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49" r:id="rId2"/>
  </p:sldMasterIdLst>
  <p:notesMasterIdLst>
    <p:notesMasterId r:id="rId25"/>
  </p:notesMasterIdLst>
  <p:sldIdLst>
    <p:sldId id="256" r:id="rId3"/>
    <p:sldId id="377" r:id="rId4"/>
    <p:sldId id="378" r:id="rId5"/>
    <p:sldId id="317" r:id="rId6"/>
    <p:sldId id="313" r:id="rId7"/>
    <p:sldId id="318" r:id="rId8"/>
    <p:sldId id="314" r:id="rId9"/>
    <p:sldId id="319" r:id="rId10"/>
    <p:sldId id="315" r:id="rId11"/>
    <p:sldId id="320" r:id="rId12"/>
    <p:sldId id="316" r:id="rId13"/>
    <p:sldId id="321" r:id="rId14"/>
    <p:sldId id="322" r:id="rId15"/>
    <p:sldId id="323" r:id="rId16"/>
    <p:sldId id="379" r:id="rId17"/>
    <p:sldId id="324" r:id="rId18"/>
    <p:sldId id="325" r:id="rId19"/>
    <p:sldId id="326" r:id="rId20"/>
    <p:sldId id="327" r:id="rId21"/>
    <p:sldId id="499" r:id="rId22"/>
    <p:sldId id="498" r:id="rId23"/>
    <p:sldId id="500" r:id="rId24"/>
  </p:sldIdLst>
  <p:sldSz cx="9144000" cy="6858000" type="screen4x3"/>
  <p:notesSz cx="6858000" cy="9144000"/>
  <p:custDataLst>
    <p:tags r:id="rId26"/>
  </p:custDataLst>
  <p:defaultTextStyle>
    <a:defPPr>
      <a:defRPr lang="ar-SA"/>
    </a:defPPr>
    <a:lvl1pPr algn="r" rtl="1" fontAlgn="base">
      <a:spcBef>
        <a:spcPct val="0"/>
      </a:spcBef>
      <a:spcAft>
        <a:spcPct val="0"/>
      </a:spcAft>
      <a:defRPr sz="2800" b="1" u="sng" kern="1200">
        <a:solidFill>
          <a:schemeClr val="hlink"/>
        </a:solidFill>
        <a:latin typeface="Arial" pitchFamily="34" charset="0"/>
        <a:ea typeface="+mn-ea"/>
        <a:cs typeface="Arial" pitchFamily="34" charset="0"/>
      </a:defRPr>
    </a:lvl1pPr>
    <a:lvl2pPr marL="457200" algn="r" rtl="1" fontAlgn="base">
      <a:spcBef>
        <a:spcPct val="0"/>
      </a:spcBef>
      <a:spcAft>
        <a:spcPct val="0"/>
      </a:spcAft>
      <a:defRPr sz="2800" b="1" u="sng" kern="1200">
        <a:solidFill>
          <a:schemeClr val="hlink"/>
        </a:solidFill>
        <a:latin typeface="Arial" pitchFamily="34" charset="0"/>
        <a:ea typeface="+mn-ea"/>
        <a:cs typeface="Arial" pitchFamily="34" charset="0"/>
      </a:defRPr>
    </a:lvl2pPr>
    <a:lvl3pPr marL="914400" algn="r" rtl="1" fontAlgn="base">
      <a:spcBef>
        <a:spcPct val="0"/>
      </a:spcBef>
      <a:spcAft>
        <a:spcPct val="0"/>
      </a:spcAft>
      <a:defRPr sz="2800" b="1" u="sng" kern="1200">
        <a:solidFill>
          <a:schemeClr val="hlink"/>
        </a:solidFill>
        <a:latin typeface="Arial" pitchFamily="34" charset="0"/>
        <a:ea typeface="+mn-ea"/>
        <a:cs typeface="Arial" pitchFamily="34" charset="0"/>
      </a:defRPr>
    </a:lvl3pPr>
    <a:lvl4pPr marL="1371600" algn="r" rtl="1" fontAlgn="base">
      <a:spcBef>
        <a:spcPct val="0"/>
      </a:spcBef>
      <a:spcAft>
        <a:spcPct val="0"/>
      </a:spcAft>
      <a:defRPr sz="2800" b="1" u="sng" kern="1200">
        <a:solidFill>
          <a:schemeClr val="hlink"/>
        </a:solidFill>
        <a:latin typeface="Arial" pitchFamily="34" charset="0"/>
        <a:ea typeface="+mn-ea"/>
        <a:cs typeface="Arial" pitchFamily="34" charset="0"/>
      </a:defRPr>
    </a:lvl4pPr>
    <a:lvl5pPr marL="1828800" algn="r" rtl="1" fontAlgn="base">
      <a:spcBef>
        <a:spcPct val="0"/>
      </a:spcBef>
      <a:spcAft>
        <a:spcPct val="0"/>
      </a:spcAft>
      <a:defRPr sz="2800" b="1" u="sng" kern="1200">
        <a:solidFill>
          <a:schemeClr val="hlink"/>
        </a:solidFill>
        <a:latin typeface="Arial" pitchFamily="34" charset="0"/>
        <a:ea typeface="+mn-ea"/>
        <a:cs typeface="Arial" pitchFamily="34" charset="0"/>
      </a:defRPr>
    </a:lvl5pPr>
    <a:lvl6pPr marL="2286000" algn="r" defTabSz="914400" rtl="1" eaLnBrk="1" latinLnBrk="0" hangingPunct="1">
      <a:defRPr sz="2800" b="1" u="sng" kern="1200">
        <a:solidFill>
          <a:schemeClr val="hlink"/>
        </a:solidFill>
        <a:latin typeface="Arial" pitchFamily="34" charset="0"/>
        <a:ea typeface="+mn-ea"/>
        <a:cs typeface="Arial" pitchFamily="34" charset="0"/>
      </a:defRPr>
    </a:lvl6pPr>
    <a:lvl7pPr marL="2743200" algn="r" defTabSz="914400" rtl="1" eaLnBrk="1" latinLnBrk="0" hangingPunct="1">
      <a:defRPr sz="2800" b="1" u="sng" kern="1200">
        <a:solidFill>
          <a:schemeClr val="hlink"/>
        </a:solidFill>
        <a:latin typeface="Arial" pitchFamily="34" charset="0"/>
        <a:ea typeface="+mn-ea"/>
        <a:cs typeface="Arial" pitchFamily="34" charset="0"/>
      </a:defRPr>
    </a:lvl7pPr>
    <a:lvl8pPr marL="3200400" algn="r" defTabSz="914400" rtl="1" eaLnBrk="1" latinLnBrk="0" hangingPunct="1">
      <a:defRPr sz="2800" b="1" u="sng" kern="1200">
        <a:solidFill>
          <a:schemeClr val="hlink"/>
        </a:solidFill>
        <a:latin typeface="Arial" pitchFamily="34" charset="0"/>
        <a:ea typeface="+mn-ea"/>
        <a:cs typeface="Arial" pitchFamily="34" charset="0"/>
      </a:defRPr>
    </a:lvl8pPr>
    <a:lvl9pPr marL="3657600" algn="r" defTabSz="914400" rtl="1" eaLnBrk="1" latinLnBrk="0" hangingPunct="1">
      <a:defRPr sz="2800" b="1" u="sng" kern="1200">
        <a:solidFill>
          <a:schemeClr val="hlink"/>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eam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D339"/>
    <a:srgbClr val="FFFF99"/>
    <a:srgbClr val="CCC943"/>
    <a:srgbClr val="CB3579"/>
    <a:srgbClr val="FF0066"/>
    <a:srgbClr val="0B5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031" autoAdjust="0"/>
    <p:restoredTop sz="98361" autoAdjust="0"/>
  </p:normalViewPr>
  <p:slideViewPr>
    <p:cSldViewPr>
      <p:cViewPr varScale="1">
        <p:scale>
          <a:sx n="45" d="100"/>
          <a:sy n="45" d="100"/>
        </p:scale>
        <p:origin x="-124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b="0" u="none">
                <a:solidFill>
                  <a:schemeClr val="tx1"/>
                </a:solidFill>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b="0" u="none">
                <a:solidFill>
                  <a:schemeClr val="tx1"/>
                </a:solidFill>
                <a:latin typeface="+mn-lt"/>
                <a:cs typeface="+mn-cs"/>
              </a:defRPr>
            </a:lvl1pPr>
          </a:lstStyle>
          <a:p>
            <a:pPr>
              <a:defRPr/>
            </a:pPr>
            <a:fld id="{71234297-9BDC-4A32-AD1B-A65816855312}" type="datetimeFigureOut">
              <a:rPr lang="ar-SA"/>
              <a:pPr>
                <a:defRPr/>
              </a:pPr>
              <a:t>25/06/35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b="0" u="none">
                <a:solidFill>
                  <a:schemeClr val="tx1"/>
                </a:solidFill>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b="0" u="none">
                <a:solidFill>
                  <a:schemeClr val="tx1"/>
                </a:solidFill>
                <a:latin typeface="+mn-lt"/>
                <a:cs typeface="+mn-cs"/>
              </a:defRPr>
            </a:lvl1pPr>
          </a:lstStyle>
          <a:p>
            <a:pPr>
              <a:defRPr/>
            </a:pPr>
            <a:fld id="{1EEA5442-CEC6-4406-85A6-4F364B174A22}" type="slidenum">
              <a:rPr lang="ar-SA"/>
              <a:pPr>
                <a:defRPr/>
              </a:pPr>
              <a:t>‹#›</a:t>
            </a:fld>
            <a:endParaRPr lang="ar-SA"/>
          </a:p>
        </p:txBody>
      </p:sp>
    </p:spTree>
    <p:extLst>
      <p:ext uri="{BB962C8B-B14F-4D97-AF65-F5344CB8AC3E}">
        <p14:creationId xmlns:p14="http://schemas.microsoft.com/office/powerpoint/2010/main" val="330843973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a:ln/>
        </p:spPr>
        <p:txBody>
          <a:bodyPr/>
          <a:lstStyle>
            <a:lvl1pPr>
              <a:defRPr/>
            </a:lvl1pPr>
          </a:lstStyle>
          <a:p>
            <a:fld id="{2F8A7609-114A-41DB-A48E-6C9570AFD2C7}" type="datetimeFigureOut">
              <a:rPr lang="ar-SA"/>
              <a:pPr/>
              <a:t>25/06/35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32D939B1-4232-4C20-B8A4-8565B6DC8FBA}"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ln/>
        </p:spPr>
        <p:txBody>
          <a:bodyPr/>
          <a:lstStyle>
            <a:lvl1pPr>
              <a:defRPr/>
            </a:lvl1pPr>
          </a:lstStyle>
          <a:p>
            <a:fld id="{714DAB55-5B54-473C-9C39-4166885197DB}" type="datetimeFigureOut">
              <a:rPr lang="ar-SA"/>
              <a:pPr/>
              <a:t>25/06/35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FC2436A0-3E0F-41DD-8AD9-8F0A1F3E1191}"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ln/>
        </p:spPr>
        <p:txBody>
          <a:bodyPr/>
          <a:lstStyle>
            <a:lvl1pPr>
              <a:defRPr/>
            </a:lvl1pPr>
          </a:lstStyle>
          <a:p>
            <a:fld id="{1411C53F-CE97-4ACC-A689-FC14890D2667}" type="datetimeFigureOut">
              <a:rPr lang="ar-SA"/>
              <a:pPr/>
              <a:t>25/06/35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5AED4DAC-8042-4BED-9CEB-D5F9B128B5CA}" type="slidenum">
              <a:rPr lang="ar-SA"/>
              <a:pPr>
                <a:defRPr/>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عنوان ونص">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ln/>
        </p:spPr>
        <p:txBody>
          <a:bodyPr/>
          <a:lstStyle>
            <a:lvl1pPr>
              <a:defRPr/>
            </a:lvl1pPr>
          </a:lstStyle>
          <a:p>
            <a:fld id="{21E3AC7B-D582-4503-95A5-D8ABFBA6A96C}" type="datetimeFigureOut">
              <a:rPr lang="ar-SA"/>
              <a:pPr/>
              <a:t>25/06/35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A07A806B-7CB0-4BCD-B8B9-890F16F5A898}" type="slidenum">
              <a:rPr lang="ar-SA"/>
              <a:pPr>
                <a:defRPr/>
              </a:pPr>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smtClean="0"/>
            </a:lvl1pPr>
          </a:lstStyle>
          <a:p>
            <a:pPr>
              <a:defRPr/>
            </a:pPr>
            <a:fld id="{61E4CE3F-0731-4562-90EF-A59CC2C1AB34}" type="datetimeFigureOut">
              <a:rPr lang="ar-SA"/>
              <a:pPr>
                <a:defRPr/>
              </a:pPr>
              <a:t>25/06/35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smtClean="0"/>
            </a:lvl1pPr>
          </a:lstStyle>
          <a:p>
            <a:pPr>
              <a:defRPr/>
            </a:pPr>
            <a:fld id="{B8E75E2E-63AE-45A0-8F16-9AA971A11A84}" type="slidenum">
              <a:rPr lang="ar-SA"/>
              <a:pPr>
                <a:defRPr/>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smtClean="0"/>
            </a:lvl1pPr>
          </a:lstStyle>
          <a:p>
            <a:pPr>
              <a:defRPr/>
            </a:pPr>
            <a:fld id="{D20912A2-48BF-41E4-9F90-92CE16293376}" type="datetimeFigureOut">
              <a:rPr lang="ar-SA"/>
              <a:pPr>
                <a:defRPr/>
              </a:pPr>
              <a:t>25/06/35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smtClean="0"/>
            </a:lvl1pPr>
          </a:lstStyle>
          <a:p>
            <a:pPr>
              <a:defRPr/>
            </a:pPr>
            <a:fld id="{B6033616-145F-4E02-828B-E477B8F5FBF0}" type="slidenum">
              <a:rPr lang="ar-SA"/>
              <a:pPr>
                <a:defRPr/>
              </a:pPr>
              <a:t>‹#›</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smtClean="0"/>
            </a:lvl1pPr>
          </a:lstStyle>
          <a:p>
            <a:pPr>
              <a:defRPr/>
            </a:pPr>
            <a:fld id="{0C8F4B67-0687-4C97-8C04-99A4B4BFC070}" type="datetimeFigureOut">
              <a:rPr lang="ar-SA"/>
              <a:pPr>
                <a:defRPr/>
              </a:pPr>
              <a:t>25/06/35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smtClean="0"/>
            </a:lvl1pPr>
          </a:lstStyle>
          <a:p>
            <a:pPr>
              <a:defRPr/>
            </a:pPr>
            <a:fld id="{2593CA04-90FE-4185-9FE8-03CC053F99DD}" type="slidenum">
              <a:rPr lang="ar-SA"/>
              <a:pPr>
                <a:defRPr/>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smtClean="0"/>
            </a:lvl1pPr>
          </a:lstStyle>
          <a:p>
            <a:pPr>
              <a:defRPr/>
            </a:pPr>
            <a:fld id="{3E06E6DD-F39E-4CCB-B3A8-78C727BCE1EE}" type="datetimeFigureOut">
              <a:rPr lang="ar-SA"/>
              <a:pPr>
                <a:defRPr/>
              </a:pPr>
              <a:t>25/06/35</a:t>
            </a:fld>
            <a:endParaRPr lang="ar-SA"/>
          </a:p>
        </p:txBody>
      </p:sp>
      <p:sp>
        <p:nvSpPr>
          <p:cNvPr id="6" name="عنصر نائب للتذييل 5"/>
          <p:cNvSpPr>
            <a:spLocks noGrp="1"/>
          </p:cNvSpPr>
          <p:nvPr>
            <p:ph type="ftr" sz="quarter" idx="11"/>
          </p:nvPr>
        </p:nvSpPr>
        <p:spPr/>
        <p:txBody>
          <a:bodyPr/>
          <a:lstStyle>
            <a:lvl1pPr>
              <a:defRPr/>
            </a:lvl1pPr>
          </a:lstStyle>
          <a:p>
            <a:pPr>
              <a:defRPr/>
            </a:pPr>
            <a:endParaRPr lang="ar-SA"/>
          </a:p>
        </p:txBody>
      </p:sp>
      <p:sp>
        <p:nvSpPr>
          <p:cNvPr id="7" name="عنصر نائب لرقم الشريحة 6"/>
          <p:cNvSpPr>
            <a:spLocks noGrp="1"/>
          </p:cNvSpPr>
          <p:nvPr>
            <p:ph type="sldNum" sz="quarter" idx="12"/>
          </p:nvPr>
        </p:nvSpPr>
        <p:spPr/>
        <p:txBody>
          <a:bodyPr/>
          <a:lstStyle>
            <a:lvl1pPr>
              <a:defRPr smtClean="0"/>
            </a:lvl1pPr>
          </a:lstStyle>
          <a:p>
            <a:pPr>
              <a:defRPr/>
            </a:pPr>
            <a:fld id="{B5D54AC7-95B7-4F96-AE04-CB1912C17193}" type="slidenum">
              <a:rPr lang="ar-SA"/>
              <a:pPr>
                <a:defRPr/>
              </a:pPr>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smtClean="0"/>
            </a:lvl1pPr>
          </a:lstStyle>
          <a:p>
            <a:pPr>
              <a:defRPr/>
            </a:pPr>
            <a:fld id="{4CE5E833-F8C9-4C44-9FD2-B4A1F1BE9959}" type="datetimeFigureOut">
              <a:rPr lang="ar-SA"/>
              <a:pPr>
                <a:defRPr/>
              </a:pPr>
              <a:t>25/06/35</a:t>
            </a:fld>
            <a:endParaRPr lang="ar-SA"/>
          </a:p>
        </p:txBody>
      </p:sp>
      <p:sp>
        <p:nvSpPr>
          <p:cNvPr id="8" name="عنصر نائب للتذييل 7"/>
          <p:cNvSpPr>
            <a:spLocks noGrp="1"/>
          </p:cNvSpPr>
          <p:nvPr>
            <p:ph type="ftr" sz="quarter" idx="11"/>
          </p:nvPr>
        </p:nvSpPr>
        <p:spPr/>
        <p:txBody>
          <a:bodyPr/>
          <a:lstStyle>
            <a:lvl1pPr>
              <a:defRPr/>
            </a:lvl1pPr>
          </a:lstStyle>
          <a:p>
            <a:pPr>
              <a:defRPr/>
            </a:pPr>
            <a:endParaRPr lang="ar-SA"/>
          </a:p>
        </p:txBody>
      </p:sp>
      <p:sp>
        <p:nvSpPr>
          <p:cNvPr id="9" name="عنصر نائب لرقم الشريحة 8"/>
          <p:cNvSpPr>
            <a:spLocks noGrp="1"/>
          </p:cNvSpPr>
          <p:nvPr>
            <p:ph type="sldNum" sz="quarter" idx="12"/>
          </p:nvPr>
        </p:nvSpPr>
        <p:spPr/>
        <p:txBody>
          <a:bodyPr/>
          <a:lstStyle>
            <a:lvl1pPr>
              <a:defRPr smtClean="0"/>
            </a:lvl1pPr>
          </a:lstStyle>
          <a:p>
            <a:pPr>
              <a:defRPr/>
            </a:pPr>
            <a:fld id="{03950181-8398-48D4-A054-24F98259DC88}" type="slidenum">
              <a:rPr lang="ar-SA"/>
              <a:pPr>
                <a:defRPr/>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smtClean="0"/>
            </a:lvl1pPr>
          </a:lstStyle>
          <a:p>
            <a:pPr>
              <a:defRPr/>
            </a:pPr>
            <a:fld id="{E9FAC23B-39CE-48AE-B1F4-3F66491ECDC3}" type="datetimeFigureOut">
              <a:rPr lang="ar-SA"/>
              <a:pPr>
                <a:defRPr/>
              </a:pPr>
              <a:t>25/06/35</a:t>
            </a:fld>
            <a:endParaRPr lang="ar-SA"/>
          </a:p>
        </p:txBody>
      </p:sp>
      <p:sp>
        <p:nvSpPr>
          <p:cNvPr id="4" name="عنصر نائب للتذييل 3"/>
          <p:cNvSpPr>
            <a:spLocks noGrp="1"/>
          </p:cNvSpPr>
          <p:nvPr>
            <p:ph type="ftr" sz="quarter" idx="11"/>
          </p:nvPr>
        </p:nvSpPr>
        <p:spPr/>
        <p:txBody>
          <a:bodyPr/>
          <a:lstStyle>
            <a:lvl1pPr>
              <a:defRPr/>
            </a:lvl1pPr>
          </a:lstStyle>
          <a:p>
            <a:pPr>
              <a:defRPr/>
            </a:pPr>
            <a:endParaRPr lang="ar-SA"/>
          </a:p>
        </p:txBody>
      </p:sp>
      <p:sp>
        <p:nvSpPr>
          <p:cNvPr id="5" name="عنصر نائب لرقم الشريحة 4"/>
          <p:cNvSpPr>
            <a:spLocks noGrp="1"/>
          </p:cNvSpPr>
          <p:nvPr>
            <p:ph type="sldNum" sz="quarter" idx="12"/>
          </p:nvPr>
        </p:nvSpPr>
        <p:spPr/>
        <p:txBody>
          <a:bodyPr/>
          <a:lstStyle>
            <a:lvl1pPr>
              <a:defRPr smtClean="0"/>
            </a:lvl1pPr>
          </a:lstStyle>
          <a:p>
            <a:pPr>
              <a:defRPr/>
            </a:pPr>
            <a:fld id="{043E5A9D-02D9-4C64-BF4E-2AFD6AFF58C5}" type="slidenum">
              <a:rPr lang="ar-SA"/>
              <a:pPr>
                <a:defRPr/>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smtClean="0"/>
            </a:lvl1pPr>
          </a:lstStyle>
          <a:p>
            <a:pPr>
              <a:defRPr/>
            </a:pPr>
            <a:fld id="{BF96BE02-4A15-4C0C-89AB-189506E3ABC5}" type="datetimeFigureOut">
              <a:rPr lang="ar-SA"/>
              <a:pPr>
                <a:defRPr/>
              </a:pPr>
              <a:t>25/06/35</a:t>
            </a:fld>
            <a:endParaRPr lang="ar-SA"/>
          </a:p>
        </p:txBody>
      </p:sp>
      <p:sp>
        <p:nvSpPr>
          <p:cNvPr id="3" name="عنصر نائب للتذييل 2"/>
          <p:cNvSpPr>
            <a:spLocks noGrp="1"/>
          </p:cNvSpPr>
          <p:nvPr>
            <p:ph type="ftr" sz="quarter" idx="11"/>
          </p:nvPr>
        </p:nvSpPr>
        <p:spPr/>
        <p:txBody>
          <a:bodyPr/>
          <a:lstStyle>
            <a:lvl1pPr>
              <a:defRPr/>
            </a:lvl1pPr>
          </a:lstStyle>
          <a:p>
            <a:pPr>
              <a:defRPr/>
            </a:pPr>
            <a:endParaRPr lang="ar-SA"/>
          </a:p>
        </p:txBody>
      </p:sp>
      <p:sp>
        <p:nvSpPr>
          <p:cNvPr id="4" name="عنصر نائب لرقم الشريحة 3"/>
          <p:cNvSpPr>
            <a:spLocks noGrp="1"/>
          </p:cNvSpPr>
          <p:nvPr>
            <p:ph type="sldNum" sz="quarter" idx="12"/>
          </p:nvPr>
        </p:nvSpPr>
        <p:spPr/>
        <p:txBody>
          <a:bodyPr/>
          <a:lstStyle>
            <a:lvl1pPr>
              <a:defRPr smtClean="0"/>
            </a:lvl1pPr>
          </a:lstStyle>
          <a:p>
            <a:pPr>
              <a:defRPr/>
            </a:pPr>
            <a:fld id="{BDB0B214-AA49-49D4-B068-E4D20B8C44BE}"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ln/>
        </p:spPr>
        <p:txBody>
          <a:bodyPr/>
          <a:lstStyle>
            <a:lvl1pPr>
              <a:defRPr/>
            </a:lvl1pPr>
          </a:lstStyle>
          <a:p>
            <a:fld id="{BC76A9C8-F42F-489E-A482-BF59666EE2BE}" type="datetimeFigureOut">
              <a:rPr lang="ar-SA"/>
              <a:pPr/>
              <a:t>25/06/35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B3FDC774-2943-4C30-BEDE-0B9D9EAAAE6D}" type="slidenum">
              <a:rPr lang="ar-SA"/>
              <a:pPr>
                <a:defRPr/>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smtClean="0"/>
            </a:lvl1pPr>
          </a:lstStyle>
          <a:p>
            <a:pPr>
              <a:defRPr/>
            </a:pPr>
            <a:fld id="{68F27A29-B5C2-4722-B830-A490799C3D3D}" type="datetimeFigureOut">
              <a:rPr lang="ar-SA"/>
              <a:pPr>
                <a:defRPr/>
              </a:pPr>
              <a:t>25/06/35</a:t>
            </a:fld>
            <a:endParaRPr lang="ar-SA"/>
          </a:p>
        </p:txBody>
      </p:sp>
      <p:sp>
        <p:nvSpPr>
          <p:cNvPr id="6" name="عنصر نائب للتذييل 5"/>
          <p:cNvSpPr>
            <a:spLocks noGrp="1"/>
          </p:cNvSpPr>
          <p:nvPr>
            <p:ph type="ftr" sz="quarter" idx="11"/>
          </p:nvPr>
        </p:nvSpPr>
        <p:spPr/>
        <p:txBody>
          <a:bodyPr/>
          <a:lstStyle>
            <a:lvl1pPr>
              <a:defRPr/>
            </a:lvl1pPr>
          </a:lstStyle>
          <a:p>
            <a:pPr>
              <a:defRPr/>
            </a:pPr>
            <a:endParaRPr lang="ar-SA"/>
          </a:p>
        </p:txBody>
      </p:sp>
      <p:sp>
        <p:nvSpPr>
          <p:cNvPr id="7" name="عنصر نائب لرقم الشريحة 6"/>
          <p:cNvSpPr>
            <a:spLocks noGrp="1"/>
          </p:cNvSpPr>
          <p:nvPr>
            <p:ph type="sldNum" sz="quarter" idx="12"/>
          </p:nvPr>
        </p:nvSpPr>
        <p:spPr/>
        <p:txBody>
          <a:bodyPr/>
          <a:lstStyle>
            <a:lvl1pPr>
              <a:defRPr smtClean="0"/>
            </a:lvl1pPr>
          </a:lstStyle>
          <a:p>
            <a:pPr>
              <a:defRPr/>
            </a:pPr>
            <a:fld id="{89A03373-1BF4-437B-B247-5B7E919ABAE9}" type="slidenum">
              <a:rPr lang="ar-SA"/>
              <a:pPr>
                <a:defRPr/>
              </a:pPr>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smtClean="0"/>
            </a:lvl1pPr>
          </a:lstStyle>
          <a:p>
            <a:pPr>
              <a:defRPr/>
            </a:pPr>
            <a:fld id="{DF7D3A83-1142-4B66-9B4E-478F7BA6966E}" type="datetimeFigureOut">
              <a:rPr lang="ar-SA"/>
              <a:pPr>
                <a:defRPr/>
              </a:pPr>
              <a:t>25/06/35</a:t>
            </a:fld>
            <a:endParaRPr lang="ar-SA"/>
          </a:p>
        </p:txBody>
      </p:sp>
      <p:sp>
        <p:nvSpPr>
          <p:cNvPr id="6" name="عنصر نائب للتذييل 5"/>
          <p:cNvSpPr>
            <a:spLocks noGrp="1"/>
          </p:cNvSpPr>
          <p:nvPr>
            <p:ph type="ftr" sz="quarter" idx="11"/>
          </p:nvPr>
        </p:nvSpPr>
        <p:spPr/>
        <p:txBody>
          <a:bodyPr/>
          <a:lstStyle>
            <a:lvl1pPr>
              <a:defRPr/>
            </a:lvl1pPr>
          </a:lstStyle>
          <a:p>
            <a:pPr>
              <a:defRPr/>
            </a:pPr>
            <a:endParaRPr lang="ar-SA"/>
          </a:p>
        </p:txBody>
      </p:sp>
      <p:sp>
        <p:nvSpPr>
          <p:cNvPr id="7" name="عنصر نائب لرقم الشريحة 6"/>
          <p:cNvSpPr>
            <a:spLocks noGrp="1"/>
          </p:cNvSpPr>
          <p:nvPr>
            <p:ph type="sldNum" sz="quarter" idx="12"/>
          </p:nvPr>
        </p:nvSpPr>
        <p:spPr/>
        <p:txBody>
          <a:bodyPr/>
          <a:lstStyle>
            <a:lvl1pPr>
              <a:defRPr smtClean="0"/>
            </a:lvl1pPr>
          </a:lstStyle>
          <a:p>
            <a:pPr>
              <a:defRPr/>
            </a:pPr>
            <a:fld id="{557624B6-2560-430A-A23C-A993C3F88DED}" type="slidenum">
              <a:rPr lang="ar-SA"/>
              <a:pPr>
                <a:defRPr/>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smtClean="0"/>
            </a:lvl1pPr>
          </a:lstStyle>
          <a:p>
            <a:pPr>
              <a:defRPr/>
            </a:pPr>
            <a:fld id="{8D942836-B65B-4107-8CE5-D3059A6FA2AE}" type="datetimeFigureOut">
              <a:rPr lang="ar-SA"/>
              <a:pPr>
                <a:defRPr/>
              </a:pPr>
              <a:t>25/06/35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smtClean="0"/>
            </a:lvl1pPr>
          </a:lstStyle>
          <a:p>
            <a:pPr>
              <a:defRPr/>
            </a:pPr>
            <a:fld id="{84E7B3EA-388A-486E-BC02-FE423F9EABB8}" type="slidenum">
              <a:rPr lang="ar-SA"/>
              <a:pPr>
                <a:defRPr/>
              </a:pPr>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smtClean="0"/>
            </a:lvl1pPr>
          </a:lstStyle>
          <a:p>
            <a:pPr>
              <a:defRPr/>
            </a:pPr>
            <a:fld id="{3CAEF67C-84F7-47CF-88CA-EFDDCDED6A28}" type="datetimeFigureOut">
              <a:rPr lang="ar-SA"/>
              <a:pPr>
                <a:defRPr/>
              </a:pPr>
              <a:t>25/06/35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smtClean="0"/>
            </a:lvl1pPr>
          </a:lstStyle>
          <a:p>
            <a:pPr>
              <a:defRPr/>
            </a:pPr>
            <a:fld id="{C5C37F39-A1DF-4A24-8FB8-6A3CA3B02CB3}"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a:ln/>
        </p:spPr>
        <p:txBody>
          <a:bodyPr/>
          <a:lstStyle>
            <a:lvl1pPr>
              <a:defRPr/>
            </a:lvl1pPr>
          </a:lstStyle>
          <a:p>
            <a:fld id="{D6FCD423-BE3C-4410-8871-7E54BCACB63E}" type="datetimeFigureOut">
              <a:rPr lang="ar-SA"/>
              <a:pPr/>
              <a:t>25/06/35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CC275516-E0B8-40DD-AF20-5361260E79C5}"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a:ln/>
        </p:spPr>
        <p:txBody>
          <a:bodyPr/>
          <a:lstStyle>
            <a:lvl1pPr>
              <a:defRPr/>
            </a:lvl1pPr>
          </a:lstStyle>
          <a:p>
            <a:fld id="{C35E0E9B-C20E-4BCA-B4DE-BE4AD002D402}" type="datetimeFigureOut">
              <a:rPr lang="ar-SA"/>
              <a:pPr/>
              <a:t>25/06/35</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5C37476D-FE8A-445D-A236-ED6A633032B3}"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a:ln/>
        </p:spPr>
        <p:txBody>
          <a:bodyPr/>
          <a:lstStyle>
            <a:lvl1pPr>
              <a:defRPr/>
            </a:lvl1pPr>
          </a:lstStyle>
          <a:p>
            <a:fld id="{FF8DEE7A-D8A3-47A7-9D2F-2C1C8459C648}" type="datetimeFigureOut">
              <a:rPr lang="ar-SA"/>
              <a:pPr/>
              <a:t>25/06/35</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849F2140-520B-40E5-93CC-8FF822DE327B}"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a:ln/>
        </p:spPr>
        <p:txBody>
          <a:bodyPr/>
          <a:lstStyle>
            <a:lvl1pPr>
              <a:defRPr/>
            </a:lvl1pPr>
          </a:lstStyle>
          <a:p>
            <a:fld id="{C1D7F318-2698-41D9-8A38-1C0F9649868B}" type="datetimeFigureOut">
              <a:rPr lang="ar-SA"/>
              <a:pPr/>
              <a:t>25/06/35</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A23C7265-67E8-44A5-9395-039AD7C2E60D}"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a:ln/>
        </p:spPr>
        <p:txBody>
          <a:bodyPr/>
          <a:lstStyle>
            <a:lvl1pPr>
              <a:defRPr/>
            </a:lvl1pPr>
          </a:lstStyle>
          <a:p>
            <a:fld id="{FABBB386-1461-429C-91FD-3717B8384F51}" type="datetimeFigureOut">
              <a:rPr lang="ar-SA"/>
              <a:pPr/>
              <a:t>25/06/35</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EAEBCE80-339D-4407-A02F-157F80BE539E}"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a:ln/>
        </p:spPr>
        <p:txBody>
          <a:bodyPr/>
          <a:lstStyle>
            <a:lvl1pPr>
              <a:defRPr/>
            </a:lvl1pPr>
          </a:lstStyle>
          <a:p>
            <a:fld id="{E524D1CE-2487-499A-A07D-69E3705CEEF7}" type="datetimeFigureOut">
              <a:rPr lang="ar-SA"/>
              <a:pPr/>
              <a:t>25/06/35</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8AA28E4F-602F-44CD-8BEF-6081F62E1D0F}"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a:ln/>
        </p:spPr>
        <p:txBody>
          <a:bodyPr/>
          <a:lstStyle>
            <a:lvl1pPr>
              <a:defRPr/>
            </a:lvl1pPr>
          </a:lstStyle>
          <a:p>
            <a:fld id="{FC8FD74C-0CCC-4F18-B73B-ABEC1887DDC8}" type="datetimeFigureOut">
              <a:rPr lang="ar-SA"/>
              <a:pPr/>
              <a:t>25/06/35</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E06D1200-5E50-41EA-BD65-79F341E34437}"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عنصر نائب للتاريخ 3"/>
          <p:cNvSpPr>
            <a:spLocks noGrp="1"/>
          </p:cNvSpPr>
          <p:nvPr>
            <p:ph type="dt" sz="half" idx="2"/>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b="0" u="none">
                <a:solidFill>
                  <a:srgbClr val="898989"/>
                </a:solidFill>
                <a:latin typeface="Calibri" pitchFamily="34" charset="0"/>
              </a:defRPr>
            </a:lvl1pPr>
          </a:lstStyle>
          <a:p>
            <a:fld id="{27DE9DB1-8271-4243-B2C6-3A6AC229A640}" type="datetimeFigureOut">
              <a:rPr lang="ar-SA"/>
              <a:pPr/>
              <a:t>25/06/35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b="0" u="none">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b="0" u="none">
                <a:solidFill>
                  <a:schemeClr val="tx1">
                    <a:tint val="75000"/>
                  </a:schemeClr>
                </a:solidFill>
                <a:latin typeface="+mn-lt"/>
                <a:cs typeface="+mn-cs"/>
              </a:defRPr>
            </a:lvl1pPr>
          </a:lstStyle>
          <a:p>
            <a:pPr>
              <a:defRPr/>
            </a:pPr>
            <a:fld id="{58A9382C-9E2F-43DA-BED9-3312A1077027}"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1618"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11619"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b="0" u="none">
                <a:solidFill>
                  <a:schemeClr val="tx1">
                    <a:tint val="75000"/>
                  </a:schemeClr>
                </a:solidFill>
                <a:latin typeface="+mn-lt"/>
                <a:cs typeface="+mn-cs"/>
              </a:defRPr>
            </a:lvl1pPr>
          </a:lstStyle>
          <a:p>
            <a:pPr>
              <a:defRPr/>
            </a:pPr>
            <a:fld id="{71076554-18DE-45A8-BC2B-CBD3A615DC41}" type="datetimeFigureOut">
              <a:rPr lang="ar-SA"/>
              <a:pPr>
                <a:defRPr/>
              </a:pPr>
              <a:t>25/06/35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b="0" u="none">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b="0" u="none">
                <a:solidFill>
                  <a:schemeClr val="tx1">
                    <a:tint val="75000"/>
                  </a:schemeClr>
                </a:solidFill>
                <a:latin typeface="+mn-lt"/>
                <a:cs typeface="+mn-cs"/>
              </a:defRPr>
            </a:lvl1pPr>
          </a:lstStyle>
          <a:p>
            <a:pPr>
              <a:defRPr/>
            </a:pPr>
            <a:fld id="{B9DA61CC-FD45-4597-B6B7-ECC19DF07CEA}"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1" fontAlgn="base">
        <a:spcBef>
          <a:spcPct val="0"/>
        </a:spcBef>
        <a:spcAft>
          <a:spcPct val="0"/>
        </a:spcAft>
        <a:defRPr sz="44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Arial" pitchFamily="34" charset="0"/>
        </a:defRPr>
      </a:lvl2pPr>
      <a:lvl3pPr algn="ctr" rtl="1" fontAlgn="base">
        <a:spcBef>
          <a:spcPct val="0"/>
        </a:spcBef>
        <a:spcAft>
          <a:spcPct val="0"/>
        </a:spcAft>
        <a:defRPr sz="4400">
          <a:solidFill>
            <a:schemeClr val="tx1"/>
          </a:solidFill>
          <a:latin typeface="Calibri" pitchFamily="34" charset="0"/>
          <a:cs typeface="Arial" pitchFamily="34" charset="0"/>
        </a:defRPr>
      </a:lvl3pPr>
      <a:lvl4pPr algn="ctr" rtl="1" fontAlgn="base">
        <a:spcBef>
          <a:spcPct val="0"/>
        </a:spcBef>
        <a:spcAft>
          <a:spcPct val="0"/>
        </a:spcAft>
        <a:defRPr sz="4400">
          <a:solidFill>
            <a:schemeClr val="tx1"/>
          </a:solidFill>
          <a:latin typeface="Calibri" pitchFamily="34" charset="0"/>
          <a:cs typeface="Arial" pitchFamily="34" charset="0"/>
        </a:defRPr>
      </a:lvl4pPr>
      <a:lvl5pPr algn="ctr" rtl="1" fontAlgn="base">
        <a:spcBef>
          <a:spcPct val="0"/>
        </a:spcBef>
        <a:spcAft>
          <a:spcPct val="0"/>
        </a:spcAft>
        <a:defRPr sz="4400">
          <a:solidFill>
            <a:schemeClr val="tx1"/>
          </a:solidFill>
          <a:latin typeface="Calibri" pitchFamily="34" charset="0"/>
          <a:cs typeface="Arial" pitchFamily="34" charset="0"/>
        </a:defRPr>
      </a:lvl5pPr>
      <a:lvl6pPr marL="457200" algn="ctr" rtl="1" fontAlgn="base">
        <a:spcBef>
          <a:spcPct val="0"/>
        </a:spcBef>
        <a:spcAft>
          <a:spcPct val="0"/>
        </a:spcAft>
        <a:defRPr sz="4400">
          <a:solidFill>
            <a:schemeClr val="tx1"/>
          </a:solidFill>
          <a:latin typeface="Calibri" pitchFamily="34" charset="0"/>
          <a:cs typeface="Arial" pitchFamily="34" charset="0"/>
        </a:defRPr>
      </a:lvl6pPr>
      <a:lvl7pPr marL="914400" algn="ctr" rtl="1" fontAlgn="base">
        <a:spcBef>
          <a:spcPct val="0"/>
        </a:spcBef>
        <a:spcAft>
          <a:spcPct val="0"/>
        </a:spcAft>
        <a:defRPr sz="4400">
          <a:solidFill>
            <a:schemeClr val="tx1"/>
          </a:solidFill>
          <a:latin typeface="Calibri" pitchFamily="34" charset="0"/>
          <a:cs typeface="Arial" pitchFamily="34" charset="0"/>
        </a:defRPr>
      </a:lvl7pPr>
      <a:lvl8pPr marL="1371600" algn="ctr" rtl="1" fontAlgn="base">
        <a:spcBef>
          <a:spcPct val="0"/>
        </a:spcBef>
        <a:spcAft>
          <a:spcPct val="0"/>
        </a:spcAft>
        <a:defRPr sz="4400">
          <a:solidFill>
            <a:schemeClr val="tx1"/>
          </a:solidFill>
          <a:latin typeface="Calibri" pitchFamily="34" charset="0"/>
          <a:cs typeface="Arial" pitchFamily="34" charset="0"/>
        </a:defRPr>
      </a:lvl8pPr>
      <a:lvl9pPr marL="1828800" algn="ctr" rtl="1" fontAlgn="base">
        <a:spcBef>
          <a:spcPct val="0"/>
        </a:spcBef>
        <a:spcAft>
          <a:spcPct val="0"/>
        </a:spcAft>
        <a:defRPr sz="4400">
          <a:solidFill>
            <a:schemeClr val="tx1"/>
          </a:solidFill>
          <a:latin typeface="Calibri" pitchFamily="34" charset="0"/>
          <a:cs typeface="Arial" pitchFamily="34" charset="0"/>
        </a:defRPr>
      </a:lvl9pPr>
    </p:titleStyle>
    <p:bodyStyle>
      <a:lvl1pPr marL="342900" indent="-342900" algn="r" rtl="1" fontAlgn="base">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a:solidFill>
            <a:schemeClr val="tx1"/>
          </a:solidFill>
          <a:latin typeface="+mn-lt"/>
          <a:cs typeface="+mn-cs"/>
        </a:defRPr>
      </a:lvl2pPr>
      <a:lvl3pPr marL="1143000" indent="-228600" algn="r" rtl="1" fontAlgn="base">
        <a:spcBef>
          <a:spcPct val="20000"/>
        </a:spcBef>
        <a:spcAft>
          <a:spcPct val="0"/>
        </a:spcAft>
        <a:buFont typeface="Arial" pitchFamily="34" charset="0"/>
        <a:buChar char="•"/>
        <a:defRPr sz="2400">
          <a:solidFill>
            <a:schemeClr val="tx1"/>
          </a:solidFill>
          <a:latin typeface="+mn-lt"/>
          <a:cs typeface="+mn-cs"/>
        </a:defRPr>
      </a:lvl3pPr>
      <a:lvl4pPr marL="1600200" indent="-228600" algn="r" rtl="1" fontAlgn="base">
        <a:spcBef>
          <a:spcPct val="20000"/>
        </a:spcBef>
        <a:spcAft>
          <a:spcPct val="0"/>
        </a:spcAft>
        <a:buFont typeface="Arial" pitchFamily="34" charset="0"/>
        <a:buChar char="–"/>
        <a:defRPr sz="2000">
          <a:solidFill>
            <a:schemeClr val="tx1"/>
          </a:solidFill>
          <a:latin typeface="+mn-lt"/>
          <a:cs typeface="+mn-cs"/>
        </a:defRPr>
      </a:lvl4pPr>
      <a:lvl5pPr marL="2057400" indent="-228600" algn="r" rtl="1" fontAlgn="base">
        <a:spcBef>
          <a:spcPct val="20000"/>
        </a:spcBef>
        <a:spcAft>
          <a:spcPct val="0"/>
        </a:spcAft>
        <a:buFont typeface="Arial" pitchFamily="34" charset="0"/>
        <a:buChar char="»"/>
        <a:defRPr sz="2000">
          <a:solidFill>
            <a:schemeClr val="tx1"/>
          </a:solidFill>
          <a:latin typeface="+mn-lt"/>
          <a:cs typeface="+mn-cs"/>
        </a:defRPr>
      </a:lvl5pPr>
      <a:lvl6pPr marL="2514600" indent="-228600" algn="r" rtl="1" fontAlgn="base">
        <a:spcBef>
          <a:spcPct val="20000"/>
        </a:spcBef>
        <a:spcAft>
          <a:spcPct val="0"/>
        </a:spcAft>
        <a:buFont typeface="Arial" pitchFamily="34" charset="0"/>
        <a:buChar char="»"/>
        <a:defRPr sz="2000">
          <a:solidFill>
            <a:schemeClr val="tx1"/>
          </a:solidFill>
          <a:latin typeface="+mn-lt"/>
          <a:cs typeface="+mn-cs"/>
        </a:defRPr>
      </a:lvl6pPr>
      <a:lvl7pPr marL="2971800" indent="-228600" algn="r" rtl="1" fontAlgn="base">
        <a:spcBef>
          <a:spcPct val="20000"/>
        </a:spcBef>
        <a:spcAft>
          <a:spcPct val="0"/>
        </a:spcAft>
        <a:buFont typeface="Arial" pitchFamily="34" charset="0"/>
        <a:buChar char="»"/>
        <a:defRPr sz="2000">
          <a:solidFill>
            <a:schemeClr val="tx1"/>
          </a:solidFill>
          <a:latin typeface="+mn-lt"/>
          <a:cs typeface="+mn-cs"/>
        </a:defRPr>
      </a:lvl7pPr>
      <a:lvl8pPr marL="3429000" indent="-228600" algn="r" rtl="1" fontAlgn="base">
        <a:spcBef>
          <a:spcPct val="20000"/>
        </a:spcBef>
        <a:spcAft>
          <a:spcPct val="0"/>
        </a:spcAft>
        <a:buFont typeface="Arial" pitchFamily="34" charset="0"/>
        <a:buChar char="»"/>
        <a:defRPr sz="2000">
          <a:solidFill>
            <a:schemeClr val="tx1"/>
          </a:solidFill>
          <a:latin typeface="+mn-lt"/>
          <a:cs typeface="+mn-cs"/>
        </a:defRPr>
      </a:lvl8pPr>
      <a:lvl9pPr marL="3886200" indent="-228600" algn="r" rtl="1" fontAlgn="base">
        <a:spcBef>
          <a:spcPct val="20000"/>
        </a:spcBef>
        <a:spcAft>
          <a:spcPct val="0"/>
        </a:spcAft>
        <a:buFont typeface="Arial" pitchFamily="34" charset="0"/>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audio" Target="../media/audio2.wav"/><Relationship Id="rId10" Type="http://schemas.openxmlformats.org/officeDocument/2006/relationships/image" Target="../media/image4.gif"/><Relationship Id="rId4" Type="http://schemas.openxmlformats.org/officeDocument/2006/relationships/slide" Target="slide2.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slide" Target="slide2.xml"/><Relationship Id="rId7" Type="http://schemas.openxmlformats.org/officeDocument/2006/relationships/slide" Target="slide12.xml"/><Relationship Id="rId12" Type="http://schemas.openxmlformats.org/officeDocument/2006/relationships/image" Target="../media/image5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3.wav"/><Relationship Id="rId11" Type="http://schemas.openxmlformats.org/officeDocument/2006/relationships/image" Target="../media/image58.png"/><Relationship Id="rId5" Type="http://schemas.openxmlformats.org/officeDocument/2006/relationships/slide" Target="slide8.xml"/><Relationship Id="rId10" Type="http://schemas.openxmlformats.org/officeDocument/2006/relationships/image" Target="../media/image57.png"/><Relationship Id="rId4" Type="http://schemas.openxmlformats.org/officeDocument/2006/relationships/audio" Target="../media/audio2.wav"/><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audio" Target="../media/audio1.wav"/><Relationship Id="rId16"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audio" Target="../media/audio3.wav"/><Relationship Id="rId11" Type="http://schemas.openxmlformats.org/officeDocument/2006/relationships/image" Target="../media/image61.png"/><Relationship Id="rId5" Type="http://schemas.openxmlformats.org/officeDocument/2006/relationships/slide" Target="slide9.xml"/><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audio" Target="../media/audio2.wav"/><Relationship Id="rId9" Type="http://schemas.openxmlformats.org/officeDocument/2006/relationships/image" Target="../media/image3.png"/><Relationship Id="rId14" Type="http://schemas.openxmlformats.org/officeDocument/2006/relationships/image" Target="../media/image64.png"/></Relationships>
</file>

<file path=ppt/slides/_rels/slide12.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slide" Target="slide2.xml"/><Relationship Id="rId7"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3.wav"/><Relationship Id="rId11" Type="http://schemas.openxmlformats.org/officeDocument/2006/relationships/image" Target="../media/image70.png"/><Relationship Id="rId5" Type="http://schemas.openxmlformats.org/officeDocument/2006/relationships/slide" Target="slide10.xml"/><Relationship Id="rId10" Type="http://schemas.openxmlformats.org/officeDocument/2006/relationships/image" Target="../media/image69.png"/><Relationship Id="rId4" Type="http://schemas.openxmlformats.org/officeDocument/2006/relationships/audio" Target="../media/audio2.wav"/><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74.png"/><Relationship Id="rId3" Type="http://schemas.openxmlformats.org/officeDocument/2006/relationships/slide" Target="slide2.xml"/><Relationship Id="rId7" Type="http://schemas.openxmlformats.org/officeDocument/2006/relationships/slide" Target="slide14.xml"/><Relationship Id="rId12" Type="http://schemas.openxmlformats.org/officeDocument/2006/relationships/image" Target="../media/image73.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3.wav"/><Relationship Id="rId11" Type="http://schemas.openxmlformats.org/officeDocument/2006/relationships/image" Target="../media/image72.png"/><Relationship Id="rId5" Type="http://schemas.openxmlformats.org/officeDocument/2006/relationships/slide" Target="slide12.xml"/><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audio" Target="../media/audio2.wav"/><Relationship Id="rId9" Type="http://schemas.openxmlformats.org/officeDocument/2006/relationships/image" Target="../media/image3.png"/><Relationship Id="rId14" Type="http://schemas.openxmlformats.org/officeDocument/2006/relationships/image" Target="../media/image75.png"/></Relationships>
</file>

<file path=ppt/slides/_rels/slide14.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80.png"/><Relationship Id="rId18" Type="http://schemas.openxmlformats.org/officeDocument/2006/relationships/image" Target="../media/image85.png"/><Relationship Id="rId3" Type="http://schemas.openxmlformats.org/officeDocument/2006/relationships/slide" Target="slide2.xml"/><Relationship Id="rId7" Type="http://schemas.openxmlformats.org/officeDocument/2006/relationships/slide" Target="slide16.xml"/><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audio" Target="../media/audio1.wav"/><Relationship Id="rId16" Type="http://schemas.openxmlformats.org/officeDocument/2006/relationships/image" Target="../media/image83.png"/><Relationship Id="rId1" Type="http://schemas.openxmlformats.org/officeDocument/2006/relationships/slideLayout" Target="../slideLayouts/slideLayout12.xml"/><Relationship Id="rId6" Type="http://schemas.openxmlformats.org/officeDocument/2006/relationships/audio" Target="../media/audio3.wav"/><Relationship Id="rId11" Type="http://schemas.openxmlformats.org/officeDocument/2006/relationships/image" Target="../media/image78.png"/><Relationship Id="rId5" Type="http://schemas.openxmlformats.org/officeDocument/2006/relationships/slide" Target="slide13.xml"/><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audio" Target="../media/audio2.wav"/><Relationship Id="rId9" Type="http://schemas.openxmlformats.org/officeDocument/2006/relationships/image" Target="../media/image3.png"/><Relationship Id="rId14" Type="http://schemas.openxmlformats.org/officeDocument/2006/relationships/image" Target="../media/image81.png"/></Relationships>
</file>

<file path=ppt/slides/_rels/slide15.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89.png"/><Relationship Id="rId3" Type="http://schemas.openxmlformats.org/officeDocument/2006/relationships/slide" Target="slide2.xml"/><Relationship Id="rId7" Type="http://schemas.openxmlformats.org/officeDocument/2006/relationships/slide" Target="slide16.xml"/><Relationship Id="rId12" Type="http://schemas.openxmlformats.org/officeDocument/2006/relationships/image" Target="../media/image8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3.wav"/><Relationship Id="rId11" Type="http://schemas.openxmlformats.org/officeDocument/2006/relationships/image" Target="../media/image87.png"/><Relationship Id="rId5" Type="http://schemas.openxmlformats.org/officeDocument/2006/relationships/slide" Target="slide14.xml"/><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audio" Target="../media/audio2.wav"/><Relationship Id="rId9" Type="http://schemas.openxmlformats.org/officeDocument/2006/relationships/image" Target="../media/image3.png"/><Relationship Id="rId14" Type="http://schemas.openxmlformats.org/officeDocument/2006/relationships/image" Target="../media/image90.png"/></Relationships>
</file>

<file path=ppt/slides/_rels/slide16.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95.png"/><Relationship Id="rId3" Type="http://schemas.openxmlformats.org/officeDocument/2006/relationships/slide" Target="slide2.xml"/><Relationship Id="rId7" Type="http://schemas.openxmlformats.org/officeDocument/2006/relationships/slide" Target="slide17.xml"/><Relationship Id="rId12" Type="http://schemas.openxmlformats.org/officeDocument/2006/relationships/image" Target="../media/image9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3.wav"/><Relationship Id="rId11" Type="http://schemas.openxmlformats.org/officeDocument/2006/relationships/image" Target="../media/image93.png"/><Relationship Id="rId5" Type="http://schemas.openxmlformats.org/officeDocument/2006/relationships/slide" Target="slide15.xml"/><Relationship Id="rId15" Type="http://schemas.openxmlformats.org/officeDocument/2006/relationships/image" Target="../media/image97.png"/><Relationship Id="rId10" Type="http://schemas.openxmlformats.org/officeDocument/2006/relationships/image" Target="../media/image92.png"/><Relationship Id="rId4" Type="http://schemas.openxmlformats.org/officeDocument/2006/relationships/audio" Target="../media/audio2.wav"/><Relationship Id="rId9" Type="http://schemas.openxmlformats.org/officeDocument/2006/relationships/image" Target="../media/image3.png"/><Relationship Id="rId14" Type="http://schemas.openxmlformats.org/officeDocument/2006/relationships/image" Target="../media/image96.png"/></Relationships>
</file>

<file path=ppt/slides/_rels/slide17.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01.png"/><Relationship Id="rId3" Type="http://schemas.openxmlformats.org/officeDocument/2006/relationships/slide" Target="slide2.xml"/><Relationship Id="rId7" Type="http://schemas.openxmlformats.org/officeDocument/2006/relationships/slide" Target="slide18.xml"/><Relationship Id="rId12" Type="http://schemas.openxmlformats.org/officeDocument/2006/relationships/image" Target="../media/image100.png"/><Relationship Id="rId17" Type="http://schemas.openxmlformats.org/officeDocument/2006/relationships/image" Target="../media/image105.png"/><Relationship Id="rId2" Type="http://schemas.openxmlformats.org/officeDocument/2006/relationships/audio" Target="../media/audio1.wav"/><Relationship Id="rId16" Type="http://schemas.openxmlformats.org/officeDocument/2006/relationships/image" Target="../media/image104.png"/><Relationship Id="rId1" Type="http://schemas.openxmlformats.org/officeDocument/2006/relationships/slideLayout" Target="../slideLayouts/slideLayout12.xml"/><Relationship Id="rId6" Type="http://schemas.openxmlformats.org/officeDocument/2006/relationships/audio" Target="../media/audio3.wav"/><Relationship Id="rId11" Type="http://schemas.openxmlformats.org/officeDocument/2006/relationships/image" Target="../media/image99.png"/><Relationship Id="rId5" Type="http://schemas.openxmlformats.org/officeDocument/2006/relationships/slide" Target="slide16.xml"/><Relationship Id="rId15" Type="http://schemas.openxmlformats.org/officeDocument/2006/relationships/image" Target="../media/image103.png"/><Relationship Id="rId10" Type="http://schemas.openxmlformats.org/officeDocument/2006/relationships/image" Target="../media/image98.png"/><Relationship Id="rId4" Type="http://schemas.openxmlformats.org/officeDocument/2006/relationships/audio" Target="../media/audio2.wav"/><Relationship Id="rId9" Type="http://schemas.openxmlformats.org/officeDocument/2006/relationships/image" Target="../media/image3.png"/><Relationship Id="rId14" Type="http://schemas.openxmlformats.org/officeDocument/2006/relationships/image" Target="../media/image102.png"/></Relationships>
</file>

<file path=ppt/slides/_rels/slide18.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09.png"/><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image" Target="../media/image108.png"/><Relationship Id="rId2" Type="http://schemas.openxmlformats.org/officeDocument/2006/relationships/audio" Target="../media/audio1.wav"/><Relationship Id="rId16" Type="http://schemas.openxmlformats.org/officeDocument/2006/relationships/image" Target="../media/image112.png"/><Relationship Id="rId1" Type="http://schemas.openxmlformats.org/officeDocument/2006/relationships/slideLayout" Target="../slideLayouts/slideLayout12.xml"/><Relationship Id="rId6" Type="http://schemas.openxmlformats.org/officeDocument/2006/relationships/audio" Target="../media/audio3.wav"/><Relationship Id="rId11" Type="http://schemas.openxmlformats.org/officeDocument/2006/relationships/image" Target="../media/image107.png"/><Relationship Id="rId5" Type="http://schemas.openxmlformats.org/officeDocument/2006/relationships/slide" Target="slide17.xml"/><Relationship Id="rId15" Type="http://schemas.openxmlformats.org/officeDocument/2006/relationships/image" Target="../media/image111.png"/><Relationship Id="rId10" Type="http://schemas.openxmlformats.org/officeDocument/2006/relationships/image" Target="../media/image106.png"/><Relationship Id="rId4" Type="http://schemas.openxmlformats.org/officeDocument/2006/relationships/audio" Target="../media/audio2.wav"/><Relationship Id="rId9" Type="http://schemas.openxmlformats.org/officeDocument/2006/relationships/image" Target="../media/image3.png"/><Relationship Id="rId14" Type="http://schemas.openxmlformats.org/officeDocument/2006/relationships/image" Target="../media/image110.png"/></Relationships>
</file>

<file path=ppt/slides/_rels/slide19.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16.png"/><Relationship Id="rId18" Type="http://schemas.openxmlformats.org/officeDocument/2006/relationships/image" Target="../media/image121.png"/><Relationship Id="rId3" Type="http://schemas.openxmlformats.org/officeDocument/2006/relationships/slide" Target="slide2.xml"/><Relationship Id="rId7" Type="http://schemas.openxmlformats.org/officeDocument/2006/relationships/slide" Target="slide17.xml"/><Relationship Id="rId12" Type="http://schemas.openxmlformats.org/officeDocument/2006/relationships/image" Target="../media/image115.png"/><Relationship Id="rId17" Type="http://schemas.openxmlformats.org/officeDocument/2006/relationships/image" Target="../media/image120.png"/><Relationship Id="rId2" Type="http://schemas.openxmlformats.org/officeDocument/2006/relationships/audio" Target="../media/audio1.wav"/><Relationship Id="rId16" Type="http://schemas.openxmlformats.org/officeDocument/2006/relationships/image" Target="../media/image119.png"/><Relationship Id="rId1" Type="http://schemas.openxmlformats.org/officeDocument/2006/relationships/slideLayout" Target="../slideLayouts/slideLayout12.xml"/><Relationship Id="rId6" Type="http://schemas.openxmlformats.org/officeDocument/2006/relationships/audio" Target="../media/audio3.wav"/><Relationship Id="rId11" Type="http://schemas.openxmlformats.org/officeDocument/2006/relationships/image" Target="../media/image114.png"/><Relationship Id="rId5" Type="http://schemas.openxmlformats.org/officeDocument/2006/relationships/slide" Target="slide18.xml"/><Relationship Id="rId15" Type="http://schemas.openxmlformats.org/officeDocument/2006/relationships/image" Target="../media/image118.png"/><Relationship Id="rId10" Type="http://schemas.openxmlformats.org/officeDocument/2006/relationships/image" Target="../media/image113.png"/><Relationship Id="rId19" Type="http://schemas.openxmlformats.org/officeDocument/2006/relationships/image" Target="../media/image122.png"/><Relationship Id="rId4" Type="http://schemas.openxmlformats.org/officeDocument/2006/relationships/audio" Target="../media/audio2.wav"/><Relationship Id="rId9" Type="http://schemas.openxmlformats.org/officeDocument/2006/relationships/image" Target="../media/image3.png"/><Relationship Id="rId14" Type="http://schemas.openxmlformats.org/officeDocument/2006/relationships/image" Target="../media/image117.pn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6.png"/><Relationship Id="rId18" Type="http://schemas.openxmlformats.org/officeDocument/2006/relationships/slide" Target="slide11.xml"/><Relationship Id="rId3" Type="http://schemas.openxmlformats.org/officeDocument/2006/relationships/slide" Target="slide2.xml"/><Relationship Id="rId21" Type="http://schemas.openxmlformats.org/officeDocument/2006/relationships/image" Target="../media/image11.png"/><Relationship Id="rId7" Type="http://schemas.openxmlformats.org/officeDocument/2006/relationships/audio" Target="../media/audio3.wav"/><Relationship Id="rId12" Type="http://schemas.openxmlformats.org/officeDocument/2006/relationships/image" Target="../media/image5.png"/><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audio" Target="../media/audio1.wav"/><Relationship Id="rId16" Type="http://schemas.openxmlformats.org/officeDocument/2006/relationships/slide" Target="slide7.xml"/><Relationship Id="rId20"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slide" Target="slide1.xml"/><Relationship Id="rId11" Type="http://schemas.openxmlformats.org/officeDocument/2006/relationships/slide" Target="slide4.xml"/><Relationship Id="rId24" Type="http://schemas.openxmlformats.org/officeDocument/2006/relationships/slide" Target="slide19.xml"/><Relationship Id="rId5" Type="http://schemas.openxmlformats.org/officeDocument/2006/relationships/slide" Target="slide16.xml"/><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image" Target="../media/image3.png"/><Relationship Id="rId19"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audio" Target="../media/audio4.wav"/><Relationship Id="rId14" Type="http://schemas.openxmlformats.org/officeDocument/2006/relationships/image" Target="../media/image7.png"/><Relationship Id="rId22" Type="http://schemas.openxmlformats.org/officeDocument/2006/relationships/slide" Target="slide17.xml"/></Relationships>
</file>

<file path=ppt/slides/_rels/slide20.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25.png"/><Relationship Id="rId4" Type="http://schemas.openxmlformats.org/officeDocument/2006/relationships/audio" Target="../media/audio2.wav"/><Relationship Id="rId9" Type="http://schemas.openxmlformats.org/officeDocument/2006/relationships/image" Target="../media/image124.png"/></Relationships>
</file>

<file path=ppt/slides/_rels/slide21.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3" Type="http://schemas.openxmlformats.org/officeDocument/2006/relationships/slide" Target="slide2.xml"/><Relationship Id="rId7" Type="http://schemas.openxmlformats.org/officeDocument/2006/relationships/image" Target="../media/image3.png"/><Relationship Id="rId12" Type="http://schemas.openxmlformats.org/officeDocument/2006/relationships/image" Target="../media/image130.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audio" Target="../media/audio4.wav"/><Relationship Id="rId11" Type="http://schemas.openxmlformats.org/officeDocument/2006/relationships/image" Target="../media/image129.png"/><Relationship Id="rId5" Type="http://schemas.openxmlformats.org/officeDocument/2006/relationships/audio" Target="../media/audio3.wav"/><Relationship Id="rId10" Type="http://schemas.openxmlformats.org/officeDocument/2006/relationships/image" Target="../media/image128.jpeg"/><Relationship Id="rId4" Type="http://schemas.openxmlformats.org/officeDocument/2006/relationships/audio" Target="../media/audio2.wav"/><Relationship Id="rId9" Type="http://schemas.openxmlformats.org/officeDocument/2006/relationships/image" Target="../media/image127.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8.png"/><Relationship Id="rId3" Type="http://schemas.openxmlformats.org/officeDocument/2006/relationships/slide" Target="slide2.xml"/><Relationship Id="rId7" Type="http://schemas.openxmlformats.org/officeDocument/2006/relationships/audio" Target="../media/audio4.wav"/><Relationship Id="rId12" Type="http://schemas.openxmlformats.org/officeDocument/2006/relationships/image" Target="../media/image17.png"/><Relationship Id="rId2" Type="http://schemas.openxmlformats.org/officeDocument/2006/relationships/audio" Target="../media/audio1.wav"/><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16.png"/><Relationship Id="rId5" Type="http://schemas.openxmlformats.org/officeDocument/2006/relationships/audio" Target="../media/audio3.wav"/><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2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3.wav"/><Relationship Id="rId11" Type="http://schemas.openxmlformats.org/officeDocument/2006/relationships/image" Target="../media/image23.png"/><Relationship Id="rId5" Type="http://schemas.openxmlformats.org/officeDocument/2006/relationships/slide" Target="slide11.xml"/><Relationship Id="rId10" Type="http://schemas.openxmlformats.org/officeDocument/2006/relationships/image" Target="../media/image22.png"/><Relationship Id="rId4" Type="http://schemas.openxmlformats.org/officeDocument/2006/relationships/audio" Target="../media/audio2.wav"/><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slide" Target="slide3.xml"/><Relationship Id="rId10"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30.png"/><Relationship Id="rId3" Type="http://schemas.openxmlformats.org/officeDocument/2006/relationships/slide" Target="slide2.xml"/><Relationship Id="rId7" Type="http://schemas.openxmlformats.org/officeDocument/2006/relationships/slide" Target="slide8.xml"/><Relationship Id="rId12" Type="http://schemas.openxmlformats.org/officeDocument/2006/relationships/image" Target="../media/image29.png"/><Relationship Id="rId2" Type="http://schemas.openxmlformats.org/officeDocument/2006/relationships/audio" Target="../media/audio1.wav"/><Relationship Id="rId16"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audio" Target="../media/audio3.wav"/><Relationship Id="rId11" Type="http://schemas.openxmlformats.org/officeDocument/2006/relationships/image" Target="../media/image28.png"/><Relationship Id="rId5" Type="http://schemas.openxmlformats.org/officeDocument/2006/relationships/slide" Target="slide4.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audio" Target="../media/audio2.wav"/><Relationship Id="rId9" Type="http://schemas.openxmlformats.org/officeDocument/2006/relationships/image" Target="../media/image3.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audio" Target="../media/audio1.wav"/><Relationship Id="rId16"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audio" Target="../media/audio3.wav"/><Relationship Id="rId11" Type="http://schemas.openxmlformats.org/officeDocument/2006/relationships/image" Target="../media/image35.png"/><Relationship Id="rId5" Type="http://schemas.openxmlformats.org/officeDocument/2006/relationships/slide" Target="slide5.xml"/><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audio" Target="../media/audio2.wav"/><Relationship Id="rId9" Type="http://schemas.openxmlformats.org/officeDocument/2006/relationships/image" Target="../media/image3.png"/><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slide" Target="slide2.xml"/><Relationship Id="rId7" Type="http://schemas.openxmlformats.org/officeDocument/2006/relationships/slide" Target="slide10.xml"/><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audio" Target="../media/audio1.wav"/><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12.xml"/><Relationship Id="rId6" Type="http://schemas.openxmlformats.org/officeDocument/2006/relationships/audio" Target="../media/audio3.wav"/><Relationship Id="rId11" Type="http://schemas.openxmlformats.org/officeDocument/2006/relationships/image" Target="../media/image45.png"/><Relationship Id="rId5" Type="http://schemas.openxmlformats.org/officeDocument/2006/relationships/slide" Target="slide6.xml"/><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audio" Target="../media/audio2.wav"/><Relationship Id="rId9" Type="http://schemas.openxmlformats.org/officeDocument/2006/relationships/image" Target="../media/image3.png"/><Relationship Id="rId14"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3.wav"/><Relationship Id="rId11" Type="http://schemas.openxmlformats.org/officeDocument/2006/relationships/image" Target="../media/image56.png"/><Relationship Id="rId5" Type="http://schemas.openxmlformats.org/officeDocument/2006/relationships/slide" Target="slide7.xml"/><Relationship Id="rId10" Type="http://schemas.openxmlformats.org/officeDocument/2006/relationships/image" Target="../media/image55.png"/><Relationship Id="rId4" Type="http://schemas.openxmlformats.org/officeDocument/2006/relationships/audio" Target="../media/audio2.wav"/><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grpSp>
        <p:nvGrpSpPr>
          <p:cNvPr id="2050" name="مجموعة 8"/>
          <p:cNvGrpSpPr>
            <a:grpSpLocks/>
          </p:cNvGrpSpPr>
          <p:nvPr/>
        </p:nvGrpSpPr>
        <p:grpSpPr bwMode="auto">
          <a:xfrm>
            <a:off x="1795463" y="6242050"/>
            <a:ext cx="6305550" cy="579438"/>
            <a:chOff x="1919144" y="6248360"/>
            <a:chExt cx="6305832" cy="579160"/>
          </a:xfrm>
        </p:grpSpPr>
        <p:sp>
          <p:nvSpPr>
            <p:cNvPr id="24" name="مخطط انسيابي: تحضير 23">
              <a:hlinkClick r:id="" action="ppaction://hlinkshowjump?jump=firstslide" highlightClick="1">
                <a:snd r:embed="rId3" name="الترجمة من Google#en-ar-ط§ظ„طھظ„_3.wav"/>
              </a:hlinkClick>
              <a:hlinkHover r:id="" action="ppaction://noaction">
                <a:snd r:embed="rId3"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4" action="ppaction://hlinksldjump"/>
                </a:rPr>
                <a:t>الصفحة الرئيسية</a:t>
              </a:r>
              <a:endParaRPr lang="ar-SA" u="none" dirty="0"/>
            </a:p>
          </p:txBody>
        </p:sp>
        <p:sp>
          <p:nvSpPr>
            <p:cNvPr id="25" name="سهم مسنن إلى اليمين 24">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6" action="ppaction://hlinksldjump"/>
                </a:rPr>
                <a:t>السابق</a:t>
              </a:r>
              <a:endParaRPr lang="ar-SA" b="0" u="none" dirty="0"/>
            </a:p>
          </p:txBody>
        </p:sp>
        <p:sp>
          <p:nvSpPr>
            <p:cNvPr id="26" name="سهم مسنن إلى اليمين 25">
              <a:hlinkClick r:id="" action="ppaction://hlinkshowjump?jump=nextslide" highlightClick="1">
                <a:snd r:embed="rId7" name="الترجمة من Google#en-ar-ط§ظ„طھظ„.wav"/>
              </a:hlinkClick>
              <a:hlinkHover r:id="" action="ppaction://noaction">
                <a:snd r:embed="rId7"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4" action="ppaction://hlinksldjump"/>
                </a:rPr>
                <a:t>التالي</a:t>
              </a:r>
              <a:endParaRPr lang="ar-SA" b="0" u="none" dirty="0"/>
            </a:p>
          </p:txBody>
        </p:sp>
      </p:grpSp>
      <p:pic>
        <p:nvPicPr>
          <p:cNvPr id="27"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pic>
        <p:nvPicPr>
          <p:cNvPr id="2064" name="Picture 16" descr="95"/>
          <p:cNvPicPr>
            <a:picLocks noChangeAspect="1" noChangeArrowheads="1" noCrop="1"/>
          </p:cNvPicPr>
          <p:nvPr/>
        </p:nvPicPr>
        <p:blipFill>
          <a:blip r:embed="rId10" cstate="print"/>
          <a:srcRect/>
          <a:stretch>
            <a:fillRect/>
          </a:stretch>
        </p:blipFill>
        <p:spPr bwMode="auto">
          <a:xfrm>
            <a:off x="2987675" y="2133600"/>
            <a:ext cx="3776663" cy="865188"/>
          </a:xfrm>
          <a:prstGeom prst="rect">
            <a:avLst/>
          </a:prstGeom>
          <a:noFill/>
        </p:spPr>
      </p:pic>
      <p:sp>
        <p:nvSpPr>
          <p:cNvPr id="2065" name="Title 1"/>
          <p:cNvSpPr>
            <a:spLocks/>
          </p:cNvSpPr>
          <p:nvPr/>
        </p:nvSpPr>
        <p:spPr bwMode="auto">
          <a:xfrm>
            <a:off x="2195513" y="836613"/>
            <a:ext cx="5329237" cy="1368425"/>
          </a:xfrm>
          <a:prstGeom prst="rect">
            <a:avLst/>
          </a:prstGeom>
          <a:noFill/>
          <a:ln w="9525">
            <a:noFill/>
            <a:miter lim="800000"/>
            <a:headEnd/>
            <a:tailEnd/>
          </a:ln>
        </p:spPr>
        <p:txBody>
          <a:bodyPr anchor="ctr"/>
          <a:lstStyle/>
          <a:p>
            <a:pPr algn="ctr" eaLnBrk="0" hangingPunct="0"/>
            <a:r>
              <a:rPr lang="ar-SA" sz="4400" u="none">
                <a:latin typeface="Calibri" pitchFamily="34" charset="0"/>
                <a:cs typeface="Al-Hadith2" pitchFamily="2" charset="-78"/>
              </a:rPr>
              <a:t>مادة العلوم </a:t>
            </a:r>
            <a:br>
              <a:rPr lang="ar-SA" sz="4400" u="none">
                <a:latin typeface="Calibri" pitchFamily="34" charset="0"/>
                <a:cs typeface="Al-Hadith2" pitchFamily="2" charset="-78"/>
              </a:rPr>
            </a:br>
            <a:endParaRPr lang="ar-SA" sz="4400" u="none">
              <a:solidFill>
                <a:srgbClr val="CC0000"/>
              </a:solidFill>
              <a:latin typeface="Calibri" pitchFamily="34" charset="0"/>
              <a:cs typeface="Al-Hadith2" pitchFamily="2" charset="-78"/>
            </a:endParaRPr>
          </a:p>
        </p:txBody>
      </p:sp>
      <p:sp>
        <p:nvSpPr>
          <p:cNvPr id="2066" name="Title 1"/>
          <p:cNvSpPr>
            <a:spLocks/>
          </p:cNvSpPr>
          <p:nvPr/>
        </p:nvSpPr>
        <p:spPr bwMode="auto">
          <a:xfrm>
            <a:off x="2051050" y="3284538"/>
            <a:ext cx="5616575" cy="863600"/>
          </a:xfrm>
          <a:prstGeom prst="rect">
            <a:avLst/>
          </a:prstGeom>
          <a:noFill/>
          <a:ln w="9525">
            <a:noFill/>
            <a:miter lim="800000"/>
            <a:headEnd/>
            <a:tailEnd/>
          </a:ln>
        </p:spPr>
        <p:txBody>
          <a:bodyPr anchor="ctr"/>
          <a:lstStyle/>
          <a:p>
            <a:pPr algn="ctr" eaLnBrk="0" hangingPunct="0"/>
            <a:r>
              <a:rPr lang="ar-SA" sz="6000" b="0" u="none">
                <a:solidFill>
                  <a:srgbClr val="FF0000"/>
                </a:solidFill>
                <a:latin typeface="Calibri" pitchFamily="34" charset="0"/>
                <a:cs typeface="Al-Hadith2" pitchFamily="2" charset="-78"/>
              </a:rPr>
              <a:t>الصف الثالث الابتدائي</a:t>
            </a:r>
            <a:endParaRPr lang="ar-SA" sz="6000" b="0" u="none">
              <a:solidFill>
                <a:srgbClr val="CC0000"/>
              </a:solidFill>
              <a:latin typeface="Calibri" pitchFamily="34" charset="0"/>
              <a:cs typeface="Al-Hadith2" pitchFamily="2" charset="-78"/>
            </a:endParaRPr>
          </a:p>
        </p:txBody>
      </p:sp>
      <p:sp>
        <p:nvSpPr>
          <p:cNvPr id="2067" name="TextBox 2"/>
          <p:cNvSpPr txBox="1">
            <a:spLocks noChangeArrowheads="1"/>
          </p:cNvSpPr>
          <p:nvPr/>
        </p:nvSpPr>
        <p:spPr bwMode="auto">
          <a:xfrm>
            <a:off x="2987675" y="4437063"/>
            <a:ext cx="4086225" cy="1431925"/>
          </a:xfrm>
          <a:prstGeom prst="rect">
            <a:avLst/>
          </a:prstGeom>
          <a:noFill/>
          <a:ln w="9525">
            <a:noFill/>
            <a:miter lim="800000"/>
            <a:headEnd/>
            <a:tailEnd/>
          </a:ln>
        </p:spPr>
        <p:txBody>
          <a:bodyPr wrap="none">
            <a:spAutoFit/>
          </a:bodyPr>
          <a:lstStyle/>
          <a:p>
            <a:pPr algn="ctr"/>
            <a:r>
              <a:rPr lang="ar-SA" sz="4400" u="none">
                <a:solidFill>
                  <a:srgbClr val="CC0099"/>
                </a:solidFill>
                <a:latin typeface="Perpetua" pitchFamily="18" charset="0"/>
                <a:cs typeface="Times New Roman" pitchFamily="18" charset="0"/>
              </a:rPr>
              <a:t>الفصل الدراسي الاول</a:t>
            </a:r>
            <a:r>
              <a:rPr lang="ar-SA" sz="4400" u="none">
                <a:solidFill>
                  <a:srgbClr val="00FF00"/>
                </a:solidFill>
                <a:latin typeface="Perpetua" pitchFamily="18" charset="0"/>
                <a:cs typeface="Times New Roman" pitchFamily="18" charset="0"/>
              </a:rPr>
              <a:t> </a:t>
            </a:r>
          </a:p>
          <a:p>
            <a:pPr algn="ctr"/>
            <a:endParaRPr lang="ar-SA" sz="4400" u="none">
              <a:solidFill>
                <a:srgbClr val="00FF00"/>
              </a:solidFill>
              <a:latin typeface="Perpetua" pitchFamily="18" charset="0"/>
              <a:cs typeface="Times New Roman" pitchFamily="18" charset="0"/>
            </a:endParaRPr>
          </a:p>
        </p:txBody>
      </p:sp>
      <p:sp>
        <p:nvSpPr>
          <p:cNvPr id="2" name="عنصر نائب للنص 2"/>
          <p:cNvSpPr txBox="1">
            <a:spLocks/>
          </p:cNvSpPr>
          <p:nvPr/>
        </p:nvSpPr>
        <p:spPr>
          <a:xfrm>
            <a:off x="1403350" y="44450"/>
            <a:ext cx="6130925" cy="576263"/>
          </a:xfrm>
          <a:prstGeom prst="rect">
            <a:avLst/>
          </a:prstGeom>
          <a:solidFill>
            <a:srgbClr val="00FF00"/>
          </a:solidFill>
        </p:spPr>
        <p:style>
          <a:lnRef idx="2">
            <a:schemeClr val="accent2"/>
          </a:lnRef>
          <a:fillRef idx="1">
            <a:schemeClr val="lt1"/>
          </a:fillRef>
          <a:effectRef idx="0">
            <a:schemeClr val="accent2"/>
          </a:effectRef>
          <a:fontRef idx="minor">
            <a:schemeClr val="dk1"/>
          </a:fontRef>
        </p:style>
        <p:txBody>
          <a:bodyPr/>
          <a:lstStyle/>
          <a:p>
            <a:pPr marL="342900" indent="-342900" algn="ctr">
              <a:spcBef>
                <a:spcPct val="20000"/>
              </a:spcBef>
              <a:buClr>
                <a:schemeClr val="hlink"/>
              </a:buClr>
              <a:buSzPct val="65000"/>
              <a:defRPr/>
            </a:pPr>
            <a:r>
              <a:rPr lang="ar-SA" u="none" kern="0" dirty="0">
                <a:solidFill>
                  <a:srgbClr val="CB3579"/>
                </a:solidFill>
                <a:effectLst>
                  <a:outerShdw blurRad="38100" dist="38100" dir="2700000" algn="tl">
                    <a:srgbClr val="000000"/>
                  </a:outerShdw>
                </a:effectLst>
                <a:cs typeface="Tahoma" pitchFamily="34" charset="0"/>
              </a:rPr>
              <a:t>س &amp;  ج</a:t>
            </a:r>
            <a:endParaRPr lang="ar-SA" u="none" kern="0" dirty="0">
              <a:solidFill>
                <a:srgbClr val="CB3579"/>
              </a:solidFill>
              <a:effectLst>
                <a:outerShdw blurRad="38100" dist="38100" dir="2700000" algn="tl">
                  <a:srgbClr val="000000"/>
                </a:outerShdw>
              </a:effectLst>
            </a:endParaRPr>
          </a:p>
          <a:p>
            <a:pPr marL="342900" indent="-342900">
              <a:spcBef>
                <a:spcPct val="20000"/>
              </a:spcBef>
              <a:buClr>
                <a:schemeClr val="hlink"/>
              </a:buClr>
              <a:buSzPct val="65000"/>
              <a:buFont typeface="Wingdings" pitchFamily="2" charset="2"/>
              <a:buChar char="n"/>
              <a:defRPr/>
            </a:pPr>
            <a:endParaRPr lang="ar-SA" sz="1800" b="0" u="none" kern="0" dirty="0">
              <a:effectLst>
                <a:outerShdw blurRad="38100" dist="38100" dir="2700000" algn="tl">
                  <a:srgbClr val="000000"/>
                </a:outerShdw>
              </a:effectLst>
              <a:cs typeface="Tahoma" pitchFamily="34" charset="0"/>
            </a:endParaRPr>
          </a:p>
          <a:p>
            <a:pPr marL="342900" indent="-342900">
              <a:spcBef>
                <a:spcPct val="20000"/>
              </a:spcBef>
              <a:buClr>
                <a:schemeClr val="hlink"/>
              </a:buClr>
              <a:buSzPct val="65000"/>
              <a:defRPr/>
            </a:pPr>
            <a:endParaRPr lang="ar-SA" sz="3200" b="0" u="none" kern="0" dirty="0">
              <a:effectLst>
                <a:outerShdw blurRad="38100" dist="38100" dir="2700000" algn="tl">
                  <a:srgbClr val="000000"/>
                </a:outerShdw>
              </a:effectLst>
              <a:cs typeface="Tahoma" pitchFamily="34" charset="0"/>
            </a:endParaRPr>
          </a:p>
        </p:txBody>
      </p:sp>
      <p:sp>
        <p:nvSpPr>
          <p:cNvPr id="2069" name="Title 1"/>
          <p:cNvSpPr>
            <a:spLocks/>
          </p:cNvSpPr>
          <p:nvPr/>
        </p:nvSpPr>
        <p:spPr bwMode="auto">
          <a:xfrm>
            <a:off x="2195513" y="5300663"/>
            <a:ext cx="5616575" cy="576262"/>
          </a:xfrm>
          <a:prstGeom prst="rect">
            <a:avLst/>
          </a:prstGeom>
          <a:noFill/>
          <a:ln w="9525">
            <a:noFill/>
            <a:miter lim="800000"/>
            <a:headEnd/>
            <a:tailEnd/>
          </a:ln>
        </p:spPr>
        <p:txBody>
          <a:bodyPr anchor="ctr"/>
          <a:lstStyle/>
          <a:p>
            <a:pPr algn="ctr" eaLnBrk="0" hangingPunct="0"/>
            <a:r>
              <a:rPr lang="ar-SA" sz="6000" b="0" u="none">
                <a:solidFill>
                  <a:srgbClr val="FF0000"/>
                </a:solidFill>
                <a:latin typeface="Calibri" pitchFamily="34" charset="0"/>
                <a:cs typeface="Al-Hadith2" pitchFamily="2" charset="-78"/>
              </a:rPr>
              <a:t>اسئلة وأجوبة</a:t>
            </a:r>
            <a:endParaRPr lang="ar-SA" sz="6000" b="0" u="none">
              <a:solidFill>
                <a:srgbClr val="CC0000"/>
              </a:solidFill>
              <a:latin typeface="Calibri" pitchFamily="34" charset="0"/>
              <a:cs typeface="Al-Hadith2"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65"/>
                                        </p:tgtEl>
                                        <p:attrNameLst>
                                          <p:attrName>style.visibility</p:attrName>
                                        </p:attrNameLst>
                                      </p:cBhvr>
                                      <p:to>
                                        <p:strVal val="visible"/>
                                      </p:to>
                                    </p:set>
                                    <p:anim calcmode="lin" valueType="num">
                                      <p:cBhvr additive="base">
                                        <p:cTn id="15" dur="2000" fill="hold"/>
                                        <p:tgtEl>
                                          <p:spTgt spid="2065"/>
                                        </p:tgtEl>
                                        <p:attrNameLst>
                                          <p:attrName>ppt_x</p:attrName>
                                        </p:attrNameLst>
                                      </p:cBhvr>
                                      <p:tavLst>
                                        <p:tav tm="0">
                                          <p:val>
                                            <p:strVal val="#ppt_x"/>
                                          </p:val>
                                        </p:tav>
                                        <p:tav tm="100000">
                                          <p:val>
                                            <p:strVal val="#ppt_x"/>
                                          </p:val>
                                        </p:tav>
                                      </p:tavLst>
                                    </p:anim>
                                    <p:anim calcmode="lin" valueType="num">
                                      <p:cBhvr additive="base">
                                        <p:cTn id="16" dur="2000" fill="hold"/>
                                        <p:tgtEl>
                                          <p:spTgt spid="206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064"/>
                                        </p:tgtEl>
                                        <p:attrNameLst>
                                          <p:attrName>style.visibility</p:attrName>
                                        </p:attrNameLst>
                                      </p:cBhvr>
                                      <p:to>
                                        <p:strVal val="visible"/>
                                      </p:to>
                                    </p:set>
                                    <p:anim calcmode="lin" valueType="num">
                                      <p:cBhvr additive="base">
                                        <p:cTn id="21" dur="2000" fill="hold"/>
                                        <p:tgtEl>
                                          <p:spTgt spid="2064"/>
                                        </p:tgtEl>
                                        <p:attrNameLst>
                                          <p:attrName>ppt_x</p:attrName>
                                        </p:attrNameLst>
                                      </p:cBhvr>
                                      <p:tavLst>
                                        <p:tav tm="0">
                                          <p:val>
                                            <p:strVal val="1+#ppt_w/2"/>
                                          </p:val>
                                        </p:tav>
                                        <p:tav tm="100000">
                                          <p:val>
                                            <p:strVal val="#ppt_x"/>
                                          </p:val>
                                        </p:tav>
                                      </p:tavLst>
                                    </p:anim>
                                    <p:anim calcmode="lin" valueType="num">
                                      <p:cBhvr additive="base">
                                        <p:cTn id="22" dur="2000" fill="hold"/>
                                        <p:tgtEl>
                                          <p:spTgt spid="206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2066"/>
                                        </p:tgtEl>
                                        <p:attrNameLst>
                                          <p:attrName>style.visibility</p:attrName>
                                        </p:attrNameLst>
                                      </p:cBhvr>
                                      <p:to>
                                        <p:strVal val="visible"/>
                                      </p:to>
                                    </p:set>
                                    <p:anim calcmode="lin" valueType="num">
                                      <p:cBhvr additive="base">
                                        <p:cTn id="27" dur="2000" fill="hold"/>
                                        <p:tgtEl>
                                          <p:spTgt spid="2066"/>
                                        </p:tgtEl>
                                        <p:attrNameLst>
                                          <p:attrName>ppt_x</p:attrName>
                                        </p:attrNameLst>
                                      </p:cBhvr>
                                      <p:tavLst>
                                        <p:tav tm="0">
                                          <p:val>
                                            <p:strVal val="0-#ppt_w/2"/>
                                          </p:val>
                                        </p:tav>
                                        <p:tav tm="100000">
                                          <p:val>
                                            <p:strVal val="#ppt_x"/>
                                          </p:val>
                                        </p:tav>
                                      </p:tavLst>
                                    </p:anim>
                                    <p:anim calcmode="lin" valueType="num">
                                      <p:cBhvr additive="base">
                                        <p:cTn id="28" dur="2000" fill="hold"/>
                                        <p:tgtEl>
                                          <p:spTgt spid="206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2067"/>
                                        </p:tgtEl>
                                        <p:attrNameLst>
                                          <p:attrName>style.visibility</p:attrName>
                                        </p:attrNameLst>
                                      </p:cBhvr>
                                      <p:to>
                                        <p:strVal val="visible"/>
                                      </p:to>
                                    </p:set>
                                    <p:anim calcmode="lin" valueType="num">
                                      <p:cBhvr additive="base">
                                        <p:cTn id="33" dur="2000" fill="hold"/>
                                        <p:tgtEl>
                                          <p:spTgt spid="2067"/>
                                        </p:tgtEl>
                                        <p:attrNameLst>
                                          <p:attrName>ppt_x</p:attrName>
                                        </p:attrNameLst>
                                      </p:cBhvr>
                                      <p:tavLst>
                                        <p:tav tm="0">
                                          <p:val>
                                            <p:strVal val="1+#ppt_w/2"/>
                                          </p:val>
                                        </p:tav>
                                        <p:tav tm="100000">
                                          <p:val>
                                            <p:strVal val="#ppt_x"/>
                                          </p:val>
                                        </p:tav>
                                      </p:tavLst>
                                    </p:anim>
                                    <p:anim calcmode="lin" valueType="num">
                                      <p:cBhvr additive="base">
                                        <p:cTn id="34" dur="2000" fill="hold"/>
                                        <p:tgtEl>
                                          <p:spTgt spid="206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69"/>
                                        </p:tgtEl>
                                        <p:attrNameLst>
                                          <p:attrName>style.visibility</p:attrName>
                                        </p:attrNameLst>
                                      </p:cBhvr>
                                      <p:to>
                                        <p:strVal val="visible"/>
                                      </p:to>
                                    </p:set>
                                    <p:anim calcmode="lin" valueType="num">
                                      <p:cBhvr additive="base">
                                        <p:cTn id="39" dur="2000" fill="hold"/>
                                        <p:tgtEl>
                                          <p:spTgt spid="2069"/>
                                        </p:tgtEl>
                                        <p:attrNameLst>
                                          <p:attrName>ppt_x</p:attrName>
                                        </p:attrNameLst>
                                      </p:cBhvr>
                                      <p:tavLst>
                                        <p:tav tm="0">
                                          <p:val>
                                            <p:strVal val="#ppt_x"/>
                                          </p:val>
                                        </p:tav>
                                        <p:tav tm="100000">
                                          <p:val>
                                            <p:strVal val="#ppt_x"/>
                                          </p:val>
                                        </p:tav>
                                      </p:tavLst>
                                    </p:anim>
                                    <p:anim calcmode="lin" valueType="num">
                                      <p:cBhvr additive="base">
                                        <p:cTn id="40" dur="2000" fill="hold"/>
                                        <p:tgtEl>
                                          <p:spTgt spid="20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p:bldP spid="2066" grpId="0"/>
      <p:bldP spid="2067" grpId="0"/>
      <p:bldP spid="2" grpId="0" animBg="1"/>
      <p:bldP spid="20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مجموعة 8"/>
          <p:cNvGrpSpPr>
            <a:grpSpLocks/>
          </p:cNvGrpSpPr>
          <p:nvPr/>
        </p:nvGrpSpPr>
        <p:grpSpPr bwMode="auto">
          <a:xfrm>
            <a:off x="1795463" y="6242050"/>
            <a:ext cx="6305550" cy="579438"/>
            <a:chOff x="1919144" y="6248360"/>
            <a:chExt cx="6305832" cy="579160"/>
          </a:xfrm>
        </p:grpSpPr>
        <p:sp>
          <p:nvSpPr>
            <p:cNvPr id="5" name="مخطط انسيابي: تحضير 4">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6" name="سهم مسنن إلى اليمين 5">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7" name="سهم مسنن إلى اليمين 6">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8"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sp>
        <p:nvSpPr>
          <p:cNvPr id="2" name="مربع نص 1"/>
          <p:cNvSpPr txBox="1">
            <a:spLocks noChangeArrowheads="1"/>
          </p:cNvSpPr>
          <p:nvPr/>
        </p:nvSpPr>
        <p:spPr bwMode="auto">
          <a:xfrm>
            <a:off x="8388350" y="836613"/>
            <a:ext cx="406400" cy="3762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pic>
        <p:nvPicPr>
          <p:cNvPr id="10260" name="Picture 20"/>
          <p:cNvPicPr>
            <a:picLocks noChangeAspect="1" noChangeArrowheads="1"/>
          </p:cNvPicPr>
          <p:nvPr/>
        </p:nvPicPr>
        <p:blipFill>
          <a:blip r:embed="rId10" cstate="print"/>
          <a:srcRect/>
          <a:stretch>
            <a:fillRect/>
          </a:stretch>
        </p:blipFill>
        <p:spPr bwMode="auto">
          <a:xfrm>
            <a:off x="4689475" y="763588"/>
            <a:ext cx="3671888" cy="2593975"/>
          </a:xfrm>
          <a:prstGeom prst="rect">
            <a:avLst/>
          </a:prstGeom>
          <a:noFill/>
          <a:ln w="9525">
            <a:noFill/>
            <a:miter lim="800000"/>
            <a:headEnd/>
            <a:tailEnd/>
          </a:ln>
          <a:effectLst/>
        </p:spPr>
      </p:pic>
      <p:sp>
        <p:nvSpPr>
          <p:cNvPr id="3" name="مربع نص 2"/>
          <p:cNvSpPr txBox="1">
            <a:spLocks noChangeArrowheads="1"/>
          </p:cNvSpPr>
          <p:nvPr/>
        </p:nvSpPr>
        <p:spPr bwMode="auto">
          <a:xfrm>
            <a:off x="7929563" y="3413125"/>
            <a:ext cx="709612"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
        <p:nvSpPr>
          <p:cNvPr id="4" name="مربع نص 3"/>
          <p:cNvSpPr txBox="1">
            <a:spLocks noChangeArrowheads="1"/>
          </p:cNvSpPr>
          <p:nvPr/>
        </p:nvSpPr>
        <p:spPr bwMode="auto">
          <a:xfrm>
            <a:off x="3203575" y="3413125"/>
            <a:ext cx="4629150" cy="4667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2400" u="none">
                <a:solidFill>
                  <a:schemeClr val="hlink"/>
                </a:solidFill>
                <a:latin typeface="Arial" pitchFamily="34" charset="0"/>
              </a:rPr>
              <a:t>بادرة نبات جديد</a:t>
            </a:r>
            <a:r>
              <a:rPr lang="ar-SA" sz="1800" u="none">
                <a:solidFill>
                  <a:schemeClr val="hlink"/>
                </a:solidFill>
                <a:latin typeface="Arial" pitchFamily="34" charset="0"/>
              </a:rPr>
              <a:t>  </a:t>
            </a:r>
            <a:endParaRPr lang="en-US" sz="1800" u="none">
              <a:solidFill>
                <a:schemeClr val="hlink"/>
              </a:solidFill>
              <a:latin typeface="Arial" pitchFamily="34" charset="0"/>
              <a:cs typeface="Arial" pitchFamily="34" charset="0"/>
            </a:endParaRPr>
          </a:p>
        </p:txBody>
      </p:sp>
      <p:sp>
        <p:nvSpPr>
          <p:cNvPr id="9" name="مربع نص 1"/>
          <p:cNvSpPr txBox="1">
            <a:spLocks noChangeArrowheads="1"/>
          </p:cNvSpPr>
          <p:nvPr/>
        </p:nvSpPr>
        <p:spPr bwMode="auto">
          <a:xfrm>
            <a:off x="8218488" y="3932238"/>
            <a:ext cx="406400" cy="3762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pic>
        <p:nvPicPr>
          <p:cNvPr id="10264" name="Picture 24"/>
          <p:cNvPicPr>
            <a:picLocks noChangeAspect="1" noChangeArrowheads="1"/>
          </p:cNvPicPr>
          <p:nvPr/>
        </p:nvPicPr>
        <p:blipFill>
          <a:blip r:embed="rId11" cstate="print"/>
          <a:srcRect/>
          <a:stretch>
            <a:fillRect/>
          </a:stretch>
        </p:blipFill>
        <p:spPr bwMode="auto">
          <a:xfrm>
            <a:off x="3132138" y="3932238"/>
            <a:ext cx="5013325" cy="792162"/>
          </a:xfrm>
          <a:prstGeom prst="rect">
            <a:avLst/>
          </a:prstGeom>
          <a:noFill/>
          <a:ln w="9525">
            <a:noFill/>
            <a:miter lim="800000"/>
            <a:headEnd/>
            <a:tailEnd/>
          </a:ln>
          <a:effectLst/>
        </p:spPr>
      </p:pic>
      <p:pic>
        <p:nvPicPr>
          <p:cNvPr id="10265" name="Picture 25"/>
          <p:cNvPicPr>
            <a:picLocks noChangeAspect="1" noChangeArrowheads="1"/>
          </p:cNvPicPr>
          <p:nvPr/>
        </p:nvPicPr>
        <p:blipFill>
          <a:blip r:embed="rId12" cstate="print"/>
          <a:srcRect/>
          <a:stretch>
            <a:fillRect/>
          </a:stretch>
        </p:blipFill>
        <p:spPr bwMode="auto">
          <a:xfrm>
            <a:off x="3059113" y="4868863"/>
            <a:ext cx="4799012" cy="1223962"/>
          </a:xfrm>
          <a:prstGeom prst="rect">
            <a:avLst/>
          </a:prstGeom>
          <a:noFill/>
          <a:ln w="9525">
            <a:noFill/>
            <a:miter lim="800000"/>
            <a:headEnd/>
            <a:tailEnd/>
          </a:ln>
          <a:effectLst/>
        </p:spPr>
      </p:pic>
      <p:sp>
        <p:nvSpPr>
          <p:cNvPr id="10" name="مربع نص 2"/>
          <p:cNvSpPr txBox="1">
            <a:spLocks noChangeArrowheads="1"/>
          </p:cNvSpPr>
          <p:nvPr/>
        </p:nvSpPr>
        <p:spPr bwMode="auto">
          <a:xfrm>
            <a:off x="8002588" y="4924425"/>
            <a:ext cx="709612"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0260"/>
                                        </p:tgtEl>
                                        <p:attrNameLst>
                                          <p:attrName>style.visibility</p:attrName>
                                        </p:attrNameLst>
                                      </p:cBhvr>
                                      <p:to>
                                        <p:strVal val="visible"/>
                                      </p:to>
                                    </p:set>
                                    <p:anim to="" calcmode="lin" valueType="num">
                                      <p:cBhvr>
                                        <p:cTn id="13" dur="1" fill="hold"/>
                                        <p:tgtEl>
                                          <p:spTgt spid="1026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2000" fill="hold"/>
                                        <p:tgtEl>
                                          <p:spTgt spid="4"/>
                                        </p:tgtEl>
                                        <p:attrNameLst>
                                          <p:attrName>ppt_x</p:attrName>
                                        </p:attrNameLst>
                                      </p:cBhvr>
                                      <p:tavLst>
                                        <p:tav tm="0">
                                          <p:val>
                                            <p:strVal val="0-#ppt_w/2"/>
                                          </p:val>
                                        </p:tav>
                                        <p:tav tm="100000">
                                          <p:val>
                                            <p:strVal val="#ppt_x"/>
                                          </p:val>
                                        </p:tav>
                                      </p:tavLst>
                                    </p:anim>
                                    <p:anim calcmode="lin" valueType="num">
                                      <p:cBhvr additive="base">
                                        <p:cTn id="25"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1+#ppt_w/2"/>
                                          </p:val>
                                        </p:tav>
                                        <p:tav tm="100000">
                                          <p:val>
                                            <p:strVal val="#ppt_x"/>
                                          </p:val>
                                        </p:tav>
                                      </p:tavLst>
                                    </p:anim>
                                    <p:anim calcmode="lin" valueType="num">
                                      <p:cBhvr additive="base">
                                        <p:cTn id="31"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0264"/>
                                        </p:tgtEl>
                                        <p:attrNameLst>
                                          <p:attrName>style.visibility</p:attrName>
                                        </p:attrNameLst>
                                      </p:cBhvr>
                                      <p:to>
                                        <p:strVal val="visible"/>
                                      </p:to>
                                    </p:set>
                                    <p:anim to="" calcmode="lin" valueType="num">
                                      <p:cBhvr>
                                        <p:cTn id="36" dur="1" fill="hold"/>
                                        <p:tgtEl>
                                          <p:spTgt spid="10264"/>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 fill="hold"/>
                                        <p:tgtEl>
                                          <p:spTgt spid="10"/>
                                        </p:tgtEl>
                                        <p:attrNameLst>
                                          <p:attrName>ppt_x</p:attrName>
                                        </p:attrNameLst>
                                      </p:cBhvr>
                                      <p:tavLst>
                                        <p:tav tm="0">
                                          <p:val>
                                            <p:strVal val="#ppt_x"/>
                                          </p:val>
                                        </p:tav>
                                        <p:tav tm="100000">
                                          <p:val>
                                            <p:strVal val="#ppt_x"/>
                                          </p:val>
                                        </p:tav>
                                      </p:tavLst>
                                    </p:anim>
                                    <p:anim calcmode="lin" valueType="num">
                                      <p:cBhvr additive="base">
                                        <p:cTn id="4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0265"/>
                                        </p:tgtEl>
                                        <p:attrNameLst>
                                          <p:attrName>style.visibility</p:attrName>
                                        </p:attrNameLst>
                                      </p:cBhvr>
                                      <p:to>
                                        <p:strVal val="visible"/>
                                      </p:to>
                                    </p:set>
                                    <p:anim to="" calcmode="lin" valueType="num">
                                      <p:cBhvr>
                                        <p:cTn id="47" dur="1" fill="hold"/>
                                        <p:tgtEl>
                                          <p:spTgt spid="1026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مجموعة 8"/>
          <p:cNvGrpSpPr>
            <a:grpSpLocks/>
          </p:cNvGrpSpPr>
          <p:nvPr/>
        </p:nvGrpSpPr>
        <p:grpSpPr bwMode="auto">
          <a:xfrm>
            <a:off x="1795463" y="6242050"/>
            <a:ext cx="6305550" cy="579438"/>
            <a:chOff x="1919144" y="6248360"/>
            <a:chExt cx="6305832" cy="579160"/>
          </a:xfrm>
        </p:grpSpPr>
        <p:sp>
          <p:nvSpPr>
            <p:cNvPr id="5" name="مخطط انسيابي: تحضير 4">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6" name="سهم مسنن إلى اليمين 5">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7" name="سهم مسنن إلى اليمين 6">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8"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pic>
        <p:nvPicPr>
          <p:cNvPr id="6162" name="Picture 18"/>
          <p:cNvPicPr>
            <a:picLocks noChangeAspect="1" noChangeArrowheads="1"/>
          </p:cNvPicPr>
          <p:nvPr/>
        </p:nvPicPr>
        <p:blipFill>
          <a:blip r:embed="rId10" cstate="print"/>
          <a:srcRect/>
          <a:stretch>
            <a:fillRect/>
          </a:stretch>
        </p:blipFill>
        <p:spPr bwMode="auto">
          <a:xfrm>
            <a:off x="4572000" y="188913"/>
            <a:ext cx="3457575" cy="361950"/>
          </a:xfrm>
          <a:prstGeom prst="rect">
            <a:avLst/>
          </a:prstGeom>
          <a:noFill/>
          <a:ln w="9525">
            <a:noFill/>
            <a:miter lim="800000"/>
            <a:headEnd/>
            <a:tailEnd/>
          </a:ln>
          <a:effectLst/>
        </p:spPr>
      </p:pic>
      <p:pic>
        <p:nvPicPr>
          <p:cNvPr id="6163" name="Picture 19"/>
          <p:cNvPicPr>
            <a:picLocks noChangeAspect="1" noChangeArrowheads="1"/>
          </p:cNvPicPr>
          <p:nvPr/>
        </p:nvPicPr>
        <p:blipFill>
          <a:blip r:embed="rId11" cstate="print"/>
          <a:srcRect/>
          <a:stretch>
            <a:fillRect/>
          </a:stretch>
        </p:blipFill>
        <p:spPr bwMode="auto">
          <a:xfrm>
            <a:off x="3059113" y="188913"/>
            <a:ext cx="1487487" cy="371475"/>
          </a:xfrm>
          <a:prstGeom prst="rect">
            <a:avLst/>
          </a:prstGeom>
          <a:noFill/>
          <a:ln w="9525">
            <a:noFill/>
            <a:miter lim="800000"/>
            <a:headEnd/>
            <a:tailEnd/>
          </a:ln>
          <a:effectLst/>
        </p:spPr>
      </p:pic>
      <p:sp>
        <p:nvSpPr>
          <p:cNvPr id="6164" name="Text Box 20"/>
          <p:cNvSpPr txBox="1">
            <a:spLocks noChangeArrowheads="1"/>
          </p:cNvSpPr>
          <p:nvPr/>
        </p:nvSpPr>
        <p:spPr bwMode="auto">
          <a:xfrm>
            <a:off x="1187450" y="152400"/>
            <a:ext cx="1820863" cy="396875"/>
          </a:xfrm>
          <a:prstGeom prst="rect">
            <a:avLst/>
          </a:prstGeom>
          <a:solidFill>
            <a:srgbClr val="FFFF99"/>
          </a:solidFill>
          <a:ln w="9525">
            <a:noFill/>
            <a:miter lim="800000"/>
            <a:headEnd/>
            <a:tailEnd/>
          </a:ln>
          <a:effectLst/>
        </p:spPr>
        <p:txBody>
          <a:bodyPr>
            <a:spAutoFit/>
          </a:bodyPr>
          <a:lstStyle/>
          <a:p>
            <a:r>
              <a:rPr lang="ar-SA" sz="2000">
                <a:solidFill>
                  <a:srgbClr val="FF0066"/>
                </a:solidFill>
              </a:rPr>
              <a:t>ص 86 - 87</a:t>
            </a:r>
            <a:endParaRPr lang="en-US" sz="2000">
              <a:solidFill>
                <a:srgbClr val="FF0066"/>
              </a:solidFill>
            </a:endParaRPr>
          </a:p>
        </p:txBody>
      </p:sp>
      <p:pic>
        <p:nvPicPr>
          <p:cNvPr id="6165" name="Picture 21"/>
          <p:cNvPicPr>
            <a:picLocks noChangeAspect="1" noChangeArrowheads="1"/>
          </p:cNvPicPr>
          <p:nvPr/>
        </p:nvPicPr>
        <p:blipFill>
          <a:blip r:embed="rId12" cstate="print"/>
          <a:srcRect/>
          <a:stretch>
            <a:fillRect/>
          </a:stretch>
        </p:blipFill>
        <p:spPr bwMode="auto">
          <a:xfrm>
            <a:off x="250825" y="692150"/>
            <a:ext cx="8642350" cy="5545138"/>
          </a:xfrm>
          <a:prstGeom prst="rect">
            <a:avLst/>
          </a:prstGeom>
          <a:noFill/>
          <a:ln w="9525">
            <a:noFill/>
            <a:miter lim="800000"/>
            <a:headEnd/>
            <a:tailEnd/>
          </a:ln>
          <a:effectLst/>
        </p:spPr>
      </p:pic>
      <p:pic>
        <p:nvPicPr>
          <p:cNvPr id="6166" name="Picture 22"/>
          <p:cNvPicPr>
            <a:picLocks noChangeAspect="1" noChangeArrowheads="1"/>
          </p:cNvPicPr>
          <p:nvPr/>
        </p:nvPicPr>
        <p:blipFill>
          <a:blip r:embed="rId13" cstate="print"/>
          <a:srcRect/>
          <a:stretch>
            <a:fillRect/>
          </a:stretch>
        </p:blipFill>
        <p:spPr bwMode="auto">
          <a:xfrm>
            <a:off x="6084888" y="1916113"/>
            <a:ext cx="1079500" cy="288925"/>
          </a:xfrm>
          <a:prstGeom prst="rect">
            <a:avLst/>
          </a:prstGeom>
          <a:noFill/>
          <a:ln w="9525">
            <a:noFill/>
            <a:miter lim="800000"/>
            <a:headEnd/>
            <a:tailEnd/>
          </a:ln>
          <a:effectLst/>
        </p:spPr>
      </p:pic>
      <p:pic>
        <p:nvPicPr>
          <p:cNvPr id="6167" name="Picture 23"/>
          <p:cNvPicPr>
            <a:picLocks noChangeAspect="1" noChangeArrowheads="1"/>
          </p:cNvPicPr>
          <p:nvPr/>
        </p:nvPicPr>
        <p:blipFill>
          <a:blip r:embed="rId14" cstate="print"/>
          <a:srcRect/>
          <a:stretch>
            <a:fillRect/>
          </a:stretch>
        </p:blipFill>
        <p:spPr bwMode="auto">
          <a:xfrm>
            <a:off x="5724525" y="3068638"/>
            <a:ext cx="685800" cy="261937"/>
          </a:xfrm>
          <a:prstGeom prst="rect">
            <a:avLst/>
          </a:prstGeom>
          <a:noFill/>
          <a:ln w="9525">
            <a:noFill/>
            <a:miter lim="800000"/>
            <a:headEnd/>
            <a:tailEnd/>
          </a:ln>
          <a:effectLst/>
        </p:spPr>
      </p:pic>
      <p:pic>
        <p:nvPicPr>
          <p:cNvPr id="6168" name="Picture 24"/>
          <p:cNvPicPr>
            <a:picLocks noChangeAspect="1" noChangeArrowheads="1"/>
          </p:cNvPicPr>
          <p:nvPr/>
        </p:nvPicPr>
        <p:blipFill>
          <a:blip r:embed="rId15" cstate="print"/>
          <a:srcRect/>
          <a:stretch>
            <a:fillRect/>
          </a:stretch>
        </p:blipFill>
        <p:spPr bwMode="auto">
          <a:xfrm>
            <a:off x="4859338" y="3644900"/>
            <a:ext cx="792162" cy="333375"/>
          </a:xfrm>
          <a:prstGeom prst="rect">
            <a:avLst/>
          </a:prstGeom>
          <a:noFill/>
          <a:ln w="9525">
            <a:noFill/>
            <a:miter lim="800000"/>
            <a:headEnd/>
            <a:tailEnd/>
          </a:ln>
          <a:effectLst/>
        </p:spPr>
      </p:pic>
      <p:pic>
        <p:nvPicPr>
          <p:cNvPr id="6169" name="Picture 25"/>
          <p:cNvPicPr>
            <a:picLocks noChangeAspect="1" noChangeArrowheads="1"/>
          </p:cNvPicPr>
          <p:nvPr/>
        </p:nvPicPr>
        <p:blipFill>
          <a:blip r:embed="rId16" cstate="print"/>
          <a:srcRect/>
          <a:stretch>
            <a:fillRect/>
          </a:stretch>
        </p:blipFill>
        <p:spPr bwMode="auto">
          <a:xfrm>
            <a:off x="6588125" y="4437063"/>
            <a:ext cx="830263" cy="361950"/>
          </a:xfrm>
          <a:prstGeom prst="rect">
            <a:avLst/>
          </a:prstGeom>
          <a:noFill/>
          <a:ln w="9525">
            <a:noFill/>
            <a:miter lim="800000"/>
            <a:headEnd/>
            <a:tailEnd/>
          </a:ln>
          <a:effectLst/>
        </p:spPr>
      </p:pic>
      <p:pic>
        <p:nvPicPr>
          <p:cNvPr id="6170" name="Picture 26"/>
          <p:cNvPicPr>
            <a:picLocks noChangeAspect="1" noChangeArrowheads="1"/>
          </p:cNvPicPr>
          <p:nvPr/>
        </p:nvPicPr>
        <p:blipFill>
          <a:blip r:embed="rId17" cstate="print"/>
          <a:srcRect/>
          <a:stretch>
            <a:fillRect/>
          </a:stretch>
        </p:blipFill>
        <p:spPr bwMode="auto">
          <a:xfrm>
            <a:off x="4716463" y="5013325"/>
            <a:ext cx="990600" cy="358775"/>
          </a:xfrm>
          <a:prstGeom prst="rect">
            <a:avLst/>
          </a:prstGeom>
          <a:noFill/>
          <a:ln w="9525">
            <a:noFill/>
            <a:miter lim="800000"/>
            <a:headEnd/>
            <a:tailEnd/>
          </a:ln>
          <a:effectLst/>
        </p:spPr>
      </p:pic>
      <p:pic>
        <p:nvPicPr>
          <p:cNvPr id="6171" name="Picture 27"/>
          <p:cNvPicPr>
            <a:picLocks noChangeAspect="1" noChangeArrowheads="1"/>
          </p:cNvPicPr>
          <p:nvPr/>
        </p:nvPicPr>
        <p:blipFill>
          <a:blip r:embed="rId18" cstate="print"/>
          <a:srcRect/>
          <a:stretch>
            <a:fillRect/>
          </a:stretch>
        </p:blipFill>
        <p:spPr bwMode="auto">
          <a:xfrm>
            <a:off x="6516688" y="5805488"/>
            <a:ext cx="733425" cy="3333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162"/>
                                        </p:tgtEl>
                                        <p:attrNameLst>
                                          <p:attrName>style.visibility</p:attrName>
                                        </p:attrNameLst>
                                      </p:cBhvr>
                                      <p:to>
                                        <p:strVal val="visible"/>
                                      </p:to>
                                    </p:set>
                                    <p:anim to="" calcmode="lin" valueType="num">
                                      <p:cBhvr>
                                        <p:cTn id="7" dur="1" fill="hold"/>
                                        <p:tgtEl>
                                          <p:spTgt spid="616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63"/>
                                        </p:tgtEl>
                                        <p:attrNameLst>
                                          <p:attrName>style.visibility</p:attrName>
                                        </p:attrNameLst>
                                      </p:cBhvr>
                                      <p:to>
                                        <p:strVal val="visible"/>
                                      </p:to>
                                    </p:set>
                                    <p:anim to="" calcmode="lin" valueType="num">
                                      <p:cBhvr>
                                        <p:cTn id="12" dur="1" fill="hold"/>
                                        <p:tgtEl>
                                          <p:spTgt spid="616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164"/>
                                        </p:tgtEl>
                                        <p:attrNameLst>
                                          <p:attrName>style.visibility</p:attrName>
                                        </p:attrNameLst>
                                      </p:cBhvr>
                                      <p:to>
                                        <p:strVal val="visible"/>
                                      </p:to>
                                    </p:set>
                                    <p:anim to="" calcmode="lin" valueType="num">
                                      <p:cBhvr>
                                        <p:cTn id="17" dur="1" fill="hold"/>
                                        <p:tgtEl>
                                          <p:spTgt spid="616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165"/>
                                        </p:tgtEl>
                                        <p:attrNameLst>
                                          <p:attrName>style.visibility</p:attrName>
                                        </p:attrNameLst>
                                      </p:cBhvr>
                                      <p:to>
                                        <p:strVal val="visible"/>
                                      </p:to>
                                    </p:set>
                                    <p:animEffect transition="in" filter="fade">
                                      <p:cBhvr>
                                        <p:cTn id="22" dur="1000"/>
                                        <p:tgtEl>
                                          <p:spTgt spid="6165"/>
                                        </p:tgtEl>
                                      </p:cBhvr>
                                    </p:animEffect>
                                    <p:anim calcmode="lin" valueType="num">
                                      <p:cBhvr>
                                        <p:cTn id="23" dur="1000" fill="hold"/>
                                        <p:tgtEl>
                                          <p:spTgt spid="6165"/>
                                        </p:tgtEl>
                                        <p:attrNameLst>
                                          <p:attrName>ppt_x</p:attrName>
                                        </p:attrNameLst>
                                      </p:cBhvr>
                                      <p:tavLst>
                                        <p:tav tm="0">
                                          <p:val>
                                            <p:strVal val="#ppt_x"/>
                                          </p:val>
                                        </p:tav>
                                        <p:tav tm="100000">
                                          <p:val>
                                            <p:strVal val="#ppt_x"/>
                                          </p:val>
                                        </p:tav>
                                      </p:tavLst>
                                    </p:anim>
                                    <p:anim calcmode="lin" valueType="num">
                                      <p:cBhvr>
                                        <p:cTn id="24" dur="1000" fill="hold"/>
                                        <p:tgtEl>
                                          <p:spTgt spid="616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6166"/>
                                        </p:tgtEl>
                                        <p:attrNameLst>
                                          <p:attrName>style.visibility</p:attrName>
                                        </p:attrNameLst>
                                      </p:cBhvr>
                                      <p:to>
                                        <p:strVal val="visible"/>
                                      </p:to>
                                    </p:set>
                                    <p:anim to="" calcmode="lin" valueType="num">
                                      <p:cBhvr>
                                        <p:cTn id="29" dur="1" fill="hold"/>
                                        <p:tgtEl>
                                          <p:spTgt spid="6166"/>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6167"/>
                                        </p:tgtEl>
                                        <p:attrNameLst>
                                          <p:attrName>style.visibility</p:attrName>
                                        </p:attrNameLst>
                                      </p:cBhvr>
                                      <p:to>
                                        <p:strVal val="visible"/>
                                      </p:to>
                                    </p:set>
                                    <p:anim to="" calcmode="lin" valueType="num">
                                      <p:cBhvr>
                                        <p:cTn id="34" dur="1" fill="hold"/>
                                        <p:tgtEl>
                                          <p:spTgt spid="6167"/>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6168"/>
                                        </p:tgtEl>
                                        <p:attrNameLst>
                                          <p:attrName>style.visibility</p:attrName>
                                        </p:attrNameLst>
                                      </p:cBhvr>
                                      <p:to>
                                        <p:strVal val="visible"/>
                                      </p:to>
                                    </p:set>
                                    <p:anim to="" calcmode="lin" valueType="num">
                                      <p:cBhvr>
                                        <p:cTn id="39" dur="1" fill="hold"/>
                                        <p:tgtEl>
                                          <p:spTgt spid="6168"/>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6169"/>
                                        </p:tgtEl>
                                        <p:attrNameLst>
                                          <p:attrName>style.visibility</p:attrName>
                                        </p:attrNameLst>
                                      </p:cBhvr>
                                      <p:to>
                                        <p:strVal val="visible"/>
                                      </p:to>
                                    </p:set>
                                    <p:anim to="" calcmode="lin" valueType="num">
                                      <p:cBhvr>
                                        <p:cTn id="44" dur="1" fill="hold"/>
                                        <p:tgtEl>
                                          <p:spTgt spid="6169"/>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6170"/>
                                        </p:tgtEl>
                                        <p:attrNameLst>
                                          <p:attrName>style.visibility</p:attrName>
                                        </p:attrNameLst>
                                      </p:cBhvr>
                                      <p:to>
                                        <p:strVal val="visible"/>
                                      </p:to>
                                    </p:set>
                                    <p:anim to="" calcmode="lin" valueType="num">
                                      <p:cBhvr>
                                        <p:cTn id="49" dur="1" fill="hold"/>
                                        <p:tgtEl>
                                          <p:spTgt spid="6170"/>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6171"/>
                                        </p:tgtEl>
                                        <p:attrNameLst>
                                          <p:attrName>style.visibility</p:attrName>
                                        </p:attrNameLst>
                                      </p:cBhvr>
                                      <p:to>
                                        <p:strVal val="visible"/>
                                      </p:to>
                                    </p:set>
                                    <p:anim to="" calcmode="lin" valueType="num">
                                      <p:cBhvr>
                                        <p:cTn id="54" dur="1" fill="hold"/>
                                        <p:tgtEl>
                                          <p:spTgt spid="61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مجموعة 8"/>
          <p:cNvGrpSpPr>
            <a:grpSpLocks/>
          </p:cNvGrpSpPr>
          <p:nvPr/>
        </p:nvGrpSpPr>
        <p:grpSpPr bwMode="auto">
          <a:xfrm>
            <a:off x="1795463" y="6242050"/>
            <a:ext cx="6305550" cy="579438"/>
            <a:chOff x="1919144" y="6248360"/>
            <a:chExt cx="6305832" cy="579160"/>
          </a:xfrm>
        </p:grpSpPr>
        <p:sp>
          <p:nvSpPr>
            <p:cNvPr id="5" name="مخطط انسيابي: تحضير 4">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6" name="سهم مسنن إلى اليمين 5">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7" name="سهم مسنن إلى اليمين 6">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8"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sp>
        <p:nvSpPr>
          <p:cNvPr id="2" name="مربع نص 1"/>
          <p:cNvSpPr txBox="1">
            <a:spLocks noChangeArrowheads="1"/>
          </p:cNvSpPr>
          <p:nvPr/>
        </p:nvSpPr>
        <p:spPr bwMode="auto">
          <a:xfrm>
            <a:off x="8388350" y="692150"/>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4" name="مربع نص 3"/>
          <p:cNvSpPr txBox="1">
            <a:spLocks noChangeArrowheads="1"/>
          </p:cNvSpPr>
          <p:nvPr/>
        </p:nvSpPr>
        <p:spPr bwMode="auto">
          <a:xfrm>
            <a:off x="468313" y="1844675"/>
            <a:ext cx="7823200" cy="11969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2400" u="none">
                <a:solidFill>
                  <a:schemeClr val="hlink"/>
                </a:solidFill>
                <a:latin typeface="Arial" pitchFamily="34" charset="0"/>
              </a:rPr>
              <a:t>لا:  لأن الطاقة تنتقل من هذا المنتج إلى المستهلك بينما يمكن أن يوجد في السلسلة الغذائية أكثر من مستهلك فالأفعى يمكن أن تأكل الفار والنسر يأكل الأفعى .</a:t>
            </a:r>
            <a:endParaRPr lang="en-US" sz="2400" u="none">
              <a:solidFill>
                <a:schemeClr val="hlink"/>
              </a:solidFill>
              <a:latin typeface="Arial" pitchFamily="34" charset="0"/>
              <a:cs typeface="Arial" pitchFamily="34" charset="0"/>
            </a:endParaRPr>
          </a:p>
        </p:txBody>
      </p:sp>
      <p:sp>
        <p:nvSpPr>
          <p:cNvPr id="3" name="مربع نص 2"/>
          <p:cNvSpPr txBox="1">
            <a:spLocks noChangeArrowheads="1"/>
          </p:cNvSpPr>
          <p:nvPr/>
        </p:nvSpPr>
        <p:spPr bwMode="auto">
          <a:xfrm>
            <a:off x="8172450" y="1414463"/>
            <a:ext cx="709613"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pic>
        <p:nvPicPr>
          <p:cNvPr id="11283" name="Picture 19"/>
          <p:cNvPicPr>
            <a:picLocks noChangeAspect="1" noChangeArrowheads="1"/>
          </p:cNvPicPr>
          <p:nvPr/>
        </p:nvPicPr>
        <p:blipFill>
          <a:blip r:embed="rId10" cstate="print"/>
          <a:srcRect/>
          <a:stretch>
            <a:fillRect/>
          </a:stretch>
        </p:blipFill>
        <p:spPr bwMode="auto">
          <a:xfrm>
            <a:off x="3419475" y="692150"/>
            <a:ext cx="4927600" cy="714375"/>
          </a:xfrm>
          <a:prstGeom prst="rect">
            <a:avLst/>
          </a:prstGeom>
          <a:noFill/>
          <a:ln w="9525">
            <a:noFill/>
            <a:miter lim="800000"/>
            <a:headEnd/>
            <a:tailEnd/>
          </a:ln>
          <a:effectLst/>
        </p:spPr>
      </p:pic>
      <p:pic>
        <p:nvPicPr>
          <p:cNvPr id="11284" name="Picture 20"/>
          <p:cNvPicPr>
            <a:picLocks noChangeAspect="1" noChangeArrowheads="1"/>
          </p:cNvPicPr>
          <p:nvPr/>
        </p:nvPicPr>
        <p:blipFill>
          <a:blip r:embed="rId11" cstate="print"/>
          <a:srcRect/>
          <a:stretch>
            <a:fillRect/>
          </a:stretch>
        </p:blipFill>
        <p:spPr bwMode="auto">
          <a:xfrm>
            <a:off x="3635375" y="3141663"/>
            <a:ext cx="4722813" cy="792162"/>
          </a:xfrm>
          <a:prstGeom prst="rect">
            <a:avLst/>
          </a:prstGeom>
          <a:noFill/>
          <a:ln w="9525">
            <a:noFill/>
            <a:miter lim="800000"/>
            <a:headEnd/>
            <a:tailEnd/>
          </a:ln>
          <a:effectLst/>
        </p:spPr>
      </p:pic>
      <p:sp>
        <p:nvSpPr>
          <p:cNvPr id="9" name="مربع نص 1"/>
          <p:cNvSpPr txBox="1">
            <a:spLocks noChangeArrowheads="1"/>
          </p:cNvSpPr>
          <p:nvPr/>
        </p:nvSpPr>
        <p:spPr bwMode="auto">
          <a:xfrm>
            <a:off x="8459788" y="3124200"/>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10" name="مربع نص 3"/>
          <p:cNvSpPr txBox="1">
            <a:spLocks noChangeArrowheads="1"/>
          </p:cNvSpPr>
          <p:nvPr/>
        </p:nvSpPr>
        <p:spPr bwMode="auto">
          <a:xfrm>
            <a:off x="468313" y="4530725"/>
            <a:ext cx="7823200" cy="15621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2400" u="none">
                <a:solidFill>
                  <a:schemeClr val="hlink"/>
                </a:solidFill>
                <a:latin typeface="Arial" pitchFamily="34" charset="0"/>
              </a:rPr>
              <a:t>تتميز النباتات التي تعيش في الصحراء بجذورها الطويلة القادرة على امتصاص الماء ويساعد شكل سيقانها على تخزين الماء وتحمي نفسها بواسطة الأشواك أما نباتات البحار فلا تحتاج إلى جذور او سيقان لتخزين الماء بل إن بعضها يحتوي على أكياس هوائية تساعدها على الطفو فوق الماء</a:t>
            </a:r>
            <a:endParaRPr lang="en-US" sz="2400" u="none">
              <a:solidFill>
                <a:schemeClr val="hlink"/>
              </a:solidFill>
              <a:latin typeface="Arial" pitchFamily="34" charset="0"/>
              <a:cs typeface="Arial" pitchFamily="34" charset="0"/>
            </a:endParaRPr>
          </a:p>
        </p:txBody>
      </p:sp>
      <p:sp>
        <p:nvSpPr>
          <p:cNvPr id="11" name="مربع نص 2"/>
          <p:cNvSpPr txBox="1">
            <a:spLocks noChangeArrowheads="1"/>
          </p:cNvSpPr>
          <p:nvPr/>
        </p:nvSpPr>
        <p:spPr bwMode="auto">
          <a:xfrm>
            <a:off x="8243888" y="4005263"/>
            <a:ext cx="709612"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1283"/>
                                        </p:tgtEl>
                                        <p:attrNameLst>
                                          <p:attrName>style.visibility</p:attrName>
                                        </p:attrNameLst>
                                      </p:cBhvr>
                                      <p:to>
                                        <p:strVal val="visible"/>
                                      </p:to>
                                    </p:set>
                                    <p:anim to="" calcmode="lin" valueType="num">
                                      <p:cBhvr>
                                        <p:cTn id="13" dur="1" fill="hold"/>
                                        <p:tgtEl>
                                          <p:spTgt spid="1128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2000" fill="hold"/>
                                        <p:tgtEl>
                                          <p:spTgt spid="4"/>
                                        </p:tgtEl>
                                        <p:attrNameLst>
                                          <p:attrName>ppt_x</p:attrName>
                                        </p:attrNameLst>
                                      </p:cBhvr>
                                      <p:tavLst>
                                        <p:tav tm="0">
                                          <p:val>
                                            <p:strVal val="0-#ppt_w/2"/>
                                          </p:val>
                                        </p:tav>
                                        <p:tav tm="100000">
                                          <p:val>
                                            <p:strVal val="#ppt_x"/>
                                          </p:val>
                                        </p:tav>
                                      </p:tavLst>
                                    </p:anim>
                                    <p:anim calcmode="lin" valueType="num">
                                      <p:cBhvr additive="base">
                                        <p:cTn id="25"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1+#ppt_w/2"/>
                                          </p:val>
                                        </p:tav>
                                        <p:tav tm="100000">
                                          <p:val>
                                            <p:strVal val="#ppt_x"/>
                                          </p:val>
                                        </p:tav>
                                      </p:tavLst>
                                    </p:anim>
                                    <p:anim calcmode="lin" valueType="num">
                                      <p:cBhvr additive="base">
                                        <p:cTn id="31"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1284"/>
                                        </p:tgtEl>
                                        <p:attrNameLst>
                                          <p:attrName>style.visibility</p:attrName>
                                        </p:attrNameLst>
                                      </p:cBhvr>
                                      <p:to>
                                        <p:strVal val="visible"/>
                                      </p:to>
                                    </p:set>
                                    <p:anim to="" calcmode="lin" valueType="num">
                                      <p:cBhvr>
                                        <p:cTn id="36" dur="1" fill="hold"/>
                                        <p:tgtEl>
                                          <p:spTgt spid="11284"/>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2000" fill="hold"/>
                                        <p:tgtEl>
                                          <p:spTgt spid="11"/>
                                        </p:tgtEl>
                                        <p:attrNameLst>
                                          <p:attrName>ppt_x</p:attrName>
                                        </p:attrNameLst>
                                      </p:cBhvr>
                                      <p:tavLst>
                                        <p:tav tm="0">
                                          <p:val>
                                            <p:strVal val="#ppt_x"/>
                                          </p:val>
                                        </p:tav>
                                        <p:tav tm="100000">
                                          <p:val>
                                            <p:strVal val="#ppt_x"/>
                                          </p:val>
                                        </p:tav>
                                      </p:tavLst>
                                    </p:anim>
                                    <p:anim calcmode="lin" valueType="num">
                                      <p:cBhvr additive="base">
                                        <p:cTn id="4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000" fill="hold"/>
                                        <p:tgtEl>
                                          <p:spTgt spid="10"/>
                                        </p:tgtEl>
                                        <p:attrNameLst>
                                          <p:attrName>ppt_x</p:attrName>
                                        </p:attrNameLst>
                                      </p:cBhvr>
                                      <p:tavLst>
                                        <p:tav tm="0">
                                          <p:val>
                                            <p:strVal val="0-#ppt_w/2"/>
                                          </p:val>
                                        </p:tav>
                                        <p:tav tm="100000">
                                          <p:val>
                                            <p:strVal val="#ppt_x"/>
                                          </p:val>
                                        </p:tav>
                                      </p:tavLst>
                                    </p:anim>
                                    <p:anim calcmode="lin" valueType="num">
                                      <p:cBhvr additive="base">
                                        <p:cTn id="4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مجموعة 8"/>
          <p:cNvGrpSpPr>
            <a:grpSpLocks/>
          </p:cNvGrpSpPr>
          <p:nvPr/>
        </p:nvGrpSpPr>
        <p:grpSpPr bwMode="auto">
          <a:xfrm>
            <a:off x="1795463" y="6242050"/>
            <a:ext cx="6305550" cy="579438"/>
            <a:chOff x="1919144" y="6248360"/>
            <a:chExt cx="6305832" cy="579160"/>
          </a:xfrm>
        </p:grpSpPr>
        <p:sp>
          <p:nvSpPr>
            <p:cNvPr id="5" name="مخطط انسيابي: تحضير 4">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6" name="سهم مسنن إلى اليمين 5">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7" name="سهم مسنن إلى اليمين 6">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8"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pic>
        <p:nvPicPr>
          <p:cNvPr id="12305" name="Picture 17"/>
          <p:cNvPicPr>
            <a:picLocks noChangeAspect="1" noChangeArrowheads="1"/>
          </p:cNvPicPr>
          <p:nvPr/>
        </p:nvPicPr>
        <p:blipFill>
          <a:blip r:embed="rId10" cstate="print"/>
          <a:srcRect/>
          <a:stretch>
            <a:fillRect/>
          </a:stretch>
        </p:blipFill>
        <p:spPr bwMode="auto">
          <a:xfrm>
            <a:off x="3132138" y="765175"/>
            <a:ext cx="5148262" cy="792163"/>
          </a:xfrm>
          <a:prstGeom prst="rect">
            <a:avLst/>
          </a:prstGeom>
          <a:noFill/>
          <a:ln w="9525">
            <a:noFill/>
            <a:miter lim="800000"/>
            <a:headEnd/>
            <a:tailEnd/>
          </a:ln>
          <a:effectLst/>
        </p:spPr>
      </p:pic>
      <p:sp>
        <p:nvSpPr>
          <p:cNvPr id="2" name="مربع نص 1"/>
          <p:cNvSpPr txBox="1">
            <a:spLocks noChangeArrowheads="1"/>
          </p:cNvSpPr>
          <p:nvPr/>
        </p:nvSpPr>
        <p:spPr bwMode="auto">
          <a:xfrm>
            <a:off x="8388350" y="765175"/>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4" name="مربع نص 3"/>
          <p:cNvSpPr txBox="1">
            <a:spLocks noChangeArrowheads="1"/>
          </p:cNvSpPr>
          <p:nvPr/>
        </p:nvSpPr>
        <p:spPr bwMode="auto">
          <a:xfrm>
            <a:off x="3132138" y="1700213"/>
            <a:ext cx="4940300" cy="3762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1800" u="none">
                <a:solidFill>
                  <a:schemeClr val="hlink"/>
                </a:solidFill>
                <a:latin typeface="Arial" pitchFamily="34" charset="0"/>
              </a:rPr>
              <a:t>ماء نظيف غير مالح للحيوان وتربة في القاع للنبات</a:t>
            </a:r>
            <a:endParaRPr lang="en-US" sz="1800" u="none">
              <a:solidFill>
                <a:schemeClr val="hlink"/>
              </a:solidFill>
              <a:latin typeface="Arial" pitchFamily="34" charset="0"/>
              <a:cs typeface="Arial" pitchFamily="34" charset="0"/>
            </a:endParaRPr>
          </a:p>
        </p:txBody>
      </p:sp>
      <p:sp>
        <p:nvSpPr>
          <p:cNvPr id="3" name="مربع نص 2"/>
          <p:cNvSpPr txBox="1">
            <a:spLocks noChangeArrowheads="1"/>
          </p:cNvSpPr>
          <p:nvPr/>
        </p:nvSpPr>
        <p:spPr bwMode="auto">
          <a:xfrm>
            <a:off x="8172450" y="1700213"/>
            <a:ext cx="709613"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pic>
        <p:nvPicPr>
          <p:cNvPr id="12310" name="Picture 22"/>
          <p:cNvPicPr>
            <a:picLocks noChangeAspect="1" noChangeArrowheads="1"/>
          </p:cNvPicPr>
          <p:nvPr/>
        </p:nvPicPr>
        <p:blipFill>
          <a:blip r:embed="rId11" cstate="print"/>
          <a:srcRect/>
          <a:stretch>
            <a:fillRect/>
          </a:stretch>
        </p:blipFill>
        <p:spPr bwMode="auto">
          <a:xfrm>
            <a:off x="4356100" y="2203450"/>
            <a:ext cx="3981450" cy="1727200"/>
          </a:xfrm>
          <a:prstGeom prst="rect">
            <a:avLst/>
          </a:prstGeom>
          <a:noFill/>
          <a:ln w="9525">
            <a:noFill/>
            <a:miter lim="800000"/>
            <a:headEnd/>
            <a:tailEnd/>
          </a:ln>
          <a:effectLst/>
        </p:spPr>
      </p:pic>
      <p:sp>
        <p:nvSpPr>
          <p:cNvPr id="9" name="مربع نص 1"/>
          <p:cNvSpPr txBox="1">
            <a:spLocks noChangeArrowheads="1"/>
          </p:cNvSpPr>
          <p:nvPr/>
        </p:nvSpPr>
        <p:spPr bwMode="auto">
          <a:xfrm>
            <a:off x="8459788" y="2203450"/>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10" name="مربع نص 3"/>
          <p:cNvSpPr txBox="1">
            <a:spLocks noChangeArrowheads="1"/>
          </p:cNvSpPr>
          <p:nvPr/>
        </p:nvSpPr>
        <p:spPr bwMode="auto">
          <a:xfrm>
            <a:off x="3203575" y="4003675"/>
            <a:ext cx="4870450" cy="3762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1800" u="none">
                <a:solidFill>
                  <a:schemeClr val="hlink"/>
                </a:solidFill>
                <a:latin typeface="Arial" pitchFamily="34" charset="0"/>
              </a:rPr>
              <a:t>بيت دافئ وطعام وملابس دافئة </a:t>
            </a:r>
            <a:endParaRPr lang="en-US" sz="1800" u="none">
              <a:solidFill>
                <a:schemeClr val="hlink"/>
              </a:solidFill>
              <a:latin typeface="Arial" pitchFamily="34" charset="0"/>
              <a:cs typeface="Arial" pitchFamily="34" charset="0"/>
            </a:endParaRPr>
          </a:p>
        </p:txBody>
      </p:sp>
      <p:sp>
        <p:nvSpPr>
          <p:cNvPr id="11" name="مربع نص 2"/>
          <p:cNvSpPr txBox="1">
            <a:spLocks noChangeArrowheads="1"/>
          </p:cNvSpPr>
          <p:nvPr/>
        </p:nvSpPr>
        <p:spPr bwMode="auto">
          <a:xfrm>
            <a:off x="8172450" y="4003675"/>
            <a:ext cx="709613"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
        <p:nvSpPr>
          <p:cNvPr id="12" name="مربع نص 1"/>
          <p:cNvSpPr txBox="1">
            <a:spLocks noChangeArrowheads="1"/>
          </p:cNvSpPr>
          <p:nvPr/>
        </p:nvSpPr>
        <p:spPr bwMode="auto">
          <a:xfrm>
            <a:off x="8459788" y="4421188"/>
            <a:ext cx="406400" cy="3762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pic>
        <p:nvPicPr>
          <p:cNvPr id="12315" name="Picture 27"/>
          <p:cNvPicPr>
            <a:picLocks noChangeAspect="1" noChangeArrowheads="1"/>
          </p:cNvPicPr>
          <p:nvPr/>
        </p:nvPicPr>
        <p:blipFill>
          <a:blip r:embed="rId12" cstate="print"/>
          <a:srcRect/>
          <a:stretch>
            <a:fillRect/>
          </a:stretch>
        </p:blipFill>
        <p:spPr bwMode="auto">
          <a:xfrm>
            <a:off x="5580063" y="5084763"/>
            <a:ext cx="2449512" cy="1081087"/>
          </a:xfrm>
          <a:prstGeom prst="rect">
            <a:avLst/>
          </a:prstGeom>
          <a:noFill/>
          <a:ln w="9525">
            <a:noFill/>
            <a:miter lim="800000"/>
            <a:headEnd/>
            <a:tailEnd/>
          </a:ln>
          <a:effectLst/>
        </p:spPr>
      </p:pic>
      <p:pic>
        <p:nvPicPr>
          <p:cNvPr id="12316" name="Picture 28"/>
          <p:cNvPicPr>
            <a:picLocks noChangeAspect="1" noChangeArrowheads="1"/>
          </p:cNvPicPr>
          <p:nvPr/>
        </p:nvPicPr>
        <p:blipFill>
          <a:blip r:embed="rId13" cstate="print"/>
          <a:srcRect/>
          <a:stretch>
            <a:fillRect/>
          </a:stretch>
        </p:blipFill>
        <p:spPr bwMode="auto">
          <a:xfrm>
            <a:off x="3059113" y="5084763"/>
            <a:ext cx="2376487" cy="1081087"/>
          </a:xfrm>
          <a:prstGeom prst="rect">
            <a:avLst/>
          </a:prstGeom>
          <a:noFill/>
          <a:ln w="9525">
            <a:noFill/>
            <a:miter lim="800000"/>
            <a:headEnd/>
            <a:tailEnd/>
          </a:ln>
          <a:effectLst/>
        </p:spPr>
      </p:pic>
      <p:pic>
        <p:nvPicPr>
          <p:cNvPr id="12317" name="Picture 29"/>
          <p:cNvPicPr>
            <a:picLocks noChangeAspect="1" noChangeArrowheads="1"/>
          </p:cNvPicPr>
          <p:nvPr/>
        </p:nvPicPr>
        <p:blipFill>
          <a:blip r:embed="rId14" cstate="print"/>
          <a:srcRect/>
          <a:stretch>
            <a:fillRect/>
          </a:stretch>
        </p:blipFill>
        <p:spPr bwMode="auto">
          <a:xfrm>
            <a:off x="323850" y="5084763"/>
            <a:ext cx="2663825" cy="1108075"/>
          </a:xfrm>
          <a:prstGeom prst="rect">
            <a:avLst/>
          </a:prstGeom>
          <a:noFill/>
          <a:ln w="9525">
            <a:noFill/>
            <a:miter lim="800000"/>
            <a:headEnd/>
            <a:tailEnd/>
          </a:ln>
          <a:effectLst/>
        </p:spPr>
      </p:pic>
      <p:pic>
        <p:nvPicPr>
          <p:cNvPr id="12318" name="Picture 30"/>
          <p:cNvPicPr>
            <a:picLocks noChangeAspect="1" noChangeArrowheads="1"/>
          </p:cNvPicPr>
          <p:nvPr/>
        </p:nvPicPr>
        <p:blipFill>
          <a:blip r:embed="rId15" cstate="print"/>
          <a:srcRect/>
          <a:stretch>
            <a:fillRect/>
          </a:stretch>
        </p:blipFill>
        <p:spPr bwMode="auto">
          <a:xfrm>
            <a:off x="4787900" y="4437063"/>
            <a:ext cx="3638550" cy="576262"/>
          </a:xfrm>
          <a:prstGeom prst="rect">
            <a:avLst/>
          </a:prstGeom>
          <a:noFill/>
          <a:ln w="9525">
            <a:noFill/>
            <a:miter lim="800000"/>
            <a:headEnd/>
            <a:tailEnd/>
          </a:ln>
          <a:effectLst/>
        </p:spPr>
      </p:pic>
      <p:sp>
        <p:nvSpPr>
          <p:cNvPr id="13" name="مربع نص 2"/>
          <p:cNvSpPr txBox="1">
            <a:spLocks noChangeArrowheads="1"/>
          </p:cNvSpPr>
          <p:nvPr/>
        </p:nvSpPr>
        <p:spPr bwMode="auto">
          <a:xfrm>
            <a:off x="8172450" y="5013325"/>
            <a:ext cx="781050"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2305"/>
                                        </p:tgtEl>
                                        <p:attrNameLst>
                                          <p:attrName>style.visibility</p:attrName>
                                        </p:attrNameLst>
                                      </p:cBhvr>
                                      <p:to>
                                        <p:strVal val="visible"/>
                                      </p:to>
                                    </p:set>
                                    <p:anim to="" calcmode="lin" valueType="num">
                                      <p:cBhvr>
                                        <p:cTn id="13" dur="1" fill="hold"/>
                                        <p:tgtEl>
                                          <p:spTgt spid="12305"/>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2000" fill="hold"/>
                                        <p:tgtEl>
                                          <p:spTgt spid="4"/>
                                        </p:tgtEl>
                                        <p:attrNameLst>
                                          <p:attrName>ppt_x</p:attrName>
                                        </p:attrNameLst>
                                      </p:cBhvr>
                                      <p:tavLst>
                                        <p:tav tm="0">
                                          <p:val>
                                            <p:strVal val="0-#ppt_w/2"/>
                                          </p:val>
                                        </p:tav>
                                        <p:tav tm="100000">
                                          <p:val>
                                            <p:strVal val="#ppt_x"/>
                                          </p:val>
                                        </p:tav>
                                      </p:tavLst>
                                    </p:anim>
                                    <p:anim calcmode="lin" valueType="num">
                                      <p:cBhvr additive="base">
                                        <p:cTn id="25"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1+#ppt_w/2"/>
                                          </p:val>
                                        </p:tav>
                                        <p:tav tm="100000">
                                          <p:val>
                                            <p:strVal val="#ppt_x"/>
                                          </p:val>
                                        </p:tav>
                                      </p:tavLst>
                                    </p:anim>
                                    <p:anim calcmode="lin" valueType="num">
                                      <p:cBhvr additive="base">
                                        <p:cTn id="31"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2310"/>
                                        </p:tgtEl>
                                        <p:attrNameLst>
                                          <p:attrName>style.visibility</p:attrName>
                                        </p:attrNameLst>
                                      </p:cBhvr>
                                      <p:to>
                                        <p:strVal val="visible"/>
                                      </p:to>
                                    </p:set>
                                    <p:anim to="" calcmode="lin" valueType="num">
                                      <p:cBhvr>
                                        <p:cTn id="36" dur="1" fill="hold"/>
                                        <p:tgtEl>
                                          <p:spTgt spid="12310"/>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2000" fill="hold"/>
                                        <p:tgtEl>
                                          <p:spTgt spid="11"/>
                                        </p:tgtEl>
                                        <p:attrNameLst>
                                          <p:attrName>ppt_x</p:attrName>
                                        </p:attrNameLst>
                                      </p:cBhvr>
                                      <p:tavLst>
                                        <p:tav tm="0">
                                          <p:val>
                                            <p:strVal val="#ppt_x"/>
                                          </p:val>
                                        </p:tav>
                                        <p:tav tm="100000">
                                          <p:val>
                                            <p:strVal val="#ppt_x"/>
                                          </p:val>
                                        </p:tav>
                                      </p:tavLst>
                                    </p:anim>
                                    <p:anim calcmode="lin" valueType="num">
                                      <p:cBhvr additive="base">
                                        <p:cTn id="4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000" fill="hold"/>
                                        <p:tgtEl>
                                          <p:spTgt spid="10"/>
                                        </p:tgtEl>
                                        <p:attrNameLst>
                                          <p:attrName>ppt_x</p:attrName>
                                        </p:attrNameLst>
                                      </p:cBhvr>
                                      <p:tavLst>
                                        <p:tav tm="0">
                                          <p:val>
                                            <p:strVal val="0-#ppt_w/2"/>
                                          </p:val>
                                        </p:tav>
                                        <p:tav tm="100000">
                                          <p:val>
                                            <p:strVal val="#ppt_x"/>
                                          </p:val>
                                        </p:tav>
                                      </p:tavLst>
                                    </p:anim>
                                    <p:anim calcmode="lin" valueType="num">
                                      <p:cBhvr additive="base">
                                        <p:cTn id="4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2000" fill="hold"/>
                                        <p:tgtEl>
                                          <p:spTgt spid="12"/>
                                        </p:tgtEl>
                                        <p:attrNameLst>
                                          <p:attrName>ppt_x</p:attrName>
                                        </p:attrNameLst>
                                      </p:cBhvr>
                                      <p:tavLst>
                                        <p:tav tm="0">
                                          <p:val>
                                            <p:strVal val="1+#ppt_w/2"/>
                                          </p:val>
                                        </p:tav>
                                        <p:tav tm="100000">
                                          <p:val>
                                            <p:strVal val="#ppt_x"/>
                                          </p:val>
                                        </p:tav>
                                      </p:tavLst>
                                    </p:anim>
                                    <p:anim calcmode="lin" valueType="num">
                                      <p:cBhvr additive="base">
                                        <p:cTn id="5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12318"/>
                                        </p:tgtEl>
                                        <p:attrNameLst>
                                          <p:attrName>style.visibility</p:attrName>
                                        </p:attrNameLst>
                                      </p:cBhvr>
                                      <p:to>
                                        <p:strVal val="visible"/>
                                      </p:to>
                                    </p:set>
                                    <p:anim to="" calcmode="lin" valueType="num">
                                      <p:cBhvr>
                                        <p:cTn id="59" dur="1" fill="hold"/>
                                        <p:tgtEl>
                                          <p:spTgt spid="12318"/>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2000" fill="hold"/>
                                        <p:tgtEl>
                                          <p:spTgt spid="13"/>
                                        </p:tgtEl>
                                        <p:attrNameLst>
                                          <p:attrName>ppt_x</p:attrName>
                                        </p:attrNameLst>
                                      </p:cBhvr>
                                      <p:tavLst>
                                        <p:tav tm="0">
                                          <p:val>
                                            <p:strVal val="#ppt_x"/>
                                          </p:val>
                                        </p:tav>
                                        <p:tav tm="100000">
                                          <p:val>
                                            <p:strVal val="#ppt_x"/>
                                          </p:val>
                                        </p:tav>
                                      </p:tavLst>
                                    </p:anim>
                                    <p:anim calcmode="lin" valueType="num">
                                      <p:cBhvr additive="base">
                                        <p:cTn id="65"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4" presetClass="entr" presetSubtype="0" fill="hold" nodeType="clickEffect">
                                  <p:stCondLst>
                                    <p:cond delay="0"/>
                                  </p:stCondLst>
                                  <p:childTnLst>
                                    <p:set>
                                      <p:cBhvr>
                                        <p:cTn id="69" dur="1" fill="hold">
                                          <p:stCondLst>
                                            <p:cond delay="0"/>
                                          </p:stCondLst>
                                        </p:cTn>
                                        <p:tgtEl>
                                          <p:spTgt spid="12315"/>
                                        </p:tgtEl>
                                        <p:attrNameLst>
                                          <p:attrName>style.visibility</p:attrName>
                                        </p:attrNameLst>
                                      </p:cBhvr>
                                      <p:to>
                                        <p:strVal val="visible"/>
                                      </p:to>
                                    </p:set>
                                    <p:anim to="" calcmode="lin" valueType="num">
                                      <p:cBhvr>
                                        <p:cTn id="70" dur="1" fill="hold"/>
                                        <p:tgtEl>
                                          <p:spTgt spid="12315"/>
                                        </p:tgtEl>
                                        <p:attrNameLst>
                                          <p:attrName/>
                                        </p:attrNameLst>
                                      </p:cBhvr>
                                    </p:anim>
                                  </p:childTnLst>
                                </p:cTn>
                              </p:par>
                            </p:childTnLst>
                          </p:cTn>
                        </p:par>
                      </p:childTnLst>
                    </p:cTn>
                  </p:par>
                  <p:par>
                    <p:cTn id="71" fill="hold">
                      <p:stCondLst>
                        <p:cond delay="indefinite"/>
                      </p:stCondLst>
                      <p:childTnLst>
                        <p:par>
                          <p:cTn id="72" fill="hold">
                            <p:stCondLst>
                              <p:cond delay="0"/>
                            </p:stCondLst>
                            <p:childTnLst>
                              <p:par>
                                <p:cTn id="73" presetID="24" presetClass="entr" presetSubtype="0" fill="hold" nodeType="clickEffect">
                                  <p:stCondLst>
                                    <p:cond delay="0"/>
                                  </p:stCondLst>
                                  <p:childTnLst>
                                    <p:set>
                                      <p:cBhvr>
                                        <p:cTn id="74" dur="1" fill="hold">
                                          <p:stCondLst>
                                            <p:cond delay="0"/>
                                          </p:stCondLst>
                                        </p:cTn>
                                        <p:tgtEl>
                                          <p:spTgt spid="12316"/>
                                        </p:tgtEl>
                                        <p:attrNameLst>
                                          <p:attrName>style.visibility</p:attrName>
                                        </p:attrNameLst>
                                      </p:cBhvr>
                                      <p:to>
                                        <p:strVal val="visible"/>
                                      </p:to>
                                    </p:set>
                                    <p:anim to="" calcmode="lin" valueType="num">
                                      <p:cBhvr>
                                        <p:cTn id="75" dur="1" fill="hold"/>
                                        <p:tgtEl>
                                          <p:spTgt spid="12316"/>
                                        </p:tgtEl>
                                        <p:attrNameLst>
                                          <p:attrName/>
                                        </p:attrNameLst>
                                      </p:cBhvr>
                                    </p:anim>
                                  </p:childTnLst>
                                </p:cTn>
                              </p:par>
                            </p:childTnLst>
                          </p:cTn>
                        </p:par>
                      </p:childTnLst>
                    </p:cTn>
                  </p:par>
                  <p:par>
                    <p:cTn id="76" fill="hold">
                      <p:stCondLst>
                        <p:cond delay="indefinite"/>
                      </p:stCondLst>
                      <p:childTnLst>
                        <p:par>
                          <p:cTn id="77" fill="hold">
                            <p:stCondLst>
                              <p:cond delay="0"/>
                            </p:stCondLst>
                            <p:childTnLst>
                              <p:par>
                                <p:cTn id="78" presetID="24" presetClass="entr" presetSubtype="0" fill="hold" nodeType="clickEffect">
                                  <p:stCondLst>
                                    <p:cond delay="0"/>
                                  </p:stCondLst>
                                  <p:childTnLst>
                                    <p:set>
                                      <p:cBhvr>
                                        <p:cTn id="79" dur="1" fill="hold">
                                          <p:stCondLst>
                                            <p:cond delay="0"/>
                                          </p:stCondLst>
                                        </p:cTn>
                                        <p:tgtEl>
                                          <p:spTgt spid="12317"/>
                                        </p:tgtEl>
                                        <p:attrNameLst>
                                          <p:attrName>style.visibility</p:attrName>
                                        </p:attrNameLst>
                                      </p:cBhvr>
                                      <p:to>
                                        <p:strVal val="visible"/>
                                      </p:to>
                                    </p:set>
                                    <p:anim to="" calcmode="lin" valueType="num">
                                      <p:cBhvr>
                                        <p:cTn id="80" dur="1" fill="hold"/>
                                        <p:tgtEl>
                                          <p:spTgt spid="123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مجموعة 8"/>
          <p:cNvGrpSpPr>
            <a:grpSpLocks/>
          </p:cNvGrpSpPr>
          <p:nvPr/>
        </p:nvGrpSpPr>
        <p:grpSpPr bwMode="auto">
          <a:xfrm>
            <a:off x="1795463" y="6242050"/>
            <a:ext cx="6305550" cy="579438"/>
            <a:chOff x="1919144" y="6248360"/>
            <a:chExt cx="6305832" cy="579160"/>
          </a:xfrm>
        </p:grpSpPr>
        <p:sp>
          <p:nvSpPr>
            <p:cNvPr id="5" name="مخطط انسيابي: تحضير 4">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6" name="سهم مسنن إلى اليمين 5">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7" name="سهم مسنن إلى اليمين 6">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8"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pic>
        <p:nvPicPr>
          <p:cNvPr id="13329" name="Picture 17"/>
          <p:cNvPicPr>
            <a:picLocks noChangeAspect="1" noChangeArrowheads="1"/>
          </p:cNvPicPr>
          <p:nvPr/>
        </p:nvPicPr>
        <p:blipFill>
          <a:blip r:embed="rId10" cstate="print"/>
          <a:srcRect/>
          <a:stretch>
            <a:fillRect/>
          </a:stretch>
        </p:blipFill>
        <p:spPr bwMode="auto">
          <a:xfrm>
            <a:off x="323850" y="765175"/>
            <a:ext cx="8569325" cy="5473700"/>
          </a:xfrm>
          <a:prstGeom prst="rect">
            <a:avLst/>
          </a:prstGeom>
          <a:noFill/>
          <a:ln w="9525">
            <a:noFill/>
            <a:miter lim="800000"/>
            <a:headEnd/>
            <a:tailEnd/>
          </a:ln>
          <a:effectLst/>
        </p:spPr>
      </p:pic>
      <p:pic>
        <p:nvPicPr>
          <p:cNvPr id="13331" name="Picture 19"/>
          <p:cNvPicPr>
            <a:picLocks noChangeAspect="1" noChangeArrowheads="1"/>
          </p:cNvPicPr>
          <p:nvPr/>
        </p:nvPicPr>
        <p:blipFill>
          <a:blip r:embed="rId11" cstate="print"/>
          <a:srcRect/>
          <a:stretch>
            <a:fillRect/>
          </a:stretch>
        </p:blipFill>
        <p:spPr bwMode="auto">
          <a:xfrm>
            <a:off x="4356100" y="188913"/>
            <a:ext cx="3590925" cy="371475"/>
          </a:xfrm>
          <a:prstGeom prst="rect">
            <a:avLst/>
          </a:prstGeom>
          <a:noFill/>
          <a:ln w="9525">
            <a:noFill/>
            <a:miter lim="800000"/>
            <a:headEnd/>
            <a:tailEnd/>
          </a:ln>
          <a:effectLst/>
        </p:spPr>
      </p:pic>
      <p:pic>
        <p:nvPicPr>
          <p:cNvPr id="13332" name="Picture 20"/>
          <p:cNvPicPr>
            <a:picLocks noChangeAspect="1" noChangeArrowheads="1"/>
          </p:cNvPicPr>
          <p:nvPr/>
        </p:nvPicPr>
        <p:blipFill>
          <a:blip r:embed="rId12" cstate="print"/>
          <a:srcRect/>
          <a:stretch>
            <a:fillRect/>
          </a:stretch>
        </p:blipFill>
        <p:spPr bwMode="auto">
          <a:xfrm>
            <a:off x="2503488" y="188913"/>
            <a:ext cx="1781175" cy="360362"/>
          </a:xfrm>
          <a:prstGeom prst="rect">
            <a:avLst/>
          </a:prstGeom>
          <a:noFill/>
          <a:ln w="9525">
            <a:noFill/>
            <a:miter lim="800000"/>
            <a:headEnd/>
            <a:tailEnd/>
          </a:ln>
          <a:effectLst/>
        </p:spPr>
      </p:pic>
      <p:sp>
        <p:nvSpPr>
          <p:cNvPr id="13333" name="Text Box 21"/>
          <p:cNvSpPr txBox="1">
            <a:spLocks noChangeArrowheads="1"/>
          </p:cNvSpPr>
          <p:nvPr/>
        </p:nvSpPr>
        <p:spPr bwMode="auto">
          <a:xfrm>
            <a:off x="611188" y="152400"/>
            <a:ext cx="1820862" cy="396875"/>
          </a:xfrm>
          <a:prstGeom prst="rect">
            <a:avLst/>
          </a:prstGeom>
          <a:solidFill>
            <a:srgbClr val="FFFF99"/>
          </a:solidFill>
          <a:ln w="9525">
            <a:noFill/>
            <a:miter lim="800000"/>
            <a:headEnd/>
            <a:tailEnd/>
          </a:ln>
          <a:effectLst/>
        </p:spPr>
        <p:txBody>
          <a:bodyPr>
            <a:spAutoFit/>
          </a:bodyPr>
          <a:lstStyle/>
          <a:p>
            <a:r>
              <a:rPr lang="ar-SA" sz="2000">
                <a:solidFill>
                  <a:srgbClr val="FF0066"/>
                </a:solidFill>
              </a:rPr>
              <a:t>ص 107 - 108</a:t>
            </a:r>
            <a:endParaRPr lang="en-US" sz="2000">
              <a:solidFill>
                <a:srgbClr val="FF0066"/>
              </a:solidFill>
            </a:endParaRPr>
          </a:p>
        </p:txBody>
      </p:sp>
      <p:pic>
        <p:nvPicPr>
          <p:cNvPr id="13334" name="Picture 22"/>
          <p:cNvPicPr>
            <a:picLocks noChangeAspect="1" noChangeArrowheads="1"/>
          </p:cNvPicPr>
          <p:nvPr/>
        </p:nvPicPr>
        <p:blipFill>
          <a:blip r:embed="rId13" cstate="print"/>
          <a:srcRect/>
          <a:stretch>
            <a:fillRect/>
          </a:stretch>
        </p:blipFill>
        <p:spPr bwMode="auto">
          <a:xfrm>
            <a:off x="2700338" y="1989138"/>
            <a:ext cx="1150937" cy="444500"/>
          </a:xfrm>
          <a:prstGeom prst="rect">
            <a:avLst/>
          </a:prstGeom>
          <a:noFill/>
          <a:ln w="9525">
            <a:noFill/>
            <a:miter lim="800000"/>
            <a:headEnd/>
            <a:tailEnd/>
          </a:ln>
          <a:effectLst/>
        </p:spPr>
      </p:pic>
      <p:pic>
        <p:nvPicPr>
          <p:cNvPr id="13335" name="Picture 23"/>
          <p:cNvPicPr>
            <a:picLocks noChangeAspect="1" noChangeArrowheads="1"/>
          </p:cNvPicPr>
          <p:nvPr/>
        </p:nvPicPr>
        <p:blipFill>
          <a:blip r:embed="rId14" cstate="print"/>
          <a:srcRect/>
          <a:stretch>
            <a:fillRect/>
          </a:stretch>
        </p:blipFill>
        <p:spPr bwMode="auto">
          <a:xfrm>
            <a:off x="4932363" y="2708275"/>
            <a:ext cx="1296987" cy="381000"/>
          </a:xfrm>
          <a:prstGeom prst="rect">
            <a:avLst/>
          </a:prstGeom>
          <a:noFill/>
          <a:ln w="9525">
            <a:noFill/>
            <a:miter lim="800000"/>
            <a:headEnd/>
            <a:tailEnd/>
          </a:ln>
          <a:effectLst/>
        </p:spPr>
      </p:pic>
      <p:pic>
        <p:nvPicPr>
          <p:cNvPr id="13337" name="Picture 25"/>
          <p:cNvPicPr>
            <a:picLocks noChangeAspect="1" noChangeArrowheads="1"/>
          </p:cNvPicPr>
          <p:nvPr/>
        </p:nvPicPr>
        <p:blipFill>
          <a:blip r:embed="rId15" cstate="print"/>
          <a:srcRect/>
          <a:stretch>
            <a:fillRect/>
          </a:stretch>
        </p:blipFill>
        <p:spPr bwMode="auto">
          <a:xfrm>
            <a:off x="4572000" y="3357563"/>
            <a:ext cx="1223963" cy="333375"/>
          </a:xfrm>
          <a:prstGeom prst="rect">
            <a:avLst/>
          </a:prstGeom>
          <a:noFill/>
          <a:ln w="9525">
            <a:noFill/>
            <a:miter lim="800000"/>
            <a:headEnd/>
            <a:tailEnd/>
          </a:ln>
          <a:effectLst/>
        </p:spPr>
      </p:pic>
      <p:pic>
        <p:nvPicPr>
          <p:cNvPr id="13338" name="Picture 26"/>
          <p:cNvPicPr>
            <a:picLocks noChangeAspect="1" noChangeArrowheads="1"/>
          </p:cNvPicPr>
          <p:nvPr/>
        </p:nvPicPr>
        <p:blipFill>
          <a:blip r:embed="rId16" cstate="print"/>
          <a:srcRect/>
          <a:stretch>
            <a:fillRect/>
          </a:stretch>
        </p:blipFill>
        <p:spPr bwMode="auto">
          <a:xfrm>
            <a:off x="5364163" y="3933825"/>
            <a:ext cx="1081087" cy="434975"/>
          </a:xfrm>
          <a:prstGeom prst="rect">
            <a:avLst/>
          </a:prstGeom>
          <a:noFill/>
          <a:ln w="9525">
            <a:noFill/>
            <a:miter lim="800000"/>
            <a:headEnd/>
            <a:tailEnd/>
          </a:ln>
          <a:effectLst/>
        </p:spPr>
      </p:pic>
      <p:pic>
        <p:nvPicPr>
          <p:cNvPr id="13339" name="Picture 27"/>
          <p:cNvPicPr>
            <a:picLocks noChangeAspect="1" noChangeArrowheads="1"/>
          </p:cNvPicPr>
          <p:nvPr/>
        </p:nvPicPr>
        <p:blipFill>
          <a:blip r:embed="rId17" cstate="print"/>
          <a:srcRect/>
          <a:stretch>
            <a:fillRect/>
          </a:stretch>
        </p:blipFill>
        <p:spPr bwMode="auto">
          <a:xfrm>
            <a:off x="5219700" y="5516563"/>
            <a:ext cx="1152525" cy="361950"/>
          </a:xfrm>
          <a:prstGeom prst="rect">
            <a:avLst/>
          </a:prstGeom>
          <a:noFill/>
          <a:ln w="9525">
            <a:noFill/>
            <a:miter lim="800000"/>
            <a:headEnd/>
            <a:tailEnd/>
          </a:ln>
          <a:effectLst/>
        </p:spPr>
      </p:pic>
      <p:pic>
        <p:nvPicPr>
          <p:cNvPr id="13340" name="Picture 28"/>
          <p:cNvPicPr>
            <a:picLocks noChangeAspect="1" noChangeArrowheads="1"/>
          </p:cNvPicPr>
          <p:nvPr/>
        </p:nvPicPr>
        <p:blipFill>
          <a:blip r:embed="rId18" cstate="print"/>
          <a:srcRect/>
          <a:stretch>
            <a:fillRect/>
          </a:stretch>
        </p:blipFill>
        <p:spPr bwMode="auto">
          <a:xfrm>
            <a:off x="4572000" y="5013325"/>
            <a:ext cx="1152525" cy="371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331"/>
                                        </p:tgtEl>
                                        <p:attrNameLst>
                                          <p:attrName>style.visibility</p:attrName>
                                        </p:attrNameLst>
                                      </p:cBhvr>
                                      <p:to>
                                        <p:strVal val="visible"/>
                                      </p:to>
                                    </p:set>
                                    <p:anim to="" calcmode="lin" valueType="num">
                                      <p:cBhvr>
                                        <p:cTn id="7" dur="1" fill="hold"/>
                                        <p:tgtEl>
                                          <p:spTgt spid="1333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332"/>
                                        </p:tgtEl>
                                        <p:attrNameLst>
                                          <p:attrName>style.visibility</p:attrName>
                                        </p:attrNameLst>
                                      </p:cBhvr>
                                      <p:to>
                                        <p:strVal val="visible"/>
                                      </p:to>
                                    </p:set>
                                    <p:anim to="" calcmode="lin" valueType="num">
                                      <p:cBhvr>
                                        <p:cTn id="12" dur="1" fill="hold"/>
                                        <p:tgtEl>
                                          <p:spTgt spid="1333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333"/>
                                        </p:tgtEl>
                                        <p:attrNameLst>
                                          <p:attrName>style.visibility</p:attrName>
                                        </p:attrNameLst>
                                      </p:cBhvr>
                                      <p:to>
                                        <p:strVal val="visible"/>
                                      </p:to>
                                    </p:set>
                                    <p:anim to="" calcmode="lin" valueType="num">
                                      <p:cBhvr>
                                        <p:cTn id="17" dur="1" fill="hold"/>
                                        <p:tgtEl>
                                          <p:spTgt spid="1333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329"/>
                                        </p:tgtEl>
                                        <p:attrNameLst>
                                          <p:attrName>style.visibility</p:attrName>
                                        </p:attrNameLst>
                                      </p:cBhvr>
                                      <p:to>
                                        <p:strVal val="visible"/>
                                      </p:to>
                                    </p:set>
                                    <p:animEffect transition="in" filter="fade">
                                      <p:cBhvr>
                                        <p:cTn id="22" dur="1000"/>
                                        <p:tgtEl>
                                          <p:spTgt spid="13329"/>
                                        </p:tgtEl>
                                      </p:cBhvr>
                                    </p:animEffect>
                                    <p:anim calcmode="lin" valueType="num">
                                      <p:cBhvr>
                                        <p:cTn id="23" dur="1000" fill="hold"/>
                                        <p:tgtEl>
                                          <p:spTgt spid="13329"/>
                                        </p:tgtEl>
                                        <p:attrNameLst>
                                          <p:attrName>ppt_x</p:attrName>
                                        </p:attrNameLst>
                                      </p:cBhvr>
                                      <p:tavLst>
                                        <p:tav tm="0">
                                          <p:val>
                                            <p:strVal val="#ppt_x"/>
                                          </p:val>
                                        </p:tav>
                                        <p:tav tm="100000">
                                          <p:val>
                                            <p:strVal val="#ppt_x"/>
                                          </p:val>
                                        </p:tav>
                                      </p:tavLst>
                                    </p:anim>
                                    <p:anim calcmode="lin" valueType="num">
                                      <p:cBhvr>
                                        <p:cTn id="24" dur="1000" fill="hold"/>
                                        <p:tgtEl>
                                          <p:spTgt spid="133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3334"/>
                                        </p:tgtEl>
                                        <p:attrNameLst>
                                          <p:attrName>style.visibility</p:attrName>
                                        </p:attrNameLst>
                                      </p:cBhvr>
                                      <p:to>
                                        <p:strVal val="visible"/>
                                      </p:to>
                                    </p:set>
                                    <p:anim to="" calcmode="lin" valueType="num">
                                      <p:cBhvr>
                                        <p:cTn id="29" dur="1" fill="hold"/>
                                        <p:tgtEl>
                                          <p:spTgt spid="13334"/>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3335"/>
                                        </p:tgtEl>
                                        <p:attrNameLst>
                                          <p:attrName>style.visibility</p:attrName>
                                        </p:attrNameLst>
                                      </p:cBhvr>
                                      <p:to>
                                        <p:strVal val="visible"/>
                                      </p:to>
                                    </p:set>
                                    <p:anim to="" calcmode="lin" valueType="num">
                                      <p:cBhvr>
                                        <p:cTn id="34" dur="1" fill="hold"/>
                                        <p:tgtEl>
                                          <p:spTgt spid="13335"/>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3337"/>
                                        </p:tgtEl>
                                        <p:attrNameLst>
                                          <p:attrName>style.visibility</p:attrName>
                                        </p:attrNameLst>
                                      </p:cBhvr>
                                      <p:to>
                                        <p:strVal val="visible"/>
                                      </p:to>
                                    </p:set>
                                    <p:anim to="" calcmode="lin" valueType="num">
                                      <p:cBhvr>
                                        <p:cTn id="39" dur="1" fill="hold"/>
                                        <p:tgtEl>
                                          <p:spTgt spid="13337"/>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13338"/>
                                        </p:tgtEl>
                                        <p:attrNameLst>
                                          <p:attrName>style.visibility</p:attrName>
                                        </p:attrNameLst>
                                      </p:cBhvr>
                                      <p:to>
                                        <p:strVal val="visible"/>
                                      </p:to>
                                    </p:set>
                                    <p:anim to="" calcmode="lin" valueType="num">
                                      <p:cBhvr>
                                        <p:cTn id="44" dur="1" fill="hold"/>
                                        <p:tgtEl>
                                          <p:spTgt spid="13338"/>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13340"/>
                                        </p:tgtEl>
                                        <p:attrNameLst>
                                          <p:attrName>style.visibility</p:attrName>
                                        </p:attrNameLst>
                                      </p:cBhvr>
                                      <p:to>
                                        <p:strVal val="visible"/>
                                      </p:to>
                                    </p:set>
                                    <p:anim to="" calcmode="lin" valueType="num">
                                      <p:cBhvr>
                                        <p:cTn id="49" dur="1" fill="hold"/>
                                        <p:tgtEl>
                                          <p:spTgt spid="13340"/>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13339"/>
                                        </p:tgtEl>
                                        <p:attrNameLst>
                                          <p:attrName>style.visibility</p:attrName>
                                        </p:attrNameLst>
                                      </p:cBhvr>
                                      <p:to>
                                        <p:strVal val="visible"/>
                                      </p:to>
                                    </p:set>
                                    <p:anim to="" calcmode="lin" valueType="num">
                                      <p:cBhvr>
                                        <p:cTn id="54" dur="1" fill="hold"/>
                                        <p:tgtEl>
                                          <p:spTgt spid="133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مجموعة 8"/>
          <p:cNvGrpSpPr>
            <a:grpSpLocks/>
          </p:cNvGrpSpPr>
          <p:nvPr/>
        </p:nvGrpSpPr>
        <p:grpSpPr bwMode="auto">
          <a:xfrm>
            <a:off x="1795463" y="6242050"/>
            <a:ext cx="6305550" cy="579438"/>
            <a:chOff x="1919144" y="6248360"/>
            <a:chExt cx="6305832" cy="579160"/>
          </a:xfrm>
        </p:grpSpPr>
        <p:sp>
          <p:nvSpPr>
            <p:cNvPr id="24" name="مخطط انسيابي: تحضير 23">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25" name="سهم مسنن إلى اليمين 24">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26" name="سهم مسنن إلى اليمين 25">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27"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pic>
        <p:nvPicPr>
          <p:cNvPr id="88079" name="Picture 15"/>
          <p:cNvPicPr>
            <a:picLocks noChangeAspect="1" noChangeArrowheads="1"/>
          </p:cNvPicPr>
          <p:nvPr/>
        </p:nvPicPr>
        <p:blipFill>
          <a:blip r:embed="rId10" cstate="print"/>
          <a:srcRect/>
          <a:stretch>
            <a:fillRect/>
          </a:stretch>
        </p:blipFill>
        <p:spPr bwMode="auto">
          <a:xfrm>
            <a:off x="2916238" y="750888"/>
            <a:ext cx="5432425" cy="733425"/>
          </a:xfrm>
          <a:prstGeom prst="rect">
            <a:avLst/>
          </a:prstGeom>
          <a:noFill/>
          <a:ln w="9525">
            <a:noFill/>
            <a:miter lim="800000"/>
            <a:headEnd/>
            <a:tailEnd/>
          </a:ln>
          <a:effectLst/>
        </p:spPr>
      </p:pic>
      <p:sp>
        <p:nvSpPr>
          <p:cNvPr id="2" name="مربع نص 1"/>
          <p:cNvSpPr txBox="1">
            <a:spLocks noChangeArrowheads="1"/>
          </p:cNvSpPr>
          <p:nvPr/>
        </p:nvSpPr>
        <p:spPr bwMode="auto">
          <a:xfrm>
            <a:off x="8388350" y="765175"/>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4" name="مربع نص 3"/>
          <p:cNvSpPr txBox="1">
            <a:spLocks noChangeArrowheads="1"/>
          </p:cNvSpPr>
          <p:nvPr/>
        </p:nvSpPr>
        <p:spPr bwMode="auto">
          <a:xfrm>
            <a:off x="900113" y="1700213"/>
            <a:ext cx="7172325" cy="6508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1800" u="none">
                <a:solidFill>
                  <a:schemeClr val="hlink"/>
                </a:solidFill>
                <a:latin typeface="Arial" pitchFamily="34" charset="0"/>
              </a:rPr>
              <a:t>ان الاشجار هي الجزء الرئيسي في الغابة الممطرة وأزالتها ستقضي على مصدر للغذاء ومأوى للمخلوقات الحية الاخري </a:t>
            </a:r>
            <a:endParaRPr lang="en-US" sz="1800" u="none">
              <a:solidFill>
                <a:schemeClr val="hlink"/>
              </a:solidFill>
              <a:latin typeface="Arial" pitchFamily="34" charset="0"/>
              <a:cs typeface="Arial" pitchFamily="34" charset="0"/>
            </a:endParaRPr>
          </a:p>
        </p:txBody>
      </p:sp>
      <p:sp>
        <p:nvSpPr>
          <p:cNvPr id="3" name="مربع نص 2"/>
          <p:cNvSpPr txBox="1">
            <a:spLocks noChangeArrowheads="1"/>
          </p:cNvSpPr>
          <p:nvPr/>
        </p:nvSpPr>
        <p:spPr bwMode="auto">
          <a:xfrm>
            <a:off x="8172450" y="1700213"/>
            <a:ext cx="709613"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pic>
        <p:nvPicPr>
          <p:cNvPr id="88083" name="Picture 19"/>
          <p:cNvPicPr>
            <a:picLocks noChangeAspect="1" noChangeArrowheads="1"/>
          </p:cNvPicPr>
          <p:nvPr/>
        </p:nvPicPr>
        <p:blipFill>
          <a:blip r:embed="rId11" cstate="print"/>
          <a:srcRect/>
          <a:stretch>
            <a:fillRect/>
          </a:stretch>
        </p:blipFill>
        <p:spPr bwMode="auto">
          <a:xfrm>
            <a:off x="2771775" y="2492375"/>
            <a:ext cx="5508625" cy="695325"/>
          </a:xfrm>
          <a:prstGeom prst="rect">
            <a:avLst/>
          </a:prstGeom>
          <a:noFill/>
          <a:ln w="9525">
            <a:noFill/>
            <a:miter lim="800000"/>
            <a:headEnd/>
            <a:tailEnd/>
          </a:ln>
          <a:effectLst/>
        </p:spPr>
      </p:pic>
      <p:sp>
        <p:nvSpPr>
          <p:cNvPr id="5" name="مربع نص 1"/>
          <p:cNvSpPr txBox="1">
            <a:spLocks noChangeArrowheads="1"/>
          </p:cNvSpPr>
          <p:nvPr/>
        </p:nvSpPr>
        <p:spPr bwMode="auto">
          <a:xfrm>
            <a:off x="8316913" y="2476500"/>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6" name="مربع نص 2"/>
          <p:cNvSpPr txBox="1">
            <a:spLocks noChangeArrowheads="1"/>
          </p:cNvSpPr>
          <p:nvPr/>
        </p:nvSpPr>
        <p:spPr bwMode="auto">
          <a:xfrm>
            <a:off x="8243888" y="3284538"/>
            <a:ext cx="709612"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pic>
        <p:nvPicPr>
          <p:cNvPr id="88090" name="Picture 26"/>
          <p:cNvPicPr>
            <a:picLocks noChangeAspect="1" noChangeArrowheads="1"/>
          </p:cNvPicPr>
          <p:nvPr/>
        </p:nvPicPr>
        <p:blipFill>
          <a:blip r:embed="rId12" cstate="print"/>
          <a:srcRect/>
          <a:stretch>
            <a:fillRect/>
          </a:stretch>
        </p:blipFill>
        <p:spPr bwMode="auto">
          <a:xfrm>
            <a:off x="2627313" y="3284538"/>
            <a:ext cx="5473700" cy="676275"/>
          </a:xfrm>
          <a:prstGeom prst="rect">
            <a:avLst/>
          </a:prstGeom>
          <a:noFill/>
          <a:ln w="9525">
            <a:noFill/>
            <a:miter lim="800000"/>
            <a:headEnd/>
            <a:tailEnd/>
          </a:ln>
          <a:effectLst/>
        </p:spPr>
      </p:pic>
      <p:pic>
        <p:nvPicPr>
          <p:cNvPr id="88091" name="Picture 27"/>
          <p:cNvPicPr>
            <a:picLocks noChangeAspect="1" noChangeArrowheads="1"/>
          </p:cNvPicPr>
          <p:nvPr/>
        </p:nvPicPr>
        <p:blipFill>
          <a:blip r:embed="rId13" cstate="print"/>
          <a:srcRect/>
          <a:stretch>
            <a:fillRect/>
          </a:stretch>
        </p:blipFill>
        <p:spPr bwMode="auto">
          <a:xfrm>
            <a:off x="2627313" y="4005263"/>
            <a:ext cx="5494337" cy="742950"/>
          </a:xfrm>
          <a:prstGeom prst="rect">
            <a:avLst/>
          </a:prstGeom>
          <a:noFill/>
          <a:ln w="9525">
            <a:noFill/>
            <a:miter lim="800000"/>
            <a:headEnd/>
            <a:tailEnd/>
          </a:ln>
          <a:effectLst/>
        </p:spPr>
      </p:pic>
      <p:pic>
        <p:nvPicPr>
          <p:cNvPr id="88092" name="Picture 28"/>
          <p:cNvPicPr>
            <a:picLocks noChangeAspect="1" noChangeArrowheads="1"/>
          </p:cNvPicPr>
          <p:nvPr/>
        </p:nvPicPr>
        <p:blipFill>
          <a:blip r:embed="rId14" cstate="print"/>
          <a:srcRect/>
          <a:stretch>
            <a:fillRect/>
          </a:stretch>
        </p:blipFill>
        <p:spPr bwMode="auto">
          <a:xfrm>
            <a:off x="2627313" y="4797425"/>
            <a:ext cx="5513387" cy="723900"/>
          </a:xfrm>
          <a:prstGeom prst="rect">
            <a:avLst/>
          </a:prstGeom>
          <a:noFill/>
          <a:ln w="9525">
            <a:noFill/>
            <a:miter lim="800000"/>
            <a:headEnd/>
            <a:tailEnd/>
          </a:ln>
          <a:effectLst/>
        </p:spPr>
      </p:pic>
      <p:pic>
        <p:nvPicPr>
          <p:cNvPr id="88093" name="Picture 29"/>
          <p:cNvPicPr>
            <a:picLocks noChangeAspect="1" noChangeArrowheads="1"/>
          </p:cNvPicPr>
          <p:nvPr/>
        </p:nvPicPr>
        <p:blipFill>
          <a:blip r:embed="rId15" cstate="print"/>
          <a:srcRect/>
          <a:stretch>
            <a:fillRect/>
          </a:stretch>
        </p:blipFill>
        <p:spPr bwMode="auto">
          <a:xfrm>
            <a:off x="2627313" y="5589588"/>
            <a:ext cx="5494337" cy="5762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88079"/>
                                        </p:tgtEl>
                                        <p:attrNameLst>
                                          <p:attrName>style.visibility</p:attrName>
                                        </p:attrNameLst>
                                      </p:cBhvr>
                                      <p:to>
                                        <p:strVal val="visible"/>
                                      </p:to>
                                    </p:set>
                                    <p:anim to="" calcmode="lin" valueType="num">
                                      <p:cBhvr>
                                        <p:cTn id="13" dur="1" fill="hold"/>
                                        <p:tgtEl>
                                          <p:spTgt spid="8807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2000" fill="hold"/>
                                        <p:tgtEl>
                                          <p:spTgt spid="4"/>
                                        </p:tgtEl>
                                        <p:attrNameLst>
                                          <p:attrName>ppt_x</p:attrName>
                                        </p:attrNameLst>
                                      </p:cBhvr>
                                      <p:tavLst>
                                        <p:tav tm="0">
                                          <p:val>
                                            <p:strVal val="0-#ppt_w/2"/>
                                          </p:val>
                                        </p:tav>
                                        <p:tav tm="100000">
                                          <p:val>
                                            <p:strVal val="#ppt_x"/>
                                          </p:val>
                                        </p:tav>
                                      </p:tavLst>
                                    </p:anim>
                                    <p:anim calcmode="lin" valueType="num">
                                      <p:cBhvr additive="base">
                                        <p:cTn id="25"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2000" fill="hold"/>
                                        <p:tgtEl>
                                          <p:spTgt spid="5"/>
                                        </p:tgtEl>
                                        <p:attrNameLst>
                                          <p:attrName>ppt_x</p:attrName>
                                        </p:attrNameLst>
                                      </p:cBhvr>
                                      <p:tavLst>
                                        <p:tav tm="0">
                                          <p:val>
                                            <p:strVal val="1+#ppt_w/2"/>
                                          </p:val>
                                        </p:tav>
                                        <p:tav tm="100000">
                                          <p:val>
                                            <p:strVal val="#ppt_x"/>
                                          </p:val>
                                        </p:tav>
                                      </p:tavLst>
                                    </p:anim>
                                    <p:anim calcmode="lin" valueType="num">
                                      <p:cBhvr additive="base">
                                        <p:cTn id="31"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88083"/>
                                        </p:tgtEl>
                                        <p:attrNameLst>
                                          <p:attrName>style.visibility</p:attrName>
                                        </p:attrNameLst>
                                      </p:cBhvr>
                                      <p:to>
                                        <p:strVal val="visible"/>
                                      </p:to>
                                    </p:set>
                                    <p:anim to="" calcmode="lin" valueType="num">
                                      <p:cBhvr>
                                        <p:cTn id="36" dur="1" fill="hold"/>
                                        <p:tgtEl>
                                          <p:spTgt spid="88083"/>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2000" fill="hold"/>
                                        <p:tgtEl>
                                          <p:spTgt spid="6"/>
                                        </p:tgtEl>
                                        <p:attrNameLst>
                                          <p:attrName>ppt_x</p:attrName>
                                        </p:attrNameLst>
                                      </p:cBhvr>
                                      <p:tavLst>
                                        <p:tav tm="0">
                                          <p:val>
                                            <p:strVal val="#ppt_x"/>
                                          </p:val>
                                        </p:tav>
                                        <p:tav tm="100000">
                                          <p:val>
                                            <p:strVal val="#ppt_x"/>
                                          </p:val>
                                        </p:tav>
                                      </p:tavLst>
                                    </p:anim>
                                    <p:anim calcmode="lin" valueType="num">
                                      <p:cBhvr additive="base">
                                        <p:cTn id="4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88090"/>
                                        </p:tgtEl>
                                        <p:attrNameLst>
                                          <p:attrName>style.visibility</p:attrName>
                                        </p:attrNameLst>
                                      </p:cBhvr>
                                      <p:to>
                                        <p:strVal val="visible"/>
                                      </p:to>
                                    </p:set>
                                    <p:anim to="" calcmode="lin" valueType="num">
                                      <p:cBhvr>
                                        <p:cTn id="47" dur="1" fill="hold"/>
                                        <p:tgtEl>
                                          <p:spTgt spid="88090"/>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88091"/>
                                        </p:tgtEl>
                                        <p:attrNameLst>
                                          <p:attrName>style.visibility</p:attrName>
                                        </p:attrNameLst>
                                      </p:cBhvr>
                                      <p:to>
                                        <p:strVal val="visible"/>
                                      </p:to>
                                    </p:set>
                                    <p:anim to="" calcmode="lin" valueType="num">
                                      <p:cBhvr>
                                        <p:cTn id="52" dur="1" fill="hold"/>
                                        <p:tgtEl>
                                          <p:spTgt spid="88091"/>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88092"/>
                                        </p:tgtEl>
                                        <p:attrNameLst>
                                          <p:attrName>style.visibility</p:attrName>
                                        </p:attrNameLst>
                                      </p:cBhvr>
                                      <p:to>
                                        <p:strVal val="visible"/>
                                      </p:to>
                                    </p:set>
                                    <p:anim to="" calcmode="lin" valueType="num">
                                      <p:cBhvr>
                                        <p:cTn id="57" dur="1" fill="hold"/>
                                        <p:tgtEl>
                                          <p:spTgt spid="88092"/>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88093"/>
                                        </p:tgtEl>
                                        <p:attrNameLst>
                                          <p:attrName>style.visibility</p:attrName>
                                        </p:attrNameLst>
                                      </p:cBhvr>
                                      <p:to>
                                        <p:strVal val="visible"/>
                                      </p:to>
                                    </p:set>
                                    <p:anim to="" calcmode="lin" valueType="num">
                                      <p:cBhvr>
                                        <p:cTn id="62" dur="1" fill="hold"/>
                                        <p:tgtEl>
                                          <p:spTgt spid="8809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مجموعة 8"/>
          <p:cNvGrpSpPr>
            <a:grpSpLocks/>
          </p:cNvGrpSpPr>
          <p:nvPr/>
        </p:nvGrpSpPr>
        <p:grpSpPr bwMode="auto">
          <a:xfrm>
            <a:off x="1795463" y="6242050"/>
            <a:ext cx="6305550" cy="579438"/>
            <a:chOff x="1919144" y="6248360"/>
            <a:chExt cx="6305832" cy="579160"/>
          </a:xfrm>
        </p:grpSpPr>
        <p:sp>
          <p:nvSpPr>
            <p:cNvPr id="5" name="مخطط انسيابي: تحضير 4">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6" name="سهم مسنن إلى اليمين 5">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7" name="سهم مسنن إلى اليمين 6">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8"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pic>
        <p:nvPicPr>
          <p:cNvPr id="14353" name="Picture 17"/>
          <p:cNvPicPr>
            <a:picLocks noChangeAspect="1" noChangeArrowheads="1"/>
          </p:cNvPicPr>
          <p:nvPr/>
        </p:nvPicPr>
        <p:blipFill>
          <a:blip r:embed="rId10" cstate="print"/>
          <a:srcRect/>
          <a:stretch>
            <a:fillRect/>
          </a:stretch>
        </p:blipFill>
        <p:spPr bwMode="auto">
          <a:xfrm>
            <a:off x="2771775" y="744538"/>
            <a:ext cx="5616575" cy="1316037"/>
          </a:xfrm>
          <a:prstGeom prst="rect">
            <a:avLst/>
          </a:prstGeom>
          <a:noFill/>
          <a:ln w="9525">
            <a:noFill/>
            <a:miter lim="800000"/>
            <a:headEnd/>
            <a:tailEnd/>
          </a:ln>
          <a:effectLst/>
        </p:spPr>
      </p:pic>
      <p:sp>
        <p:nvSpPr>
          <p:cNvPr id="2" name="مربع نص 1"/>
          <p:cNvSpPr txBox="1">
            <a:spLocks noChangeArrowheads="1"/>
          </p:cNvSpPr>
          <p:nvPr/>
        </p:nvSpPr>
        <p:spPr bwMode="auto">
          <a:xfrm>
            <a:off x="8388350" y="692150"/>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4" name="مربع نص 3"/>
          <p:cNvSpPr txBox="1">
            <a:spLocks noChangeArrowheads="1"/>
          </p:cNvSpPr>
          <p:nvPr/>
        </p:nvSpPr>
        <p:spPr bwMode="auto">
          <a:xfrm>
            <a:off x="1763713" y="2133600"/>
            <a:ext cx="6308725" cy="3762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1800" u="none">
                <a:solidFill>
                  <a:schemeClr val="hlink"/>
                </a:solidFill>
                <a:latin typeface="Arial" pitchFamily="34" charset="0"/>
              </a:rPr>
              <a:t>118 نمرا </a:t>
            </a:r>
            <a:endParaRPr lang="en-US" sz="1800" u="none">
              <a:solidFill>
                <a:schemeClr val="hlink"/>
              </a:solidFill>
              <a:latin typeface="Arial" pitchFamily="34" charset="0"/>
              <a:cs typeface="Arial" pitchFamily="34" charset="0"/>
            </a:endParaRPr>
          </a:p>
        </p:txBody>
      </p:sp>
      <p:sp>
        <p:nvSpPr>
          <p:cNvPr id="3" name="مربع نص 2"/>
          <p:cNvSpPr txBox="1">
            <a:spLocks noChangeArrowheads="1"/>
          </p:cNvSpPr>
          <p:nvPr/>
        </p:nvSpPr>
        <p:spPr bwMode="auto">
          <a:xfrm>
            <a:off x="8172450" y="2133600"/>
            <a:ext cx="709613"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
        <p:nvSpPr>
          <p:cNvPr id="9" name="مربع نص 1"/>
          <p:cNvSpPr txBox="1">
            <a:spLocks noChangeArrowheads="1"/>
          </p:cNvSpPr>
          <p:nvPr/>
        </p:nvSpPr>
        <p:spPr bwMode="auto">
          <a:xfrm>
            <a:off x="8388350" y="2565400"/>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10" name="مربع نص 3"/>
          <p:cNvSpPr txBox="1">
            <a:spLocks noChangeArrowheads="1"/>
          </p:cNvSpPr>
          <p:nvPr/>
        </p:nvSpPr>
        <p:spPr bwMode="auto">
          <a:xfrm>
            <a:off x="1763713" y="3429000"/>
            <a:ext cx="6308725" cy="3762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1800" u="none">
                <a:solidFill>
                  <a:schemeClr val="hlink"/>
                </a:solidFill>
                <a:latin typeface="Arial" pitchFamily="34" charset="0"/>
              </a:rPr>
              <a:t>قد يفقد مسكنه ولا يحصل على غذائه مما يجبره على الهجرة بحثا عن موطن جديد </a:t>
            </a:r>
            <a:endParaRPr lang="en-US" sz="1800" u="none">
              <a:solidFill>
                <a:schemeClr val="hlink"/>
              </a:solidFill>
              <a:latin typeface="Arial" pitchFamily="34" charset="0"/>
              <a:cs typeface="Arial" pitchFamily="34" charset="0"/>
            </a:endParaRPr>
          </a:p>
        </p:txBody>
      </p:sp>
      <p:sp>
        <p:nvSpPr>
          <p:cNvPr id="11" name="مربع نص 2"/>
          <p:cNvSpPr txBox="1">
            <a:spLocks noChangeArrowheads="1"/>
          </p:cNvSpPr>
          <p:nvPr/>
        </p:nvSpPr>
        <p:spPr bwMode="auto">
          <a:xfrm>
            <a:off x="8172450" y="3429000"/>
            <a:ext cx="709613"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pic>
        <p:nvPicPr>
          <p:cNvPr id="14361" name="Picture 25"/>
          <p:cNvPicPr>
            <a:picLocks noChangeAspect="1" noChangeArrowheads="1"/>
          </p:cNvPicPr>
          <p:nvPr/>
        </p:nvPicPr>
        <p:blipFill>
          <a:blip r:embed="rId11" cstate="print"/>
          <a:srcRect/>
          <a:stretch>
            <a:fillRect/>
          </a:stretch>
        </p:blipFill>
        <p:spPr bwMode="auto">
          <a:xfrm>
            <a:off x="2555875" y="2565400"/>
            <a:ext cx="5802313" cy="762000"/>
          </a:xfrm>
          <a:prstGeom prst="rect">
            <a:avLst/>
          </a:prstGeom>
          <a:noFill/>
          <a:ln w="9525">
            <a:noFill/>
            <a:miter lim="800000"/>
            <a:headEnd/>
            <a:tailEnd/>
          </a:ln>
          <a:effectLst/>
        </p:spPr>
      </p:pic>
      <p:pic>
        <p:nvPicPr>
          <p:cNvPr id="14362" name="Picture 26"/>
          <p:cNvPicPr>
            <a:picLocks noChangeAspect="1" noChangeArrowheads="1"/>
          </p:cNvPicPr>
          <p:nvPr/>
        </p:nvPicPr>
        <p:blipFill>
          <a:blip r:embed="rId12" cstate="print"/>
          <a:srcRect/>
          <a:stretch>
            <a:fillRect/>
          </a:stretch>
        </p:blipFill>
        <p:spPr bwMode="auto">
          <a:xfrm>
            <a:off x="3492500" y="3860800"/>
            <a:ext cx="4751388" cy="504825"/>
          </a:xfrm>
          <a:prstGeom prst="rect">
            <a:avLst/>
          </a:prstGeom>
          <a:noFill/>
          <a:ln w="9525">
            <a:noFill/>
            <a:miter lim="800000"/>
            <a:headEnd/>
            <a:tailEnd/>
          </a:ln>
          <a:effectLst/>
        </p:spPr>
      </p:pic>
      <p:sp>
        <p:nvSpPr>
          <p:cNvPr id="12" name="مربع نص 1"/>
          <p:cNvSpPr txBox="1">
            <a:spLocks noChangeArrowheads="1"/>
          </p:cNvSpPr>
          <p:nvPr/>
        </p:nvSpPr>
        <p:spPr bwMode="auto">
          <a:xfrm>
            <a:off x="8316913" y="3933825"/>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13" name="مربع نص 2"/>
          <p:cNvSpPr txBox="1">
            <a:spLocks noChangeArrowheads="1"/>
          </p:cNvSpPr>
          <p:nvPr/>
        </p:nvSpPr>
        <p:spPr bwMode="auto">
          <a:xfrm>
            <a:off x="8110538" y="4508500"/>
            <a:ext cx="709612"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pic>
        <p:nvPicPr>
          <p:cNvPr id="14367" name="Picture 31"/>
          <p:cNvPicPr>
            <a:picLocks noChangeAspect="1" noChangeArrowheads="1"/>
          </p:cNvPicPr>
          <p:nvPr/>
        </p:nvPicPr>
        <p:blipFill>
          <a:blip r:embed="rId13" cstate="print"/>
          <a:srcRect/>
          <a:stretch>
            <a:fillRect/>
          </a:stretch>
        </p:blipFill>
        <p:spPr bwMode="auto">
          <a:xfrm>
            <a:off x="2555875" y="4437063"/>
            <a:ext cx="5472113" cy="431800"/>
          </a:xfrm>
          <a:prstGeom prst="rect">
            <a:avLst/>
          </a:prstGeom>
          <a:noFill/>
          <a:ln w="9525">
            <a:noFill/>
            <a:miter lim="800000"/>
            <a:headEnd/>
            <a:tailEnd/>
          </a:ln>
          <a:effectLst/>
        </p:spPr>
      </p:pic>
      <p:pic>
        <p:nvPicPr>
          <p:cNvPr id="14368" name="Picture 32"/>
          <p:cNvPicPr>
            <a:picLocks noChangeAspect="1" noChangeArrowheads="1"/>
          </p:cNvPicPr>
          <p:nvPr/>
        </p:nvPicPr>
        <p:blipFill>
          <a:blip r:embed="rId14" cstate="print"/>
          <a:srcRect/>
          <a:stretch>
            <a:fillRect/>
          </a:stretch>
        </p:blipFill>
        <p:spPr bwMode="auto">
          <a:xfrm>
            <a:off x="2555875" y="4868863"/>
            <a:ext cx="5483225" cy="576262"/>
          </a:xfrm>
          <a:prstGeom prst="rect">
            <a:avLst/>
          </a:prstGeom>
          <a:noFill/>
          <a:ln w="9525">
            <a:noFill/>
            <a:miter lim="800000"/>
            <a:headEnd/>
            <a:tailEnd/>
          </a:ln>
          <a:effectLst/>
        </p:spPr>
      </p:pic>
      <p:pic>
        <p:nvPicPr>
          <p:cNvPr id="14369" name="Picture 33"/>
          <p:cNvPicPr>
            <a:picLocks noChangeAspect="1" noChangeArrowheads="1"/>
          </p:cNvPicPr>
          <p:nvPr/>
        </p:nvPicPr>
        <p:blipFill>
          <a:blip r:embed="rId15" cstate="print"/>
          <a:srcRect/>
          <a:stretch>
            <a:fillRect/>
          </a:stretch>
        </p:blipFill>
        <p:spPr bwMode="auto">
          <a:xfrm>
            <a:off x="2555875" y="5445125"/>
            <a:ext cx="5502275" cy="720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4353"/>
                                        </p:tgtEl>
                                        <p:attrNameLst>
                                          <p:attrName>style.visibility</p:attrName>
                                        </p:attrNameLst>
                                      </p:cBhvr>
                                      <p:to>
                                        <p:strVal val="visible"/>
                                      </p:to>
                                    </p:set>
                                    <p:anim to="" calcmode="lin" valueType="num">
                                      <p:cBhvr>
                                        <p:cTn id="13" dur="1" fill="hold"/>
                                        <p:tgtEl>
                                          <p:spTgt spid="1435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2000" fill="hold"/>
                                        <p:tgtEl>
                                          <p:spTgt spid="4"/>
                                        </p:tgtEl>
                                        <p:attrNameLst>
                                          <p:attrName>ppt_x</p:attrName>
                                        </p:attrNameLst>
                                      </p:cBhvr>
                                      <p:tavLst>
                                        <p:tav tm="0">
                                          <p:val>
                                            <p:strVal val="0-#ppt_w/2"/>
                                          </p:val>
                                        </p:tav>
                                        <p:tav tm="100000">
                                          <p:val>
                                            <p:strVal val="#ppt_x"/>
                                          </p:val>
                                        </p:tav>
                                      </p:tavLst>
                                    </p:anim>
                                    <p:anim calcmode="lin" valueType="num">
                                      <p:cBhvr additive="base">
                                        <p:cTn id="25"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1+#ppt_w/2"/>
                                          </p:val>
                                        </p:tav>
                                        <p:tav tm="100000">
                                          <p:val>
                                            <p:strVal val="#ppt_x"/>
                                          </p:val>
                                        </p:tav>
                                      </p:tavLst>
                                    </p:anim>
                                    <p:anim calcmode="lin" valueType="num">
                                      <p:cBhvr additive="base">
                                        <p:cTn id="31"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4361"/>
                                        </p:tgtEl>
                                        <p:attrNameLst>
                                          <p:attrName>style.visibility</p:attrName>
                                        </p:attrNameLst>
                                      </p:cBhvr>
                                      <p:to>
                                        <p:strVal val="visible"/>
                                      </p:to>
                                    </p:set>
                                    <p:anim to="" calcmode="lin" valueType="num">
                                      <p:cBhvr>
                                        <p:cTn id="36" dur="1" fill="hold"/>
                                        <p:tgtEl>
                                          <p:spTgt spid="14361"/>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2000" fill="hold"/>
                                        <p:tgtEl>
                                          <p:spTgt spid="11"/>
                                        </p:tgtEl>
                                        <p:attrNameLst>
                                          <p:attrName>ppt_x</p:attrName>
                                        </p:attrNameLst>
                                      </p:cBhvr>
                                      <p:tavLst>
                                        <p:tav tm="0">
                                          <p:val>
                                            <p:strVal val="#ppt_x"/>
                                          </p:val>
                                        </p:tav>
                                        <p:tav tm="100000">
                                          <p:val>
                                            <p:strVal val="#ppt_x"/>
                                          </p:val>
                                        </p:tav>
                                      </p:tavLst>
                                    </p:anim>
                                    <p:anim calcmode="lin" valueType="num">
                                      <p:cBhvr additive="base">
                                        <p:cTn id="4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000" fill="hold"/>
                                        <p:tgtEl>
                                          <p:spTgt spid="10"/>
                                        </p:tgtEl>
                                        <p:attrNameLst>
                                          <p:attrName>ppt_x</p:attrName>
                                        </p:attrNameLst>
                                      </p:cBhvr>
                                      <p:tavLst>
                                        <p:tav tm="0">
                                          <p:val>
                                            <p:strVal val="0-#ppt_w/2"/>
                                          </p:val>
                                        </p:tav>
                                        <p:tav tm="100000">
                                          <p:val>
                                            <p:strVal val="#ppt_x"/>
                                          </p:val>
                                        </p:tav>
                                      </p:tavLst>
                                    </p:anim>
                                    <p:anim calcmode="lin" valueType="num">
                                      <p:cBhvr additive="base">
                                        <p:cTn id="4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2000" fill="hold"/>
                                        <p:tgtEl>
                                          <p:spTgt spid="12"/>
                                        </p:tgtEl>
                                        <p:attrNameLst>
                                          <p:attrName>ppt_x</p:attrName>
                                        </p:attrNameLst>
                                      </p:cBhvr>
                                      <p:tavLst>
                                        <p:tav tm="0">
                                          <p:val>
                                            <p:strVal val="1+#ppt_w/2"/>
                                          </p:val>
                                        </p:tav>
                                        <p:tav tm="100000">
                                          <p:val>
                                            <p:strVal val="#ppt_x"/>
                                          </p:val>
                                        </p:tav>
                                      </p:tavLst>
                                    </p:anim>
                                    <p:anim calcmode="lin" valueType="num">
                                      <p:cBhvr additive="base">
                                        <p:cTn id="5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14362"/>
                                        </p:tgtEl>
                                        <p:attrNameLst>
                                          <p:attrName>style.visibility</p:attrName>
                                        </p:attrNameLst>
                                      </p:cBhvr>
                                      <p:to>
                                        <p:strVal val="visible"/>
                                      </p:to>
                                    </p:set>
                                    <p:anim to="" calcmode="lin" valueType="num">
                                      <p:cBhvr>
                                        <p:cTn id="59" dur="1" fill="hold"/>
                                        <p:tgtEl>
                                          <p:spTgt spid="14362"/>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2000" fill="hold"/>
                                        <p:tgtEl>
                                          <p:spTgt spid="13"/>
                                        </p:tgtEl>
                                        <p:attrNameLst>
                                          <p:attrName>ppt_x</p:attrName>
                                        </p:attrNameLst>
                                      </p:cBhvr>
                                      <p:tavLst>
                                        <p:tav tm="0">
                                          <p:val>
                                            <p:strVal val="#ppt_x"/>
                                          </p:val>
                                        </p:tav>
                                        <p:tav tm="100000">
                                          <p:val>
                                            <p:strVal val="#ppt_x"/>
                                          </p:val>
                                        </p:tav>
                                      </p:tavLst>
                                    </p:anim>
                                    <p:anim calcmode="lin" valueType="num">
                                      <p:cBhvr additive="base">
                                        <p:cTn id="65"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4" presetClass="entr" presetSubtype="0" fill="hold" nodeType="clickEffect">
                                  <p:stCondLst>
                                    <p:cond delay="0"/>
                                  </p:stCondLst>
                                  <p:childTnLst>
                                    <p:set>
                                      <p:cBhvr>
                                        <p:cTn id="69" dur="1" fill="hold">
                                          <p:stCondLst>
                                            <p:cond delay="0"/>
                                          </p:stCondLst>
                                        </p:cTn>
                                        <p:tgtEl>
                                          <p:spTgt spid="14367"/>
                                        </p:tgtEl>
                                        <p:attrNameLst>
                                          <p:attrName>style.visibility</p:attrName>
                                        </p:attrNameLst>
                                      </p:cBhvr>
                                      <p:to>
                                        <p:strVal val="visible"/>
                                      </p:to>
                                    </p:set>
                                    <p:anim to="" calcmode="lin" valueType="num">
                                      <p:cBhvr>
                                        <p:cTn id="70" dur="1" fill="hold"/>
                                        <p:tgtEl>
                                          <p:spTgt spid="14367"/>
                                        </p:tgtEl>
                                        <p:attrNameLst>
                                          <p:attrName/>
                                        </p:attrNameLst>
                                      </p:cBhvr>
                                    </p:anim>
                                  </p:childTnLst>
                                </p:cTn>
                              </p:par>
                            </p:childTnLst>
                          </p:cTn>
                        </p:par>
                      </p:childTnLst>
                    </p:cTn>
                  </p:par>
                  <p:par>
                    <p:cTn id="71" fill="hold">
                      <p:stCondLst>
                        <p:cond delay="indefinite"/>
                      </p:stCondLst>
                      <p:childTnLst>
                        <p:par>
                          <p:cTn id="72" fill="hold">
                            <p:stCondLst>
                              <p:cond delay="0"/>
                            </p:stCondLst>
                            <p:childTnLst>
                              <p:par>
                                <p:cTn id="73" presetID="24" presetClass="entr" presetSubtype="0" fill="hold" nodeType="clickEffect">
                                  <p:stCondLst>
                                    <p:cond delay="0"/>
                                  </p:stCondLst>
                                  <p:childTnLst>
                                    <p:set>
                                      <p:cBhvr>
                                        <p:cTn id="74" dur="1" fill="hold">
                                          <p:stCondLst>
                                            <p:cond delay="0"/>
                                          </p:stCondLst>
                                        </p:cTn>
                                        <p:tgtEl>
                                          <p:spTgt spid="14368"/>
                                        </p:tgtEl>
                                        <p:attrNameLst>
                                          <p:attrName>style.visibility</p:attrName>
                                        </p:attrNameLst>
                                      </p:cBhvr>
                                      <p:to>
                                        <p:strVal val="visible"/>
                                      </p:to>
                                    </p:set>
                                    <p:anim to="" calcmode="lin" valueType="num">
                                      <p:cBhvr>
                                        <p:cTn id="75" dur="1" fill="hold"/>
                                        <p:tgtEl>
                                          <p:spTgt spid="14368"/>
                                        </p:tgtEl>
                                        <p:attrNameLst>
                                          <p:attrName/>
                                        </p:attrNameLst>
                                      </p:cBhvr>
                                    </p:anim>
                                  </p:childTnLst>
                                </p:cTn>
                              </p:par>
                            </p:childTnLst>
                          </p:cTn>
                        </p:par>
                      </p:childTnLst>
                    </p:cTn>
                  </p:par>
                  <p:par>
                    <p:cTn id="76" fill="hold">
                      <p:stCondLst>
                        <p:cond delay="indefinite"/>
                      </p:stCondLst>
                      <p:childTnLst>
                        <p:par>
                          <p:cTn id="77" fill="hold">
                            <p:stCondLst>
                              <p:cond delay="0"/>
                            </p:stCondLst>
                            <p:childTnLst>
                              <p:par>
                                <p:cTn id="78" presetID="24" presetClass="entr" presetSubtype="0" fill="hold" nodeType="clickEffect">
                                  <p:stCondLst>
                                    <p:cond delay="0"/>
                                  </p:stCondLst>
                                  <p:childTnLst>
                                    <p:set>
                                      <p:cBhvr>
                                        <p:cTn id="79" dur="1" fill="hold">
                                          <p:stCondLst>
                                            <p:cond delay="0"/>
                                          </p:stCondLst>
                                        </p:cTn>
                                        <p:tgtEl>
                                          <p:spTgt spid="14369"/>
                                        </p:tgtEl>
                                        <p:attrNameLst>
                                          <p:attrName>style.visibility</p:attrName>
                                        </p:attrNameLst>
                                      </p:cBhvr>
                                      <p:to>
                                        <p:strVal val="visible"/>
                                      </p:to>
                                    </p:set>
                                    <p:anim to="" calcmode="lin" valueType="num">
                                      <p:cBhvr>
                                        <p:cTn id="80" dur="1" fill="hold"/>
                                        <p:tgtEl>
                                          <p:spTgt spid="1436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مجموعة 8"/>
          <p:cNvGrpSpPr>
            <a:grpSpLocks/>
          </p:cNvGrpSpPr>
          <p:nvPr/>
        </p:nvGrpSpPr>
        <p:grpSpPr bwMode="auto">
          <a:xfrm>
            <a:off x="1795463" y="6242050"/>
            <a:ext cx="6305550" cy="579438"/>
            <a:chOff x="1919144" y="6248360"/>
            <a:chExt cx="6305832" cy="579160"/>
          </a:xfrm>
        </p:grpSpPr>
        <p:sp>
          <p:nvSpPr>
            <p:cNvPr id="5" name="مخطط انسيابي: تحضير 4">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6" name="سهم مسنن إلى اليمين 5">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7" name="سهم مسنن إلى اليمين 6">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8"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pic>
        <p:nvPicPr>
          <p:cNvPr id="15377" name="Picture 17"/>
          <p:cNvPicPr>
            <a:picLocks noChangeAspect="1" noChangeArrowheads="1"/>
          </p:cNvPicPr>
          <p:nvPr/>
        </p:nvPicPr>
        <p:blipFill>
          <a:blip r:embed="rId10" cstate="print"/>
          <a:srcRect/>
          <a:stretch>
            <a:fillRect/>
          </a:stretch>
        </p:blipFill>
        <p:spPr bwMode="auto">
          <a:xfrm>
            <a:off x="5219700" y="115888"/>
            <a:ext cx="2686050" cy="361950"/>
          </a:xfrm>
          <a:prstGeom prst="rect">
            <a:avLst/>
          </a:prstGeom>
          <a:noFill/>
          <a:ln w="9525">
            <a:noFill/>
            <a:miter lim="800000"/>
            <a:headEnd/>
            <a:tailEnd/>
          </a:ln>
          <a:effectLst/>
        </p:spPr>
      </p:pic>
      <p:pic>
        <p:nvPicPr>
          <p:cNvPr id="15378" name="Picture 18"/>
          <p:cNvPicPr>
            <a:picLocks noChangeAspect="1" noChangeArrowheads="1"/>
          </p:cNvPicPr>
          <p:nvPr/>
        </p:nvPicPr>
        <p:blipFill>
          <a:blip r:embed="rId11" cstate="print"/>
          <a:srcRect/>
          <a:stretch>
            <a:fillRect/>
          </a:stretch>
        </p:blipFill>
        <p:spPr bwMode="auto">
          <a:xfrm>
            <a:off x="3132138" y="115888"/>
            <a:ext cx="2009775" cy="360362"/>
          </a:xfrm>
          <a:prstGeom prst="rect">
            <a:avLst/>
          </a:prstGeom>
          <a:noFill/>
          <a:ln w="9525">
            <a:noFill/>
            <a:miter lim="800000"/>
            <a:headEnd/>
            <a:tailEnd/>
          </a:ln>
          <a:effectLst/>
        </p:spPr>
      </p:pic>
      <p:sp>
        <p:nvSpPr>
          <p:cNvPr id="15379" name="Text Box 19"/>
          <p:cNvSpPr txBox="1">
            <a:spLocks noChangeArrowheads="1"/>
          </p:cNvSpPr>
          <p:nvPr/>
        </p:nvSpPr>
        <p:spPr bwMode="auto">
          <a:xfrm>
            <a:off x="1187450" y="115888"/>
            <a:ext cx="1820863" cy="396875"/>
          </a:xfrm>
          <a:prstGeom prst="rect">
            <a:avLst/>
          </a:prstGeom>
          <a:solidFill>
            <a:srgbClr val="FFFF99"/>
          </a:solidFill>
          <a:ln w="9525">
            <a:noFill/>
            <a:miter lim="800000"/>
            <a:headEnd/>
            <a:tailEnd/>
          </a:ln>
          <a:effectLst/>
        </p:spPr>
        <p:txBody>
          <a:bodyPr>
            <a:spAutoFit/>
          </a:bodyPr>
          <a:lstStyle/>
          <a:p>
            <a:r>
              <a:rPr lang="ar-SA" sz="2000">
                <a:solidFill>
                  <a:srgbClr val="FF0066"/>
                </a:solidFill>
              </a:rPr>
              <a:t>ص 126- 127</a:t>
            </a:r>
            <a:endParaRPr lang="en-US" sz="2000">
              <a:solidFill>
                <a:srgbClr val="FF0066"/>
              </a:solidFill>
            </a:endParaRPr>
          </a:p>
        </p:txBody>
      </p:sp>
      <p:pic>
        <p:nvPicPr>
          <p:cNvPr id="15380" name="Picture 20"/>
          <p:cNvPicPr>
            <a:picLocks noChangeAspect="1" noChangeArrowheads="1"/>
          </p:cNvPicPr>
          <p:nvPr/>
        </p:nvPicPr>
        <p:blipFill>
          <a:blip r:embed="rId12" cstate="print"/>
          <a:srcRect/>
          <a:stretch>
            <a:fillRect/>
          </a:stretch>
        </p:blipFill>
        <p:spPr bwMode="auto">
          <a:xfrm>
            <a:off x="323850" y="692150"/>
            <a:ext cx="8569325" cy="5473700"/>
          </a:xfrm>
          <a:prstGeom prst="rect">
            <a:avLst/>
          </a:prstGeom>
          <a:noFill/>
          <a:ln w="9525">
            <a:noFill/>
            <a:miter lim="800000"/>
            <a:headEnd/>
            <a:tailEnd/>
          </a:ln>
          <a:effectLst/>
        </p:spPr>
      </p:pic>
      <p:pic>
        <p:nvPicPr>
          <p:cNvPr id="15381" name="Picture 21"/>
          <p:cNvPicPr>
            <a:picLocks noChangeAspect="1" noChangeArrowheads="1"/>
          </p:cNvPicPr>
          <p:nvPr/>
        </p:nvPicPr>
        <p:blipFill>
          <a:blip r:embed="rId13" cstate="print"/>
          <a:srcRect/>
          <a:stretch>
            <a:fillRect/>
          </a:stretch>
        </p:blipFill>
        <p:spPr bwMode="auto">
          <a:xfrm>
            <a:off x="5003800" y="2565400"/>
            <a:ext cx="1296988" cy="314325"/>
          </a:xfrm>
          <a:prstGeom prst="rect">
            <a:avLst/>
          </a:prstGeom>
          <a:noFill/>
          <a:ln w="9525">
            <a:noFill/>
            <a:miter lim="800000"/>
            <a:headEnd/>
            <a:tailEnd/>
          </a:ln>
          <a:effectLst/>
        </p:spPr>
      </p:pic>
      <p:pic>
        <p:nvPicPr>
          <p:cNvPr id="15382" name="Picture 22"/>
          <p:cNvPicPr>
            <a:picLocks noChangeAspect="1" noChangeArrowheads="1"/>
          </p:cNvPicPr>
          <p:nvPr/>
        </p:nvPicPr>
        <p:blipFill>
          <a:blip r:embed="rId14" cstate="print"/>
          <a:srcRect/>
          <a:stretch>
            <a:fillRect/>
          </a:stretch>
        </p:blipFill>
        <p:spPr bwMode="auto">
          <a:xfrm>
            <a:off x="6011863" y="2997200"/>
            <a:ext cx="1223962" cy="333375"/>
          </a:xfrm>
          <a:prstGeom prst="rect">
            <a:avLst/>
          </a:prstGeom>
          <a:noFill/>
          <a:ln w="9525">
            <a:noFill/>
            <a:miter lim="800000"/>
            <a:headEnd/>
            <a:tailEnd/>
          </a:ln>
          <a:effectLst/>
        </p:spPr>
      </p:pic>
      <p:pic>
        <p:nvPicPr>
          <p:cNvPr id="15383" name="Picture 23"/>
          <p:cNvPicPr>
            <a:picLocks noChangeAspect="1" noChangeArrowheads="1"/>
          </p:cNvPicPr>
          <p:nvPr/>
        </p:nvPicPr>
        <p:blipFill>
          <a:blip r:embed="rId15" cstate="print"/>
          <a:srcRect/>
          <a:stretch>
            <a:fillRect/>
          </a:stretch>
        </p:blipFill>
        <p:spPr bwMode="auto">
          <a:xfrm>
            <a:off x="3995738" y="3860800"/>
            <a:ext cx="1152525" cy="304800"/>
          </a:xfrm>
          <a:prstGeom prst="rect">
            <a:avLst/>
          </a:prstGeom>
          <a:noFill/>
          <a:ln w="9525">
            <a:noFill/>
            <a:miter lim="800000"/>
            <a:headEnd/>
            <a:tailEnd/>
          </a:ln>
          <a:effectLst/>
        </p:spPr>
      </p:pic>
      <p:pic>
        <p:nvPicPr>
          <p:cNvPr id="15384" name="Picture 24"/>
          <p:cNvPicPr>
            <a:picLocks noChangeAspect="1" noChangeArrowheads="1"/>
          </p:cNvPicPr>
          <p:nvPr/>
        </p:nvPicPr>
        <p:blipFill>
          <a:blip r:embed="rId16" cstate="print"/>
          <a:srcRect/>
          <a:stretch>
            <a:fillRect/>
          </a:stretch>
        </p:blipFill>
        <p:spPr bwMode="auto">
          <a:xfrm>
            <a:off x="5003800" y="4941888"/>
            <a:ext cx="1296988" cy="376237"/>
          </a:xfrm>
          <a:prstGeom prst="rect">
            <a:avLst/>
          </a:prstGeom>
          <a:noFill/>
          <a:ln w="9525">
            <a:noFill/>
            <a:miter lim="800000"/>
            <a:headEnd/>
            <a:tailEnd/>
          </a:ln>
          <a:effectLst/>
        </p:spPr>
      </p:pic>
      <p:pic>
        <p:nvPicPr>
          <p:cNvPr id="15385" name="Picture 25"/>
          <p:cNvPicPr>
            <a:picLocks noChangeAspect="1" noChangeArrowheads="1"/>
          </p:cNvPicPr>
          <p:nvPr/>
        </p:nvPicPr>
        <p:blipFill>
          <a:blip r:embed="rId17" cstate="print"/>
          <a:srcRect/>
          <a:stretch>
            <a:fillRect/>
          </a:stretch>
        </p:blipFill>
        <p:spPr bwMode="auto">
          <a:xfrm>
            <a:off x="4284663" y="5734050"/>
            <a:ext cx="1295400" cy="323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5377"/>
                                        </p:tgtEl>
                                        <p:attrNameLst>
                                          <p:attrName>style.visibility</p:attrName>
                                        </p:attrNameLst>
                                      </p:cBhvr>
                                      <p:to>
                                        <p:strVal val="visible"/>
                                      </p:to>
                                    </p:set>
                                    <p:anim to="" calcmode="lin" valueType="num">
                                      <p:cBhvr>
                                        <p:cTn id="7" dur="1" fill="hold"/>
                                        <p:tgtEl>
                                          <p:spTgt spid="1537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5378"/>
                                        </p:tgtEl>
                                        <p:attrNameLst>
                                          <p:attrName>style.visibility</p:attrName>
                                        </p:attrNameLst>
                                      </p:cBhvr>
                                      <p:to>
                                        <p:strVal val="visible"/>
                                      </p:to>
                                    </p:set>
                                    <p:anim to="" calcmode="lin" valueType="num">
                                      <p:cBhvr>
                                        <p:cTn id="12" dur="1" fill="hold"/>
                                        <p:tgtEl>
                                          <p:spTgt spid="1537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379"/>
                                        </p:tgtEl>
                                        <p:attrNameLst>
                                          <p:attrName>style.visibility</p:attrName>
                                        </p:attrNameLst>
                                      </p:cBhvr>
                                      <p:to>
                                        <p:strVal val="visible"/>
                                      </p:to>
                                    </p:set>
                                    <p:anim to="" calcmode="lin" valueType="num">
                                      <p:cBhvr>
                                        <p:cTn id="17" dur="1" fill="hold"/>
                                        <p:tgtEl>
                                          <p:spTgt spid="1537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380"/>
                                        </p:tgtEl>
                                        <p:attrNameLst>
                                          <p:attrName>style.visibility</p:attrName>
                                        </p:attrNameLst>
                                      </p:cBhvr>
                                      <p:to>
                                        <p:strVal val="visible"/>
                                      </p:to>
                                    </p:set>
                                    <p:animEffect transition="in" filter="fade">
                                      <p:cBhvr>
                                        <p:cTn id="22" dur="1000"/>
                                        <p:tgtEl>
                                          <p:spTgt spid="15380"/>
                                        </p:tgtEl>
                                      </p:cBhvr>
                                    </p:animEffect>
                                    <p:anim calcmode="lin" valueType="num">
                                      <p:cBhvr>
                                        <p:cTn id="23" dur="1000" fill="hold"/>
                                        <p:tgtEl>
                                          <p:spTgt spid="15380"/>
                                        </p:tgtEl>
                                        <p:attrNameLst>
                                          <p:attrName>ppt_x</p:attrName>
                                        </p:attrNameLst>
                                      </p:cBhvr>
                                      <p:tavLst>
                                        <p:tav tm="0">
                                          <p:val>
                                            <p:strVal val="#ppt_x"/>
                                          </p:val>
                                        </p:tav>
                                        <p:tav tm="100000">
                                          <p:val>
                                            <p:strVal val="#ppt_x"/>
                                          </p:val>
                                        </p:tav>
                                      </p:tavLst>
                                    </p:anim>
                                    <p:anim calcmode="lin" valueType="num">
                                      <p:cBhvr>
                                        <p:cTn id="24" dur="1000" fill="hold"/>
                                        <p:tgtEl>
                                          <p:spTgt spid="1538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5381"/>
                                        </p:tgtEl>
                                        <p:attrNameLst>
                                          <p:attrName>style.visibility</p:attrName>
                                        </p:attrNameLst>
                                      </p:cBhvr>
                                      <p:to>
                                        <p:strVal val="visible"/>
                                      </p:to>
                                    </p:set>
                                    <p:anim to="" calcmode="lin" valueType="num">
                                      <p:cBhvr>
                                        <p:cTn id="29" dur="1" fill="hold"/>
                                        <p:tgtEl>
                                          <p:spTgt spid="15381"/>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5382"/>
                                        </p:tgtEl>
                                        <p:attrNameLst>
                                          <p:attrName>style.visibility</p:attrName>
                                        </p:attrNameLst>
                                      </p:cBhvr>
                                      <p:to>
                                        <p:strVal val="visible"/>
                                      </p:to>
                                    </p:set>
                                    <p:anim to="" calcmode="lin" valueType="num">
                                      <p:cBhvr>
                                        <p:cTn id="34" dur="1" fill="hold"/>
                                        <p:tgtEl>
                                          <p:spTgt spid="15382"/>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5383"/>
                                        </p:tgtEl>
                                        <p:attrNameLst>
                                          <p:attrName>style.visibility</p:attrName>
                                        </p:attrNameLst>
                                      </p:cBhvr>
                                      <p:to>
                                        <p:strVal val="visible"/>
                                      </p:to>
                                    </p:set>
                                    <p:anim to="" calcmode="lin" valueType="num">
                                      <p:cBhvr>
                                        <p:cTn id="39" dur="1" fill="hold"/>
                                        <p:tgtEl>
                                          <p:spTgt spid="15383"/>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15384"/>
                                        </p:tgtEl>
                                        <p:attrNameLst>
                                          <p:attrName>style.visibility</p:attrName>
                                        </p:attrNameLst>
                                      </p:cBhvr>
                                      <p:to>
                                        <p:strVal val="visible"/>
                                      </p:to>
                                    </p:set>
                                    <p:anim to="" calcmode="lin" valueType="num">
                                      <p:cBhvr>
                                        <p:cTn id="44" dur="1" fill="hold"/>
                                        <p:tgtEl>
                                          <p:spTgt spid="15384"/>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15385"/>
                                        </p:tgtEl>
                                        <p:attrNameLst>
                                          <p:attrName>style.visibility</p:attrName>
                                        </p:attrNameLst>
                                      </p:cBhvr>
                                      <p:to>
                                        <p:strVal val="visible"/>
                                      </p:to>
                                    </p:set>
                                    <p:anim to="" calcmode="lin" valueType="num">
                                      <p:cBhvr>
                                        <p:cTn id="49" dur="1" fill="hold"/>
                                        <p:tgtEl>
                                          <p:spTgt spid="1538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مجموعة 8"/>
          <p:cNvGrpSpPr>
            <a:grpSpLocks/>
          </p:cNvGrpSpPr>
          <p:nvPr/>
        </p:nvGrpSpPr>
        <p:grpSpPr bwMode="auto">
          <a:xfrm>
            <a:off x="1795463" y="6242050"/>
            <a:ext cx="6305550" cy="579438"/>
            <a:chOff x="1919144" y="6248360"/>
            <a:chExt cx="6305832" cy="579160"/>
          </a:xfrm>
        </p:grpSpPr>
        <p:sp>
          <p:nvSpPr>
            <p:cNvPr id="5" name="مخطط انسيابي: تحضير 4">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6" name="سهم مسنن إلى اليمين 5">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7" name="سهم مسنن إلى اليمين 6">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8"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pic>
        <p:nvPicPr>
          <p:cNvPr id="16400" name="Picture 16"/>
          <p:cNvPicPr>
            <a:picLocks noChangeAspect="1" noChangeArrowheads="1"/>
          </p:cNvPicPr>
          <p:nvPr/>
        </p:nvPicPr>
        <p:blipFill>
          <a:blip r:embed="rId10" cstate="print"/>
          <a:srcRect/>
          <a:stretch>
            <a:fillRect/>
          </a:stretch>
        </p:blipFill>
        <p:spPr bwMode="auto">
          <a:xfrm>
            <a:off x="4211638" y="765175"/>
            <a:ext cx="3848100" cy="314325"/>
          </a:xfrm>
          <a:prstGeom prst="rect">
            <a:avLst/>
          </a:prstGeom>
          <a:noFill/>
          <a:ln w="9525">
            <a:noFill/>
            <a:miter lim="800000"/>
            <a:headEnd/>
            <a:tailEnd/>
          </a:ln>
          <a:effectLst/>
        </p:spPr>
      </p:pic>
      <p:pic>
        <p:nvPicPr>
          <p:cNvPr id="16401" name="Picture 17"/>
          <p:cNvPicPr>
            <a:picLocks noChangeAspect="1" noChangeArrowheads="1"/>
          </p:cNvPicPr>
          <p:nvPr/>
        </p:nvPicPr>
        <p:blipFill>
          <a:blip r:embed="rId11" cstate="print"/>
          <a:srcRect/>
          <a:stretch>
            <a:fillRect/>
          </a:stretch>
        </p:blipFill>
        <p:spPr bwMode="auto">
          <a:xfrm>
            <a:off x="4140200" y="1557338"/>
            <a:ext cx="3886200" cy="504825"/>
          </a:xfrm>
          <a:prstGeom prst="rect">
            <a:avLst/>
          </a:prstGeom>
          <a:noFill/>
          <a:ln w="9525">
            <a:noFill/>
            <a:miter lim="800000"/>
            <a:headEnd/>
            <a:tailEnd/>
          </a:ln>
          <a:effectLst/>
        </p:spPr>
      </p:pic>
      <p:pic>
        <p:nvPicPr>
          <p:cNvPr id="16402" name="Picture 18"/>
          <p:cNvPicPr>
            <a:picLocks noChangeAspect="1" noChangeArrowheads="1"/>
          </p:cNvPicPr>
          <p:nvPr/>
        </p:nvPicPr>
        <p:blipFill>
          <a:blip r:embed="rId12" cstate="print"/>
          <a:srcRect/>
          <a:stretch>
            <a:fillRect/>
          </a:stretch>
        </p:blipFill>
        <p:spPr bwMode="auto">
          <a:xfrm>
            <a:off x="4067175" y="2565400"/>
            <a:ext cx="3924300" cy="863600"/>
          </a:xfrm>
          <a:prstGeom prst="rect">
            <a:avLst/>
          </a:prstGeom>
          <a:noFill/>
          <a:ln w="9525">
            <a:noFill/>
            <a:miter lim="800000"/>
            <a:headEnd/>
            <a:tailEnd/>
          </a:ln>
          <a:effectLst/>
        </p:spPr>
      </p:pic>
      <p:sp>
        <p:nvSpPr>
          <p:cNvPr id="2" name="مربع نص 1"/>
          <p:cNvSpPr txBox="1">
            <a:spLocks noChangeArrowheads="1"/>
          </p:cNvSpPr>
          <p:nvPr/>
        </p:nvSpPr>
        <p:spPr bwMode="auto">
          <a:xfrm>
            <a:off x="8172450" y="749300"/>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4" name="مربع نص 3"/>
          <p:cNvSpPr txBox="1">
            <a:spLocks noChangeArrowheads="1"/>
          </p:cNvSpPr>
          <p:nvPr/>
        </p:nvSpPr>
        <p:spPr bwMode="auto">
          <a:xfrm>
            <a:off x="1835150" y="1125538"/>
            <a:ext cx="6308725" cy="3460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1600" u="none">
                <a:solidFill>
                  <a:schemeClr val="hlink"/>
                </a:solidFill>
                <a:latin typeface="Arial" pitchFamily="34" charset="0"/>
              </a:rPr>
              <a:t>اهتزاز الصخور في قشرة الارض  </a:t>
            </a:r>
            <a:endParaRPr lang="en-US" sz="1600" u="none">
              <a:solidFill>
                <a:schemeClr val="hlink"/>
              </a:solidFill>
              <a:latin typeface="Arial" pitchFamily="34" charset="0"/>
              <a:cs typeface="Arial" pitchFamily="34" charset="0"/>
            </a:endParaRPr>
          </a:p>
        </p:txBody>
      </p:sp>
      <p:sp>
        <p:nvSpPr>
          <p:cNvPr id="3" name="مربع نص 2"/>
          <p:cNvSpPr txBox="1">
            <a:spLocks noChangeArrowheads="1"/>
          </p:cNvSpPr>
          <p:nvPr/>
        </p:nvSpPr>
        <p:spPr bwMode="auto">
          <a:xfrm>
            <a:off x="8172450" y="1125538"/>
            <a:ext cx="709613"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
        <p:nvSpPr>
          <p:cNvPr id="9" name="مربع نص 1"/>
          <p:cNvSpPr txBox="1">
            <a:spLocks noChangeArrowheads="1"/>
          </p:cNvSpPr>
          <p:nvPr/>
        </p:nvSpPr>
        <p:spPr bwMode="auto">
          <a:xfrm>
            <a:off x="8101013" y="1557338"/>
            <a:ext cx="406400" cy="3762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10" name="مربع نص 3"/>
          <p:cNvSpPr txBox="1">
            <a:spLocks noChangeArrowheads="1"/>
          </p:cNvSpPr>
          <p:nvPr/>
        </p:nvSpPr>
        <p:spPr bwMode="auto">
          <a:xfrm>
            <a:off x="1763713" y="2133600"/>
            <a:ext cx="6308725" cy="3460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1600" u="none">
                <a:solidFill>
                  <a:schemeClr val="hlink"/>
                </a:solidFill>
                <a:latin typeface="Arial" pitchFamily="34" charset="0"/>
              </a:rPr>
              <a:t>نقل المياه الجارية للصخور والتربة وترسيبها في مكان جديد  </a:t>
            </a:r>
            <a:endParaRPr lang="en-US" sz="1600" u="none">
              <a:solidFill>
                <a:schemeClr val="hlink"/>
              </a:solidFill>
              <a:latin typeface="Arial" pitchFamily="34" charset="0"/>
              <a:cs typeface="Arial" pitchFamily="34" charset="0"/>
            </a:endParaRPr>
          </a:p>
        </p:txBody>
      </p:sp>
      <p:sp>
        <p:nvSpPr>
          <p:cNvPr id="11" name="مربع نص 2"/>
          <p:cNvSpPr txBox="1">
            <a:spLocks noChangeArrowheads="1"/>
          </p:cNvSpPr>
          <p:nvPr/>
        </p:nvSpPr>
        <p:spPr bwMode="auto">
          <a:xfrm>
            <a:off x="8172450" y="2116138"/>
            <a:ext cx="709613"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
        <p:nvSpPr>
          <p:cNvPr id="12" name="مربع نص 1"/>
          <p:cNvSpPr txBox="1">
            <a:spLocks noChangeArrowheads="1"/>
          </p:cNvSpPr>
          <p:nvPr/>
        </p:nvSpPr>
        <p:spPr bwMode="auto">
          <a:xfrm>
            <a:off x="8126413" y="2565400"/>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13" name="مربع نص 3"/>
          <p:cNvSpPr txBox="1">
            <a:spLocks noChangeArrowheads="1"/>
          </p:cNvSpPr>
          <p:nvPr/>
        </p:nvSpPr>
        <p:spPr bwMode="auto">
          <a:xfrm>
            <a:off x="1692275" y="3500438"/>
            <a:ext cx="6308725" cy="3460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1600" u="none">
                <a:solidFill>
                  <a:schemeClr val="hlink"/>
                </a:solidFill>
                <a:latin typeface="Arial" pitchFamily="34" charset="0"/>
              </a:rPr>
              <a:t>استخدام الطين لبناء الجبال الشاهقة والهضاب ذات القمم المسطحة </a:t>
            </a:r>
            <a:endParaRPr lang="en-US" sz="1600" u="none">
              <a:solidFill>
                <a:schemeClr val="hlink"/>
              </a:solidFill>
              <a:latin typeface="Arial" pitchFamily="34" charset="0"/>
              <a:cs typeface="Arial" pitchFamily="34" charset="0"/>
            </a:endParaRPr>
          </a:p>
        </p:txBody>
      </p:sp>
      <p:sp>
        <p:nvSpPr>
          <p:cNvPr id="14" name="مربع نص 2"/>
          <p:cNvSpPr txBox="1">
            <a:spLocks noChangeArrowheads="1"/>
          </p:cNvSpPr>
          <p:nvPr/>
        </p:nvSpPr>
        <p:spPr bwMode="auto">
          <a:xfrm>
            <a:off x="8101013" y="3573463"/>
            <a:ext cx="709612"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pic>
        <p:nvPicPr>
          <p:cNvPr id="16412" name="Picture 28"/>
          <p:cNvPicPr>
            <a:picLocks noChangeAspect="1" noChangeArrowheads="1"/>
          </p:cNvPicPr>
          <p:nvPr/>
        </p:nvPicPr>
        <p:blipFill>
          <a:blip r:embed="rId13" cstate="print"/>
          <a:srcRect/>
          <a:stretch>
            <a:fillRect/>
          </a:stretch>
        </p:blipFill>
        <p:spPr bwMode="auto">
          <a:xfrm>
            <a:off x="4140200" y="3933825"/>
            <a:ext cx="3867150" cy="574675"/>
          </a:xfrm>
          <a:prstGeom prst="rect">
            <a:avLst/>
          </a:prstGeom>
          <a:noFill/>
          <a:ln w="9525">
            <a:noFill/>
            <a:miter lim="800000"/>
            <a:headEnd/>
            <a:tailEnd/>
          </a:ln>
          <a:effectLst/>
        </p:spPr>
      </p:pic>
      <p:sp>
        <p:nvSpPr>
          <p:cNvPr id="15" name="مربع نص 1"/>
          <p:cNvSpPr txBox="1">
            <a:spLocks noChangeArrowheads="1"/>
          </p:cNvSpPr>
          <p:nvPr/>
        </p:nvSpPr>
        <p:spPr bwMode="auto">
          <a:xfrm>
            <a:off x="8101013" y="4005263"/>
            <a:ext cx="406400" cy="3762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16" name="مربع نص 3"/>
          <p:cNvSpPr txBox="1">
            <a:spLocks noChangeArrowheads="1"/>
          </p:cNvSpPr>
          <p:nvPr/>
        </p:nvSpPr>
        <p:spPr bwMode="auto">
          <a:xfrm>
            <a:off x="1547813" y="4581525"/>
            <a:ext cx="6526212" cy="3460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1600" u="none">
                <a:solidFill>
                  <a:schemeClr val="hlink"/>
                </a:solidFill>
                <a:latin typeface="Arial" pitchFamily="34" charset="0"/>
              </a:rPr>
              <a:t>اذا استمر البركان في قذف الصخور المنصهرة باستمرار فمن الممكن أن يتكون الجبل البركاني </a:t>
            </a:r>
            <a:endParaRPr lang="en-US" sz="1600" u="none">
              <a:solidFill>
                <a:schemeClr val="hlink"/>
              </a:solidFill>
              <a:latin typeface="Arial" pitchFamily="34" charset="0"/>
              <a:cs typeface="Arial" pitchFamily="34" charset="0"/>
            </a:endParaRPr>
          </a:p>
        </p:txBody>
      </p:sp>
      <p:sp>
        <p:nvSpPr>
          <p:cNvPr id="17" name="مربع نص 2"/>
          <p:cNvSpPr txBox="1">
            <a:spLocks noChangeArrowheads="1"/>
          </p:cNvSpPr>
          <p:nvPr/>
        </p:nvSpPr>
        <p:spPr bwMode="auto">
          <a:xfrm>
            <a:off x="8172450" y="4581525"/>
            <a:ext cx="709613"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
        <p:nvSpPr>
          <p:cNvPr id="18" name="مربع نص 1"/>
          <p:cNvSpPr txBox="1">
            <a:spLocks noChangeArrowheads="1"/>
          </p:cNvSpPr>
          <p:nvPr/>
        </p:nvSpPr>
        <p:spPr bwMode="auto">
          <a:xfrm>
            <a:off x="8172450" y="4997450"/>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19" name="مربع نص 2"/>
          <p:cNvSpPr txBox="1">
            <a:spLocks noChangeArrowheads="1"/>
          </p:cNvSpPr>
          <p:nvPr/>
        </p:nvSpPr>
        <p:spPr bwMode="auto">
          <a:xfrm>
            <a:off x="8172450" y="5573713"/>
            <a:ext cx="709613"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pic>
        <p:nvPicPr>
          <p:cNvPr id="16418" name="Picture 34"/>
          <p:cNvPicPr>
            <a:picLocks noChangeAspect="1" noChangeArrowheads="1"/>
          </p:cNvPicPr>
          <p:nvPr/>
        </p:nvPicPr>
        <p:blipFill>
          <a:blip r:embed="rId14" cstate="print"/>
          <a:srcRect/>
          <a:stretch>
            <a:fillRect/>
          </a:stretch>
        </p:blipFill>
        <p:spPr bwMode="auto">
          <a:xfrm>
            <a:off x="5435600" y="5013325"/>
            <a:ext cx="2619375" cy="381000"/>
          </a:xfrm>
          <a:prstGeom prst="rect">
            <a:avLst/>
          </a:prstGeom>
          <a:noFill/>
          <a:ln w="9525">
            <a:noFill/>
            <a:miter lim="800000"/>
            <a:headEnd/>
            <a:tailEnd/>
          </a:ln>
          <a:effectLst/>
        </p:spPr>
      </p:pic>
      <p:pic>
        <p:nvPicPr>
          <p:cNvPr id="16419" name="Picture 35"/>
          <p:cNvPicPr>
            <a:picLocks noChangeAspect="1" noChangeArrowheads="1"/>
          </p:cNvPicPr>
          <p:nvPr/>
        </p:nvPicPr>
        <p:blipFill>
          <a:blip r:embed="rId15" cstate="print"/>
          <a:srcRect/>
          <a:stretch>
            <a:fillRect/>
          </a:stretch>
        </p:blipFill>
        <p:spPr bwMode="auto">
          <a:xfrm>
            <a:off x="5076825" y="5589588"/>
            <a:ext cx="2973388" cy="561975"/>
          </a:xfrm>
          <a:prstGeom prst="rect">
            <a:avLst/>
          </a:prstGeom>
          <a:noFill/>
          <a:ln w="9525">
            <a:noFill/>
            <a:miter lim="800000"/>
            <a:headEnd/>
            <a:tailEnd/>
          </a:ln>
          <a:effectLst/>
        </p:spPr>
      </p:pic>
      <p:pic>
        <p:nvPicPr>
          <p:cNvPr id="16420" name="Picture 36"/>
          <p:cNvPicPr>
            <a:picLocks noChangeAspect="1" noChangeArrowheads="1"/>
          </p:cNvPicPr>
          <p:nvPr/>
        </p:nvPicPr>
        <p:blipFill>
          <a:blip r:embed="rId16" cstate="print"/>
          <a:srcRect/>
          <a:stretch>
            <a:fillRect/>
          </a:stretch>
        </p:blipFill>
        <p:spPr bwMode="auto">
          <a:xfrm>
            <a:off x="1835150" y="5589588"/>
            <a:ext cx="2984500" cy="5619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6400"/>
                                        </p:tgtEl>
                                        <p:attrNameLst>
                                          <p:attrName>style.visibility</p:attrName>
                                        </p:attrNameLst>
                                      </p:cBhvr>
                                      <p:to>
                                        <p:strVal val="visible"/>
                                      </p:to>
                                    </p:set>
                                    <p:anim to="" calcmode="lin" valueType="num">
                                      <p:cBhvr>
                                        <p:cTn id="13" dur="1" fill="hold"/>
                                        <p:tgtEl>
                                          <p:spTgt spid="1640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000" fill="hold"/>
                                        <p:tgtEl>
                                          <p:spTgt spid="4"/>
                                        </p:tgtEl>
                                        <p:attrNameLst>
                                          <p:attrName>ppt_x</p:attrName>
                                        </p:attrNameLst>
                                      </p:cBhvr>
                                      <p:tavLst>
                                        <p:tav tm="0">
                                          <p:val>
                                            <p:strVal val="0-#ppt_w/2"/>
                                          </p:val>
                                        </p:tav>
                                        <p:tav tm="100000">
                                          <p:val>
                                            <p:strVal val="#ppt_x"/>
                                          </p:val>
                                        </p:tav>
                                      </p:tavLst>
                                    </p:anim>
                                    <p:anim calcmode="lin" valueType="num">
                                      <p:cBhvr additive="base">
                                        <p:cTn id="19"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2000" fill="hold"/>
                                        <p:tgtEl>
                                          <p:spTgt spid="3"/>
                                        </p:tgtEl>
                                        <p:attrNameLst>
                                          <p:attrName>ppt_x</p:attrName>
                                        </p:attrNameLst>
                                      </p:cBhvr>
                                      <p:tavLst>
                                        <p:tav tm="0">
                                          <p:val>
                                            <p:strVal val="#ppt_x"/>
                                          </p:val>
                                        </p:tav>
                                        <p:tav tm="100000">
                                          <p:val>
                                            <p:strVal val="#ppt_x"/>
                                          </p:val>
                                        </p:tav>
                                      </p:tavLst>
                                    </p:anim>
                                    <p:anim calcmode="lin" valueType="num">
                                      <p:cBhvr additive="base">
                                        <p:cTn id="25"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1+#ppt_w/2"/>
                                          </p:val>
                                        </p:tav>
                                        <p:tav tm="100000">
                                          <p:val>
                                            <p:strVal val="#ppt_x"/>
                                          </p:val>
                                        </p:tav>
                                      </p:tavLst>
                                    </p:anim>
                                    <p:anim calcmode="lin" valueType="num">
                                      <p:cBhvr additive="base">
                                        <p:cTn id="31"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6401"/>
                                        </p:tgtEl>
                                        <p:attrNameLst>
                                          <p:attrName>style.visibility</p:attrName>
                                        </p:attrNameLst>
                                      </p:cBhvr>
                                      <p:to>
                                        <p:strVal val="visible"/>
                                      </p:to>
                                    </p:set>
                                    <p:anim to="" calcmode="lin" valueType="num">
                                      <p:cBhvr>
                                        <p:cTn id="36" dur="1" fill="hold"/>
                                        <p:tgtEl>
                                          <p:spTgt spid="16401"/>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 fill="hold"/>
                                        <p:tgtEl>
                                          <p:spTgt spid="10"/>
                                        </p:tgtEl>
                                        <p:attrNameLst>
                                          <p:attrName>ppt_x</p:attrName>
                                        </p:attrNameLst>
                                      </p:cBhvr>
                                      <p:tavLst>
                                        <p:tav tm="0">
                                          <p:val>
                                            <p:strVal val="0-#ppt_w/2"/>
                                          </p:val>
                                        </p:tav>
                                        <p:tav tm="100000">
                                          <p:val>
                                            <p:strVal val="#ppt_x"/>
                                          </p:val>
                                        </p:tav>
                                      </p:tavLst>
                                    </p:anim>
                                    <p:anim calcmode="lin" valueType="num">
                                      <p:cBhvr additive="base">
                                        <p:cTn id="42"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2000" fill="hold"/>
                                        <p:tgtEl>
                                          <p:spTgt spid="11"/>
                                        </p:tgtEl>
                                        <p:attrNameLst>
                                          <p:attrName>ppt_x</p:attrName>
                                        </p:attrNameLst>
                                      </p:cBhvr>
                                      <p:tavLst>
                                        <p:tav tm="0">
                                          <p:val>
                                            <p:strVal val="#ppt_x"/>
                                          </p:val>
                                        </p:tav>
                                        <p:tav tm="100000">
                                          <p:val>
                                            <p:strVal val="#ppt_x"/>
                                          </p:val>
                                        </p:tav>
                                      </p:tavLst>
                                    </p:anim>
                                    <p:anim calcmode="lin" valueType="num">
                                      <p:cBhvr additive="base">
                                        <p:cTn id="4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2000" fill="hold"/>
                                        <p:tgtEl>
                                          <p:spTgt spid="12"/>
                                        </p:tgtEl>
                                        <p:attrNameLst>
                                          <p:attrName>ppt_x</p:attrName>
                                        </p:attrNameLst>
                                      </p:cBhvr>
                                      <p:tavLst>
                                        <p:tav tm="0">
                                          <p:val>
                                            <p:strVal val="1+#ppt_w/2"/>
                                          </p:val>
                                        </p:tav>
                                        <p:tav tm="100000">
                                          <p:val>
                                            <p:strVal val="#ppt_x"/>
                                          </p:val>
                                        </p:tav>
                                      </p:tavLst>
                                    </p:anim>
                                    <p:anim calcmode="lin" valueType="num">
                                      <p:cBhvr additive="base">
                                        <p:cTn id="5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16402"/>
                                        </p:tgtEl>
                                        <p:attrNameLst>
                                          <p:attrName>style.visibility</p:attrName>
                                        </p:attrNameLst>
                                      </p:cBhvr>
                                      <p:to>
                                        <p:strVal val="visible"/>
                                      </p:to>
                                    </p:set>
                                    <p:anim to="" calcmode="lin" valueType="num">
                                      <p:cBhvr>
                                        <p:cTn id="59" dur="1" fill="hold"/>
                                        <p:tgtEl>
                                          <p:spTgt spid="16402"/>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2000" fill="hold"/>
                                        <p:tgtEl>
                                          <p:spTgt spid="13"/>
                                        </p:tgtEl>
                                        <p:attrNameLst>
                                          <p:attrName>ppt_x</p:attrName>
                                        </p:attrNameLst>
                                      </p:cBhvr>
                                      <p:tavLst>
                                        <p:tav tm="0">
                                          <p:val>
                                            <p:strVal val="0-#ppt_w/2"/>
                                          </p:val>
                                        </p:tav>
                                        <p:tav tm="100000">
                                          <p:val>
                                            <p:strVal val="#ppt_x"/>
                                          </p:val>
                                        </p:tav>
                                      </p:tavLst>
                                    </p:anim>
                                    <p:anim calcmode="lin" valueType="num">
                                      <p:cBhvr additive="base">
                                        <p:cTn id="65"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2000" fill="hold"/>
                                        <p:tgtEl>
                                          <p:spTgt spid="14"/>
                                        </p:tgtEl>
                                        <p:attrNameLst>
                                          <p:attrName>ppt_x</p:attrName>
                                        </p:attrNameLst>
                                      </p:cBhvr>
                                      <p:tavLst>
                                        <p:tav tm="0">
                                          <p:val>
                                            <p:strVal val="#ppt_x"/>
                                          </p:val>
                                        </p:tav>
                                        <p:tav tm="100000">
                                          <p:val>
                                            <p:strVal val="#ppt_x"/>
                                          </p:val>
                                        </p:tav>
                                      </p:tavLst>
                                    </p:anim>
                                    <p:anim calcmode="lin" valueType="num">
                                      <p:cBhvr additive="base">
                                        <p:cTn id="71"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2000" fill="hold"/>
                                        <p:tgtEl>
                                          <p:spTgt spid="15"/>
                                        </p:tgtEl>
                                        <p:attrNameLst>
                                          <p:attrName>ppt_x</p:attrName>
                                        </p:attrNameLst>
                                      </p:cBhvr>
                                      <p:tavLst>
                                        <p:tav tm="0">
                                          <p:val>
                                            <p:strVal val="1+#ppt_w/2"/>
                                          </p:val>
                                        </p:tav>
                                        <p:tav tm="100000">
                                          <p:val>
                                            <p:strVal val="#ppt_x"/>
                                          </p:val>
                                        </p:tav>
                                      </p:tavLst>
                                    </p:anim>
                                    <p:anim calcmode="lin" valueType="num">
                                      <p:cBhvr additive="base">
                                        <p:cTn id="7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nodeType="clickEffect">
                                  <p:stCondLst>
                                    <p:cond delay="0"/>
                                  </p:stCondLst>
                                  <p:childTnLst>
                                    <p:set>
                                      <p:cBhvr>
                                        <p:cTn id="81" dur="1" fill="hold">
                                          <p:stCondLst>
                                            <p:cond delay="0"/>
                                          </p:stCondLst>
                                        </p:cTn>
                                        <p:tgtEl>
                                          <p:spTgt spid="16412"/>
                                        </p:tgtEl>
                                        <p:attrNameLst>
                                          <p:attrName>style.visibility</p:attrName>
                                        </p:attrNameLst>
                                      </p:cBhvr>
                                      <p:to>
                                        <p:strVal val="visible"/>
                                      </p:to>
                                    </p:set>
                                    <p:anim to="" calcmode="lin" valueType="num">
                                      <p:cBhvr>
                                        <p:cTn id="82" dur="1" fill="hold"/>
                                        <p:tgtEl>
                                          <p:spTgt spid="16412"/>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2000" fill="hold"/>
                                        <p:tgtEl>
                                          <p:spTgt spid="16"/>
                                        </p:tgtEl>
                                        <p:attrNameLst>
                                          <p:attrName>ppt_x</p:attrName>
                                        </p:attrNameLst>
                                      </p:cBhvr>
                                      <p:tavLst>
                                        <p:tav tm="0">
                                          <p:val>
                                            <p:strVal val="0-#ppt_w/2"/>
                                          </p:val>
                                        </p:tav>
                                        <p:tav tm="100000">
                                          <p:val>
                                            <p:strVal val="#ppt_x"/>
                                          </p:val>
                                        </p:tav>
                                      </p:tavLst>
                                    </p:anim>
                                    <p:anim calcmode="lin" valueType="num">
                                      <p:cBhvr additive="base">
                                        <p:cTn id="88"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additive="base">
                                        <p:cTn id="93" dur="2000" fill="hold"/>
                                        <p:tgtEl>
                                          <p:spTgt spid="17"/>
                                        </p:tgtEl>
                                        <p:attrNameLst>
                                          <p:attrName>ppt_x</p:attrName>
                                        </p:attrNameLst>
                                      </p:cBhvr>
                                      <p:tavLst>
                                        <p:tav tm="0">
                                          <p:val>
                                            <p:strVal val="#ppt_x"/>
                                          </p:val>
                                        </p:tav>
                                        <p:tav tm="100000">
                                          <p:val>
                                            <p:strVal val="#ppt_x"/>
                                          </p:val>
                                        </p:tav>
                                      </p:tavLst>
                                    </p:anim>
                                    <p:anim calcmode="lin" valueType="num">
                                      <p:cBhvr additive="base">
                                        <p:cTn id="94"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additive="base">
                                        <p:cTn id="99" dur="2000" fill="hold"/>
                                        <p:tgtEl>
                                          <p:spTgt spid="18"/>
                                        </p:tgtEl>
                                        <p:attrNameLst>
                                          <p:attrName>ppt_x</p:attrName>
                                        </p:attrNameLst>
                                      </p:cBhvr>
                                      <p:tavLst>
                                        <p:tav tm="0">
                                          <p:val>
                                            <p:strVal val="1+#ppt_w/2"/>
                                          </p:val>
                                        </p:tav>
                                        <p:tav tm="100000">
                                          <p:val>
                                            <p:strVal val="#ppt_x"/>
                                          </p:val>
                                        </p:tav>
                                      </p:tavLst>
                                    </p:anim>
                                    <p:anim calcmode="lin" valueType="num">
                                      <p:cBhvr additive="base">
                                        <p:cTn id="100" dur="2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4" presetClass="entr" presetSubtype="0" fill="hold" nodeType="clickEffect">
                                  <p:stCondLst>
                                    <p:cond delay="0"/>
                                  </p:stCondLst>
                                  <p:childTnLst>
                                    <p:set>
                                      <p:cBhvr>
                                        <p:cTn id="104" dur="1" fill="hold">
                                          <p:stCondLst>
                                            <p:cond delay="0"/>
                                          </p:stCondLst>
                                        </p:cTn>
                                        <p:tgtEl>
                                          <p:spTgt spid="16418"/>
                                        </p:tgtEl>
                                        <p:attrNameLst>
                                          <p:attrName>style.visibility</p:attrName>
                                        </p:attrNameLst>
                                      </p:cBhvr>
                                      <p:to>
                                        <p:strVal val="visible"/>
                                      </p:to>
                                    </p:set>
                                    <p:anim to="" calcmode="lin" valueType="num">
                                      <p:cBhvr>
                                        <p:cTn id="105" dur="1" fill="hold"/>
                                        <p:tgtEl>
                                          <p:spTgt spid="16418"/>
                                        </p:tgtEl>
                                        <p:attrNameLst>
                                          <p:attrName/>
                                        </p:attrNameLst>
                                      </p:cBhvr>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additive="base">
                                        <p:cTn id="110" dur="2000" fill="hold"/>
                                        <p:tgtEl>
                                          <p:spTgt spid="19"/>
                                        </p:tgtEl>
                                        <p:attrNameLst>
                                          <p:attrName>ppt_x</p:attrName>
                                        </p:attrNameLst>
                                      </p:cBhvr>
                                      <p:tavLst>
                                        <p:tav tm="0">
                                          <p:val>
                                            <p:strVal val="#ppt_x"/>
                                          </p:val>
                                        </p:tav>
                                        <p:tav tm="100000">
                                          <p:val>
                                            <p:strVal val="#ppt_x"/>
                                          </p:val>
                                        </p:tav>
                                      </p:tavLst>
                                    </p:anim>
                                    <p:anim calcmode="lin" valueType="num">
                                      <p:cBhvr additive="base">
                                        <p:cTn id="111"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4" presetClass="entr" presetSubtype="0" fill="hold" nodeType="clickEffect">
                                  <p:stCondLst>
                                    <p:cond delay="0"/>
                                  </p:stCondLst>
                                  <p:childTnLst>
                                    <p:set>
                                      <p:cBhvr>
                                        <p:cTn id="115" dur="1" fill="hold">
                                          <p:stCondLst>
                                            <p:cond delay="0"/>
                                          </p:stCondLst>
                                        </p:cTn>
                                        <p:tgtEl>
                                          <p:spTgt spid="16419"/>
                                        </p:tgtEl>
                                        <p:attrNameLst>
                                          <p:attrName>style.visibility</p:attrName>
                                        </p:attrNameLst>
                                      </p:cBhvr>
                                      <p:to>
                                        <p:strVal val="visible"/>
                                      </p:to>
                                    </p:set>
                                    <p:anim to="" calcmode="lin" valueType="num">
                                      <p:cBhvr>
                                        <p:cTn id="116" dur="1" fill="hold"/>
                                        <p:tgtEl>
                                          <p:spTgt spid="16419"/>
                                        </p:tgtEl>
                                        <p:attrNameLst>
                                          <p:attrName/>
                                        </p:attrNameLst>
                                      </p:cBhvr>
                                    </p:anim>
                                  </p:childTnLst>
                                </p:cTn>
                              </p:par>
                            </p:childTnLst>
                          </p:cTn>
                        </p:par>
                      </p:childTnLst>
                    </p:cTn>
                  </p:par>
                  <p:par>
                    <p:cTn id="117" fill="hold">
                      <p:stCondLst>
                        <p:cond delay="indefinite"/>
                      </p:stCondLst>
                      <p:childTnLst>
                        <p:par>
                          <p:cTn id="118" fill="hold">
                            <p:stCondLst>
                              <p:cond delay="0"/>
                            </p:stCondLst>
                            <p:childTnLst>
                              <p:par>
                                <p:cTn id="119" presetID="24" presetClass="entr" presetSubtype="0" fill="hold" nodeType="clickEffect">
                                  <p:stCondLst>
                                    <p:cond delay="0"/>
                                  </p:stCondLst>
                                  <p:childTnLst>
                                    <p:set>
                                      <p:cBhvr>
                                        <p:cTn id="120" dur="1" fill="hold">
                                          <p:stCondLst>
                                            <p:cond delay="0"/>
                                          </p:stCondLst>
                                        </p:cTn>
                                        <p:tgtEl>
                                          <p:spTgt spid="16420"/>
                                        </p:tgtEl>
                                        <p:attrNameLst>
                                          <p:attrName>style.visibility</p:attrName>
                                        </p:attrNameLst>
                                      </p:cBhvr>
                                      <p:to>
                                        <p:strVal val="visible"/>
                                      </p:to>
                                    </p:set>
                                    <p:anim to="" calcmode="lin" valueType="num">
                                      <p:cBhvr>
                                        <p:cTn id="121" dur="1" fill="hold"/>
                                        <p:tgtEl>
                                          <p:spTgt spid="164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مجموعة 8"/>
          <p:cNvGrpSpPr>
            <a:grpSpLocks/>
          </p:cNvGrpSpPr>
          <p:nvPr/>
        </p:nvGrpSpPr>
        <p:grpSpPr bwMode="auto">
          <a:xfrm>
            <a:off x="1795463" y="6242050"/>
            <a:ext cx="6305550" cy="579438"/>
            <a:chOff x="1919144" y="6248360"/>
            <a:chExt cx="6305832" cy="579160"/>
          </a:xfrm>
        </p:grpSpPr>
        <p:sp>
          <p:nvSpPr>
            <p:cNvPr id="5" name="مخطط انسيابي: تحضير 4">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6" name="سهم مسنن إلى اليمين 5">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7" name="سهم مسنن إلى اليمين 6">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8"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pic>
        <p:nvPicPr>
          <p:cNvPr id="17424" name="Picture 16"/>
          <p:cNvPicPr>
            <a:picLocks noChangeAspect="1" noChangeArrowheads="1"/>
          </p:cNvPicPr>
          <p:nvPr/>
        </p:nvPicPr>
        <p:blipFill>
          <a:blip r:embed="rId10" cstate="print"/>
          <a:srcRect/>
          <a:stretch>
            <a:fillRect/>
          </a:stretch>
        </p:blipFill>
        <p:spPr bwMode="auto">
          <a:xfrm>
            <a:off x="5219700" y="188913"/>
            <a:ext cx="2686050" cy="352425"/>
          </a:xfrm>
          <a:prstGeom prst="rect">
            <a:avLst/>
          </a:prstGeom>
          <a:noFill/>
          <a:ln w="9525">
            <a:noFill/>
            <a:miter lim="800000"/>
            <a:headEnd/>
            <a:tailEnd/>
          </a:ln>
          <a:effectLst/>
        </p:spPr>
      </p:pic>
      <p:pic>
        <p:nvPicPr>
          <p:cNvPr id="17425" name="Picture 17"/>
          <p:cNvPicPr>
            <a:picLocks noChangeAspect="1" noChangeArrowheads="1"/>
          </p:cNvPicPr>
          <p:nvPr/>
        </p:nvPicPr>
        <p:blipFill>
          <a:blip r:embed="rId11" cstate="print"/>
          <a:srcRect/>
          <a:stretch>
            <a:fillRect/>
          </a:stretch>
        </p:blipFill>
        <p:spPr bwMode="auto">
          <a:xfrm>
            <a:off x="3148013" y="158750"/>
            <a:ext cx="2000250" cy="390525"/>
          </a:xfrm>
          <a:prstGeom prst="rect">
            <a:avLst/>
          </a:prstGeom>
          <a:noFill/>
          <a:ln w="9525">
            <a:noFill/>
            <a:miter lim="800000"/>
            <a:headEnd/>
            <a:tailEnd/>
          </a:ln>
          <a:effectLst/>
        </p:spPr>
      </p:pic>
      <p:sp>
        <p:nvSpPr>
          <p:cNvPr id="17426" name="Text Box 18"/>
          <p:cNvSpPr txBox="1">
            <a:spLocks noChangeArrowheads="1"/>
          </p:cNvSpPr>
          <p:nvPr/>
        </p:nvSpPr>
        <p:spPr bwMode="auto">
          <a:xfrm>
            <a:off x="1187450" y="152400"/>
            <a:ext cx="1820863" cy="396875"/>
          </a:xfrm>
          <a:prstGeom prst="rect">
            <a:avLst/>
          </a:prstGeom>
          <a:solidFill>
            <a:srgbClr val="FFFF99"/>
          </a:solidFill>
          <a:ln w="9525">
            <a:noFill/>
            <a:miter lim="800000"/>
            <a:headEnd/>
            <a:tailEnd/>
          </a:ln>
          <a:effectLst/>
        </p:spPr>
        <p:txBody>
          <a:bodyPr>
            <a:spAutoFit/>
          </a:bodyPr>
          <a:lstStyle/>
          <a:p>
            <a:r>
              <a:rPr lang="ar-SA" sz="2000">
                <a:solidFill>
                  <a:srgbClr val="FF0066"/>
                </a:solidFill>
              </a:rPr>
              <a:t>ص 148- 149</a:t>
            </a:r>
            <a:endParaRPr lang="en-US" sz="2000">
              <a:solidFill>
                <a:srgbClr val="FF0066"/>
              </a:solidFill>
            </a:endParaRPr>
          </a:p>
        </p:txBody>
      </p:sp>
      <p:pic>
        <p:nvPicPr>
          <p:cNvPr id="17428" name="Picture 20"/>
          <p:cNvPicPr>
            <a:picLocks noChangeAspect="1" noChangeArrowheads="1"/>
          </p:cNvPicPr>
          <p:nvPr/>
        </p:nvPicPr>
        <p:blipFill>
          <a:blip r:embed="rId12" cstate="print"/>
          <a:srcRect/>
          <a:stretch>
            <a:fillRect/>
          </a:stretch>
        </p:blipFill>
        <p:spPr bwMode="auto">
          <a:xfrm>
            <a:off x="179388" y="692150"/>
            <a:ext cx="8713787" cy="5545138"/>
          </a:xfrm>
          <a:prstGeom prst="rect">
            <a:avLst/>
          </a:prstGeom>
          <a:noFill/>
          <a:ln w="9525">
            <a:noFill/>
            <a:miter lim="800000"/>
            <a:headEnd/>
            <a:tailEnd/>
          </a:ln>
          <a:effectLst/>
        </p:spPr>
      </p:pic>
      <p:pic>
        <p:nvPicPr>
          <p:cNvPr id="17429" name="Picture 21"/>
          <p:cNvPicPr>
            <a:picLocks noChangeAspect="1" noChangeArrowheads="1"/>
          </p:cNvPicPr>
          <p:nvPr/>
        </p:nvPicPr>
        <p:blipFill>
          <a:blip r:embed="rId13" cstate="print"/>
          <a:srcRect/>
          <a:stretch>
            <a:fillRect/>
          </a:stretch>
        </p:blipFill>
        <p:spPr bwMode="auto">
          <a:xfrm>
            <a:off x="6084888" y="2636838"/>
            <a:ext cx="1655762" cy="342900"/>
          </a:xfrm>
          <a:prstGeom prst="rect">
            <a:avLst/>
          </a:prstGeom>
          <a:noFill/>
          <a:ln w="9525">
            <a:noFill/>
            <a:miter lim="800000"/>
            <a:headEnd/>
            <a:tailEnd/>
          </a:ln>
          <a:effectLst/>
        </p:spPr>
      </p:pic>
      <p:pic>
        <p:nvPicPr>
          <p:cNvPr id="17430" name="Picture 22"/>
          <p:cNvPicPr>
            <a:picLocks noChangeAspect="1" noChangeArrowheads="1"/>
          </p:cNvPicPr>
          <p:nvPr/>
        </p:nvPicPr>
        <p:blipFill>
          <a:blip r:embed="rId14" cstate="print"/>
          <a:srcRect/>
          <a:stretch>
            <a:fillRect/>
          </a:stretch>
        </p:blipFill>
        <p:spPr bwMode="auto">
          <a:xfrm>
            <a:off x="2987675" y="2924175"/>
            <a:ext cx="1512888" cy="390525"/>
          </a:xfrm>
          <a:prstGeom prst="rect">
            <a:avLst/>
          </a:prstGeom>
          <a:noFill/>
          <a:ln w="9525">
            <a:noFill/>
            <a:miter lim="800000"/>
            <a:headEnd/>
            <a:tailEnd/>
          </a:ln>
          <a:effectLst/>
        </p:spPr>
      </p:pic>
      <p:pic>
        <p:nvPicPr>
          <p:cNvPr id="17431" name="Picture 23"/>
          <p:cNvPicPr>
            <a:picLocks noChangeAspect="1" noChangeArrowheads="1"/>
          </p:cNvPicPr>
          <p:nvPr/>
        </p:nvPicPr>
        <p:blipFill>
          <a:blip r:embed="rId15" cstate="print"/>
          <a:srcRect/>
          <a:stretch>
            <a:fillRect/>
          </a:stretch>
        </p:blipFill>
        <p:spPr bwMode="auto">
          <a:xfrm>
            <a:off x="2411413" y="3357563"/>
            <a:ext cx="1584325" cy="342900"/>
          </a:xfrm>
          <a:prstGeom prst="rect">
            <a:avLst/>
          </a:prstGeom>
          <a:noFill/>
          <a:ln w="9525">
            <a:noFill/>
            <a:miter lim="800000"/>
            <a:headEnd/>
            <a:tailEnd/>
          </a:ln>
          <a:effectLst/>
        </p:spPr>
      </p:pic>
      <p:pic>
        <p:nvPicPr>
          <p:cNvPr id="17432" name="Picture 24"/>
          <p:cNvPicPr>
            <a:picLocks noChangeAspect="1" noChangeArrowheads="1"/>
          </p:cNvPicPr>
          <p:nvPr/>
        </p:nvPicPr>
        <p:blipFill>
          <a:blip r:embed="rId16" cstate="print"/>
          <a:srcRect/>
          <a:stretch>
            <a:fillRect/>
          </a:stretch>
        </p:blipFill>
        <p:spPr bwMode="auto">
          <a:xfrm>
            <a:off x="6156325" y="4076700"/>
            <a:ext cx="1544638" cy="352425"/>
          </a:xfrm>
          <a:prstGeom prst="rect">
            <a:avLst/>
          </a:prstGeom>
          <a:noFill/>
          <a:ln w="9525">
            <a:noFill/>
            <a:miter lim="800000"/>
            <a:headEnd/>
            <a:tailEnd/>
          </a:ln>
          <a:effectLst/>
        </p:spPr>
      </p:pic>
      <p:pic>
        <p:nvPicPr>
          <p:cNvPr id="17433" name="Picture 25"/>
          <p:cNvPicPr>
            <a:picLocks noChangeAspect="1" noChangeArrowheads="1"/>
          </p:cNvPicPr>
          <p:nvPr/>
        </p:nvPicPr>
        <p:blipFill>
          <a:blip r:embed="rId17" cstate="print"/>
          <a:srcRect/>
          <a:stretch>
            <a:fillRect/>
          </a:stretch>
        </p:blipFill>
        <p:spPr bwMode="auto">
          <a:xfrm>
            <a:off x="4427538" y="4797425"/>
            <a:ext cx="1368425" cy="390525"/>
          </a:xfrm>
          <a:prstGeom prst="rect">
            <a:avLst/>
          </a:prstGeom>
          <a:noFill/>
          <a:ln w="9525">
            <a:noFill/>
            <a:miter lim="800000"/>
            <a:headEnd/>
            <a:tailEnd/>
          </a:ln>
          <a:effectLst/>
        </p:spPr>
      </p:pic>
      <p:pic>
        <p:nvPicPr>
          <p:cNvPr id="17434" name="Picture 26"/>
          <p:cNvPicPr>
            <a:picLocks noChangeAspect="1" noChangeArrowheads="1"/>
          </p:cNvPicPr>
          <p:nvPr/>
        </p:nvPicPr>
        <p:blipFill>
          <a:blip r:embed="rId18" cstate="print"/>
          <a:srcRect/>
          <a:stretch>
            <a:fillRect/>
          </a:stretch>
        </p:blipFill>
        <p:spPr bwMode="auto">
          <a:xfrm>
            <a:off x="2771775" y="5157788"/>
            <a:ext cx="1577975" cy="385762"/>
          </a:xfrm>
          <a:prstGeom prst="rect">
            <a:avLst/>
          </a:prstGeom>
          <a:noFill/>
          <a:ln w="9525">
            <a:noFill/>
            <a:miter lim="800000"/>
            <a:headEnd/>
            <a:tailEnd/>
          </a:ln>
          <a:effectLst/>
        </p:spPr>
      </p:pic>
      <p:pic>
        <p:nvPicPr>
          <p:cNvPr id="17435" name="Picture 27"/>
          <p:cNvPicPr>
            <a:picLocks noChangeAspect="1" noChangeArrowheads="1"/>
          </p:cNvPicPr>
          <p:nvPr/>
        </p:nvPicPr>
        <p:blipFill>
          <a:blip r:embed="rId19" cstate="print"/>
          <a:srcRect/>
          <a:stretch>
            <a:fillRect/>
          </a:stretch>
        </p:blipFill>
        <p:spPr bwMode="auto">
          <a:xfrm>
            <a:off x="5435600" y="5875338"/>
            <a:ext cx="1368425" cy="361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7424"/>
                                        </p:tgtEl>
                                        <p:attrNameLst>
                                          <p:attrName>style.visibility</p:attrName>
                                        </p:attrNameLst>
                                      </p:cBhvr>
                                      <p:to>
                                        <p:strVal val="visible"/>
                                      </p:to>
                                    </p:set>
                                    <p:anim to="" calcmode="lin" valueType="num">
                                      <p:cBhvr>
                                        <p:cTn id="7" dur="1" fill="hold"/>
                                        <p:tgtEl>
                                          <p:spTgt spid="1742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7425"/>
                                        </p:tgtEl>
                                        <p:attrNameLst>
                                          <p:attrName>style.visibility</p:attrName>
                                        </p:attrNameLst>
                                      </p:cBhvr>
                                      <p:to>
                                        <p:strVal val="visible"/>
                                      </p:to>
                                    </p:set>
                                    <p:anim to="" calcmode="lin" valueType="num">
                                      <p:cBhvr>
                                        <p:cTn id="12" dur="1" fill="hold"/>
                                        <p:tgtEl>
                                          <p:spTgt spid="1742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7426"/>
                                        </p:tgtEl>
                                        <p:attrNameLst>
                                          <p:attrName>style.visibility</p:attrName>
                                        </p:attrNameLst>
                                      </p:cBhvr>
                                      <p:to>
                                        <p:strVal val="visible"/>
                                      </p:to>
                                    </p:set>
                                    <p:anim to="" calcmode="lin" valueType="num">
                                      <p:cBhvr>
                                        <p:cTn id="17" dur="1" fill="hold"/>
                                        <p:tgtEl>
                                          <p:spTgt spid="1742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428"/>
                                        </p:tgtEl>
                                        <p:attrNameLst>
                                          <p:attrName>style.visibility</p:attrName>
                                        </p:attrNameLst>
                                      </p:cBhvr>
                                      <p:to>
                                        <p:strVal val="visible"/>
                                      </p:to>
                                    </p:set>
                                    <p:animEffect transition="in" filter="fade">
                                      <p:cBhvr>
                                        <p:cTn id="22" dur="1000"/>
                                        <p:tgtEl>
                                          <p:spTgt spid="17428"/>
                                        </p:tgtEl>
                                      </p:cBhvr>
                                    </p:animEffect>
                                    <p:anim calcmode="lin" valueType="num">
                                      <p:cBhvr>
                                        <p:cTn id="23" dur="1000" fill="hold"/>
                                        <p:tgtEl>
                                          <p:spTgt spid="17428"/>
                                        </p:tgtEl>
                                        <p:attrNameLst>
                                          <p:attrName>ppt_x</p:attrName>
                                        </p:attrNameLst>
                                      </p:cBhvr>
                                      <p:tavLst>
                                        <p:tav tm="0">
                                          <p:val>
                                            <p:strVal val="#ppt_x"/>
                                          </p:val>
                                        </p:tav>
                                        <p:tav tm="100000">
                                          <p:val>
                                            <p:strVal val="#ppt_x"/>
                                          </p:val>
                                        </p:tav>
                                      </p:tavLst>
                                    </p:anim>
                                    <p:anim calcmode="lin" valueType="num">
                                      <p:cBhvr>
                                        <p:cTn id="24" dur="1000" fill="hold"/>
                                        <p:tgtEl>
                                          <p:spTgt spid="1742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7429"/>
                                        </p:tgtEl>
                                        <p:attrNameLst>
                                          <p:attrName>style.visibility</p:attrName>
                                        </p:attrNameLst>
                                      </p:cBhvr>
                                      <p:to>
                                        <p:strVal val="visible"/>
                                      </p:to>
                                    </p:set>
                                    <p:anim to="" calcmode="lin" valueType="num">
                                      <p:cBhvr>
                                        <p:cTn id="29" dur="1" fill="hold"/>
                                        <p:tgtEl>
                                          <p:spTgt spid="17429"/>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7430"/>
                                        </p:tgtEl>
                                        <p:attrNameLst>
                                          <p:attrName>style.visibility</p:attrName>
                                        </p:attrNameLst>
                                      </p:cBhvr>
                                      <p:to>
                                        <p:strVal val="visible"/>
                                      </p:to>
                                    </p:set>
                                    <p:anim to="" calcmode="lin" valueType="num">
                                      <p:cBhvr>
                                        <p:cTn id="34" dur="1" fill="hold"/>
                                        <p:tgtEl>
                                          <p:spTgt spid="17430"/>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7431"/>
                                        </p:tgtEl>
                                        <p:attrNameLst>
                                          <p:attrName>style.visibility</p:attrName>
                                        </p:attrNameLst>
                                      </p:cBhvr>
                                      <p:to>
                                        <p:strVal val="visible"/>
                                      </p:to>
                                    </p:set>
                                    <p:anim to="" calcmode="lin" valueType="num">
                                      <p:cBhvr>
                                        <p:cTn id="39" dur="1" fill="hold"/>
                                        <p:tgtEl>
                                          <p:spTgt spid="17431"/>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17432"/>
                                        </p:tgtEl>
                                        <p:attrNameLst>
                                          <p:attrName>style.visibility</p:attrName>
                                        </p:attrNameLst>
                                      </p:cBhvr>
                                      <p:to>
                                        <p:strVal val="visible"/>
                                      </p:to>
                                    </p:set>
                                    <p:anim to="" calcmode="lin" valueType="num">
                                      <p:cBhvr>
                                        <p:cTn id="44" dur="1" fill="hold"/>
                                        <p:tgtEl>
                                          <p:spTgt spid="17432"/>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17433"/>
                                        </p:tgtEl>
                                        <p:attrNameLst>
                                          <p:attrName>style.visibility</p:attrName>
                                        </p:attrNameLst>
                                      </p:cBhvr>
                                      <p:to>
                                        <p:strVal val="visible"/>
                                      </p:to>
                                    </p:set>
                                    <p:anim to="" calcmode="lin" valueType="num">
                                      <p:cBhvr>
                                        <p:cTn id="49" dur="1" fill="hold"/>
                                        <p:tgtEl>
                                          <p:spTgt spid="17433"/>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17434"/>
                                        </p:tgtEl>
                                        <p:attrNameLst>
                                          <p:attrName>style.visibility</p:attrName>
                                        </p:attrNameLst>
                                      </p:cBhvr>
                                      <p:to>
                                        <p:strVal val="visible"/>
                                      </p:to>
                                    </p:set>
                                    <p:anim to="" calcmode="lin" valueType="num">
                                      <p:cBhvr>
                                        <p:cTn id="54" dur="1" fill="hold"/>
                                        <p:tgtEl>
                                          <p:spTgt spid="17434"/>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17435"/>
                                        </p:tgtEl>
                                        <p:attrNameLst>
                                          <p:attrName>style.visibility</p:attrName>
                                        </p:attrNameLst>
                                      </p:cBhvr>
                                      <p:to>
                                        <p:strVal val="visible"/>
                                      </p:to>
                                    </p:set>
                                    <p:anim to="" calcmode="lin" valueType="num">
                                      <p:cBhvr>
                                        <p:cTn id="59" dur="1" fill="hold"/>
                                        <p:tgtEl>
                                          <p:spTgt spid="174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مجموعة 8"/>
          <p:cNvGrpSpPr>
            <a:grpSpLocks/>
          </p:cNvGrpSpPr>
          <p:nvPr/>
        </p:nvGrpSpPr>
        <p:grpSpPr bwMode="auto">
          <a:xfrm>
            <a:off x="1795463" y="6242050"/>
            <a:ext cx="6305550" cy="579438"/>
            <a:chOff x="1919144" y="6248360"/>
            <a:chExt cx="6305832" cy="579160"/>
          </a:xfrm>
        </p:grpSpPr>
        <p:sp>
          <p:nvSpPr>
            <p:cNvPr id="24" name="مخطط انسيابي: تحضير 23">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25" name="سهم مسنن إلى اليمين 24">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ar-SA" b="0" u="none">
                  <a:solidFill>
                    <a:srgbClr val="FFFFFF"/>
                  </a:solidFill>
                  <a:hlinkClick r:id="rId5" action="ppaction://hlinksldjump"/>
                </a:rPr>
                <a:t>السا</a:t>
              </a:r>
              <a:r>
                <a:rPr lang="ar-SA" b="0" u="none">
                  <a:solidFill>
                    <a:srgbClr val="FFFFFF"/>
                  </a:solidFill>
                  <a:hlinkClick r:id="rId6" action="ppaction://hlinksldjump"/>
                </a:rPr>
                <a:t>ب</a:t>
              </a:r>
              <a:r>
                <a:rPr lang="ar-SA" b="0" u="none">
                  <a:solidFill>
                    <a:srgbClr val="FFFFFF"/>
                  </a:solidFill>
                  <a:hlinkClick r:id="rId5" action="ppaction://hlinksldjump"/>
                </a:rPr>
                <a:t>ق</a:t>
              </a:r>
              <a:endParaRPr lang="ar-SA" b="0" u="none">
                <a:solidFill>
                  <a:srgbClr val="FFFFFF"/>
                </a:solidFill>
              </a:endParaRPr>
            </a:p>
          </p:txBody>
        </p:sp>
        <p:sp>
          <p:nvSpPr>
            <p:cNvPr id="26" name="سهم مسنن إلى اليمين 25">
              <a:hlinkClick r:id="" action="ppaction://hlinkshowjump?jump=nextslide" highlightClick="1">
                <a:snd r:embed="rId7" name="الترجمة من Google#en-ar-ط§ظ„طھظ„.wav"/>
              </a:hlinkClick>
              <a:hlinkHover r:id="" action="ppaction://noaction">
                <a:snd r:embed="rId7"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8" action="ppaction://hlinksldjump"/>
                </a:rPr>
                <a:t>التالي</a:t>
              </a:r>
              <a:endParaRPr lang="ar-SA" b="0" u="none" dirty="0"/>
            </a:p>
          </p:txBody>
        </p:sp>
      </p:grpSp>
      <p:pic>
        <p:nvPicPr>
          <p:cNvPr id="27" name="Picture 2" descr="C:\Documents and Settings\نور المعلم\My Documents\My Pictures\exit[1].png">
            <a:hlinkClick r:id="" action="ppaction://hlinkshowjump?jump=endshow" highlightClick="1"/>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sp>
        <p:nvSpPr>
          <p:cNvPr id="86029" name="Text Box 13">
            <a:hlinkClick r:id="rId11" action="ppaction://hlinksldjump"/>
          </p:cNvPr>
          <p:cNvSpPr txBox="1">
            <a:spLocks noChangeArrowheads="1"/>
          </p:cNvSpPr>
          <p:nvPr/>
        </p:nvSpPr>
        <p:spPr bwMode="auto">
          <a:xfrm>
            <a:off x="1547813" y="0"/>
            <a:ext cx="6337300" cy="711200"/>
          </a:xfrm>
          <a:prstGeom prst="rect">
            <a:avLst/>
          </a:prstGeom>
          <a:gradFill rotWithShape="1">
            <a:gsLst>
              <a:gs pos="0">
                <a:srgbClr val="00FF00"/>
              </a:gs>
              <a:gs pos="100000">
                <a:srgbClr val="FFFF00"/>
              </a:gs>
            </a:gsLst>
            <a:lin ang="18900000" scaled="1"/>
          </a:gradFill>
          <a:ln w="9525">
            <a:solidFill>
              <a:srgbClr val="FF0000"/>
            </a:solidFill>
            <a:miter lim="800000"/>
            <a:headEnd/>
            <a:tailEnd/>
          </a:ln>
          <a:effectLst/>
        </p:spPr>
        <p:txBody>
          <a:bodyPr>
            <a:spAutoFit/>
          </a:bodyPr>
          <a:lstStyle/>
          <a:p>
            <a:pPr algn="ctr">
              <a:buFont typeface="Arial" pitchFamily="34" charset="0"/>
              <a:buNone/>
            </a:pPr>
            <a:r>
              <a:rPr lang="ar-SA" sz="4000" u="none"/>
              <a:t>المحتويــــــات</a:t>
            </a:r>
            <a:r>
              <a:rPr lang="ar-SA" sz="3600" u="none"/>
              <a:t> </a:t>
            </a:r>
            <a:endParaRPr lang="en-US" sz="3600" u="none"/>
          </a:p>
        </p:txBody>
      </p:sp>
      <p:pic>
        <p:nvPicPr>
          <p:cNvPr id="86035" name="Picture 19"/>
          <p:cNvPicPr>
            <a:picLocks noChangeAspect="1" noChangeArrowheads="1"/>
          </p:cNvPicPr>
          <p:nvPr/>
        </p:nvPicPr>
        <p:blipFill>
          <a:blip r:embed="rId12" cstate="print"/>
          <a:srcRect/>
          <a:stretch>
            <a:fillRect/>
          </a:stretch>
        </p:blipFill>
        <p:spPr bwMode="auto">
          <a:xfrm>
            <a:off x="2484438" y="1052513"/>
            <a:ext cx="4392612" cy="309562"/>
          </a:xfrm>
          <a:prstGeom prst="rect">
            <a:avLst/>
          </a:prstGeom>
          <a:noFill/>
          <a:ln w="9525">
            <a:noFill/>
            <a:miter lim="800000"/>
            <a:headEnd/>
            <a:tailEnd/>
          </a:ln>
          <a:effectLst/>
        </p:spPr>
      </p:pic>
      <p:pic>
        <p:nvPicPr>
          <p:cNvPr id="86036" name="Picture 20"/>
          <p:cNvPicPr>
            <a:picLocks noChangeAspect="1" noChangeArrowheads="1"/>
          </p:cNvPicPr>
          <p:nvPr/>
        </p:nvPicPr>
        <p:blipFill>
          <a:blip r:embed="rId13" cstate="print"/>
          <a:srcRect/>
          <a:stretch>
            <a:fillRect/>
          </a:stretch>
        </p:blipFill>
        <p:spPr bwMode="auto">
          <a:xfrm>
            <a:off x="2555875" y="2492375"/>
            <a:ext cx="4321175" cy="360363"/>
          </a:xfrm>
          <a:prstGeom prst="rect">
            <a:avLst/>
          </a:prstGeom>
          <a:noFill/>
          <a:ln w="9525">
            <a:noFill/>
            <a:miter lim="800000"/>
            <a:headEnd/>
            <a:tailEnd/>
          </a:ln>
          <a:effectLst/>
        </p:spPr>
      </p:pic>
      <p:pic>
        <p:nvPicPr>
          <p:cNvPr id="86037" name="Picture 21"/>
          <p:cNvPicPr>
            <a:picLocks noChangeAspect="1" noChangeArrowheads="1"/>
          </p:cNvPicPr>
          <p:nvPr/>
        </p:nvPicPr>
        <p:blipFill>
          <a:blip r:embed="rId14" cstate="print"/>
          <a:srcRect/>
          <a:stretch>
            <a:fillRect/>
          </a:stretch>
        </p:blipFill>
        <p:spPr bwMode="auto">
          <a:xfrm>
            <a:off x="2627313" y="3860800"/>
            <a:ext cx="4249737" cy="431800"/>
          </a:xfrm>
          <a:prstGeom prst="rect">
            <a:avLst/>
          </a:prstGeom>
          <a:noFill/>
          <a:ln w="9525">
            <a:noFill/>
            <a:miter lim="800000"/>
            <a:headEnd/>
            <a:tailEnd/>
          </a:ln>
          <a:effectLst/>
        </p:spPr>
      </p:pic>
      <p:pic>
        <p:nvPicPr>
          <p:cNvPr id="86038" name="Picture 22">
            <a:hlinkClick r:id="rId8" action="ppaction://hlinksldjump"/>
          </p:cNvPr>
          <p:cNvPicPr>
            <a:picLocks noChangeAspect="1" noChangeArrowheads="1"/>
          </p:cNvPicPr>
          <p:nvPr/>
        </p:nvPicPr>
        <p:blipFill>
          <a:blip r:embed="rId15" cstate="print"/>
          <a:srcRect/>
          <a:stretch>
            <a:fillRect/>
          </a:stretch>
        </p:blipFill>
        <p:spPr bwMode="auto">
          <a:xfrm>
            <a:off x="2484438" y="1484313"/>
            <a:ext cx="4392612" cy="333375"/>
          </a:xfrm>
          <a:prstGeom prst="rect">
            <a:avLst/>
          </a:prstGeom>
          <a:noFill/>
          <a:ln w="9525">
            <a:noFill/>
            <a:miter lim="800000"/>
            <a:headEnd/>
            <a:tailEnd/>
          </a:ln>
          <a:effectLst/>
        </p:spPr>
      </p:pic>
      <p:pic>
        <p:nvPicPr>
          <p:cNvPr id="86039" name="Picture 23">
            <a:hlinkClick r:id="rId16" action="ppaction://hlinksldjump"/>
          </p:cNvPr>
          <p:cNvPicPr>
            <a:picLocks noChangeAspect="1" noChangeArrowheads="1"/>
          </p:cNvPicPr>
          <p:nvPr/>
        </p:nvPicPr>
        <p:blipFill>
          <a:blip r:embed="rId17" cstate="print"/>
          <a:srcRect/>
          <a:stretch>
            <a:fillRect/>
          </a:stretch>
        </p:blipFill>
        <p:spPr bwMode="auto">
          <a:xfrm>
            <a:off x="2484438" y="1989138"/>
            <a:ext cx="4392612" cy="304800"/>
          </a:xfrm>
          <a:prstGeom prst="rect">
            <a:avLst/>
          </a:prstGeom>
          <a:noFill/>
          <a:ln w="9525">
            <a:noFill/>
            <a:miter lim="800000"/>
            <a:headEnd/>
            <a:tailEnd/>
          </a:ln>
          <a:effectLst/>
        </p:spPr>
      </p:pic>
      <p:pic>
        <p:nvPicPr>
          <p:cNvPr id="86040" name="Picture 24">
            <a:hlinkClick r:id="rId18" action="ppaction://hlinksldjump"/>
          </p:cNvPr>
          <p:cNvPicPr>
            <a:picLocks noChangeAspect="1" noChangeArrowheads="1"/>
          </p:cNvPicPr>
          <p:nvPr/>
        </p:nvPicPr>
        <p:blipFill>
          <a:blip r:embed="rId19" cstate="print"/>
          <a:srcRect/>
          <a:stretch>
            <a:fillRect/>
          </a:stretch>
        </p:blipFill>
        <p:spPr bwMode="auto">
          <a:xfrm>
            <a:off x="2555875" y="2997200"/>
            <a:ext cx="4321175" cy="333375"/>
          </a:xfrm>
          <a:prstGeom prst="rect">
            <a:avLst/>
          </a:prstGeom>
          <a:noFill/>
          <a:ln w="9525">
            <a:noFill/>
            <a:miter lim="800000"/>
            <a:headEnd/>
            <a:tailEnd/>
          </a:ln>
          <a:effectLst/>
        </p:spPr>
      </p:pic>
      <p:pic>
        <p:nvPicPr>
          <p:cNvPr id="86041" name="Picture 25">
            <a:hlinkClick r:id="rId20" action="ppaction://hlinksldjump"/>
          </p:cNvPr>
          <p:cNvPicPr>
            <a:picLocks noChangeAspect="1" noChangeArrowheads="1"/>
          </p:cNvPicPr>
          <p:nvPr/>
        </p:nvPicPr>
        <p:blipFill>
          <a:blip r:embed="rId21" cstate="print"/>
          <a:srcRect/>
          <a:stretch>
            <a:fillRect/>
          </a:stretch>
        </p:blipFill>
        <p:spPr bwMode="auto">
          <a:xfrm>
            <a:off x="2555875" y="3429000"/>
            <a:ext cx="4321175" cy="361950"/>
          </a:xfrm>
          <a:prstGeom prst="rect">
            <a:avLst/>
          </a:prstGeom>
          <a:noFill/>
          <a:ln w="9525">
            <a:noFill/>
            <a:miter lim="800000"/>
            <a:headEnd/>
            <a:tailEnd/>
          </a:ln>
          <a:effectLst/>
        </p:spPr>
      </p:pic>
      <p:pic>
        <p:nvPicPr>
          <p:cNvPr id="86042" name="Picture 26">
            <a:hlinkClick r:id="rId22" action="ppaction://hlinksldjump"/>
          </p:cNvPr>
          <p:cNvPicPr>
            <a:picLocks noChangeAspect="1" noChangeArrowheads="1"/>
          </p:cNvPicPr>
          <p:nvPr/>
        </p:nvPicPr>
        <p:blipFill>
          <a:blip r:embed="rId23" cstate="print"/>
          <a:srcRect/>
          <a:stretch>
            <a:fillRect/>
          </a:stretch>
        </p:blipFill>
        <p:spPr bwMode="auto">
          <a:xfrm>
            <a:off x="2627313" y="4365625"/>
            <a:ext cx="4249737" cy="352425"/>
          </a:xfrm>
          <a:prstGeom prst="rect">
            <a:avLst/>
          </a:prstGeom>
          <a:noFill/>
          <a:ln w="9525">
            <a:noFill/>
            <a:miter lim="800000"/>
            <a:headEnd/>
            <a:tailEnd/>
          </a:ln>
          <a:effectLst/>
        </p:spPr>
      </p:pic>
      <p:pic>
        <p:nvPicPr>
          <p:cNvPr id="86043" name="Picture 27">
            <a:hlinkClick r:id="rId24" action="ppaction://hlinksldjump"/>
          </p:cNvPr>
          <p:cNvPicPr>
            <a:picLocks noChangeAspect="1" noChangeArrowheads="1"/>
          </p:cNvPicPr>
          <p:nvPr/>
        </p:nvPicPr>
        <p:blipFill>
          <a:blip r:embed="rId25" cstate="print"/>
          <a:srcRect/>
          <a:stretch>
            <a:fillRect/>
          </a:stretch>
        </p:blipFill>
        <p:spPr bwMode="auto">
          <a:xfrm>
            <a:off x="2627313" y="4797425"/>
            <a:ext cx="4249737" cy="381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029"/>
                                        </p:tgtEl>
                                        <p:attrNameLst>
                                          <p:attrName>style.visibility</p:attrName>
                                        </p:attrNameLst>
                                      </p:cBhvr>
                                      <p:to>
                                        <p:strVal val="visible"/>
                                      </p:to>
                                    </p:set>
                                    <p:animEffect transition="in" filter="wipe(down)">
                                      <p:cBhvr>
                                        <p:cTn id="7" dur="500"/>
                                        <p:tgtEl>
                                          <p:spTgt spid="860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6035"/>
                                        </p:tgtEl>
                                        <p:attrNameLst>
                                          <p:attrName>style.visibility</p:attrName>
                                        </p:attrNameLst>
                                      </p:cBhvr>
                                      <p:to>
                                        <p:strVal val="visible"/>
                                      </p:to>
                                    </p:set>
                                    <p:anim calcmode="lin" valueType="num">
                                      <p:cBhvr additive="base">
                                        <p:cTn id="12" dur="500" fill="hold"/>
                                        <p:tgtEl>
                                          <p:spTgt spid="86035"/>
                                        </p:tgtEl>
                                        <p:attrNameLst>
                                          <p:attrName>ppt_x</p:attrName>
                                        </p:attrNameLst>
                                      </p:cBhvr>
                                      <p:tavLst>
                                        <p:tav tm="0">
                                          <p:val>
                                            <p:strVal val="#ppt_x"/>
                                          </p:val>
                                        </p:tav>
                                        <p:tav tm="100000">
                                          <p:val>
                                            <p:strVal val="#ppt_x"/>
                                          </p:val>
                                        </p:tav>
                                      </p:tavLst>
                                    </p:anim>
                                    <p:anim calcmode="lin" valueType="num">
                                      <p:cBhvr additive="base">
                                        <p:cTn id="13" dur="500" fill="hold"/>
                                        <p:tgtEl>
                                          <p:spTgt spid="860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6038"/>
                                        </p:tgtEl>
                                        <p:attrNameLst>
                                          <p:attrName>style.visibility</p:attrName>
                                        </p:attrNameLst>
                                      </p:cBhvr>
                                      <p:to>
                                        <p:strVal val="visible"/>
                                      </p:to>
                                    </p:set>
                                    <p:anim calcmode="lin" valueType="num">
                                      <p:cBhvr additive="base">
                                        <p:cTn id="18" dur="500" fill="hold"/>
                                        <p:tgtEl>
                                          <p:spTgt spid="86038"/>
                                        </p:tgtEl>
                                        <p:attrNameLst>
                                          <p:attrName>ppt_x</p:attrName>
                                        </p:attrNameLst>
                                      </p:cBhvr>
                                      <p:tavLst>
                                        <p:tav tm="0">
                                          <p:val>
                                            <p:strVal val="#ppt_x"/>
                                          </p:val>
                                        </p:tav>
                                        <p:tav tm="100000">
                                          <p:val>
                                            <p:strVal val="#ppt_x"/>
                                          </p:val>
                                        </p:tav>
                                      </p:tavLst>
                                    </p:anim>
                                    <p:anim calcmode="lin" valueType="num">
                                      <p:cBhvr additive="base">
                                        <p:cTn id="19" dur="500" fill="hold"/>
                                        <p:tgtEl>
                                          <p:spTgt spid="860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6039"/>
                                        </p:tgtEl>
                                        <p:attrNameLst>
                                          <p:attrName>style.visibility</p:attrName>
                                        </p:attrNameLst>
                                      </p:cBhvr>
                                      <p:to>
                                        <p:strVal val="visible"/>
                                      </p:to>
                                    </p:set>
                                    <p:anim calcmode="lin" valueType="num">
                                      <p:cBhvr additive="base">
                                        <p:cTn id="24" dur="500" fill="hold"/>
                                        <p:tgtEl>
                                          <p:spTgt spid="86039"/>
                                        </p:tgtEl>
                                        <p:attrNameLst>
                                          <p:attrName>ppt_x</p:attrName>
                                        </p:attrNameLst>
                                      </p:cBhvr>
                                      <p:tavLst>
                                        <p:tav tm="0">
                                          <p:val>
                                            <p:strVal val="#ppt_x"/>
                                          </p:val>
                                        </p:tav>
                                        <p:tav tm="100000">
                                          <p:val>
                                            <p:strVal val="#ppt_x"/>
                                          </p:val>
                                        </p:tav>
                                      </p:tavLst>
                                    </p:anim>
                                    <p:anim calcmode="lin" valueType="num">
                                      <p:cBhvr additive="base">
                                        <p:cTn id="25" dur="500" fill="hold"/>
                                        <p:tgtEl>
                                          <p:spTgt spid="8603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6036"/>
                                        </p:tgtEl>
                                        <p:attrNameLst>
                                          <p:attrName>style.visibility</p:attrName>
                                        </p:attrNameLst>
                                      </p:cBhvr>
                                      <p:to>
                                        <p:strVal val="visible"/>
                                      </p:to>
                                    </p:set>
                                    <p:anim calcmode="lin" valueType="num">
                                      <p:cBhvr additive="base">
                                        <p:cTn id="30" dur="500" fill="hold"/>
                                        <p:tgtEl>
                                          <p:spTgt spid="86036"/>
                                        </p:tgtEl>
                                        <p:attrNameLst>
                                          <p:attrName>ppt_x</p:attrName>
                                        </p:attrNameLst>
                                      </p:cBhvr>
                                      <p:tavLst>
                                        <p:tav tm="0">
                                          <p:val>
                                            <p:strVal val="#ppt_x"/>
                                          </p:val>
                                        </p:tav>
                                        <p:tav tm="100000">
                                          <p:val>
                                            <p:strVal val="#ppt_x"/>
                                          </p:val>
                                        </p:tav>
                                      </p:tavLst>
                                    </p:anim>
                                    <p:anim calcmode="lin" valueType="num">
                                      <p:cBhvr additive="base">
                                        <p:cTn id="31" dur="500" fill="hold"/>
                                        <p:tgtEl>
                                          <p:spTgt spid="8603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6040"/>
                                        </p:tgtEl>
                                        <p:attrNameLst>
                                          <p:attrName>style.visibility</p:attrName>
                                        </p:attrNameLst>
                                      </p:cBhvr>
                                      <p:to>
                                        <p:strVal val="visible"/>
                                      </p:to>
                                    </p:set>
                                    <p:anim calcmode="lin" valueType="num">
                                      <p:cBhvr additive="base">
                                        <p:cTn id="36" dur="500" fill="hold"/>
                                        <p:tgtEl>
                                          <p:spTgt spid="86040"/>
                                        </p:tgtEl>
                                        <p:attrNameLst>
                                          <p:attrName>ppt_x</p:attrName>
                                        </p:attrNameLst>
                                      </p:cBhvr>
                                      <p:tavLst>
                                        <p:tav tm="0">
                                          <p:val>
                                            <p:strVal val="#ppt_x"/>
                                          </p:val>
                                        </p:tav>
                                        <p:tav tm="100000">
                                          <p:val>
                                            <p:strVal val="#ppt_x"/>
                                          </p:val>
                                        </p:tav>
                                      </p:tavLst>
                                    </p:anim>
                                    <p:anim calcmode="lin" valueType="num">
                                      <p:cBhvr additive="base">
                                        <p:cTn id="37" dur="500" fill="hold"/>
                                        <p:tgtEl>
                                          <p:spTgt spid="8604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6041"/>
                                        </p:tgtEl>
                                        <p:attrNameLst>
                                          <p:attrName>style.visibility</p:attrName>
                                        </p:attrNameLst>
                                      </p:cBhvr>
                                      <p:to>
                                        <p:strVal val="visible"/>
                                      </p:to>
                                    </p:set>
                                    <p:anim calcmode="lin" valueType="num">
                                      <p:cBhvr additive="base">
                                        <p:cTn id="42" dur="500" fill="hold"/>
                                        <p:tgtEl>
                                          <p:spTgt spid="86041"/>
                                        </p:tgtEl>
                                        <p:attrNameLst>
                                          <p:attrName>ppt_x</p:attrName>
                                        </p:attrNameLst>
                                      </p:cBhvr>
                                      <p:tavLst>
                                        <p:tav tm="0">
                                          <p:val>
                                            <p:strVal val="#ppt_x"/>
                                          </p:val>
                                        </p:tav>
                                        <p:tav tm="100000">
                                          <p:val>
                                            <p:strVal val="#ppt_x"/>
                                          </p:val>
                                        </p:tav>
                                      </p:tavLst>
                                    </p:anim>
                                    <p:anim calcmode="lin" valueType="num">
                                      <p:cBhvr additive="base">
                                        <p:cTn id="43" dur="500" fill="hold"/>
                                        <p:tgtEl>
                                          <p:spTgt spid="8604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6037"/>
                                        </p:tgtEl>
                                        <p:attrNameLst>
                                          <p:attrName>style.visibility</p:attrName>
                                        </p:attrNameLst>
                                      </p:cBhvr>
                                      <p:to>
                                        <p:strVal val="visible"/>
                                      </p:to>
                                    </p:set>
                                    <p:anim calcmode="lin" valueType="num">
                                      <p:cBhvr additive="base">
                                        <p:cTn id="48" dur="500" fill="hold"/>
                                        <p:tgtEl>
                                          <p:spTgt spid="86037"/>
                                        </p:tgtEl>
                                        <p:attrNameLst>
                                          <p:attrName>ppt_x</p:attrName>
                                        </p:attrNameLst>
                                      </p:cBhvr>
                                      <p:tavLst>
                                        <p:tav tm="0">
                                          <p:val>
                                            <p:strVal val="#ppt_x"/>
                                          </p:val>
                                        </p:tav>
                                        <p:tav tm="100000">
                                          <p:val>
                                            <p:strVal val="#ppt_x"/>
                                          </p:val>
                                        </p:tav>
                                      </p:tavLst>
                                    </p:anim>
                                    <p:anim calcmode="lin" valueType="num">
                                      <p:cBhvr additive="base">
                                        <p:cTn id="49" dur="500" fill="hold"/>
                                        <p:tgtEl>
                                          <p:spTgt spid="8603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6042"/>
                                        </p:tgtEl>
                                        <p:attrNameLst>
                                          <p:attrName>style.visibility</p:attrName>
                                        </p:attrNameLst>
                                      </p:cBhvr>
                                      <p:to>
                                        <p:strVal val="visible"/>
                                      </p:to>
                                    </p:set>
                                    <p:anim calcmode="lin" valueType="num">
                                      <p:cBhvr additive="base">
                                        <p:cTn id="54" dur="500" fill="hold"/>
                                        <p:tgtEl>
                                          <p:spTgt spid="86042"/>
                                        </p:tgtEl>
                                        <p:attrNameLst>
                                          <p:attrName>ppt_x</p:attrName>
                                        </p:attrNameLst>
                                      </p:cBhvr>
                                      <p:tavLst>
                                        <p:tav tm="0">
                                          <p:val>
                                            <p:strVal val="#ppt_x"/>
                                          </p:val>
                                        </p:tav>
                                        <p:tav tm="100000">
                                          <p:val>
                                            <p:strVal val="#ppt_x"/>
                                          </p:val>
                                        </p:tav>
                                      </p:tavLst>
                                    </p:anim>
                                    <p:anim calcmode="lin" valueType="num">
                                      <p:cBhvr additive="base">
                                        <p:cTn id="55" dur="500" fill="hold"/>
                                        <p:tgtEl>
                                          <p:spTgt spid="8604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6043"/>
                                        </p:tgtEl>
                                        <p:attrNameLst>
                                          <p:attrName>style.visibility</p:attrName>
                                        </p:attrNameLst>
                                      </p:cBhvr>
                                      <p:to>
                                        <p:strVal val="visible"/>
                                      </p:to>
                                    </p:set>
                                    <p:anim calcmode="lin" valueType="num">
                                      <p:cBhvr additive="base">
                                        <p:cTn id="60" dur="500" fill="hold"/>
                                        <p:tgtEl>
                                          <p:spTgt spid="86043"/>
                                        </p:tgtEl>
                                        <p:attrNameLst>
                                          <p:attrName>ppt_x</p:attrName>
                                        </p:attrNameLst>
                                      </p:cBhvr>
                                      <p:tavLst>
                                        <p:tav tm="0">
                                          <p:val>
                                            <p:strVal val="#ppt_x"/>
                                          </p:val>
                                        </p:tav>
                                        <p:tav tm="100000">
                                          <p:val>
                                            <p:strVal val="#ppt_x"/>
                                          </p:val>
                                        </p:tav>
                                      </p:tavLst>
                                    </p:anim>
                                    <p:anim calcmode="lin" valueType="num">
                                      <p:cBhvr additive="base">
                                        <p:cTn id="61" dur="500" fill="hold"/>
                                        <p:tgtEl>
                                          <p:spTgt spid="860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1426" name="مجموعة 8"/>
          <p:cNvGrpSpPr>
            <a:grpSpLocks/>
          </p:cNvGrpSpPr>
          <p:nvPr/>
        </p:nvGrpSpPr>
        <p:grpSpPr bwMode="auto">
          <a:xfrm>
            <a:off x="1795463" y="6242050"/>
            <a:ext cx="6305550" cy="579438"/>
            <a:chOff x="1919144" y="6248360"/>
            <a:chExt cx="6305832" cy="579160"/>
          </a:xfrm>
        </p:grpSpPr>
        <p:sp>
          <p:nvSpPr>
            <p:cNvPr id="8" name="مخطط انسيابي: تحضير 3">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5" name="سهم مسنن إلى اليمين 4">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 action="ppaction://noaction"/>
                </a:rPr>
                <a:t>السابق</a:t>
              </a:r>
              <a:endParaRPr lang="ar-SA" b="0" u="none" dirty="0"/>
            </a:p>
          </p:txBody>
        </p:sp>
        <p:sp>
          <p:nvSpPr>
            <p:cNvPr id="6" name="سهم مسنن إلى اليمين 5">
              <a:hlinkClick r:id="" action="ppaction://hlinkshowjump?jump=nextslide" highlightClick="1">
                <a:snd r:embed="rId5" name="الترجمة من Google#en-ar-ط§ظ„طھظ„.wav"/>
              </a:hlinkClick>
              <a:hlinkHover r:id="" action="ppaction://noaction">
                <a:snd r:embed="rId5"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 action="ppaction://noaction"/>
                </a:rPr>
                <a:t>التالي</a:t>
              </a:r>
              <a:endParaRPr lang="ar-SA" b="0" u="none" dirty="0"/>
            </a:p>
          </p:txBody>
        </p:sp>
      </p:grpSp>
      <p:pic>
        <p:nvPicPr>
          <p:cNvPr id="7" name="Picture 2" descr="C:\Documents and Settings\نور المعلم\My Documents\My Pictures\exit[1].png">
            <a:hlinkClick r:id="" action="ppaction://hlinkshowjump?jump=endshow" highlightClick="1"/>
            <a:hlinkHover r:id="" action="ppaction://noaction" highlightClick="1">
              <a:snd r:embed="rId6" name="الترجمة من Google#en-ar-ط§ظ„طھظ„_4.wav"/>
            </a:hlinkHover>
          </p:cNvPr>
          <p:cNvPicPr>
            <a:picLocks noChangeAspect="1" noChangeArrowheads="1"/>
          </p:cNvPicPr>
          <p:nvPr/>
        </p:nvPicPr>
        <p:blipFill>
          <a:blip r:embed="rId7"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pic>
        <p:nvPicPr>
          <p:cNvPr id="231444" name="Picture 20"/>
          <p:cNvPicPr>
            <a:picLocks noChangeAspect="1" noChangeArrowheads="1"/>
          </p:cNvPicPr>
          <p:nvPr/>
        </p:nvPicPr>
        <p:blipFill>
          <a:blip r:embed="rId8" cstate="print"/>
          <a:srcRect/>
          <a:stretch>
            <a:fillRect/>
          </a:stretch>
        </p:blipFill>
        <p:spPr bwMode="auto">
          <a:xfrm>
            <a:off x="2987675" y="692150"/>
            <a:ext cx="5022850" cy="1368425"/>
          </a:xfrm>
          <a:prstGeom prst="rect">
            <a:avLst/>
          </a:prstGeom>
          <a:noFill/>
          <a:ln w="9525">
            <a:noFill/>
            <a:miter lim="800000"/>
            <a:headEnd/>
            <a:tailEnd/>
          </a:ln>
          <a:effectLst/>
        </p:spPr>
      </p:pic>
      <p:pic>
        <p:nvPicPr>
          <p:cNvPr id="231445" name="Picture 21"/>
          <p:cNvPicPr>
            <a:picLocks noChangeAspect="1" noChangeArrowheads="1"/>
          </p:cNvPicPr>
          <p:nvPr/>
        </p:nvPicPr>
        <p:blipFill>
          <a:blip r:embed="rId9" cstate="print"/>
          <a:srcRect/>
          <a:stretch>
            <a:fillRect/>
          </a:stretch>
        </p:blipFill>
        <p:spPr bwMode="auto">
          <a:xfrm>
            <a:off x="4140200" y="2586038"/>
            <a:ext cx="3971925" cy="771525"/>
          </a:xfrm>
          <a:prstGeom prst="rect">
            <a:avLst/>
          </a:prstGeom>
          <a:noFill/>
          <a:ln w="9525">
            <a:noFill/>
            <a:miter lim="800000"/>
            <a:headEnd/>
            <a:tailEnd/>
          </a:ln>
          <a:effectLst/>
        </p:spPr>
      </p:pic>
      <p:pic>
        <p:nvPicPr>
          <p:cNvPr id="231446" name="Picture 22"/>
          <p:cNvPicPr>
            <a:picLocks noChangeAspect="1" noChangeArrowheads="1"/>
          </p:cNvPicPr>
          <p:nvPr/>
        </p:nvPicPr>
        <p:blipFill>
          <a:blip r:embed="rId10" cstate="print"/>
          <a:srcRect/>
          <a:stretch>
            <a:fillRect/>
          </a:stretch>
        </p:blipFill>
        <p:spPr bwMode="auto">
          <a:xfrm>
            <a:off x="4140200" y="4424363"/>
            <a:ext cx="3914775" cy="733425"/>
          </a:xfrm>
          <a:prstGeom prst="rect">
            <a:avLst/>
          </a:prstGeom>
          <a:noFill/>
          <a:ln w="9525">
            <a:noFill/>
            <a:miter lim="800000"/>
            <a:headEnd/>
            <a:tailEnd/>
          </a:ln>
          <a:effectLst/>
        </p:spPr>
      </p:pic>
      <p:sp>
        <p:nvSpPr>
          <p:cNvPr id="2" name="مربع نص 1"/>
          <p:cNvSpPr txBox="1">
            <a:spLocks noChangeArrowheads="1"/>
          </p:cNvSpPr>
          <p:nvPr/>
        </p:nvSpPr>
        <p:spPr bwMode="auto">
          <a:xfrm>
            <a:off x="8172450" y="749300"/>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latin typeface="Calibri" pitchFamily="34" charset="0"/>
                <a:cs typeface="Times New Roman" pitchFamily="18" charset="0"/>
              </a:rPr>
              <a:t>س </a:t>
            </a:r>
            <a:endParaRPr lang="en-US" sz="1800" u="none">
              <a:solidFill>
                <a:schemeClr val="tx1"/>
              </a:solidFill>
              <a:latin typeface="Arial" pitchFamily="34" charset="0"/>
              <a:cs typeface="Arial" pitchFamily="34" charset="0"/>
            </a:endParaRPr>
          </a:p>
        </p:txBody>
      </p:sp>
      <p:sp>
        <p:nvSpPr>
          <p:cNvPr id="4" name="مربع نص 3"/>
          <p:cNvSpPr txBox="1">
            <a:spLocks noChangeArrowheads="1"/>
          </p:cNvSpPr>
          <p:nvPr/>
        </p:nvSpPr>
        <p:spPr bwMode="auto">
          <a:xfrm>
            <a:off x="1835150" y="2133600"/>
            <a:ext cx="6308725" cy="406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2000" u="none">
                <a:solidFill>
                  <a:schemeClr val="hlink"/>
                </a:solidFill>
                <a:latin typeface="Arial" pitchFamily="34" charset="0"/>
                <a:cs typeface="Arial" pitchFamily="34" charset="0"/>
              </a:rPr>
              <a:t>موارد متجددة  يمكن تعويضها بزراعة نباتات ذرة بشكل اكثر .  </a:t>
            </a:r>
            <a:endParaRPr lang="en-US" sz="2000" u="none">
              <a:solidFill>
                <a:schemeClr val="hlink"/>
              </a:solidFill>
              <a:latin typeface="Arial" pitchFamily="34" charset="0"/>
              <a:cs typeface="Arial" pitchFamily="34" charset="0"/>
            </a:endParaRPr>
          </a:p>
        </p:txBody>
      </p:sp>
      <p:sp>
        <p:nvSpPr>
          <p:cNvPr id="3" name="مربع نص 2"/>
          <p:cNvSpPr txBox="1">
            <a:spLocks noChangeArrowheads="1"/>
          </p:cNvSpPr>
          <p:nvPr/>
        </p:nvSpPr>
        <p:spPr bwMode="auto">
          <a:xfrm>
            <a:off x="8172450" y="2133600"/>
            <a:ext cx="709613"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latin typeface="Calibri" pitchFamily="34" charset="0"/>
                <a:cs typeface="Times New Roman" pitchFamily="18" charset="0"/>
              </a:rPr>
              <a:t>الإجابة </a:t>
            </a:r>
            <a:endParaRPr lang="en-US" sz="1800" b="0" u="none">
              <a:solidFill>
                <a:schemeClr val="tx1"/>
              </a:solidFill>
              <a:latin typeface="Arial" pitchFamily="34" charset="0"/>
              <a:cs typeface="Arial" pitchFamily="34" charset="0"/>
            </a:endParaRPr>
          </a:p>
        </p:txBody>
      </p:sp>
      <p:sp>
        <p:nvSpPr>
          <p:cNvPr id="9" name="مربع نص 1"/>
          <p:cNvSpPr txBox="1">
            <a:spLocks noChangeArrowheads="1"/>
          </p:cNvSpPr>
          <p:nvPr/>
        </p:nvSpPr>
        <p:spPr bwMode="auto">
          <a:xfrm>
            <a:off x="8172450" y="2636838"/>
            <a:ext cx="406400" cy="3762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latin typeface="Calibri" pitchFamily="34" charset="0"/>
                <a:cs typeface="Times New Roman" pitchFamily="18" charset="0"/>
              </a:rPr>
              <a:t>س </a:t>
            </a:r>
            <a:endParaRPr lang="en-US" sz="1800" u="none">
              <a:solidFill>
                <a:schemeClr val="tx1"/>
              </a:solidFill>
              <a:latin typeface="Arial" pitchFamily="34" charset="0"/>
              <a:cs typeface="Arial" pitchFamily="34" charset="0"/>
            </a:endParaRPr>
          </a:p>
        </p:txBody>
      </p:sp>
      <p:sp>
        <p:nvSpPr>
          <p:cNvPr id="10" name="مربع نص 3"/>
          <p:cNvSpPr txBox="1">
            <a:spLocks noChangeArrowheads="1"/>
          </p:cNvSpPr>
          <p:nvPr/>
        </p:nvSpPr>
        <p:spPr bwMode="auto">
          <a:xfrm>
            <a:off x="1835150" y="3429000"/>
            <a:ext cx="6308725" cy="9255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1800" u="none">
                <a:solidFill>
                  <a:schemeClr val="hlink"/>
                </a:solidFill>
                <a:latin typeface="Arial" pitchFamily="34" charset="0"/>
                <a:cs typeface="Arial" pitchFamily="34" charset="0"/>
              </a:rPr>
              <a:t>يتجمع الفتات الصخري الناتج عن تجوية الصخور ويختلط مع بقايا المخلوقات الحية في طبقات ومع مرور الزمن تتكون طبقات التربة وتتمايز بحيث تكون طبقة التربة العليا غنية بالدبال والمعادن والطبقة السفلى تحتوي على كميات اقل من الدبال</a:t>
            </a:r>
            <a:endParaRPr lang="en-US" sz="1800" u="none">
              <a:solidFill>
                <a:schemeClr val="hlink"/>
              </a:solidFill>
              <a:latin typeface="Arial" pitchFamily="34" charset="0"/>
              <a:cs typeface="Arial" pitchFamily="34" charset="0"/>
            </a:endParaRPr>
          </a:p>
        </p:txBody>
      </p:sp>
      <p:sp>
        <p:nvSpPr>
          <p:cNvPr id="11" name="مربع نص 2"/>
          <p:cNvSpPr txBox="1">
            <a:spLocks noChangeArrowheads="1"/>
          </p:cNvSpPr>
          <p:nvPr/>
        </p:nvSpPr>
        <p:spPr bwMode="auto">
          <a:xfrm>
            <a:off x="8172450" y="3429000"/>
            <a:ext cx="709613"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latin typeface="Calibri" pitchFamily="34" charset="0"/>
                <a:cs typeface="Times New Roman" pitchFamily="18" charset="0"/>
              </a:rPr>
              <a:t>الإجابة </a:t>
            </a:r>
            <a:endParaRPr lang="en-US" sz="1800" b="0" u="none">
              <a:solidFill>
                <a:schemeClr val="tx1"/>
              </a:solidFill>
              <a:latin typeface="Arial" pitchFamily="34" charset="0"/>
              <a:cs typeface="Arial" pitchFamily="34" charset="0"/>
            </a:endParaRPr>
          </a:p>
        </p:txBody>
      </p:sp>
      <p:sp>
        <p:nvSpPr>
          <p:cNvPr id="12" name="مربع نص 1"/>
          <p:cNvSpPr txBox="1">
            <a:spLocks noChangeArrowheads="1"/>
          </p:cNvSpPr>
          <p:nvPr/>
        </p:nvSpPr>
        <p:spPr bwMode="auto">
          <a:xfrm>
            <a:off x="8172450" y="4437063"/>
            <a:ext cx="406400" cy="3762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latin typeface="Calibri" pitchFamily="34" charset="0"/>
                <a:cs typeface="Times New Roman" pitchFamily="18" charset="0"/>
              </a:rPr>
              <a:t>س </a:t>
            </a:r>
            <a:endParaRPr lang="en-US" sz="1800" u="none">
              <a:solidFill>
                <a:schemeClr val="tx1"/>
              </a:solidFill>
              <a:latin typeface="Arial" pitchFamily="34" charset="0"/>
              <a:cs typeface="Arial" pitchFamily="34" charset="0"/>
            </a:endParaRPr>
          </a:p>
        </p:txBody>
      </p:sp>
      <p:sp>
        <p:nvSpPr>
          <p:cNvPr id="13" name="مربع نص 3"/>
          <p:cNvSpPr txBox="1">
            <a:spLocks noChangeArrowheads="1"/>
          </p:cNvSpPr>
          <p:nvPr/>
        </p:nvSpPr>
        <p:spPr bwMode="auto">
          <a:xfrm>
            <a:off x="1835150" y="5299075"/>
            <a:ext cx="6308725" cy="6508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1800" u="none">
                <a:solidFill>
                  <a:schemeClr val="hlink"/>
                </a:solidFill>
                <a:latin typeface="Arial" pitchFamily="34" charset="0"/>
                <a:cs typeface="Arial" pitchFamily="34" charset="0"/>
              </a:rPr>
              <a:t>الاهم هو المحافظة على مصادر الطاقة غير المتجددة لأنها يمكن أن تستهلك نهائيا مثل : الفحم والنفط أما مصادر الطاقة المتجددة فلا تستهلك .</a:t>
            </a:r>
            <a:r>
              <a:rPr lang="ar-SA" sz="1600" u="none">
                <a:solidFill>
                  <a:schemeClr val="hlink"/>
                </a:solidFill>
                <a:latin typeface="Arial" pitchFamily="34" charset="0"/>
                <a:cs typeface="Arial" pitchFamily="34" charset="0"/>
              </a:rPr>
              <a:t>  </a:t>
            </a:r>
            <a:endParaRPr lang="en-US" sz="1600" u="none">
              <a:solidFill>
                <a:schemeClr val="hlink"/>
              </a:solidFill>
              <a:latin typeface="Arial" pitchFamily="34" charset="0"/>
              <a:cs typeface="Arial" pitchFamily="34" charset="0"/>
            </a:endParaRPr>
          </a:p>
        </p:txBody>
      </p:sp>
      <p:sp>
        <p:nvSpPr>
          <p:cNvPr id="14" name="مربع نص 2"/>
          <p:cNvSpPr txBox="1">
            <a:spLocks noChangeArrowheads="1"/>
          </p:cNvSpPr>
          <p:nvPr/>
        </p:nvSpPr>
        <p:spPr bwMode="auto">
          <a:xfrm>
            <a:off x="8172450" y="5173663"/>
            <a:ext cx="709613"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latin typeface="Calibri" pitchFamily="34" charset="0"/>
                <a:cs typeface="Times New Roman" pitchFamily="18" charset="0"/>
              </a:rPr>
              <a:t>الإجابة </a:t>
            </a:r>
            <a:endParaRPr lang="en-US" sz="1800" b="0" u="none">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231444"/>
                                        </p:tgtEl>
                                        <p:attrNameLst>
                                          <p:attrName>style.visibility</p:attrName>
                                        </p:attrNameLst>
                                      </p:cBhvr>
                                      <p:to>
                                        <p:strVal val="visible"/>
                                      </p:to>
                                    </p:set>
                                    <p:anim to="" calcmode="lin" valueType="num">
                                      <p:cBhvr>
                                        <p:cTn id="13" dur="1" fill="hold"/>
                                        <p:tgtEl>
                                          <p:spTgt spid="23144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2000" fill="hold"/>
                                        <p:tgtEl>
                                          <p:spTgt spid="4"/>
                                        </p:tgtEl>
                                        <p:attrNameLst>
                                          <p:attrName>ppt_x</p:attrName>
                                        </p:attrNameLst>
                                      </p:cBhvr>
                                      <p:tavLst>
                                        <p:tav tm="0">
                                          <p:val>
                                            <p:strVal val="0-#ppt_w/2"/>
                                          </p:val>
                                        </p:tav>
                                        <p:tav tm="100000">
                                          <p:val>
                                            <p:strVal val="#ppt_x"/>
                                          </p:val>
                                        </p:tav>
                                      </p:tavLst>
                                    </p:anim>
                                    <p:anim calcmode="lin" valueType="num">
                                      <p:cBhvr additive="base">
                                        <p:cTn id="25"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1+#ppt_w/2"/>
                                          </p:val>
                                        </p:tav>
                                        <p:tav tm="100000">
                                          <p:val>
                                            <p:strVal val="#ppt_x"/>
                                          </p:val>
                                        </p:tav>
                                      </p:tavLst>
                                    </p:anim>
                                    <p:anim calcmode="lin" valueType="num">
                                      <p:cBhvr additive="base">
                                        <p:cTn id="31"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31445"/>
                                        </p:tgtEl>
                                        <p:attrNameLst>
                                          <p:attrName>style.visibility</p:attrName>
                                        </p:attrNameLst>
                                      </p:cBhvr>
                                      <p:to>
                                        <p:strVal val="visible"/>
                                      </p:to>
                                    </p:set>
                                    <p:anim to="" calcmode="lin" valueType="num">
                                      <p:cBhvr>
                                        <p:cTn id="36" dur="1" fill="hold"/>
                                        <p:tgtEl>
                                          <p:spTgt spid="231445"/>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2000" fill="hold"/>
                                        <p:tgtEl>
                                          <p:spTgt spid="11"/>
                                        </p:tgtEl>
                                        <p:attrNameLst>
                                          <p:attrName>ppt_x</p:attrName>
                                        </p:attrNameLst>
                                      </p:cBhvr>
                                      <p:tavLst>
                                        <p:tav tm="0">
                                          <p:val>
                                            <p:strVal val="#ppt_x"/>
                                          </p:val>
                                        </p:tav>
                                        <p:tav tm="100000">
                                          <p:val>
                                            <p:strVal val="#ppt_x"/>
                                          </p:val>
                                        </p:tav>
                                      </p:tavLst>
                                    </p:anim>
                                    <p:anim calcmode="lin" valueType="num">
                                      <p:cBhvr additive="base">
                                        <p:cTn id="4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000" fill="hold"/>
                                        <p:tgtEl>
                                          <p:spTgt spid="10"/>
                                        </p:tgtEl>
                                        <p:attrNameLst>
                                          <p:attrName>ppt_x</p:attrName>
                                        </p:attrNameLst>
                                      </p:cBhvr>
                                      <p:tavLst>
                                        <p:tav tm="0">
                                          <p:val>
                                            <p:strVal val="0-#ppt_w/2"/>
                                          </p:val>
                                        </p:tav>
                                        <p:tav tm="100000">
                                          <p:val>
                                            <p:strVal val="#ppt_x"/>
                                          </p:val>
                                        </p:tav>
                                      </p:tavLst>
                                    </p:anim>
                                    <p:anim calcmode="lin" valueType="num">
                                      <p:cBhvr additive="base">
                                        <p:cTn id="4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2000" fill="hold"/>
                                        <p:tgtEl>
                                          <p:spTgt spid="12"/>
                                        </p:tgtEl>
                                        <p:attrNameLst>
                                          <p:attrName>ppt_x</p:attrName>
                                        </p:attrNameLst>
                                      </p:cBhvr>
                                      <p:tavLst>
                                        <p:tav tm="0">
                                          <p:val>
                                            <p:strVal val="1+#ppt_w/2"/>
                                          </p:val>
                                        </p:tav>
                                        <p:tav tm="100000">
                                          <p:val>
                                            <p:strVal val="#ppt_x"/>
                                          </p:val>
                                        </p:tav>
                                      </p:tavLst>
                                    </p:anim>
                                    <p:anim calcmode="lin" valueType="num">
                                      <p:cBhvr additive="base">
                                        <p:cTn id="5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231446"/>
                                        </p:tgtEl>
                                        <p:attrNameLst>
                                          <p:attrName>style.visibility</p:attrName>
                                        </p:attrNameLst>
                                      </p:cBhvr>
                                      <p:to>
                                        <p:strVal val="visible"/>
                                      </p:to>
                                    </p:set>
                                    <p:anim to="" calcmode="lin" valueType="num">
                                      <p:cBhvr>
                                        <p:cTn id="59" dur="1" fill="hold"/>
                                        <p:tgtEl>
                                          <p:spTgt spid="231446"/>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2000" fill="hold"/>
                                        <p:tgtEl>
                                          <p:spTgt spid="14"/>
                                        </p:tgtEl>
                                        <p:attrNameLst>
                                          <p:attrName>ppt_x</p:attrName>
                                        </p:attrNameLst>
                                      </p:cBhvr>
                                      <p:tavLst>
                                        <p:tav tm="0">
                                          <p:val>
                                            <p:strVal val="#ppt_x"/>
                                          </p:val>
                                        </p:tav>
                                        <p:tav tm="100000">
                                          <p:val>
                                            <p:strVal val="#ppt_x"/>
                                          </p:val>
                                        </p:tav>
                                      </p:tavLst>
                                    </p:anim>
                                    <p:anim calcmode="lin" valueType="num">
                                      <p:cBhvr additive="base">
                                        <p:cTn id="65"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2000" fill="hold"/>
                                        <p:tgtEl>
                                          <p:spTgt spid="13"/>
                                        </p:tgtEl>
                                        <p:attrNameLst>
                                          <p:attrName>ppt_x</p:attrName>
                                        </p:attrNameLst>
                                      </p:cBhvr>
                                      <p:tavLst>
                                        <p:tav tm="0">
                                          <p:val>
                                            <p:strVal val="0-#ppt_w/2"/>
                                          </p:val>
                                        </p:tav>
                                        <p:tav tm="100000">
                                          <p:val>
                                            <p:strVal val="#ppt_x"/>
                                          </p:val>
                                        </p:tav>
                                      </p:tavLst>
                                    </p:anim>
                                    <p:anim calcmode="lin" valueType="num">
                                      <p:cBhvr additive="base">
                                        <p:cTn id="71"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306" name="مجموعة 8"/>
          <p:cNvGrpSpPr>
            <a:grpSpLocks/>
          </p:cNvGrpSpPr>
          <p:nvPr/>
        </p:nvGrpSpPr>
        <p:grpSpPr bwMode="auto">
          <a:xfrm>
            <a:off x="1795463" y="6242050"/>
            <a:ext cx="6305550" cy="579438"/>
            <a:chOff x="1919144" y="6248360"/>
            <a:chExt cx="6305832" cy="579160"/>
          </a:xfrm>
        </p:grpSpPr>
        <p:sp>
          <p:nvSpPr>
            <p:cNvPr id="8" name="مخطط انسيابي: تحضير 3">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5" name="سهم مسنن إلى اليمين 4">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 action="ppaction://noaction"/>
                </a:rPr>
                <a:t>السابق</a:t>
              </a:r>
              <a:endParaRPr lang="ar-SA" b="0" u="none" dirty="0"/>
            </a:p>
          </p:txBody>
        </p:sp>
        <p:sp>
          <p:nvSpPr>
            <p:cNvPr id="6" name="سهم مسنن إلى اليمين 5">
              <a:hlinkClick r:id="" action="ppaction://hlinkshowjump?jump=nextslide" highlightClick="1">
                <a:snd r:embed="rId5" name="الترجمة من Google#en-ar-ط§ظ„طھظ„.wav"/>
              </a:hlinkClick>
              <a:hlinkHover r:id="" action="ppaction://noaction">
                <a:snd r:embed="rId5"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 action="ppaction://noaction"/>
                </a:rPr>
                <a:t>التالي</a:t>
              </a:r>
              <a:endParaRPr lang="ar-SA" b="0" u="none" dirty="0"/>
            </a:p>
          </p:txBody>
        </p:sp>
      </p:grpSp>
      <p:pic>
        <p:nvPicPr>
          <p:cNvPr id="7" name="Picture 2" descr="C:\Documents and Settings\نور المعلم\My Documents\My Pictures\exit[1].png">
            <a:hlinkClick r:id="" action="ppaction://hlinkshowjump?jump=endshow" highlightClick="1"/>
            <a:hlinkHover r:id="" action="ppaction://noaction" highlightClick="1">
              <a:snd r:embed="rId6" name="الترجمة من Google#en-ar-ط§ظ„طھظ„_4.wav"/>
            </a:hlinkHover>
          </p:cNvPr>
          <p:cNvPicPr>
            <a:picLocks noChangeAspect="1" noChangeArrowheads="1"/>
          </p:cNvPicPr>
          <p:nvPr/>
        </p:nvPicPr>
        <p:blipFill>
          <a:blip r:embed="rId7"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pic>
        <p:nvPicPr>
          <p:cNvPr id="226320" name="Picture 16"/>
          <p:cNvPicPr>
            <a:picLocks noChangeAspect="1" noChangeArrowheads="1"/>
          </p:cNvPicPr>
          <p:nvPr/>
        </p:nvPicPr>
        <p:blipFill>
          <a:blip r:embed="rId8" cstate="print"/>
          <a:srcRect/>
          <a:stretch>
            <a:fillRect/>
          </a:stretch>
        </p:blipFill>
        <p:spPr bwMode="auto">
          <a:xfrm>
            <a:off x="3779838" y="765175"/>
            <a:ext cx="4365625" cy="863600"/>
          </a:xfrm>
          <a:prstGeom prst="rect">
            <a:avLst/>
          </a:prstGeom>
          <a:noFill/>
          <a:ln w="9525">
            <a:noFill/>
            <a:miter lim="800000"/>
            <a:headEnd/>
            <a:tailEnd/>
          </a:ln>
          <a:effectLst/>
        </p:spPr>
      </p:pic>
      <p:pic>
        <p:nvPicPr>
          <p:cNvPr id="226321" name="Picture 17"/>
          <p:cNvPicPr>
            <a:picLocks noChangeAspect="1" noChangeArrowheads="1"/>
          </p:cNvPicPr>
          <p:nvPr/>
        </p:nvPicPr>
        <p:blipFill>
          <a:blip r:embed="rId9" cstate="print"/>
          <a:srcRect/>
          <a:stretch>
            <a:fillRect/>
          </a:stretch>
        </p:blipFill>
        <p:spPr bwMode="auto">
          <a:xfrm>
            <a:off x="3851275" y="2205038"/>
            <a:ext cx="4198938" cy="792162"/>
          </a:xfrm>
          <a:prstGeom prst="rect">
            <a:avLst/>
          </a:prstGeom>
          <a:noFill/>
          <a:ln w="9525">
            <a:noFill/>
            <a:miter lim="800000"/>
            <a:headEnd/>
            <a:tailEnd/>
          </a:ln>
          <a:effectLst/>
        </p:spPr>
      </p:pic>
      <p:sp>
        <p:nvSpPr>
          <p:cNvPr id="2" name="مربع نص 1"/>
          <p:cNvSpPr txBox="1">
            <a:spLocks noChangeArrowheads="1"/>
          </p:cNvSpPr>
          <p:nvPr/>
        </p:nvSpPr>
        <p:spPr bwMode="auto">
          <a:xfrm>
            <a:off x="8243888" y="765175"/>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latin typeface="Calibri" pitchFamily="34" charset="0"/>
                <a:cs typeface="Times New Roman" pitchFamily="18" charset="0"/>
              </a:rPr>
              <a:t>س </a:t>
            </a:r>
            <a:endParaRPr lang="en-US" sz="1800" u="none">
              <a:solidFill>
                <a:schemeClr val="tx1"/>
              </a:solidFill>
              <a:latin typeface="Arial" pitchFamily="34" charset="0"/>
              <a:cs typeface="Arial" pitchFamily="34" charset="0"/>
            </a:endParaRPr>
          </a:p>
        </p:txBody>
      </p:sp>
      <p:sp>
        <p:nvSpPr>
          <p:cNvPr id="4" name="مربع نص 3"/>
          <p:cNvSpPr txBox="1">
            <a:spLocks noChangeArrowheads="1"/>
          </p:cNvSpPr>
          <p:nvPr/>
        </p:nvSpPr>
        <p:spPr bwMode="auto">
          <a:xfrm>
            <a:off x="2484438" y="1773238"/>
            <a:ext cx="5516562" cy="3762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1800" u="none">
                <a:solidFill>
                  <a:schemeClr val="hlink"/>
                </a:solidFill>
                <a:latin typeface="Arial" pitchFamily="34" charset="0"/>
                <a:cs typeface="Arial" pitchFamily="34" charset="0"/>
              </a:rPr>
              <a:t>المعادن والصخور والنفط والفحم والطاقة من باطن الارض والماء</a:t>
            </a:r>
            <a:endParaRPr lang="en-US" sz="1800" u="none">
              <a:solidFill>
                <a:schemeClr val="hlink"/>
              </a:solidFill>
              <a:latin typeface="Arial" pitchFamily="34" charset="0"/>
              <a:cs typeface="Arial" pitchFamily="34" charset="0"/>
            </a:endParaRPr>
          </a:p>
        </p:txBody>
      </p:sp>
      <p:sp>
        <p:nvSpPr>
          <p:cNvPr id="3" name="مربع نص 2"/>
          <p:cNvSpPr txBox="1">
            <a:spLocks noChangeArrowheads="1"/>
          </p:cNvSpPr>
          <p:nvPr/>
        </p:nvSpPr>
        <p:spPr bwMode="auto">
          <a:xfrm>
            <a:off x="8172450" y="1757363"/>
            <a:ext cx="709613"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latin typeface="Calibri" pitchFamily="34" charset="0"/>
                <a:cs typeface="Times New Roman" pitchFamily="18" charset="0"/>
              </a:rPr>
              <a:t>الإجابة </a:t>
            </a:r>
            <a:endParaRPr lang="en-US" sz="1800" b="0" u="none">
              <a:solidFill>
                <a:schemeClr val="tx1"/>
              </a:solidFill>
              <a:latin typeface="Arial" pitchFamily="34" charset="0"/>
              <a:cs typeface="Arial" pitchFamily="34" charset="0"/>
            </a:endParaRPr>
          </a:p>
        </p:txBody>
      </p:sp>
      <p:sp>
        <p:nvSpPr>
          <p:cNvPr id="9" name="مربع نص 1"/>
          <p:cNvSpPr txBox="1">
            <a:spLocks noChangeArrowheads="1"/>
          </p:cNvSpPr>
          <p:nvPr/>
        </p:nvSpPr>
        <p:spPr bwMode="auto">
          <a:xfrm>
            <a:off x="8101013" y="2205038"/>
            <a:ext cx="406400" cy="3762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latin typeface="Calibri" pitchFamily="34" charset="0"/>
                <a:cs typeface="Times New Roman" pitchFamily="18" charset="0"/>
              </a:rPr>
              <a:t>س </a:t>
            </a:r>
            <a:endParaRPr lang="en-US" sz="1800" u="none">
              <a:solidFill>
                <a:schemeClr val="tx1"/>
              </a:solidFill>
              <a:latin typeface="Arial" pitchFamily="34" charset="0"/>
              <a:cs typeface="Arial" pitchFamily="34" charset="0"/>
            </a:endParaRPr>
          </a:p>
        </p:txBody>
      </p:sp>
      <p:sp>
        <p:nvSpPr>
          <p:cNvPr id="10" name="مربع نص 2"/>
          <p:cNvSpPr txBox="1">
            <a:spLocks noChangeArrowheads="1"/>
          </p:cNvSpPr>
          <p:nvPr/>
        </p:nvSpPr>
        <p:spPr bwMode="auto">
          <a:xfrm>
            <a:off x="8172450" y="2997200"/>
            <a:ext cx="709613"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latin typeface="Calibri" pitchFamily="34" charset="0"/>
                <a:cs typeface="Times New Roman" pitchFamily="18" charset="0"/>
              </a:rPr>
              <a:t>الإجابة </a:t>
            </a:r>
            <a:endParaRPr lang="en-US" sz="1800" b="0" u="none">
              <a:solidFill>
                <a:schemeClr val="tx1"/>
              </a:solidFill>
              <a:latin typeface="Arial" pitchFamily="34" charset="0"/>
              <a:cs typeface="Arial" pitchFamily="34" charset="0"/>
            </a:endParaRPr>
          </a:p>
        </p:txBody>
      </p:sp>
      <p:pic>
        <p:nvPicPr>
          <p:cNvPr id="226328" name="Picture 24"/>
          <p:cNvPicPr>
            <a:picLocks noChangeAspect="1" noChangeArrowheads="1"/>
          </p:cNvPicPr>
          <p:nvPr/>
        </p:nvPicPr>
        <p:blipFill>
          <a:blip r:embed="rId10" cstate="print"/>
          <a:srcRect/>
          <a:stretch>
            <a:fillRect/>
          </a:stretch>
        </p:blipFill>
        <p:spPr bwMode="auto">
          <a:xfrm>
            <a:off x="2555875" y="3267075"/>
            <a:ext cx="5556250" cy="809625"/>
          </a:xfrm>
          <a:prstGeom prst="rect">
            <a:avLst/>
          </a:prstGeom>
          <a:noFill/>
          <a:ln w="9525">
            <a:noFill/>
            <a:miter lim="800000"/>
            <a:headEnd/>
            <a:tailEnd/>
          </a:ln>
          <a:effectLst/>
        </p:spPr>
      </p:pic>
      <p:pic>
        <p:nvPicPr>
          <p:cNvPr id="226329" name="Picture 25"/>
          <p:cNvPicPr>
            <a:picLocks noChangeAspect="1" noChangeArrowheads="1"/>
          </p:cNvPicPr>
          <p:nvPr/>
        </p:nvPicPr>
        <p:blipFill>
          <a:blip r:embed="rId11" cstate="print"/>
          <a:srcRect/>
          <a:stretch>
            <a:fillRect/>
          </a:stretch>
        </p:blipFill>
        <p:spPr bwMode="auto">
          <a:xfrm>
            <a:off x="2555875" y="4076700"/>
            <a:ext cx="5559425" cy="809625"/>
          </a:xfrm>
          <a:prstGeom prst="rect">
            <a:avLst/>
          </a:prstGeom>
          <a:noFill/>
          <a:ln w="9525">
            <a:noFill/>
            <a:miter lim="800000"/>
            <a:headEnd/>
            <a:tailEnd/>
          </a:ln>
          <a:effectLst/>
        </p:spPr>
      </p:pic>
      <p:pic>
        <p:nvPicPr>
          <p:cNvPr id="226330" name="Picture 26"/>
          <p:cNvPicPr>
            <a:picLocks noChangeAspect="1" noChangeArrowheads="1"/>
          </p:cNvPicPr>
          <p:nvPr/>
        </p:nvPicPr>
        <p:blipFill>
          <a:blip r:embed="rId12" cstate="print"/>
          <a:srcRect/>
          <a:stretch>
            <a:fillRect/>
          </a:stretch>
        </p:blipFill>
        <p:spPr bwMode="auto">
          <a:xfrm>
            <a:off x="5435600" y="4940300"/>
            <a:ext cx="2673350" cy="1009650"/>
          </a:xfrm>
          <a:prstGeom prst="rect">
            <a:avLst/>
          </a:prstGeom>
          <a:noFill/>
          <a:ln w="9525">
            <a:noFill/>
            <a:miter lim="800000"/>
            <a:headEnd/>
            <a:tailEnd/>
          </a:ln>
          <a:effectLst/>
        </p:spPr>
      </p:pic>
      <p:pic>
        <p:nvPicPr>
          <p:cNvPr id="226331" name="Picture 27"/>
          <p:cNvPicPr>
            <a:picLocks noChangeAspect="1" noChangeArrowheads="1"/>
          </p:cNvPicPr>
          <p:nvPr/>
        </p:nvPicPr>
        <p:blipFill>
          <a:blip r:embed="rId13" cstate="print"/>
          <a:srcRect/>
          <a:stretch>
            <a:fillRect/>
          </a:stretch>
        </p:blipFill>
        <p:spPr bwMode="auto">
          <a:xfrm>
            <a:off x="2484438" y="4940300"/>
            <a:ext cx="2898775" cy="10096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226320"/>
                                        </p:tgtEl>
                                        <p:attrNameLst>
                                          <p:attrName>style.visibility</p:attrName>
                                        </p:attrNameLst>
                                      </p:cBhvr>
                                      <p:to>
                                        <p:strVal val="visible"/>
                                      </p:to>
                                    </p:set>
                                    <p:anim to="" calcmode="lin" valueType="num">
                                      <p:cBhvr>
                                        <p:cTn id="13" dur="1" fill="hold"/>
                                        <p:tgtEl>
                                          <p:spTgt spid="22632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2000" fill="hold"/>
                                        <p:tgtEl>
                                          <p:spTgt spid="4"/>
                                        </p:tgtEl>
                                        <p:attrNameLst>
                                          <p:attrName>ppt_x</p:attrName>
                                        </p:attrNameLst>
                                      </p:cBhvr>
                                      <p:tavLst>
                                        <p:tav tm="0">
                                          <p:val>
                                            <p:strVal val="0-#ppt_w/2"/>
                                          </p:val>
                                        </p:tav>
                                        <p:tav tm="100000">
                                          <p:val>
                                            <p:strVal val="#ppt_x"/>
                                          </p:val>
                                        </p:tav>
                                      </p:tavLst>
                                    </p:anim>
                                    <p:anim calcmode="lin" valueType="num">
                                      <p:cBhvr additive="base">
                                        <p:cTn id="25"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1+#ppt_w/2"/>
                                          </p:val>
                                        </p:tav>
                                        <p:tav tm="100000">
                                          <p:val>
                                            <p:strVal val="#ppt_x"/>
                                          </p:val>
                                        </p:tav>
                                      </p:tavLst>
                                    </p:anim>
                                    <p:anim calcmode="lin" valueType="num">
                                      <p:cBhvr additive="base">
                                        <p:cTn id="31"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26321"/>
                                        </p:tgtEl>
                                        <p:attrNameLst>
                                          <p:attrName>style.visibility</p:attrName>
                                        </p:attrNameLst>
                                      </p:cBhvr>
                                      <p:to>
                                        <p:strVal val="visible"/>
                                      </p:to>
                                    </p:set>
                                    <p:anim to="" calcmode="lin" valueType="num">
                                      <p:cBhvr>
                                        <p:cTn id="36" dur="1" fill="hold"/>
                                        <p:tgtEl>
                                          <p:spTgt spid="226321"/>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 fill="hold"/>
                                        <p:tgtEl>
                                          <p:spTgt spid="10"/>
                                        </p:tgtEl>
                                        <p:attrNameLst>
                                          <p:attrName>ppt_x</p:attrName>
                                        </p:attrNameLst>
                                      </p:cBhvr>
                                      <p:tavLst>
                                        <p:tav tm="0">
                                          <p:val>
                                            <p:strVal val="#ppt_x"/>
                                          </p:val>
                                        </p:tav>
                                        <p:tav tm="100000">
                                          <p:val>
                                            <p:strVal val="#ppt_x"/>
                                          </p:val>
                                        </p:tav>
                                      </p:tavLst>
                                    </p:anim>
                                    <p:anim calcmode="lin" valueType="num">
                                      <p:cBhvr additive="base">
                                        <p:cTn id="4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226328"/>
                                        </p:tgtEl>
                                        <p:attrNameLst>
                                          <p:attrName>style.visibility</p:attrName>
                                        </p:attrNameLst>
                                      </p:cBhvr>
                                      <p:to>
                                        <p:strVal val="visible"/>
                                      </p:to>
                                    </p:set>
                                    <p:anim to="" calcmode="lin" valueType="num">
                                      <p:cBhvr>
                                        <p:cTn id="47" dur="1" fill="hold"/>
                                        <p:tgtEl>
                                          <p:spTgt spid="226328"/>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226329"/>
                                        </p:tgtEl>
                                        <p:attrNameLst>
                                          <p:attrName>style.visibility</p:attrName>
                                        </p:attrNameLst>
                                      </p:cBhvr>
                                      <p:to>
                                        <p:strVal val="visible"/>
                                      </p:to>
                                    </p:set>
                                    <p:anim to="" calcmode="lin" valueType="num">
                                      <p:cBhvr>
                                        <p:cTn id="52" dur="1" fill="hold"/>
                                        <p:tgtEl>
                                          <p:spTgt spid="226329"/>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226330"/>
                                        </p:tgtEl>
                                        <p:attrNameLst>
                                          <p:attrName>style.visibility</p:attrName>
                                        </p:attrNameLst>
                                      </p:cBhvr>
                                      <p:to>
                                        <p:strVal val="visible"/>
                                      </p:to>
                                    </p:set>
                                    <p:anim to="" calcmode="lin" valueType="num">
                                      <p:cBhvr>
                                        <p:cTn id="57" dur="1" fill="hold"/>
                                        <p:tgtEl>
                                          <p:spTgt spid="226330"/>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226331"/>
                                        </p:tgtEl>
                                        <p:attrNameLst>
                                          <p:attrName>style.visibility</p:attrName>
                                        </p:attrNameLst>
                                      </p:cBhvr>
                                      <p:to>
                                        <p:strVal val="visible"/>
                                      </p:to>
                                    </p:set>
                                    <p:anim to="" calcmode="lin" valueType="num">
                                      <p:cBhvr>
                                        <p:cTn id="62" dur="1" fill="hold"/>
                                        <p:tgtEl>
                                          <p:spTgt spid="2263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474" name="مجموعة 8"/>
          <p:cNvGrpSpPr>
            <a:grpSpLocks/>
          </p:cNvGrpSpPr>
          <p:nvPr/>
        </p:nvGrpSpPr>
        <p:grpSpPr bwMode="auto">
          <a:xfrm>
            <a:off x="1795463" y="6242050"/>
            <a:ext cx="6305550" cy="579438"/>
            <a:chOff x="1919144" y="6248360"/>
            <a:chExt cx="6305832" cy="579160"/>
          </a:xfrm>
        </p:grpSpPr>
        <p:sp>
          <p:nvSpPr>
            <p:cNvPr id="4" name="مخطط انسيابي: تحضير 3">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5" name="سهم مسنن إلى اليمين 4">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 action="ppaction://noaction"/>
                </a:rPr>
                <a:t>السابق</a:t>
              </a:r>
              <a:endParaRPr lang="ar-SA" b="0" u="none" dirty="0"/>
            </a:p>
          </p:txBody>
        </p:sp>
        <p:sp>
          <p:nvSpPr>
            <p:cNvPr id="6" name="سهم مسنن إلى اليمين 5">
              <a:hlinkClick r:id="" action="ppaction://hlinkshowjump?jump=nextslide" highlightClick="1">
                <a:snd r:embed="rId5" name="الترجمة من Google#en-ar-ط§ظ„طھظ„.wav"/>
              </a:hlinkClick>
              <a:hlinkHover r:id="" action="ppaction://noaction">
                <a:snd r:embed="rId5"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 action="ppaction://noaction"/>
                </a:rPr>
                <a:t>التالي</a:t>
              </a:r>
              <a:endParaRPr lang="ar-SA" b="0" u="none" dirty="0"/>
            </a:p>
          </p:txBody>
        </p:sp>
      </p:grpSp>
      <p:pic>
        <p:nvPicPr>
          <p:cNvPr id="7" name="Picture 2" descr="C:\Documents and Settings\نور المعلم\My Documents\My Pictures\exit[1].png">
            <a:hlinkClick r:id="" action="ppaction://hlinkshowjump?jump=endshow" highlightClick="1"/>
            <a:hlinkHover r:id="" action="ppaction://noaction" highlightClick="1">
              <a:snd r:embed="rId6" name="الترجمة من Google#en-ar-ط§ظ„طھظ„_4.wav"/>
            </a:hlinkHover>
          </p:cNvPr>
          <p:cNvPicPr>
            <a:picLocks noChangeAspect="1" noChangeArrowheads="1"/>
          </p:cNvPicPr>
          <p:nvPr/>
        </p:nvPicPr>
        <p:blipFill>
          <a:blip r:embed="rId7"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sp>
        <p:nvSpPr>
          <p:cNvPr id="2" name="مربع نص 6"/>
          <p:cNvSpPr txBox="1"/>
          <p:nvPr/>
        </p:nvSpPr>
        <p:spPr>
          <a:xfrm>
            <a:off x="683568" y="1340768"/>
            <a:ext cx="7920880" cy="2800767"/>
          </a:xfrm>
          <a:prstGeom prst="rect">
            <a:avLst/>
          </a:prstGeom>
          <a:effectLst>
            <a:glow rad="101600">
              <a:schemeClr val="accent3">
                <a:satMod val="175000"/>
                <a:alpha val="40000"/>
              </a:schemeClr>
            </a:glow>
            <a:innerShdw blurRad="63500" dist="50800" dir="5400000">
              <a:prstClr val="black">
                <a:alpha val="50000"/>
              </a:prstClr>
            </a:innerShdw>
          </a:effectLst>
          <a:scene3d>
            <a:camera prst="perspectiveRelaxed"/>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1">
            <a:spAutoFit/>
          </a:bodyPr>
          <a:lstStyle/>
          <a:p>
            <a:pPr algn="ctr">
              <a:defRPr/>
            </a:pPr>
            <a:r>
              <a:rPr lang="ar-SA" sz="8800" b="0" u="none" dirty="0"/>
              <a:t>مع أرق الأمنيات بالتوفيق والنجاح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مجموعة 8"/>
          <p:cNvGrpSpPr>
            <a:grpSpLocks/>
          </p:cNvGrpSpPr>
          <p:nvPr/>
        </p:nvGrpSpPr>
        <p:grpSpPr bwMode="auto">
          <a:xfrm>
            <a:off x="1795463" y="6242050"/>
            <a:ext cx="6305550" cy="579438"/>
            <a:chOff x="1919144" y="6248360"/>
            <a:chExt cx="6305832" cy="579160"/>
          </a:xfrm>
        </p:grpSpPr>
        <p:sp>
          <p:nvSpPr>
            <p:cNvPr id="24" name="مخطط انسيابي: تحضير 23">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25" name="سهم مسنن إلى اليمين 24">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3" action="ppaction://hlinksldjump"/>
                </a:rPr>
                <a:t>السابق</a:t>
              </a:r>
              <a:endParaRPr lang="ar-SA" b="0" u="none" dirty="0"/>
            </a:p>
          </p:txBody>
        </p:sp>
        <p:sp>
          <p:nvSpPr>
            <p:cNvPr id="26" name="سهم مسنن إلى اليمين 25">
              <a:hlinkClick r:id="" action="ppaction://hlinkshowjump?jump=nextslide" highlightClick="1">
                <a:snd r:embed="rId5" name="الترجمة من Google#en-ar-ط§ظ„طھظ„.wav"/>
              </a:hlinkClick>
              <a:hlinkHover r:id="" action="ppaction://noaction">
                <a:snd r:embed="rId5"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6" action="ppaction://hlinksldjump"/>
                </a:rPr>
                <a:t>التالي</a:t>
              </a:r>
              <a:endParaRPr lang="ar-SA" b="0" u="none" dirty="0"/>
            </a:p>
          </p:txBody>
        </p:sp>
      </p:grpSp>
      <p:pic>
        <p:nvPicPr>
          <p:cNvPr id="27" name="Picture 2" descr="C:\Documents and Settings\نور المعلم\My Documents\My Pictures\exit[1].png">
            <a:hlinkClick r:id="" action="ppaction://hlinkshowjump?jump=endshow" highlightClick="1"/>
            <a:hlinkHover r:id="" action="ppaction://noaction" highlightClick="1">
              <a:snd r:embed="rId7" name="الترجمة من Google#en-ar-ط§ظ„طھظ„_4.wav"/>
            </a:hlinkHover>
          </p:cNvPr>
          <p:cNvPicPr>
            <a:picLocks noChangeAspect="1" noChangeArrowheads="1"/>
          </p:cNvPicPr>
          <p:nvPr/>
        </p:nvPicPr>
        <p:blipFill>
          <a:blip r:embed="rId8"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pic>
        <p:nvPicPr>
          <p:cNvPr id="87055" name="Picture 15"/>
          <p:cNvPicPr>
            <a:picLocks noChangeAspect="1" noChangeArrowheads="1"/>
          </p:cNvPicPr>
          <p:nvPr/>
        </p:nvPicPr>
        <p:blipFill>
          <a:blip r:embed="rId9" cstate="print"/>
          <a:srcRect/>
          <a:stretch>
            <a:fillRect/>
          </a:stretch>
        </p:blipFill>
        <p:spPr bwMode="auto">
          <a:xfrm>
            <a:off x="4500563" y="188913"/>
            <a:ext cx="3352800" cy="333375"/>
          </a:xfrm>
          <a:prstGeom prst="rect">
            <a:avLst/>
          </a:prstGeom>
          <a:noFill/>
          <a:ln w="9525">
            <a:noFill/>
            <a:miter lim="800000"/>
            <a:headEnd/>
            <a:tailEnd/>
          </a:ln>
          <a:effectLst/>
        </p:spPr>
      </p:pic>
      <p:pic>
        <p:nvPicPr>
          <p:cNvPr id="87056" name="Picture 16"/>
          <p:cNvPicPr>
            <a:picLocks noChangeAspect="1" noChangeArrowheads="1"/>
          </p:cNvPicPr>
          <p:nvPr/>
        </p:nvPicPr>
        <p:blipFill>
          <a:blip r:embed="rId10" cstate="print"/>
          <a:srcRect/>
          <a:stretch>
            <a:fillRect/>
          </a:stretch>
        </p:blipFill>
        <p:spPr bwMode="auto">
          <a:xfrm>
            <a:off x="2700338" y="188913"/>
            <a:ext cx="1771650" cy="342900"/>
          </a:xfrm>
          <a:prstGeom prst="rect">
            <a:avLst/>
          </a:prstGeom>
          <a:noFill/>
          <a:ln w="9525">
            <a:noFill/>
            <a:miter lim="800000"/>
            <a:headEnd/>
            <a:tailEnd/>
          </a:ln>
          <a:effectLst/>
        </p:spPr>
      </p:pic>
      <p:sp>
        <p:nvSpPr>
          <p:cNvPr id="87057" name="Text Box 17"/>
          <p:cNvSpPr txBox="1">
            <a:spLocks noChangeArrowheads="1"/>
          </p:cNvSpPr>
          <p:nvPr/>
        </p:nvSpPr>
        <p:spPr bwMode="auto">
          <a:xfrm>
            <a:off x="755650" y="188913"/>
            <a:ext cx="1820863" cy="396875"/>
          </a:xfrm>
          <a:prstGeom prst="rect">
            <a:avLst/>
          </a:prstGeom>
          <a:solidFill>
            <a:srgbClr val="FFFF99"/>
          </a:solidFill>
          <a:ln w="9525">
            <a:noFill/>
            <a:miter lim="800000"/>
            <a:headEnd/>
            <a:tailEnd/>
          </a:ln>
          <a:effectLst/>
        </p:spPr>
        <p:txBody>
          <a:bodyPr>
            <a:spAutoFit/>
          </a:bodyPr>
          <a:lstStyle/>
          <a:p>
            <a:r>
              <a:rPr lang="ar-SA" sz="2000">
                <a:solidFill>
                  <a:srgbClr val="FF0066"/>
                </a:solidFill>
              </a:rPr>
              <a:t>ص 40 - 41</a:t>
            </a:r>
            <a:endParaRPr lang="en-US" sz="2000">
              <a:solidFill>
                <a:srgbClr val="FF0066"/>
              </a:solidFill>
            </a:endParaRPr>
          </a:p>
        </p:txBody>
      </p:sp>
      <p:pic>
        <p:nvPicPr>
          <p:cNvPr id="87064" name="Picture 24"/>
          <p:cNvPicPr>
            <a:picLocks noChangeAspect="1" noChangeArrowheads="1"/>
          </p:cNvPicPr>
          <p:nvPr/>
        </p:nvPicPr>
        <p:blipFill>
          <a:blip r:embed="rId11" cstate="print"/>
          <a:srcRect/>
          <a:stretch>
            <a:fillRect/>
          </a:stretch>
        </p:blipFill>
        <p:spPr bwMode="auto">
          <a:xfrm>
            <a:off x="250825" y="692150"/>
            <a:ext cx="8569325" cy="5545138"/>
          </a:xfrm>
          <a:prstGeom prst="rect">
            <a:avLst/>
          </a:prstGeom>
          <a:noFill/>
          <a:ln w="9525">
            <a:noFill/>
            <a:miter lim="800000"/>
            <a:headEnd/>
            <a:tailEnd/>
          </a:ln>
          <a:effectLst/>
        </p:spPr>
      </p:pic>
      <p:pic>
        <p:nvPicPr>
          <p:cNvPr id="87065" name="Picture 25"/>
          <p:cNvPicPr>
            <a:picLocks noChangeAspect="1" noChangeArrowheads="1"/>
          </p:cNvPicPr>
          <p:nvPr/>
        </p:nvPicPr>
        <p:blipFill>
          <a:blip r:embed="rId12" cstate="print"/>
          <a:srcRect/>
          <a:stretch>
            <a:fillRect/>
          </a:stretch>
        </p:blipFill>
        <p:spPr bwMode="auto">
          <a:xfrm>
            <a:off x="3492500" y="2708275"/>
            <a:ext cx="1223963" cy="352425"/>
          </a:xfrm>
          <a:prstGeom prst="rect">
            <a:avLst/>
          </a:prstGeom>
          <a:noFill/>
          <a:ln w="9525">
            <a:noFill/>
            <a:miter lim="800000"/>
            <a:headEnd/>
            <a:tailEnd/>
          </a:ln>
          <a:effectLst/>
        </p:spPr>
      </p:pic>
      <p:pic>
        <p:nvPicPr>
          <p:cNvPr id="87066" name="Picture 26"/>
          <p:cNvPicPr>
            <a:picLocks noChangeAspect="1" noChangeArrowheads="1"/>
          </p:cNvPicPr>
          <p:nvPr/>
        </p:nvPicPr>
        <p:blipFill>
          <a:blip r:embed="rId13" cstate="print"/>
          <a:srcRect/>
          <a:stretch>
            <a:fillRect/>
          </a:stretch>
        </p:blipFill>
        <p:spPr bwMode="auto">
          <a:xfrm>
            <a:off x="1619250" y="3500438"/>
            <a:ext cx="1584325" cy="409575"/>
          </a:xfrm>
          <a:prstGeom prst="rect">
            <a:avLst/>
          </a:prstGeom>
          <a:noFill/>
          <a:ln w="9525">
            <a:noFill/>
            <a:miter lim="800000"/>
            <a:headEnd/>
            <a:tailEnd/>
          </a:ln>
          <a:effectLst/>
        </p:spPr>
      </p:pic>
      <p:pic>
        <p:nvPicPr>
          <p:cNvPr id="87067" name="Picture 27"/>
          <p:cNvPicPr>
            <a:picLocks noChangeAspect="1" noChangeArrowheads="1"/>
          </p:cNvPicPr>
          <p:nvPr/>
        </p:nvPicPr>
        <p:blipFill>
          <a:blip r:embed="rId14" cstate="print"/>
          <a:srcRect/>
          <a:stretch>
            <a:fillRect/>
          </a:stretch>
        </p:blipFill>
        <p:spPr bwMode="auto">
          <a:xfrm>
            <a:off x="6443663" y="4437063"/>
            <a:ext cx="1439862" cy="309562"/>
          </a:xfrm>
          <a:prstGeom prst="rect">
            <a:avLst/>
          </a:prstGeom>
          <a:noFill/>
          <a:ln w="9525">
            <a:noFill/>
            <a:miter lim="800000"/>
            <a:headEnd/>
            <a:tailEnd/>
          </a:ln>
          <a:effectLst/>
        </p:spPr>
      </p:pic>
      <p:pic>
        <p:nvPicPr>
          <p:cNvPr id="87068" name="Picture 28"/>
          <p:cNvPicPr>
            <a:picLocks noChangeAspect="1" noChangeArrowheads="1"/>
          </p:cNvPicPr>
          <p:nvPr/>
        </p:nvPicPr>
        <p:blipFill>
          <a:blip r:embed="rId15" cstate="print"/>
          <a:srcRect/>
          <a:stretch>
            <a:fillRect/>
          </a:stretch>
        </p:blipFill>
        <p:spPr bwMode="auto">
          <a:xfrm>
            <a:off x="3635375" y="5157788"/>
            <a:ext cx="1341438" cy="400050"/>
          </a:xfrm>
          <a:prstGeom prst="rect">
            <a:avLst/>
          </a:prstGeom>
          <a:noFill/>
          <a:ln w="9525">
            <a:noFill/>
            <a:miter lim="800000"/>
            <a:headEnd/>
            <a:tailEnd/>
          </a:ln>
          <a:effectLst/>
        </p:spPr>
      </p:pic>
      <p:pic>
        <p:nvPicPr>
          <p:cNvPr id="87069" name="Picture 29"/>
          <p:cNvPicPr>
            <a:picLocks noChangeAspect="1" noChangeArrowheads="1"/>
          </p:cNvPicPr>
          <p:nvPr/>
        </p:nvPicPr>
        <p:blipFill>
          <a:blip r:embed="rId16" cstate="print"/>
          <a:srcRect/>
          <a:stretch>
            <a:fillRect/>
          </a:stretch>
        </p:blipFill>
        <p:spPr bwMode="auto">
          <a:xfrm>
            <a:off x="6516688" y="5589588"/>
            <a:ext cx="1511300" cy="371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7055"/>
                                        </p:tgtEl>
                                        <p:attrNameLst>
                                          <p:attrName>style.visibility</p:attrName>
                                        </p:attrNameLst>
                                      </p:cBhvr>
                                      <p:to>
                                        <p:strVal val="visible"/>
                                      </p:to>
                                    </p:set>
                                    <p:anim to="" calcmode="lin" valueType="num">
                                      <p:cBhvr>
                                        <p:cTn id="7" dur="1" fill="hold"/>
                                        <p:tgtEl>
                                          <p:spTgt spid="8705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7056"/>
                                        </p:tgtEl>
                                        <p:attrNameLst>
                                          <p:attrName>style.visibility</p:attrName>
                                        </p:attrNameLst>
                                      </p:cBhvr>
                                      <p:to>
                                        <p:strVal val="visible"/>
                                      </p:to>
                                    </p:set>
                                    <p:anim to="" calcmode="lin" valueType="num">
                                      <p:cBhvr>
                                        <p:cTn id="12" dur="1" fill="hold"/>
                                        <p:tgtEl>
                                          <p:spTgt spid="8705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7057"/>
                                        </p:tgtEl>
                                        <p:attrNameLst>
                                          <p:attrName>style.visibility</p:attrName>
                                        </p:attrNameLst>
                                      </p:cBhvr>
                                      <p:to>
                                        <p:strVal val="visible"/>
                                      </p:to>
                                    </p:set>
                                    <p:anim to="" calcmode="lin" valueType="num">
                                      <p:cBhvr>
                                        <p:cTn id="17" dur="1" fill="hold"/>
                                        <p:tgtEl>
                                          <p:spTgt spid="8705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7064"/>
                                        </p:tgtEl>
                                        <p:attrNameLst>
                                          <p:attrName>style.visibility</p:attrName>
                                        </p:attrNameLst>
                                      </p:cBhvr>
                                      <p:to>
                                        <p:strVal val="visible"/>
                                      </p:to>
                                    </p:set>
                                    <p:animEffect transition="in" filter="fade">
                                      <p:cBhvr>
                                        <p:cTn id="22" dur="1000"/>
                                        <p:tgtEl>
                                          <p:spTgt spid="87064"/>
                                        </p:tgtEl>
                                      </p:cBhvr>
                                    </p:animEffect>
                                    <p:anim calcmode="lin" valueType="num">
                                      <p:cBhvr>
                                        <p:cTn id="23" dur="1000" fill="hold"/>
                                        <p:tgtEl>
                                          <p:spTgt spid="87064"/>
                                        </p:tgtEl>
                                        <p:attrNameLst>
                                          <p:attrName>ppt_x</p:attrName>
                                        </p:attrNameLst>
                                      </p:cBhvr>
                                      <p:tavLst>
                                        <p:tav tm="0">
                                          <p:val>
                                            <p:strVal val="#ppt_x"/>
                                          </p:val>
                                        </p:tav>
                                        <p:tav tm="100000">
                                          <p:val>
                                            <p:strVal val="#ppt_x"/>
                                          </p:val>
                                        </p:tav>
                                      </p:tavLst>
                                    </p:anim>
                                    <p:anim calcmode="lin" valueType="num">
                                      <p:cBhvr>
                                        <p:cTn id="24" dur="1000" fill="hold"/>
                                        <p:tgtEl>
                                          <p:spTgt spid="8706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87065"/>
                                        </p:tgtEl>
                                        <p:attrNameLst>
                                          <p:attrName>style.visibility</p:attrName>
                                        </p:attrNameLst>
                                      </p:cBhvr>
                                      <p:to>
                                        <p:strVal val="visible"/>
                                      </p:to>
                                    </p:set>
                                    <p:anim to="" calcmode="lin" valueType="num">
                                      <p:cBhvr>
                                        <p:cTn id="29" dur="1" fill="hold"/>
                                        <p:tgtEl>
                                          <p:spTgt spid="87065"/>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87066"/>
                                        </p:tgtEl>
                                        <p:attrNameLst>
                                          <p:attrName>style.visibility</p:attrName>
                                        </p:attrNameLst>
                                      </p:cBhvr>
                                      <p:to>
                                        <p:strVal val="visible"/>
                                      </p:to>
                                    </p:set>
                                    <p:anim to="" calcmode="lin" valueType="num">
                                      <p:cBhvr>
                                        <p:cTn id="34" dur="1" fill="hold"/>
                                        <p:tgtEl>
                                          <p:spTgt spid="87066"/>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87067"/>
                                        </p:tgtEl>
                                        <p:attrNameLst>
                                          <p:attrName>style.visibility</p:attrName>
                                        </p:attrNameLst>
                                      </p:cBhvr>
                                      <p:to>
                                        <p:strVal val="visible"/>
                                      </p:to>
                                    </p:set>
                                    <p:anim to="" calcmode="lin" valueType="num">
                                      <p:cBhvr>
                                        <p:cTn id="39" dur="1" fill="hold"/>
                                        <p:tgtEl>
                                          <p:spTgt spid="87067"/>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87068"/>
                                        </p:tgtEl>
                                        <p:attrNameLst>
                                          <p:attrName>style.visibility</p:attrName>
                                        </p:attrNameLst>
                                      </p:cBhvr>
                                      <p:to>
                                        <p:strVal val="visible"/>
                                      </p:to>
                                    </p:set>
                                    <p:anim to="" calcmode="lin" valueType="num">
                                      <p:cBhvr>
                                        <p:cTn id="44" dur="1" fill="hold"/>
                                        <p:tgtEl>
                                          <p:spTgt spid="87068"/>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87069"/>
                                        </p:tgtEl>
                                        <p:attrNameLst>
                                          <p:attrName>style.visibility</p:attrName>
                                        </p:attrNameLst>
                                      </p:cBhvr>
                                      <p:to>
                                        <p:strVal val="visible"/>
                                      </p:to>
                                    </p:set>
                                    <p:anim to="" calcmode="lin" valueType="num">
                                      <p:cBhvr>
                                        <p:cTn id="49" dur="1" fill="hold"/>
                                        <p:tgtEl>
                                          <p:spTgt spid="8706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مجموعة 8"/>
          <p:cNvGrpSpPr>
            <a:grpSpLocks/>
          </p:cNvGrpSpPr>
          <p:nvPr/>
        </p:nvGrpSpPr>
        <p:grpSpPr bwMode="auto">
          <a:xfrm>
            <a:off x="1795463" y="6242050"/>
            <a:ext cx="6305550" cy="579438"/>
            <a:chOff x="1919144" y="6248360"/>
            <a:chExt cx="6305832" cy="579160"/>
          </a:xfrm>
        </p:grpSpPr>
        <p:sp>
          <p:nvSpPr>
            <p:cNvPr id="5" name="مخطط انسيابي: تحضير 4">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6" name="سهم مسنن إلى اليمين 5">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7" name="سهم مسنن إلى اليمين 6">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8"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pic>
        <p:nvPicPr>
          <p:cNvPr id="7184" name="Picture 16"/>
          <p:cNvPicPr>
            <a:picLocks noChangeAspect="1" noChangeArrowheads="1"/>
          </p:cNvPicPr>
          <p:nvPr/>
        </p:nvPicPr>
        <p:blipFill>
          <a:blip r:embed="rId10" cstate="print"/>
          <a:srcRect/>
          <a:stretch>
            <a:fillRect/>
          </a:stretch>
        </p:blipFill>
        <p:spPr bwMode="auto">
          <a:xfrm>
            <a:off x="2771775" y="692150"/>
            <a:ext cx="5473700" cy="576263"/>
          </a:xfrm>
          <a:prstGeom prst="rect">
            <a:avLst/>
          </a:prstGeom>
          <a:noFill/>
          <a:ln w="9525">
            <a:noFill/>
            <a:miter lim="800000"/>
            <a:headEnd/>
            <a:tailEnd/>
          </a:ln>
          <a:effectLst/>
        </p:spPr>
      </p:pic>
      <p:pic>
        <p:nvPicPr>
          <p:cNvPr id="7185" name="Picture 17"/>
          <p:cNvPicPr>
            <a:picLocks noChangeAspect="1" noChangeArrowheads="1"/>
          </p:cNvPicPr>
          <p:nvPr/>
        </p:nvPicPr>
        <p:blipFill>
          <a:blip r:embed="rId11" cstate="print"/>
          <a:srcRect/>
          <a:stretch>
            <a:fillRect/>
          </a:stretch>
        </p:blipFill>
        <p:spPr bwMode="auto">
          <a:xfrm>
            <a:off x="4859338" y="1620838"/>
            <a:ext cx="3241675" cy="368300"/>
          </a:xfrm>
          <a:prstGeom prst="rect">
            <a:avLst/>
          </a:prstGeom>
          <a:noFill/>
          <a:ln w="9525">
            <a:noFill/>
            <a:miter lim="800000"/>
            <a:headEnd/>
            <a:tailEnd/>
          </a:ln>
          <a:effectLst/>
        </p:spPr>
      </p:pic>
      <p:sp>
        <p:nvSpPr>
          <p:cNvPr id="2" name="مربع نص 1"/>
          <p:cNvSpPr txBox="1">
            <a:spLocks noChangeArrowheads="1"/>
          </p:cNvSpPr>
          <p:nvPr/>
        </p:nvSpPr>
        <p:spPr bwMode="auto">
          <a:xfrm>
            <a:off x="8270875" y="692150"/>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3" name="مربع نص 2"/>
          <p:cNvSpPr txBox="1">
            <a:spLocks noChangeArrowheads="1"/>
          </p:cNvSpPr>
          <p:nvPr/>
        </p:nvSpPr>
        <p:spPr bwMode="auto">
          <a:xfrm>
            <a:off x="8172450" y="1323975"/>
            <a:ext cx="709613"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
        <p:nvSpPr>
          <p:cNvPr id="9" name="مربع نص 1"/>
          <p:cNvSpPr txBox="1">
            <a:spLocks noChangeArrowheads="1"/>
          </p:cNvSpPr>
          <p:nvPr/>
        </p:nvSpPr>
        <p:spPr bwMode="auto">
          <a:xfrm>
            <a:off x="8342313" y="2276475"/>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pic>
        <p:nvPicPr>
          <p:cNvPr id="7189" name="Picture 21"/>
          <p:cNvPicPr>
            <a:picLocks noChangeAspect="1" noChangeArrowheads="1"/>
          </p:cNvPicPr>
          <p:nvPr/>
        </p:nvPicPr>
        <p:blipFill>
          <a:blip r:embed="rId12" cstate="print"/>
          <a:srcRect/>
          <a:stretch>
            <a:fillRect/>
          </a:stretch>
        </p:blipFill>
        <p:spPr bwMode="auto">
          <a:xfrm>
            <a:off x="2916238" y="2205038"/>
            <a:ext cx="5283200" cy="574675"/>
          </a:xfrm>
          <a:prstGeom prst="rect">
            <a:avLst/>
          </a:prstGeom>
          <a:noFill/>
          <a:ln w="9525">
            <a:noFill/>
            <a:miter lim="800000"/>
            <a:headEnd/>
            <a:tailEnd/>
          </a:ln>
          <a:effectLst/>
        </p:spPr>
      </p:pic>
      <p:sp>
        <p:nvSpPr>
          <p:cNvPr id="10" name="مربع نص 2"/>
          <p:cNvSpPr txBox="1">
            <a:spLocks noChangeArrowheads="1"/>
          </p:cNvSpPr>
          <p:nvPr/>
        </p:nvSpPr>
        <p:spPr bwMode="auto">
          <a:xfrm>
            <a:off x="8243888" y="2852738"/>
            <a:ext cx="709612"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
        <p:nvSpPr>
          <p:cNvPr id="4" name="مربع نص 3"/>
          <p:cNvSpPr txBox="1">
            <a:spLocks noChangeArrowheads="1"/>
          </p:cNvSpPr>
          <p:nvPr/>
        </p:nvSpPr>
        <p:spPr bwMode="auto">
          <a:xfrm>
            <a:off x="755650" y="3354388"/>
            <a:ext cx="7464425" cy="6508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1800" u="none">
                <a:solidFill>
                  <a:schemeClr val="hlink"/>
                </a:solidFill>
                <a:latin typeface="Arial" pitchFamily="34" charset="0"/>
              </a:rPr>
              <a:t>يتنفس السمك بواسطة الخياشيم بينما تستخدم الحيوانات الأخرى الرئتين وهناك حيوانات تتنفس الأكسجين عن طريق الجلد </a:t>
            </a:r>
            <a:endParaRPr lang="en-US" sz="1800" u="none">
              <a:solidFill>
                <a:schemeClr val="hlink"/>
              </a:solidFill>
              <a:latin typeface="Arial" pitchFamily="34" charset="0"/>
              <a:cs typeface="Arial" pitchFamily="34" charset="0"/>
            </a:endParaRPr>
          </a:p>
        </p:txBody>
      </p:sp>
      <p:sp>
        <p:nvSpPr>
          <p:cNvPr id="11" name="مربع نص 1"/>
          <p:cNvSpPr txBox="1">
            <a:spLocks noChangeArrowheads="1"/>
          </p:cNvSpPr>
          <p:nvPr/>
        </p:nvSpPr>
        <p:spPr bwMode="auto">
          <a:xfrm>
            <a:off x="8245475" y="4311650"/>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pic>
        <p:nvPicPr>
          <p:cNvPr id="7193" name="Picture 25"/>
          <p:cNvPicPr>
            <a:picLocks noChangeAspect="1" noChangeArrowheads="1"/>
          </p:cNvPicPr>
          <p:nvPr/>
        </p:nvPicPr>
        <p:blipFill>
          <a:blip r:embed="rId13" cstate="print"/>
          <a:srcRect/>
          <a:stretch>
            <a:fillRect/>
          </a:stretch>
        </p:blipFill>
        <p:spPr bwMode="auto">
          <a:xfrm>
            <a:off x="2843213" y="4292600"/>
            <a:ext cx="5318125" cy="666750"/>
          </a:xfrm>
          <a:prstGeom prst="rect">
            <a:avLst/>
          </a:prstGeom>
          <a:noFill/>
          <a:ln w="9525">
            <a:noFill/>
            <a:miter lim="800000"/>
            <a:headEnd/>
            <a:tailEnd/>
          </a:ln>
          <a:effectLst/>
        </p:spPr>
      </p:pic>
      <p:sp>
        <p:nvSpPr>
          <p:cNvPr id="12" name="مربع نص 3"/>
          <p:cNvSpPr txBox="1">
            <a:spLocks noChangeArrowheads="1"/>
          </p:cNvSpPr>
          <p:nvPr/>
        </p:nvSpPr>
        <p:spPr bwMode="auto">
          <a:xfrm>
            <a:off x="755650" y="5445125"/>
            <a:ext cx="7464425" cy="6508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1800" u="none">
                <a:solidFill>
                  <a:schemeClr val="hlink"/>
                </a:solidFill>
                <a:latin typeface="Arial" pitchFamily="34" charset="0"/>
              </a:rPr>
              <a:t>النبات الذي فقد معظم اوراقه لا يستطيع صنع كمية كافية من الغذاء فإما أن يكون اوراقا جديدة أو يموت </a:t>
            </a:r>
            <a:endParaRPr lang="en-US" sz="1800" u="none">
              <a:solidFill>
                <a:schemeClr val="hlink"/>
              </a:solidFill>
              <a:latin typeface="Arial" pitchFamily="34" charset="0"/>
              <a:cs typeface="Arial" pitchFamily="34" charset="0"/>
            </a:endParaRPr>
          </a:p>
        </p:txBody>
      </p:sp>
      <p:sp>
        <p:nvSpPr>
          <p:cNvPr id="13" name="مربع نص 2"/>
          <p:cNvSpPr txBox="1">
            <a:spLocks noChangeArrowheads="1"/>
          </p:cNvSpPr>
          <p:nvPr/>
        </p:nvSpPr>
        <p:spPr bwMode="auto">
          <a:xfrm>
            <a:off x="8245475" y="5013325"/>
            <a:ext cx="709613"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184"/>
                                        </p:tgtEl>
                                        <p:attrNameLst>
                                          <p:attrName>style.visibility</p:attrName>
                                        </p:attrNameLst>
                                      </p:cBhvr>
                                      <p:to>
                                        <p:strVal val="visible"/>
                                      </p:to>
                                    </p:set>
                                    <p:anim to="" calcmode="lin" valueType="num">
                                      <p:cBhvr>
                                        <p:cTn id="10" dur="1" fill="hold"/>
                                        <p:tgtEl>
                                          <p:spTgt spid="718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1" fill="hold"/>
                                        <p:tgtEl>
                                          <p:spTgt spid="3"/>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7185"/>
                                        </p:tgtEl>
                                        <p:attrNameLst>
                                          <p:attrName>style.visibility</p:attrName>
                                        </p:attrNameLst>
                                      </p:cBhvr>
                                      <p:to>
                                        <p:strVal val="visible"/>
                                      </p:to>
                                    </p:set>
                                    <p:anim to="" calcmode="lin" valueType="num">
                                      <p:cBhvr>
                                        <p:cTn id="18" dur="1" fill="hold"/>
                                        <p:tgtEl>
                                          <p:spTgt spid="718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to="" calcmode="lin" valueType="num">
                                      <p:cBhvr>
                                        <p:cTn id="23" dur="1" fill="hold"/>
                                        <p:tgtEl>
                                          <p:spTgt spid="9"/>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7189"/>
                                        </p:tgtEl>
                                        <p:attrNameLst>
                                          <p:attrName>style.visibility</p:attrName>
                                        </p:attrNameLst>
                                      </p:cBhvr>
                                      <p:to>
                                        <p:strVal val="visible"/>
                                      </p:to>
                                    </p:set>
                                    <p:anim to="" calcmode="lin" valueType="num">
                                      <p:cBhvr>
                                        <p:cTn id="26" dur="1" fill="hold"/>
                                        <p:tgtEl>
                                          <p:spTgt spid="7189"/>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to="" calcmode="lin" valueType="num">
                                      <p:cBhvr>
                                        <p:cTn id="31" dur="1" fill="hold"/>
                                        <p:tgtEl>
                                          <p:spTgt spid="10"/>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to="" calcmode="lin" valueType="num">
                                      <p:cBhvr>
                                        <p:cTn id="34" dur="1" fill="hold"/>
                                        <p:tgtEl>
                                          <p:spTgt spid="4"/>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to="" calcmode="lin" valueType="num">
                                      <p:cBhvr>
                                        <p:cTn id="39" dur="1" fill="hold"/>
                                        <p:tgtEl>
                                          <p:spTgt spid="11"/>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7193"/>
                                        </p:tgtEl>
                                        <p:attrNameLst>
                                          <p:attrName>style.visibility</p:attrName>
                                        </p:attrNameLst>
                                      </p:cBhvr>
                                      <p:to>
                                        <p:strVal val="visible"/>
                                      </p:to>
                                    </p:set>
                                    <p:anim to="" calcmode="lin" valueType="num">
                                      <p:cBhvr>
                                        <p:cTn id="42" dur="1" fill="hold"/>
                                        <p:tgtEl>
                                          <p:spTgt spid="7193"/>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to="" calcmode="lin" valueType="num">
                                      <p:cBhvr>
                                        <p:cTn id="47" dur="1" fill="hold"/>
                                        <p:tgtEl>
                                          <p:spTgt spid="13"/>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to="" calcmode="lin" valueType="num">
                                      <p:cBhvr>
                                        <p:cTn id="50"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P spid="4"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مجموعة 8"/>
          <p:cNvGrpSpPr>
            <a:grpSpLocks/>
          </p:cNvGrpSpPr>
          <p:nvPr/>
        </p:nvGrpSpPr>
        <p:grpSpPr bwMode="auto">
          <a:xfrm>
            <a:off x="1795463" y="6242050"/>
            <a:ext cx="6305550" cy="579438"/>
            <a:chOff x="1919144" y="6248360"/>
            <a:chExt cx="6305832" cy="579160"/>
          </a:xfrm>
        </p:grpSpPr>
        <p:sp>
          <p:nvSpPr>
            <p:cNvPr id="8" name="مخطط انسيابي: تحضير 3">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5" name="سهم مسنن إلى اليمين 4">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6" name="سهم مسنن إلى اليمين 5">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ar-SA" b="0" u="none">
                  <a:solidFill>
                    <a:srgbClr val="FFFFFF"/>
                  </a:solidFill>
                  <a:hlinkClick r:id="rId7" action="ppaction://hlinksldjump"/>
                </a:rPr>
                <a:t>التالي</a:t>
              </a:r>
              <a:endParaRPr lang="ar-SA" b="0" u="none">
                <a:solidFill>
                  <a:srgbClr val="FFFFFF"/>
                </a:solidFill>
              </a:endParaRPr>
            </a:p>
          </p:txBody>
        </p:sp>
      </p:grpSp>
      <p:pic>
        <p:nvPicPr>
          <p:cNvPr id="7"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sp>
        <p:nvSpPr>
          <p:cNvPr id="2" name="مربع نص 1"/>
          <p:cNvSpPr txBox="1">
            <a:spLocks noChangeArrowheads="1"/>
          </p:cNvSpPr>
          <p:nvPr/>
        </p:nvSpPr>
        <p:spPr bwMode="auto">
          <a:xfrm>
            <a:off x="8388350" y="765175"/>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3" name="مربع نص 2"/>
          <p:cNvSpPr txBox="1">
            <a:spLocks noChangeArrowheads="1"/>
          </p:cNvSpPr>
          <p:nvPr/>
        </p:nvSpPr>
        <p:spPr bwMode="auto">
          <a:xfrm>
            <a:off x="8172450" y="4508500"/>
            <a:ext cx="709613"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
        <p:nvSpPr>
          <p:cNvPr id="4" name="مربع نص 3"/>
          <p:cNvSpPr txBox="1">
            <a:spLocks noChangeArrowheads="1"/>
          </p:cNvSpPr>
          <p:nvPr/>
        </p:nvSpPr>
        <p:spPr bwMode="auto">
          <a:xfrm>
            <a:off x="1187450" y="5024438"/>
            <a:ext cx="6888163" cy="11969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2400" u="none">
                <a:solidFill>
                  <a:schemeClr val="hlink"/>
                </a:solidFill>
                <a:latin typeface="Arial" pitchFamily="34" charset="0"/>
              </a:rPr>
              <a:t>الساق : تشكل دعامة للنبات وتنقل الغذاء .</a:t>
            </a:r>
          </a:p>
          <a:p>
            <a:r>
              <a:rPr lang="ar-SA" sz="2400" u="none">
                <a:solidFill>
                  <a:schemeClr val="hlink"/>
                </a:solidFill>
                <a:latin typeface="Arial" pitchFamily="34" charset="0"/>
              </a:rPr>
              <a:t>الورقة : تحول ضوء الشمس إلى غذاء.</a:t>
            </a:r>
          </a:p>
          <a:p>
            <a:r>
              <a:rPr lang="ar-SA" sz="2400" u="none">
                <a:solidFill>
                  <a:schemeClr val="hlink"/>
                </a:solidFill>
                <a:latin typeface="Arial" pitchFamily="34" charset="0"/>
              </a:rPr>
              <a:t>الجذر : يمتص الماء والمواد الغذائية للنبات من التربة</a:t>
            </a:r>
            <a:r>
              <a:rPr lang="ar-SA" sz="1800" u="none">
                <a:solidFill>
                  <a:schemeClr val="hlink"/>
                </a:solidFill>
                <a:latin typeface="Arial" pitchFamily="34" charset="0"/>
              </a:rPr>
              <a:t>  </a:t>
            </a:r>
            <a:endParaRPr lang="en-US" sz="1800" u="none">
              <a:solidFill>
                <a:schemeClr val="hlink"/>
              </a:solidFill>
              <a:latin typeface="Arial" pitchFamily="34" charset="0"/>
              <a:cs typeface="Arial" pitchFamily="34" charset="0"/>
            </a:endParaRPr>
          </a:p>
        </p:txBody>
      </p:sp>
      <p:pic>
        <p:nvPicPr>
          <p:cNvPr id="3094" name="Picture 22"/>
          <p:cNvPicPr>
            <a:picLocks noChangeAspect="1" noChangeArrowheads="1"/>
          </p:cNvPicPr>
          <p:nvPr/>
        </p:nvPicPr>
        <p:blipFill>
          <a:blip r:embed="rId10" cstate="print"/>
          <a:srcRect/>
          <a:stretch>
            <a:fillRect/>
          </a:stretch>
        </p:blipFill>
        <p:spPr bwMode="auto">
          <a:xfrm>
            <a:off x="4500563" y="765175"/>
            <a:ext cx="3856037" cy="36718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3094"/>
                                        </p:tgtEl>
                                        <p:attrNameLst>
                                          <p:attrName>style.visibility</p:attrName>
                                        </p:attrNameLst>
                                      </p:cBhvr>
                                      <p:to>
                                        <p:strVal val="visible"/>
                                      </p:to>
                                    </p:set>
                                    <p:anim to="" calcmode="lin" valueType="num">
                                      <p:cBhvr>
                                        <p:cTn id="13" dur="1" fill="hold"/>
                                        <p:tgtEl>
                                          <p:spTgt spid="309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2000" fill="hold"/>
                                        <p:tgtEl>
                                          <p:spTgt spid="4"/>
                                        </p:tgtEl>
                                        <p:attrNameLst>
                                          <p:attrName>ppt_x</p:attrName>
                                        </p:attrNameLst>
                                      </p:cBhvr>
                                      <p:tavLst>
                                        <p:tav tm="0">
                                          <p:val>
                                            <p:strVal val="0-#ppt_w/2"/>
                                          </p:val>
                                        </p:tav>
                                        <p:tav tm="100000">
                                          <p:val>
                                            <p:strVal val="#ppt_x"/>
                                          </p:val>
                                        </p:tav>
                                      </p:tavLst>
                                    </p:anim>
                                    <p:anim calcmode="lin" valueType="num">
                                      <p:cBhvr additive="base">
                                        <p:cTn id="25"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مجموعة 8"/>
          <p:cNvGrpSpPr>
            <a:grpSpLocks/>
          </p:cNvGrpSpPr>
          <p:nvPr/>
        </p:nvGrpSpPr>
        <p:grpSpPr bwMode="auto">
          <a:xfrm>
            <a:off x="1795463" y="6242050"/>
            <a:ext cx="6305550" cy="579438"/>
            <a:chOff x="1919144" y="6248360"/>
            <a:chExt cx="6305832" cy="579160"/>
          </a:xfrm>
        </p:grpSpPr>
        <p:sp>
          <p:nvSpPr>
            <p:cNvPr id="5" name="مخطط انسيابي: تحضير 4">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6" name="سهم مسنن إلى اليمين 5">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7" name="سهم مسنن إلى اليمين 6">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8"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sp>
        <p:nvSpPr>
          <p:cNvPr id="2" name="مربع نص 1"/>
          <p:cNvSpPr txBox="1">
            <a:spLocks noChangeArrowheads="1"/>
          </p:cNvSpPr>
          <p:nvPr/>
        </p:nvSpPr>
        <p:spPr bwMode="auto">
          <a:xfrm>
            <a:off x="8101013" y="836613"/>
            <a:ext cx="406400" cy="3762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3" name="مربع نص 2"/>
          <p:cNvSpPr txBox="1">
            <a:spLocks noChangeArrowheads="1"/>
          </p:cNvSpPr>
          <p:nvPr/>
        </p:nvSpPr>
        <p:spPr bwMode="auto">
          <a:xfrm>
            <a:off x="7958138" y="1628775"/>
            <a:ext cx="709612"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pic>
        <p:nvPicPr>
          <p:cNvPr id="8212" name="Picture 20"/>
          <p:cNvPicPr>
            <a:picLocks noChangeAspect="1" noChangeArrowheads="1"/>
          </p:cNvPicPr>
          <p:nvPr/>
        </p:nvPicPr>
        <p:blipFill>
          <a:blip r:embed="rId10" cstate="print"/>
          <a:srcRect/>
          <a:stretch>
            <a:fillRect/>
          </a:stretch>
        </p:blipFill>
        <p:spPr bwMode="auto">
          <a:xfrm>
            <a:off x="3924300" y="836613"/>
            <a:ext cx="4127500" cy="742950"/>
          </a:xfrm>
          <a:prstGeom prst="rect">
            <a:avLst/>
          </a:prstGeom>
          <a:noFill/>
          <a:ln w="9525">
            <a:noFill/>
            <a:miter lim="800000"/>
            <a:headEnd/>
            <a:tailEnd/>
          </a:ln>
          <a:effectLst/>
        </p:spPr>
      </p:pic>
      <p:pic>
        <p:nvPicPr>
          <p:cNvPr id="8213" name="Picture 21"/>
          <p:cNvPicPr>
            <a:picLocks noChangeAspect="1" noChangeArrowheads="1"/>
          </p:cNvPicPr>
          <p:nvPr/>
        </p:nvPicPr>
        <p:blipFill>
          <a:blip r:embed="rId11" cstate="print"/>
          <a:srcRect/>
          <a:stretch>
            <a:fillRect/>
          </a:stretch>
        </p:blipFill>
        <p:spPr bwMode="auto">
          <a:xfrm>
            <a:off x="2700338" y="2133600"/>
            <a:ext cx="5783262" cy="431800"/>
          </a:xfrm>
          <a:prstGeom prst="rect">
            <a:avLst/>
          </a:prstGeom>
          <a:noFill/>
          <a:ln w="9525">
            <a:noFill/>
            <a:miter lim="800000"/>
            <a:headEnd/>
            <a:tailEnd/>
          </a:ln>
          <a:effectLst/>
        </p:spPr>
      </p:pic>
      <p:pic>
        <p:nvPicPr>
          <p:cNvPr id="8214" name="Picture 22"/>
          <p:cNvPicPr>
            <a:picLocks noChangeAspect="1" noChangeArrowheads="1"/>
          </p:cNvPicPr>
          <p:nvPr/>
        </p:nvPicPr>
        <p:blipFill>
          <a:blip r:embed="rId12" cstate="print"/>
          <a:srcRect/>
          <a:stretch>
            <a:fillRect/>
          </a:stretch>
        </p:blipFill>
        <p:spPr bwMode="auto">
          <a:xfrm>
            <a:off x="2700338" y="2682875"/>
            <a:ext cx="5792787" cy="458788"/>
          </a:xfrm>
          <a:prstGeom prst="rect">
            <a:avLst/>
          </a:prstGeom>
          <a:noFill/>
          <a:ln w="9525">
            <a:noFill/>
            <a:miter lim="800000"/>
            <a:headEnd/>
            <a:tailEnd/>
          </a:ln>
          <a:effectLst/>
        </p:spPr>
      </p:pic>
      <p:pic>
        <p:nvPicPr>
          <p:cNvPr id="8215" name="Picture 23"/>
          <p:cNvPicPr>
            <a:picLocks noChangeAspect="1" noChangeArrowheads="1"/>
          </p:cNvPicPr>
          <p:nvPr/>
        </p:nvPicPr>
        <p:blipFill>
          <a:blip r:embed="rId13" cstate="print"/>
          <a:srcRect/>
          <a:stretch>
            <a:fillRect/>
          </a:stretch>
        </p:blipFill>
        <p:spPr bwMode="auto">
          <a:xfrm>
            <a:off x="2700338" y="3213100"/>
            <a:ext cx="5810250" cy="431800"/>
          </a:xfrm>
          <a:prstGeom prst="rect">
            <a:avLst/>
          </a:prstGeom>
          <a:noFill/>
          <a:ln w="9525">
            <a:noFill/>
            <a:miter lim="800000"/>
            <a:headEnd/>
            <a:tailEnd/>
          </a:ln>
          <a:effectLst/>
        </p:spPr>
      </p:pic>
      <p:pic>
        <p:nvPicPr>
          <p:cNvPr id="8216" name="Picture 24"/>
          <p:cNvPicPr>
            <a:picLocks noChangeAspect="1" noChangeArrowheads="1"/>
          </p:cNvPicPr>
          <p:nvPr/>
        </p:nvPicPr>
        <p:blipFill>
          <a:blip r:embed="rId14" cstate="print"/>
          <a:srcRect/>
          <a:stretch>
            <a:fillRect/>
          </a:stretch>
        </p:blipFill>
        <p:spPr bwMode="auto">
          <a:xfrm>
            <a:off x="2700338" y="3700463"/>
            <a:ext cx="5832475" cy="449262"/>
          </a:xfrm>
          <a:prstGeom prst="rect">
            <a:avLst/>
          </a:prstGeom>
          <a:noFill/>
          <a:ln w="9525">
            <a:noFill/>
            <a:miter lim="800000"/>
            <a:headEnd/>
            <a:tailEnd/>
          </a:ln>
          <a:effectLst/>
        </p:spPr>
      </p:pic>
      <p:pic>
        <p:nvPicPr>
          <p:cNvPr id="8217" name="Picture 25"/>
          <p:cNvPicPr>
            <a:picLocks noChangeAspect="1" noChangeArrowheads="1"/>
          </p:cNvPicPr>
          <p:nvPr/>
        </p:nvPicPr>
        <p:blipFill>
          <a:blip r:embed="rId15" cstate="print"/>
          <a:srcRect/>
          <a:stretch>
            <a:fillRect/>
          </a:stretch>
        </p:blipFill>
        <p:spPr bwMode="auto">
          <a:xfrm>
            <a:off x="2700338" y="4203700"/>
            <a:ext cx="5834062" cy="449263"/>
          </a:xfrm>
          <a:prstGeom prst="rect">
            <a:avLst/>
          </a:prstGeom>
          <a:noFill/>
          <a:ln w="9525">
            <a:noFill/>
            <a:miter lim="800000"/>
            <a:headEnd/>
            <a:tailEnd/>
          </a:ln>
          <a:effectLst/>
        </p:spPr>
      </p:pic>
      <p:pic>
        <p:nvPicPr>
          <p:cNvPr id="8218" name="Picture 26"/>
          <p:cNvPicPr>
            <a:picLocks noChangeAspect="1" noChangeArrowheads="1"/>
          </p:cNvPicPr>
          <p:nvPr/>
        </p:nvPicPr>
        <p:blipFill>
          <a:blip r:embed="rId16" cstate="print"/>
          <a:srcRect/>
          <a:stretch>
            <a:fillRect/>
          </a:stretch>
        </p:blipFill>
        <p:spPr bwMode="auto">
          <a:xfrm>
            <a:off x="2700338" y="4722813"/>
            <a:ext cx="5821362" cy="5064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8212"/>
                                        </p:tgtEl>
                                        <p:attrNameLst>
                                          <p:attrName>style.visibility</p:attrName>
                                        </p:attrNameLst>
                                      </p:cBhvr>
                                      <p:to>
                                        <p:strVal val="visible"/>
                                      </p:to>
                                    </p:set>
                                    <p:anim to="" calcmode="lin" valueType="num">
                                      <p:cBhvr>
                                        <p:cTn id="13" dur="1" fill="hold"/>
                                        <p:tgtEl>
                                          <p:spTgt spid="821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8213"/>
                                        </p:tgtEl>
                                        <p:attrNameLst>
                                          <p:attrName>style.visibility</p:attrName>
                                        </p:attrNameLst>
                                      </p:cBhvr>
                                      <p:to>
                                        <p:strVal val="visible"/>
                                      </p:to>
                                    </p:set>
                                    <p:anim to="" calcmode="lin" valueType="num">
                                      <p:cBhvr>
                                        <p:cTn id="24" dur="1" fill="hold"/>
                                        <p:tgtEl>
                                          <p:spTgt spid="8213"/>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8214"/>
                                        </p:tgtEl>
                                        <p:attrNameLst>
                                          <p:attrName>style.visibility</p:attrName>
                                        </p:attrNameLst>
                                      </p:cBhvr>
                                      <p:to>
                                        <p:strVal val="visible"/>
                                      </p:to>
                                    </p:set>
                                    <p:anim to="" calcmode="lin" valueType="num">
                                      <p:cBhvr>
                                        <p:cTn id="29" dur="1" fill="hold"/>
                                        <p:tgtEl>
                                          <p:spTgt spid="8214"/>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8215"/>
                                        </p:tgtEl>
                                        <p:attrNameLst>
                                          <p:attrName>style.visibility</p:attrName>
                                        </p:attrNameLst>
                                      </p:cBhvr>
                                      <p:to>
                                        <p:strVal val="visible"/>
                                      </p:to>
                                    </p:set>
                                    <p:anim to="" calcmode="lin" valueType="num">
                                      <p:cBhvr>
                                        <p:cTn id="34" dur="1" fill="hold"/>
                                        <p:tgtEl>
                                          <p:spTgt spid="8215"/>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8216"/>
                                        </p:tgtEl>
                                        <p:attrNameLst>
                                          <p:attrName>style.visibility</p:attrName>
                                        </p:attrNameLst>
                                      </p:cBhvr>
                                      <p:to>
                                        <p:strVal val="visible"/>
                                      </p:to>
                                    </p:set>
                                    <p:anim to="" calcmode="lin" valueType="num">
                                      <p:cBhvr>
                                        <p:cTn id="39" dur="1" fill="hold"/>
                                        <p:tgtEl>
                                          <p:spTgt spid="8216"/>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8217"/>
                                        </p:tgtEl>
                                        <p:attrNameLst>
                                          <p:attrName>style.visibility</p:attrName>
                                        </p:attrNameLst>
                                      </p:cBhvr>
                                      <p:to>
                                        <p:strVal val="visible"/>
                                      </p:to>
                                    </p:set>
                                    <p:anim to="" calcmode="lin" valueType="num">
                                      <p:cBhvr>
                                        <p:cTn id="44" dur="1" fill="hold"/>
                                        <p:tgtEl>
                                          <p:spTgt spid="8217"/>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8218"/>
                                        </p:tgtEl>
                                        <p:attrNameLst>
                                          <p:attrName>style.visibility</p:attrName>
                                        </p:attrNameLst>
                                      </p:cBhvr>
                                      <p:to>
                                        <p:strVal val="visible"/>
                                      </p:to>
                                    </p:set>
                                    <p:anim to="" calcmode="lin" valueType="num">
                                      <p:cBhvr>
                                        <p:cTn id="49" dur="1" fill="hold"/>
                                        <p:tgtEl>
                                          <p:spTgt spid="82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مجموعة 8"/>
          <p:cNvGrpSpPr>
            <a:grpSpLocks/>
          </p:cNvGrpSpPr>
          <p:nvPr/>
        </p:nvGrpSpPr>
        <p:grpSpPr bwMode="auto">
          <a:xfrm>
            <a:off x="1795463" y="6242050"/>
            <a:ext cx="6305550" cy="579438"/>
            <a:chOff x="1919144" y="6248360"/>
            <a:chExt cx="6305832" cy="579160"/>
          </a:xfrm>
        </p:grpSpPr>
        <p:sp>
          <p:nvSpPr>
            <p:cNvPr id="5" name="مخطط انسيابي: تحضير 4">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6" name="سهم مسنن إلى اليمين 5">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7" name="سهم مسنن إلى اليمين 6">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8"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pic>
        <p:nvPicPr>
          <p:cNvPr id="4115" name="Picture 19"/>
          <p:cNvPicPr>
            <a:picLocks noChangeAspect="1" noChangeArrowheads="1"/>
          </p:cNvPicPr>
          <p:nvPr/>
        </p:nvPicPr>
        <p:blipFill>
          <a:blip r:embed="rId10" cstate="print"/>
          <a:srcRect/>
          <a:stretch>
            <a:fillRect/>
          </a:stretch>
        </p:blipFill>
        <p:spPr bwMode="auto">
          <a:xfrm>
            <a:off x="3924300" y="188913"/>
            <a:ext cx="3943350" cy="360362"/>
          </a:xfrm>
          <a:prstGeom prst="rect">
            <a:avLst/>
          </a:prstGeom>
          <a:noFill/>
          <a:ln w="9525">
            <a:noFill/>
            <a:miter lim="800000"/>
            <a:headEnd/>
            <a:tailEnd/>
          </a:ln>
          <a:effectLst/>
        </p:spPr>
      </p:pic>
      <p:sp>
        <p:nvSpPr>
          <p:cNvPr id="4116" name="Text Box 20"/>
          <p:cNvSpPr txBox="1">
            <a:spLocks noChangeArrowheads="1"/>
          </p:cNvSpPr>
          <p:nvPr/>
        </p:nvSpPr>
        <p:spPr bwMode="auto">
          <a:xfrm>
            <a:off x="323850" y="152400"/>
            <a:ext cx="1820863" cy="396875"/>
          </a:xfrm>
          <a:prstGeom prst="rect">
            <a:avLst/>
          </a:prstGeom>
          <a:solidFill>
            <a:srgbClr val="FFFF99"/>
          </a:solidFill>
          <a:ln w="9525">
            <a:noFill/>
            <a:miter lim="800000"/>
            <a:headEnd/>
            <a:tailEnd/>
          </a:ln>
          <a:effectLst/>
        </p:spPr>
        <p:txBody>
          <a:bodyPr>
            <a:spAutoFit/>
          </a:bodyPr>
          <a:lstStyle/>
          <a:p>
            <a:r>
              <a:rPr lang="ar-SA" sz="2000">
                <a:solidFill>
                  <a:srgbClr val="FF0066"/>
                </a:solidFill>
              </a:rPr>
              <a:t>ص 61 - 62</a:t>
            </a:r>
            <a:endParaRPr lang="en-US" sz="2000">
              <a:solidFill>
                <a:srgbClr val="FF0066"/>
              </a:solidFill>
            </a:endParaRPr>
          </a:p>
        </p:txBody>
      </p:sp>
      <p:pic>
        <p:nvPicPr>
          <p:cNvPr id="4117" name="Picture 21"/>
          <p:cNvPicPr>
            <a:picLocks noChangeAspect="1" noChangeArrowheads="1"/>
          </p:cNvPicPr>
          <p:nvPr/>
        </p:nvPicPr>
        <p:blipFill>
          <a:blip r:embed="rId11" cstate="print"/>
          <a:srcRect/>
          <a:stretch>
            <a:fillRect/>
          </a:stretch>
        </p:blipFill>
        <p:spPr bwMode="auto">
          <a:xfrm>
            <a:off x="2195513" y="188913"/>
            <a:ext cx="1655762" cy="360362"/>
          </a:xfrm>
          <a:prstGeom prst="rect">
            <a:avLst/>
          </a:prstGeom>
          <a:noFill/>
          <a:ln w="9525">
            <a:noFill/>
            <a:miter lim="800000"/>
            <a:headEnd/>
            <a:tailEnd/>
          </a:ln>
          <a:effectLst/>
        </p:spPr>
      </p:pic>
      <p:pic>
        <p:nvPicPr>
          <p:cNvPr id="4118" name="Picture 22"/>
          <p:cNvPicPr>
            <a:picLocks noChangeAspect="1" noChangeArrowheads="1"/>
          </p:cNvPicPr>
          <p:nvPr/>
        </p:nvPicPr>
        <p:blipFill>
          <a:blip r:embed="rId12" cstate="print"/>
          <a:srcRect/>
          <a:stretch>
            <a:fillRect/>
          </a:stretch>
        </p:blipFill>
        <p:spPr bwMode="auto">
          <a:xfrm>
            <a:off x="395288" y="692150"/>
            <a:ext cx="8424862" cy="5545138"/>
          </a:xfrm>
          <a:prstGeom prst="rect">
            <a:avLst/>
          </a:prstGeom>
          <a:noFill/>
          <a:ln w="9525">
            <a:noFill/>
            <a:miter lim="800000"/>
            <a:headEnd/>
            <a:tailEnd/>
          </a:ln>
          <a:effectLst/>
        </p:spPr>
      </p:pic>
      <p:pic>
        <p:nvPicPr>
          <p:cNvPr id="4119" name="Picture 23"/>
          <p:cNvPicPr>
            <a:picLocks noChangeAspect="1" noChangeArrowheads="1"/>
          </p:cNvPicPr>
          <p:nvPr/>
        </p:nvPicPr>
        <p:blipFill>
          <a:blip r:embed="rId13" cstate="print"/>
          <a:srcRect/>
          <a:stretch>
            <a:fillRect/>
          </a:stretch>
        </p:blipFill>
        <p:spPr bwMode="auto">
          <a:xfrm>
            <a:off x="2124075" y="2638425"/>
            <a:ext cx="792163" cy="438150"/>
          </a:xfrm>
          <a:prstGeom prst="rect">
            <a:avLst/>
          </a:prstGeom>
          <a:noFill/>
          <a:ln w="9525">
            <a:noFill/>
            <a:miter lim="800000"/>
            <a:headEnd/>
            <a:tailEnd/>
          </a:ln>
          <a:effectLst/>
        </p:spPr>
      </p:pic>
      <p:pic>
        <p:nvPicPr>
          <p:cNvPr id="4120" name="Picture 24"/>
          <p:cNvPicPr>
            <a:picLocks noChangeAspect="1" noChangeArrowheads="1"/>
          </p:cNvPicPr>
          <p:nvPr/>
        </p:nvPicPr>
        <p:blipFill>
          <a:blip r:embed="rId14" cstate="print"/>
          <a:srcRect/>
          <a:stretch>
            <a:fillRect/>
          </a:stretch>
        </p:blipFill>
        <p:spPr bwMode="auto">
          <a:xfrm>
            <a:off x="6300788" y="3357563"/>
            <a:ext cx="1366837" cy="379412"/>
          </a:xfrm>
          <a:prstGeom prst="rect">
            <a:avLst/>
          </a:prstGeom>
          <a:noFill/>
          <a:ln w="9525">
            <a:noFill/>
            <a:miter lim="800000"/>
            <a:headEnd/>
            <a:tailEnd/>
          </a:ln>
          <a:effectLst/>
        </p:spPr>
      </p:pic>
      <p:pic>
        <p:nvPicPr>
          <p:cNvPr id="4121" name="Picture 25"/>
          <p:cNvPicPr>
            <a:picLocks noChangeAspect="1" noChangeArrowheads="1"/>
          </p:cNvPicPr>
          <p:nvPr/>
        </p:nvPicPr>
        <p:blipFill>
          <a:blip r:embed="rId15" cstate="print"/>
          <a:srcRect/>
          <a:stretch>
            <a:fillRect/>
          </a:stretch>
        </p:blipFill>
        <p:spPr bwMode="auto">
          <a:xfrm>
            <a:off x="6156325" y="3933825"/>
            <a:ext cx="1079500" cy="314325"/>
          </a:xfrm>
          <a:prstGeom prst="rect">
            <a:avLst/>
          </a:prstGeom>
          <a:noFill/>
          <a:ln w="9525">
            <a:noFill/>
            <a:miter lim="800000"/>
            <a:headEnd/>
            <a:tailEnd/>
          </a:ln>
          <a:effectLst/>
        </p:spPr>
      </p:pic>
      <p:pic>
        <p:nvPicPr>
          <p:cNvPr id="4122" name="Picture 26"/>
          <p:cNvPicPr>
            <a:picLocks noChangeAspect="1" noChangeArrowheads="1"/>
          </p:cNvPicPr>
          <p:nvPr/>
        </p:nvPicPr>
        <p:blipFill>
          <a:blip r:embed="rId16" cstate="print"/>
          <a:srcRect/>
          <a:stretch>
            <a:fillRect/>
          </a:stretch>
        </p:blipFill>
        <p:spPr bwMode="auto">
          <a:xfrm>
            <a:off x="2124075" y="4221163"/>
            <a:ext cx="1368425" cy="371475"/>
          </a:xfrm>
          <a:prstGeom prst="rect">
            <a:avLst/>
          </a:prstGeom>
          <a:noFill/>
          <a:ln w="9525">
            <a:noFill/>
            <a:miter lim="800000"/>
            <a:headEnd/>
            <a:tailEnd/>
          </a:ln>
          <a:effectLst/>
        </p:spPr>
      </p:pic>
      <p:pic>
        <p:nvPicPr>
          <p:cNvPr id="4123" name="Picture 27"/>
          <p:cNvPicPr>
            <a:picLocks noChangeAspect="1" noChangeArrowheads="1"/>
          </p:cNvPicPr>
          <p:nvPr/>
        </p:nvPicPr>
        <p:blipFill>
          <a:blip r:embed="rId17" cstate="print"/>
          <a:srcRect/>
          <a:stretch>
            <a:fillRect/>
          </a:stretch>
        </p:blipFill>
        <p:spPr bwMode="auto">
          <a:xfrm>
            <a:off x="3203575" y="4797425"/>
            <a:ext cx="1209675" cy="381000"/>
          </a:xfrm>
          <a:prstGeom prst="rect">
            <a:avLst/>
          </a:prstGeom>
          <a:noFill/>
          <a:ln w="9525">
            <a:noFill/>
            <a:miter lim="800000"/>
            <a:headEnd/>
            <a:tailEnd/>
          </a:ln>
          <a:effectLst/>
        </p:spPr>
      </p:pic>
      <p:pic>
        <p:nvPicPr>
          <p:cNvPr id="4124" name="Picture 28"/>
          <p:cNvPicPr>
            <a:picLocks noChangeAspect="1" noChangeArrowheads="1"/>
          </p:cNvPicPr>
          <p:nvPr/>
        </p:nvPicPr>
        <p:blipFill>
          <a:blip r:embed="rId18" cstate="print"/>
          <a:srcRect/>
          <a:stretch>
            <a:fillRect/>
          </a:stretch>
        </p:blipFill>
        <p:spPr bwMode="auto">
          <a:xfrm>
            <a:off x="6156325" y="5373688"/>
            <a:ext cx="1008063" cy="352425"/>
          </a:xfrm>
          <a:prstGeom prst="rect">
            <a:avLst/>
          </a:prstGeom>
          <a:noFill/>
          <a:ln w="9525">
            <a:noFill/>
            <a:miter lim="800000"/>
            <a:headEnd/>
            <a:tailEnd/>
          </a:ln>
          <a:effectLst/>
        </p:spPr>
      </p:pic>
      <p:pic>
        <p:nvPicPr>
          <p:cNvPr id="4125" name="Picture 29"/>
          <p:cNvPicPr>
            <a:picLocks noChangeAspect="1" noChangeArrowheads="1"/>
          </p:cNvPicPr>
          <p:nvPr/>
        </p:nvPicPr>
        <p:blipFill>
          <a:blip r:embed="rId19" cstate="print"/>
          <a:srcRect/>
          <a:stretch>
            <a:fillRect/>
          </a:stretch>
        </p:blipFill>
        <p:spPr bwMode="auto">
          <a:xfrm>
            <a:off x="4140200" y="5949950"/>
            <a:ext cx="1223963" cy="269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115"/>
                                        </p:tgtEl>
                                        <p:attrNameLst>
                                          <p:attrName>style.visibility</p:attrName>
                                        </p:attrNameLst>
                                      </p:cBhvr>
                                      <p:to>
                                        <p:strVal val="visible"/>
                                      </p:to>
                                    </p:set>
                                    <p:anim to="" calcmode="lin" valueType="num">
                                      <p:cBhvr>
                                        <p:cTn id="7" dur="1" fill="hold"/>
                                        <p:tgtEl>
                                          <p:spTgt spid="41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117"/>
                                        </p:tgtEl>
                                        <p:attrNameLst>
                                          <p:attrName>style.visibility</p:attrName>
                                        </p:attrNameLst>
                                      </p:cBhvr>
                                      <p:to>
                                        <p:strVal val="visible"/>
                                      </p:to>
                                    </p:set>
                                    <p:anim to="" calcmode="lin" valueType="num">
                                      <p:cBhvr>
                                        <p:cTn id="12" dur="1" fill="hold"/>
                                        <p:tgtEl>
                                          <p:spTgt spid="411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116"/>
                                        </p:tgtEl>
                                        <p:attrNameLst>
                                          <p:attrName>style.visibility</p:attrName>
                                        </p:attrNameLst>
                                      </p:cBhvr>
                                      <p:to>
                                        <p:strVal val="visible"/>
                                      </p:to>
                                    </p:set>
                                    <p:anim to="" calcmode="lin" valueType="num">
                                      <p:cBhvr>
                                        <p:cTn id="17" dur="1" fill="hold"/>
                                        <p:tgtEl>
                                          <p:spTgt spid="411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118"/>
                                        </p:tgtEl>
                                        <p:attrNameLst>
                                          <p:attrName>style.visibility</p:attrName>
                                        </p:attrNameLst>
                                      </p:cBhvr>
                                      <p:to>
                                        <p:strVal val="visible"/>
                                      </p:to>
                                    </p:set>
                                    <p:animEffect transition="in" filter="fade">
                                      <p:cBhvr>
                                        <p:cTn id="22" dur="1000"/>
                                        <p:tgtEl>
                                          <p:spTgt spid="4118"/>
                                        </p:tgtEl>
                                      </p:cBhvr>
                                    </p:animEffect>
                                    <p:anim calcmode="lin" valueType="num">
                                      <p:cBhvr>
                                        <p:cTn id="23" dur="1000" fill="hold"/>
                                        <p:tgtEl>
                                          <p:spTgt spid="4118"/>
                                        </p:tgtEl>
                                        <p:attrNameLst>
                                          <p:attrName>ppt_x</p:attrName>
                                        </p:attrNameLst>
                                      </p:cBhvr>
                                      <p:tavLst>
                                        <p:tav tm="0">
                                          <p:val>
                                            <p:strVal val="#ppt_x"/>
                                          </p:val>
                                        </p:tav>
                                        <p:tav tm="100000">
                                          <p:val>
                                            <p:strVal val="#ppt_x"/>
                                          </p:val>
                                        </p:tav>
                                      </p:tavLst>
                                    </p:anim>
                                    <p:anim calcmode="lin" valueType="num">
                                      <p:cBhvr>
                                        <p:cTn id="24" dur="1000" fill="hold"/>
                                        <p:tgtEl>
                                          <p:spTgt spid="41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4119"/>
                                        </p:tgtEl>
                                        <p:attrNameLst>
                                          <p:attrName>style.visibility</p:attrName>
                                        </p:attrNameLst>
                                      </p:cBhvr>
                                      <p:to>
                                        <p:strVal val="visible"/>
                                      </p:to>
                                    </p:set>
                                    <p:anim to="" calcmode="lin" valueType="num">
                                      <p:cBhvr>
                                        <p:cTn id="29" dur="1" fill="hold"/>
                                        <p:tgtEl>
                                          <p:spTgt spid="4119"/>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4120"/>
                                        </p:tgtEl>
                                        <p:attrNameLst>
                                          <p:attrName>style.visibility</p:attrName>
                                        </p:attrNameLst>
                                      </p:cBhvr>
                                      <p:to>
                                        <p:strVal val="visible"/>
                                      </p:to>
                                    </p:set>
                                    <p:anim to="" calcmode="lin" valueType="num">
                                      <p:cBhvr>
                                        <p:cTn id="34" dur="1" fill="hold"/>
                                        <p:tgtEl>
                                          <p:spTgt spid="4120"/>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4121"/>
                                        </p:tgtEl>
                                        <p:attrNameLst>
                                          <p:attrName>style.visibility</p:attrName>
                                        </p:attrNameLst>
                                      </p:cBhvr>
                                      <p:to>
                                        <p:strVal val="visible"/>
                                      </p:to>
                                    </p:set>
                                    <p:anim to="" calcmode="lin" valueType="num">
                                      <p:cBhvr>
                                        <p:cTn id="39" dur="1" fill="hold"/>
                                        <p:tgtEl>
                                          <p:spTgt spid="4121"/>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4122"/>
                                        </p:tgtEl>
                                        <p:attrNameLst>
                                          <p:attrName>style.visibility</p:attrName>
                                        </p:attrNameLst>
                                      </p:cBhvr>
                                      <p:to>
                                        <p:strVal val="visible"/>
                                      </p:to>
                                    </p:set>
                                    <p:anim to="" calcmode="lin" valueType="num">
                                      <p:cBhvr>
                                        <p:cTn id="44" dur="1" fill="hold"/>
                                        <p:tgtEl>
                                          <p:spTgt spid="4122"/>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4123"/>
                                        </p:tgtEl>
                                        <p:attrNameLst>
                                          <p:attrName>style.visibility</p:attrName>
                                        </p:attrNameLst>
                                      </p:cBhvr>
                                      <p:to>
                                        <p:strVal val="visible"/>
                                      </p:to>
                                    </p:set>
                                    <p:anim to="" calcmode="lin" valueType="num">
                                      <p:cBhvr>
                                        <p:cTn id="49" dur="1" fill="hold"/>
                                        <p:tgtEl>
                                          <p:spTgt spid="4123"/>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4124"/>
                                        </p:tgtEl>
                                        <p:attrNameLst>
                                          <p:attrName>style.visibility</p:attrName>
                                        </p:attrNameLst>
                                      </p:cBhvr>
                                      <p:to>
                                        <p:strVal val="visible"/>
                                      </p:to>
                                    </p:set>
                                    <p:anim to="" calcmode="lin" valueType="num">
                                      <p:cBhvr>
                                        <p:cTn id="54" dur="1" fill="hold"/>
                                        <p:tgtEl>
                                          <p:spTgt spid="4124"/>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4125"/>
                                        </p:tgtEl>
                                        <p:attrNameLst>
                                          <p:attrName>style.visibility</p:attrName>
                                        </p:attrNameLst>
                                      </p:cBhvr>
                                      <p:to>
                                        <p:strVal val="visible"/>
                                      </p:to>
                                    </p:set>
                                    <p:anim to="" calcmode="lin" valueType="num">
                                      <p:cBhvr>
                                        <p:cTn id="59" dur="1" fill="hold"/>
                                        <p:tgtEl>
                                          <p:spTgt spid="41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مجموعة 8"/>
          <p:cNvGrpSpPr>
            <a:grpSpLocks/>
          </p:cNvGrpSpPr>
          <p:nvPr/>
        </p:nvGrpSpPr>
        <p:grpSpPr bwMode="auto">
          <a:xfrm>
            <a:off x="1795463" y="6242050"/>
            <a:ext cx="6305550" cy="579438"/>
            <a:chOff x="1919144" y="6248360"/>
            <a:chExt cx="6305832" cy="579160"/>
          </a:xfrm>
        </p:grpSpPr>
        <p:sp>
          <p:nvSpPr>
            <p:cNvPr id="5" name="مخطط انسيابي: تحضير 4">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6" name="سهم مسنن إلى اليمين 5">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7" name="سهم مسنن إلى اليمين 6">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8"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sp>
        <p:nvSpPr>
          <p:cNvPr id="2" name="مربع نص 1"/>
          <p:cNvSpPr txBox="1">
            <a:spLocks noChangeArrowheads="1"/>
          </p:cNvSpPr>
          <p:nvPr/>
        </p:nvSpPr>
        <p:spPr bwMode="auto">
          <a:xfrm>
            <a:off x="8316913" y="765175"/>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3" name="مربع نص 2"/>
          <p:cNvSpPr txBox="1">
            <a:spLocks noChangeArrowheads="1"/>
          </p:cNvSpPr>
          <p:nvPr/>
        </p:nvSpPr>
        <p:spPr bwMode="auto">
          <a:xfrm>
            <a:off x="8029575" y="1341438"/>
            <a:ext cx="709613"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pic>
        <p:nvPicPr>
          <p:cNvPr id="9236" name="Picture 20"/>
          <p:cNvPicPr>
            <a:picLocks noChangeAspect="1" noChangeArrowheads="1"/>
          </p:cNvPicPr>
          <p:nvPr/>
        </p:nvPicPr>
        <p:blipFill>
          <a:blip r:embed="rId10" cstate="print"/>
          <a:srcRect/>
          <a:stretch>
            <a:fillRect/>
          </a:stretch>
        </p:blipFill>
        <p:spPr bwMode="auto">
          <a:xfrm>
            <a:off x="3995738" y="765175"/>
            <a:ext cx="4232275" cy="504825"/>
          </a:xfrm>
          <a:prstGeom prst="rect">
            <a:avLst/>
          </a:prstGeom>
          <a:noFill/>
          <a:ln w="9525">
            <a:noFill/>
            <a:miter lim="800000"/>
            <a:headEnd/>
            <a:tailEnd/>
          </a:ln>
          <a:effectLst/>
        </p:spPr>
      </p:pic>
      <p:pic>
        <p:nvPicPr>
          <p:cNvPr id="9237" name="Picture 21"/>
          <p:cNvPicPr>
            <a:picLocks noChangeAspect="1" noChangeArrowheads="1"/>
          </p:cNvPicPr>
          <p:nvPr/>
        </p:nvPicPr>
        <p:blipFill>
          <a:blip r:embed="rId11" cstate="print"/>
          <a:srcRect/>
          <a:stretch>
            <a:fillRect/>
          </a:stretch>
        </p:blipFill>
        <p:spPr bwMode="auto">
          <a:xfrm>
            <a:off x="2268538" y="1341438"/>
            <a:ext cx="5578475" cy="358775"/>
          </a:xfrm>
          <a:prstGeom prst="rect">
            <a:avLst/>
          </a:prstGeom>
          <a:noFill/>
          <a:ln w="9525">
            <a:noFill/>
            <a:miter lim="800000"/>
            <a:headEnd/>
            <a:tailEnd/>
          </a:ln>
          <a:effectLst/>
        </p:spPr>
      </p:pic>
      <p:pic>
        <p:nvPicPr>
          <p:cNvPr id="9238" name="Picture 22"/>
          <p:cNvPicPr>
            <a:picLocks noChangeAspect="1" noChangeArrowheads="1"/>
          </p:cNvPicPr>
          <p:nvPr/>
        </p:nvPicPr>
        <p:blipFill>
          <a:blip r:embed="rId12" cstate="print"/>
          <a:srcRect/>
          <a:stretch>
            <a:fillRect/>
          </a:stretch>
        </p:blipFill>
        <p:spPr bwMode="auto">
          <a:xfrm>
            <a:off x="2268538" y="1773238"/>
            <a:ext cx="5545137" cy="431800"/>
          </a:xfrm>
          <a:prstGeom prst="rect">
            <a:avLst/>
          </a:prstGeom>
          <a:noFill/>
          <a:ln w="9525">
            <a:noFill/>
            <a:miter lim="800000"/>
            <a:headEnd/>
            <a:tailEnd/>
          </a:ln>
          <a:effectLst/>
        </p:spPr>
      </p:pic>
      <p:pic>
        <p:nvPicPr>
          <p:cNvPr id="9239" name="Picture 23"/>
          <p:cNvPicPr>
            <a:picLocks noChangeAspect="1" noChangeArrowheads="1"/>
          </p:cNvPicPr>
          <p:nvPr/>
        </p:nvPicPr>
        <p:blipFill>
          <a:blip r:embed="rId13" cstate="print"/>
          <a:srcRect/>
          <a:stretch>
            <a:fillRect/>
          </a:stretch>
        </p:blipFill>
        <p:spPr bwMode="auto">
          <a:xfrm>
            <a:off x="2268538" y="2276475"/>
            <a:ext cx="5616575" cy="431800"/>
          </a:xfrm>
          <a:prstGeom prst="rect">
            <a:avLst/>
          </a:prstGeom>
          <a:noFill/>
          <a:ln w="9525">
            <a:noFill/>
            <a:miter lim="800000"/>
            <a:headEnd/>
            <a:tailEnd/>
          </a:ln>
          <a:effectLst/>
        </p:spPr>
      </p:pic>
      <p:pic>
        <p:nvPicPr>
          <p:cNvPr id="9240" name="Picture 24"/>
          <p:cNvPicPr>
            <a:picLocks noChangeAspect="1" noChangeArrowheads="1"/>
          </p:cNvPicPr>
          <p:nvPr/>
        </p:nvPicPr>
        <p:blipFill>
          <a:blip r:embed="rId14" cstate="print"/>
          <a:srcRect/>
          <a:stretch>
            <a:fillRect/>
          </a:stretch>
        </p:blipFill>
        <p:spPr bwMode="auto">
          <a:xfrm>
            <a:off x="6227763" y="2781300"/>
            <a:ext cx="1638300" cy="295275"/>
          </a:xfrm>
          <a:prstGeom prst="rect">
            <a:avLst/>
          </a:prstGeom>
          <a:noFill/>
          <a:ln w="9525">
            <a:noFill/>
            <a:miter lim="800000"/>
            <a:headEnd/>
            <a:tailEnd/>
          </a:ln>
          <a:effectLst/>
        </p:spPr>
      </p:pic>
      <p:pic>
        <p:nvPicPr>
          <p:cNvPr id="9241" name="Picture 25"/>
          <p:cNvPicPr>
            <a:picLocks noChangeAspect="1" noChangeArrowheads="1"/>
          </p:cNvPicPr>
          <p:nvPr/>
        </p:nvPicPr>
        <p:blipFill>
          <a:blip r:embed="rId15" cstate="print"/>
          <a:srcRect/>
          <a:stretch>
            <a:fillRect/>
          </a:stretch>
        </p:blipFill>
        <p:spPr bwMode="auto">
          <a:xfrm>
            <a:off x="3708400" y="3214688"/>
            <a:ext cx="4537075" cy="501650"/>
          </a:xfrm>
          <a:prstGeom prst="rect">
            <a:avLst/>
          </a:prstGeom>
          <a:noFill/>
          <a:ln w="9525">
            <a:noFill/>
            <a:miter lim="800000"/>
            <a:headEnd/>
            <a:tailEnd/>
          </a:ln>
          <a:effectLst/>
        </p:spPr>
      </p:pic>
      <p:sp>
        <p:nvSpPr>
          <p:cNvPr id="4" name="مربع نص 1"/>
          <p:cNvSpPr txBox="1">
            <a:spLocks noChangeArrowheads="1"/>
          </p:cNvSpPr>
          <p:nvPr/>
        </p:nvSpPr>
        <p:spPr bwMode="auto">
          <a:xfrm>
            <a:off x="8316913" y="3221038"/>
            <a:ext cx="406400" cy="3762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9" name="مربع نص 2"/>
          <p:cNvSpPr txBox="1">
            <a:spLocks noChangeArrowheads="1"/>
          </p:cNvSpPr>
          <p:nvPr/>
        </p:nvSpPr>
        <p:spPr bwMode="auto">
          <a:xfrm>
            <a:off x="8029575" y="3862388"/>
            <a:ext cx="709613"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pic>
        <p:nvPicPr>
          <p:cNvPr id="9244" name="Picture 28"/>
          <p:cNvPicPr>
            <a:picLocks noChangeAspect="1" noChangeArrowheads="1"/>
          </p:cNvPicPr>
          <p:nvPr/>
        </p:nvPicPr>
        <p:blipFill>
          <a:blip r:embed="rId16" cstate="print"/>
          <a:srcRect/>
          <a:stretch>
            <a:fillRect/>
          </a:stretch>
        </p:blipFill>
        <p:spPr bwMode="auto">
          <a:xfrm>
            <a:off x="2195513" y="3933825"/>
            <a:ext cx="5689600" cy="358775"/>
          </a:xfrm>
          <a:prstGeom prst="rect">
            <a:avLst/>
          </a:prstGeom>
          <a:noFill/>
          <a:ln w="9525">
            <a:noFill/>
            <a:miter lim="800000"/>
            <a:headEnd/>
            <a:tailEnd/>
          </a:ln>
          <a:effectLst/>
        </p:spPr>
      </p:pic>
      <p:pic>
        <p:nvPicPr>
          <p:cNvPr id="9245" name="Picture 29"/>
          <p:cNvPicPr>
            <a:picLocks noChangeAspect="1" noChangeArrowheads="1"/>
          </p:cNvPicPr>
          <p:nvPr/>
        </p:nvPicPr>
        <p:blipFill>
          <a:blip r:embed="rId17" cstate="print"/>
          <a:srcRect/>
          <a:stretch>
            <a:fillRect/>
          </a:stretch>
        </p:blipFill>
        <p:spPr bwMode="auto">
          <a:xfrm>
            <a:off x="2195513" y="4365625"/>
            <a:ext cx="5653087" cy="461963"/>
          </a:xfrm>
          <a:prstGeom prst="rect">
            <a:avLst/>
          </a:prstGeom>
          <a:noFill/>
          <a:ln w="9525">
            <a:noFill/>
            <a:miter lim="800000"/>
            <a:headEnd/>
            <a:tailEnd/>
          </a:ln>
          <a:effectLst/>
        </p:spPr>
      </p:pic>
      <p:pic>
        <p:nvPicPr>
          <p:cNvPr id="9246" name="Picture 30"/>
          <p:cNvPicPr>
            <a:picLocks noChangeAspect="1" noChangeArrowheads="1"/>
          </p:cNvPicPr>
          <p:nvPr/>
        </p:nvPicPr>
        <p:blipFill>
          <a:blip r:embed="rId18" cstate="print"/>
          <a:srcRect/>
          <a:stretch>
            <a:fillRect/>
          </a:stretch>
        </p:blipFill>
        <p:spPr bwMode="auto">
          <a:xfrm>
            <a:off x="2195513" y="4868863"/>
            <a:ext cx="5616575" cy="425450"/>
          </a:xfrm>
          <a:prstGeom prst="rect">
            <a:avLst/>
          </a:prstGeom>
          <a:noFill/>
          <a:ln w="9525">
            <a:noFill/>
            <a:miter lim="800000"/>
            <a:headEnd/>
            <a:tailEnd/>
          </a:ln>
          <a:effectLst/>
        </p:spPr>
      </p:pic>
      <p:pic>
        <p:nvPicPr>
          <p:cNvPr id="9247" name="Picture 31"/>
          <p:cNvPicPr>
            <a:picLocks noChangeAspect="1" noChangeArrowheads="1"/>
          </p:cNvPicPr>
          <p:nvPr/>
        </p:nvPicPr>
        <p:blipFill>
          <a:blip r:embed="rId19" cstate="print"/>
          <a:srcRect/>
          <a:stretch>
            <a:fillRect/>
          </a:stretch>
        </p:blipFill>
        <p:spPr bwMode="auto">
          <a:xfrm>
            <a:off x="2195513" y="5373688"/>
            <a:ext cx="5618162" cy="360362"/>
          </a:xfrm>
          <a:prstGeom prst="rect">
            <a:avLst/>
          </a:prstGeom>
          <a:noFill/>
          <a:ln w="9525">
            <a:noFill/>
            <a:miter lim="800000"/>
            <a:headEnd/>
            <a:tailEnd/>
          </a:ln>
          <a:effectLst/>
        </p:spPr>
      </p:pic>
      <p:pic>
        <p:nvPicPr>
          <p:cNvPr id="9248" name="Picture 32"/>
          <p:cNvPicPr>
            <a:picLocks noChangeAspect="1" noChangeArrowheads="1"/>
          </p:cNvPicPr>
          <p:nvPr/>
        </p:nvPicPr>
        <p:blipFill>
          <a:blip r:embed="rId20" cstate="print"/>
          <a:srcRect/>
          <a:stretch>
            <a:fillRect/>
          </a:stretch>
        </p:blipFill>
        <p:spPr bwMode="auto">
          <a:xfrm>
            <a:off x="4643438" y="5805488"/>
            <a:ext cx="3209925" cy="4238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9236"/>
                                        </p:tgtEl>
                                        <p:attrNameLst>
                                          <p:attrName>style.visibility</p:attrName>
                                        </p:attrNameLst>
                                      </p:cBhvr>
                                      <p:to>
                                        <p:strVal val="visible"/>
                                      </p:to>
                                    </p:set>
                                    <p:anim to="" calcmode="lin" valueType="num">
                                      <p:cBhvr>
                                        <p:cTn id="13" dur="1" fill="hold"/>
                                        <p:tgtEl>
                                          <p:spTgt spid="923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237"/>
                                        </p:tgtEl>
                                        <p:attrNameLst>
                                          <p:attrName>style.visibility</p:attrName>
                                        </p:attrNameLst>
                                      </p:cBhvr>
                                      <p:to>
                                        <p:strVal val="visible"/>
                                      </p:to>
                                    </p:set>
                                    <p:anim to="" calcmode="lin" valueType="num">
                                      <p:cBhvr>
                                        <p:cTn id="24" dur="1" fill="hold"/>
                                        <p:tgtEl>
                                          <p:spTgt spid="9237"/>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9238"/>
                                        </p:tgtEl>
                                        <p:attrNameLst>
                                          <p:attrName>style.visibility</p:attrName>
                                        </p:attrNameLst>
                                      </p:cBhvr>
                                      <p:to>
                                        <p:strVal val="visible"/>
                                      </p:to>
                                    </p:set>
                                    <p:anim to="" calcmode="lin" valueType="num">
                                      <p:cBhvr>
                                        <p:cTn id="29" dur="1" fill="hold"/>
                                        <p:tgtEl>
                                          <p:spTgt spid="9238"/>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9239"/>
                                        </p:tgtEl>
                                        <p:attrNameLst>
                                          <p:attrName>style.visibility</p:attrName>
                                        </p:attrNameLst>
                                      </p:cBhvr>
                                      <p:to>
                                        <p:strVal val="visible"/>
                                      </p:to>
                                    </p:set>
                                    <p:anim to="" calcmode="lin" valueType="num">
                                      <p:cBhvr>
                                        <p:cTn id="34" dur="1" fill="hold"/>
                                        <p:tgtEl>
                                          <p:spTgt spid="9239"/>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9240"/>
                                        </p:tgtEl>
                                        <p:attrNameLst>
                                          <p:attrName>style.visibility</p:attrName>
                                        </p:attrNameLst>
                                      </p:cBhvr>
                                      <p:to>
                                        <p:strVal val="visible"/>
                                      </p:to>
                                    </p:set>
                                    <p:anim to="" calcmode="lin" valueType="num">
                                      <p:cBhvr>
                                        <p:cTn id="39" dur="1" fill="hold"/>
                                        <p:tgtEl>
                                          <p:spTgt spid="9240"/>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2000" fill="hold"/>
                                        <p:tgtEl>
                                          <p:spTgt spid="4"/>
                                        </p:tgtEl>
                                        <p:attrNameLst>
                                          <p:attrName>ppt_x</p:attrName>
                                        </p:attrNameLst>
                                      </p:cBhvr>
                                      <p:tavLst>
                                        <p:tav tm="0">
                                          <p:val>
                                            <p:strVal val="1+#ppt_w/2"/>
                                          </p:val>
                                        </p:tav>
                                        <p:tav tm="100000">
                                          <p:val>
                                            <p:strVal val="#ppt_x"/>
                                          </p:val>
                                        </p:tav>
                                      </p:tavLst>
                                    </p:anim>
                                    <p:anim calcmode="lin" valueType="num">
                                      <p:cBhvr additive="base">
                                        <p:cTn id="45"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9241"/>
                                        </p:tgtEl>
                                        <p:attrNameLst>
                                          <p:attrName>style.visibility</p:attrName>
                                        </p:attrNameLst>
                                      </p:cBhvr>
                                      <p:to>
                                        <p:strVal val="visible"/>
                                      </p:to>
                                    </p:set>
                                    <p:anim to="" calcmode="lin" valueType="num">
                                      <p:cBhvr>
                                        <p:cTn id="50" dur="1" fill="hold"/>
                                        <p:tgtEl>
                                          <p:spTgt spid="9241"/>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2000" fill="hold"/>
                                        <p:tgtEl>
                                          <p:spTgt spid="9"/>
                                        </p:tgtEl>
                                        <p:attrNameLst>
                                          <p:attrName>ppt_x</p:attrName>
                                        </p:attrNameLst>
                                      </p:cBhvr>
                                      <p:tavLst>
                                        <p:tav tm="0">
                                          <p:val>
                                            <p:strVal val="#ppt_x"/>
                                          </p:val>
                                        </p:tav>
                                        <p:tav tm="100000">
                                          <p:val>
                                            <p:strVal val="#ppt_x"/>
                                          </p:val>
                                        </p:tav>
                                      </p:tavLst>
                                    </p:anim>
                                    <p:anim calcmode="lin" valueType="num">
                                      <p:cBhvr additive="base">
                                        <p:cTn id="5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9244"/>
                                        </p:tgtEl>
                                        <p:attrNameLst>
                                          <p:attrName>style.visibility</p:attrName>
                                        </p:attrNameLst>
                                      </p:cBhvr>
                                      <p:to>
                                        <p:strVal val="visible"/>
                                      </p:to>
                                    </p:set>
                                    <p:anim to="" calcmode="lin" valueType="num">
                                      <p:cBhvr>
                                        <p:cTn id="61" dur="1" fill="hold"/>
                                        <p:tgtEl>
                                          <p:spTgt spid="9244"/>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24" presetClass="entr" presetSubtype="0" fill="hold" nodeType="clickEffect">
                                  <p:stCondLst>
                                    <p:cond delay="0"/>
                                  </p:stCondLst>
                                  <p:childTnLst>
                                    <p:set>
                                      <p:cBhvr>
                                        <p:cTn id="65" dur="1" fill="hold">
                                          <p:stCondLst>
                                            <p:cond delay="0"/>
                                          </p:stCondLst>
                                        </p:cTn>
                                        <p:tgtEl>
                                          <p:spTgt spid="9245"/>
                                        </p:tgtEl>
                                        <p:attrNameLst>
                                          <p:attrName>style.visibility</p:attrName>
                                        </p:attrNameLst>
                                      </p:cBhvr>
                                      <p:to>
                                        <p:strVal val="visible"/>
                                      </p:to>
                                    </p:set>
                                    <p:anim to="" calcmode="lin" valueType="num">
                                      <p:cBhvr>
                                        <p:cTn id="66" dur="1" fill="hold"/>
                                        <p:tgtEl>
                                          <p:spTgt spid="9245"/>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24" presetClass="entr" presetSubtype="0" fill="hold" nodeType="clickEffect">
                                  <p:stCondLst>
                                    <p:cond delay="0"/>
                                  </p:stCondLst>
                                  <p:childTnLst>
                                    <p:set>
                                      <p:cBhvr>
                                        <p:cTn id="70" dur="1" fill="hold">
                                          <p:stCondLst>
                                            <p:cond delay="0"/>
                                          </p:stCondLst>
                                        </p:cTn>
                                        <p:tgtEl>
                                          <p:spTgt spid="9246"/>
                                        </p:tgtEl>
                                        <p:attrNameLst>
                                          <p:attrName>style.visibility</p:attrName>
                                        </p:attrNameLst>
                                      </p:cBhvr>
                                      <p:to>
                                        <p:strVal val="visible"/>
                                      </p:to>
                                    </p:set>
                                    <p:anim to="" calcmode="lin" valueType="num">
                                      <p:cBhvr>
                                        <p:cTn id="71" dur="1" fill="hold"/>
                                        <p:tgtEl>
                                          <p:spTgt spid="9246"/>
                                        </p:tgtEl>
                                        <p:attrNameLst>
                                          <p:attrName/>
                                        </p:attrNameLst>
                                      </p:cBhvr>
                                    </p:anim>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nodeType="clickEffect">
                                  <p:stCondLst>
                                    <p:cond delay="0"/>
                                  </p:stCondLst>
                                  <p:childTnLst>
                                    <p:set>
                                      <p:cBhvr>
                                        <p:cTn id="75" dur="1" fill="hold">
                                          <p:stCondLst>
                                            <p:cond delay="0"/>
                                          </p:stCondLst>
                                        </p:cTn>
                                        <p:tgtEl>
                                          <p:spTgt spid="9247"/>
                                        </p:tgtEl>
                                        <p:attrNameLst>
                                          <p:attrName>style.visibility</p:attrName>
                                        </p:attrNameLst>
                                      </p:cBhvr>
                                      <p:to>
                                        <p:strVal val="visible"/>
                                      </p:to>
                                    </p:set>
                                    <p:anim to="" calcmode="lin" valueType="num">
                                      <p:cBhvr>
                                        <p:cTn id="76" dur="1" fill="hold"/>
                                        <p:tgtEl>
                                          <p:spTgt spid="9247"/>
                                        </p:tgtEl>
                                        <p:attrNameLst>
                                          <p:attrName/>
                                        </p:attrNameLst>
                                      </p:cBhvr>
                                    </p:anim>
                                  </p:childTnLst>
                                </p:cTn>
                              </p:par>
                            </p:childTnLst>
                          </p:cTn>
                        </p:par>
                      </p:childTnLst>
                    </p:cTn>
                  </p:par>
                  <p:par>
                    <p:cTn id="77" fill="hold">
                      <p:stCondLst>
                        <p:cond delay="indefinite"/>
                      </p:stCondLst>
                      <p:childTnLst>
                        <p:par>
                          <p:cTn id="78" fill="hold">
                            <p:stCondLst>
                              <p:cond delay="0"/>
                            </p:stCondLst>
                            <p:childTnLst>
                              <p:par>
                                <p:cTn id="79" presetID="24" presetClass="entr" presetSubtype="0" fill="hold" nodeType="clickEffect">
                                  <p:stCondLst>
                                    <p:cond delay="0"/>
                                  </p:stCondLst>
                                  <p:childTnLst>
                                    <p:set>
                                      <p:cBhvr>
                                        <p:cTn id="80" dur="1" fill="hold">
                                          <p:stCondLst>
                                            <p:cond delay="0"/>
                                          </p:stCondLst>
                                        </p:cTn>
                                        <p:tgtEl>
                                          <p:spTgt spid="9248"/>
                                        </p:tgtEl>
                                        <p:attrNameLst>
                                          <p:attrName>style.visibility</p:attrName>
                                        </p:attrNameLst>
                                      </p:cBhvr>
                                      <p:to>
                                        <p:strVal val="visible"/>
                                      </p:to>
                                    </p:set>
                                    <p:anim to="" calcmode="lin" valueType="num">
                                      <p:cBhvr>
                                        <p:cTn id="81" dur="1" fill="hold"/>
                                        <p:tgtEl>
                                          <p:spTgt spid="92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مجموعة 8"/>
          <p:cNvGrpSpPr>
            <a:grpSpLocks/>
          </p:cNvGrpSpPr>
          <p:nvPr/>
        </p:nvGrpSpPr>
        <p:grpSpPr bwMode="auto">
          <a:xfrm>
            <a:off x="1795463" y="6242050"/>
            <a:ext cx="6305550" cy="579438"/>
            <a:chOff x="1919144" y="6248360"/>
            <a:chExt cx="6305832" cy="579160"/>
          </a:xfrm>
        </p:grpSpPr>
        <p:sp>
          <p:nvSpPr>
            <p:cNvPr id="5" name="مخطط انسيابي: تحضير 4">
              <a:hlinkClick r:id="" action="ppaction://hlinkshowjump?jump=firstslide" highlightClick="1">
                <a:snd r:embed="rId2" name="الترجمة من Google#en-ar-ط§ظ„طھظ„_3.wav"/>
              </a:hlinkClick>
              <a:hlinkHover r:id="" action="ppaction://noaction">
                <a:snd r:embed="rId2" name="الترجمة من Google#en-ar-ط§ظ„طھظ„_3.wav"/>
              </a:hlinkHover>
            </p:cNvPr>
            <p:cNvSpPr/>
            <p:nvPr/>
          </p:nvSpPr>
          <p:spPr>
            <a:xfrm>
              <a:off x="3263816" y="6292789"/>
              <a:ext cx="3743492" cy="48871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u="none" dirty="0">
                  <a:hlinkClick r:id="rId3" action="ppaction://hlinksldjump"/>
                </a:rPr>
                <a:t>الصفحة الرئيسية</a:t>
              </a:r>
              <a:endParaRPr lang="ar-SA" u="none" dirty="0"/>
            </a:p>
          </p:txBody>
        </p:sp>
        <p:sp>
          <p:nvSpPr>
            <p:cNvPr id="6" name="سهم مسنن إلى اليمين 5">
              <a:hlinkClick r:id="" action="ppaction://hlinkshowjump?jump=previousslide" highlightClick="1">
                <a:snd r:embed="rId4" name="الترجمة من Google#en-ar-ط§ظ„طھظ„_2.wav"/>
              </a:hlinkClick>
              <a:hlinkHover r:id="" action="ppaction://noaction" highlightClick="1">
                <a:snd r:embed="rId4"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5" action="ppaction://hlinksldjump"/>
                </a:rPr>
                <a:t>السابق</a:t>
              </a:r>
              <a:endParaRPr lang="ar-SA" b="0" u="none" dirty="0"/>
            </a:p>
          </p:txBody>
        </p:sp>
        <p:sp>
          <p:nvSpPr>
            <p:cNvPr id="7" name="سهم مسنن إلى اليمين 6">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b="0" u="none" dirty="0">
                  <a:hlinkClick r:id="rId7" action="ppaction://hlinksldjump"/>
                </a:rPr>
                <a:t>التالي</a:t>
              </a:r>
              <a:endParaRPr lang="ar-SA" b="0" u="none" dirty="0"/>
            </a:p>
          </p:txBody>
        </p:sp>
      </p:grpSp>
      <p:pic>
        <p:nvPicPr>
          <p:cNvPr id="8" name="Picture 2" descr="C:\Documents and Settings\نور المعلم\My Documents\My Pictures\exit[1].png">
            <a:hlinkClick r:id="" action="ppaction://hlinkshowjump?jump=endshow" highlightClick="1"/>
            <a:hlinkHover r:id="" action="ppaction://noaction" highlightClick="1">
              <a:snd r:embed="rId8" name="الترجمة من Google#en-ar-ط§ظ„طھظ„_4.wav"/>
            </a:hlinkHover>
          </p:cNvPr>
          <p:cNvPicPr>
            <a:picLocks noChangeAspect="1" noChangeArrowheads="1"/>
          </p:cNvPicPr>
          <p:nvPr/>
        </p:nvPicPr>
        <p:blipFill>
          <a:blip r:embed="rId9" cstate="print"/>
          <a:srcRect/>
          <a:stretch>
            <a:fillRect/>
          </a:stretch>
        </p:blipFill>
        <p:spPr bwMode="auto">
          <a:xfrm>
            <a:off x="-78606" y="6058258"/>
            <a:ext cx="1008112" cy="899134"/>
          </a:xfrm>
          <a:prstGeom prst="rect">
            <a:avLst/>
          </a:prstGeom>
          <a:noFill/>
          <a:effectLst>
            <a:glow rad="101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pic>
      <p:sp>
        <p:nvSpPr>
          <p:cNvPr id="2" name="مربع نص 1"/>
          <p:cNvSpPr txBox="1">
            <a:spLocks noChangeArrowheads="1"/>
          </p:cNvSpPr>
          <p:nvPr/>
        </p:nvSpPr>
        <p:spPr bwMode="auto">
          <a:xfrm>
            <a:off x="8486775" y="765175"/>
            <a:ext cx="406400"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sp>
        <p:nvSpPr>
          <p:cNvPr id="3" name="مربع نص 2"/>
          <p:cNvSpPr txBox="1">
            <a:spLocks noChangeArrowheads="1"/>
          </p:cNvSpPr>
          <p:nvPr/>
        </p:nvSpPr>
        <p:spPr bwMode="auto">
          <a:xfrm>
            <a:off x="8183563" y="1568450"/>
            <a:ext cx="709612"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
        <p:nvSpPr>
          <p:cNvPr id="4" name="مربع نص 3"/>
          <p:cNvSpPr txBox="1">
            <a:spLocks noChangeArrowheads="1"/>
          </p:cNvSpPr>
          <p:nvPr/>
        </p:nvSpPr>
        <p:spPr bwMode="auto">
          <a:xfrm>
            <a:off x="1116013" y="1989138"/>
            <a:ext cx="7272337" cy="8318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2400" u="none">
                <a:solidFill>
                  <a:schemeClr val="hlink"/>
                </a:solidFill>
                <a:latin typeface="Arial" pitchFamily="34" charset="0"/>
              </a:rPr>
              <a:t>بعد أن تسقط التفاحة ستتعفن وتتحلل فتخرج منها البذور التي قد يأكلها حيوان فتحمل إلى مكان آخر وتنمو لتكون نباتا جديدا</a:t>
            </a:r>
            <a:r>
              <a:rPr lang="ar-SA" sz="1800" u="none">
                <a:solidFill>
                  <a:schemeClr val="hlink"/>
                </a:solidFill>
                <a:latin typeface="Arial" pitchFamily="34" charset="0"/>
              </a:rPr>
              <a:t>  </a:t>
            </a:r>
            <a:endParaRPr lang="en-US" sz="1800" u="none">
              <a:solidFill>
                <a:schemeClr val="hlink"/>
              </a:solidFill>
              <a:latin typeface="Arial" pitchFamily="34" charset="0"/>
              <a:cs typeface="Arial" pitchFamily="34" charset="0"/>
            </a:endParaRPr>
          </a:p>
        </p:txBody>
      </p:sp>
      <p:pic>
        <p:nvPicPr>
          <p:cNvPr id="5141" name="Picture 21"/>
          <p:cNvPicPr>
            <a:picLocks noChangeAspect="1" noChangeArrowheads="1"/>
          </p:cNvPicPr>
          <p:nvPr/>
        </p:nvPicPr>
        <p:blipFill>
          <a:blip r:embed="rId10" cstate="print"/>
          <a:srcRect/>
          <a:stretch>
            <a:fillRect/>
          </a:stretch>
        </p:blipFill>
        <p:spPr bwMode="auto">
          <a:xfrm>
            <a:off x="2916238" y="741363"/>
            <a:ext cx="5543550" cy="742950"/>
          </a:xfrm>
          <a:prstGeom prst="rect">
            <a:avLst/>
          </a:prstGeom>
          <a:noFill/>
          <a:ln w="9525">
            <a:noFill/>
            <a:miter lim="800000"/>
            <a:headEnd/>
            <a:tailEnd/>
          </a:ln>
          <a:effectLst/>
        </p:spPr>
      </p:pic>
      <p:sp>
        <p:nvSpPr>
          <p:cNvPr id="9" name="مربع نص 1"/>
          <p:cNvSpPr txBox="1">
            <a:spLocks noChangeArrowheads="1"/>
          </p:cNvSpPr>
          <p:nvPr/>
        </p:nvSpPr>
        <p:spPr bwMode="auto">
          <a:xfrm>
            <a:off x="8459788" y="3357563"/>
            <a:ext cx="406400" cy="3762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ar-SA" sz="1800" u="none">
                <a:solidFill>
                  <a:srgbClr val="FF0000"/>
                </a:solidFill>
                <a:cs typeface="Times New Roman" pitchFamily="18" charset="0"/>
              </a:rPr>
              <a:t>س </a:t>
            </a:r>
            <a:endParaRPr lang="en-US" sz="1800" u="none">
              <a:solidFill>
                <a:schemeClr val="tx1"/>
              </a:solidFill>
              <a:latin typeface="Arial" pitchFamily="34" charset="0"/>
              <a:cs typeface="Arial" pitchFamily="34" charset="0"/>
            </a:endParaRPr>
          </a:p>
        </p:txBody>
      </p:sp>
      <p:pic>
        <p:nvPicPr>
          <p:cNvPr id="5143" name="Picture 23"/>
          <p:cNvPicPr>
            <a:picLocks noChangeAspect="1" noChangeArrowheads="1"/>
          </p:cNvPicPr>
          <p:nvPr/>
        </p:nvPicPr>
        <p:blipFill>
          <a:blip r:embed="rId11" cstate="print"/>
          <a:srcRect/>
          <a:stretch>
            <a:fillRect/>
          </a:stretch>
        </p:blipFill>
        <p:spPr bwMode="auto">
          <a:xfrm>
            <a:off x="2987675" y="3284538"/>
            <a:ext cx="5399088" cy="792162"/>
          </a:xfrm>
          <a:prstGeom prst="rect">
            <a:avLst/>
          </a:prstGeom>
          <a:noFill/>
          <a:ln w="9525">
            <a:noFill/>
            <a:miter lim="800000"/>
            <a:headEnd/>
            <a:tailEnd/>
          </a:ln>
          <a:effectLst/>
        </p:spPr>
      </p:pic>
      <p:sp>
        <p:nvSpPr>
          <p:cNvPr id="10" name="مربع نص 3"/>
          <p:cNvSpPr txBox="1">
            <a:spLocks noChangeArrowheads="1"/>
          </p:cNvSpPr>
          <p:nvPr/>
        </p:nvSpPr>
        <p:spPr bwMode="auto">
          <a:xfrm>
            <a:off x="1187450" y="4797425"/>
            <a:ext cx="7175500" cy="8318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ar-SA" sz="2400" u="none">
                <a:solidFill>
                  <a:schemeClr val="hlink"/>
                </a:solidFill>
                <a:latin typeface="Arial" pitchFamily="34" charset="0"/>
              </a:rPr>
              <a:t>توفر البيئة مكانا ومواد لبناء الاعشاش والطقس السيئ  لا يساعد الطيور على بقاء الطيور وحيوانات أخري قد تأكل البيض .</a:t>
            </a:r>
            <a:r>
              <a:rPr lang="ar-SA" sz="1800" u="none">
                <a:solidFill>
                  <a:schemeClr val="hlink"/>
                </a:solidFill>
                <a:latin typeface="Arial" pitchFamily="34" charset="0"/>
              </a:rPr>
              <a:t> </a:t>
            </a:r>
            <a:endParaRPr lang="en-US" sz="1800" u="none">
              <a:solidFill>
                <a:schemeClr val="hlink"/>
              </a:solidFill>
              <a:latin typeface="Arial" pitchFamily="34" charset="0"/>
              <a:cs typeface="Arial" pitchFamily="34" charset="0"/>
            </a:endParaRPr>
          </a:p>
        </p:txBody>
      </p:sp>
      <p:sp>
        <p:nvSpPr>
          <p:cNvPr id="11" name="مربع نص 2"/>
          <p:cNvSpPr txBox="1">
            <a:spLocks noChangeArrowheads="1"/>
          </p:cNvSpPr>
          <p:nvPr/>
        </p:nvSpPr>
        <p:spPr bwMode="auto">
          <a:xfrm>
            <a:off x="8243888" y="4205288"/>
            <a:ext cx="709612" cy="37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ar-SA" sz="1800">
                <a:solidFill>
                  <a:srgbClr val="660066"/>
                </a:solidFill>
                <a:cs typeface="Times New Roman" pitchFamily="18" charset="0"/>
              </a:rPr>
              <a:t>الإجابة </a:t>
            </a:r>
            <a:endParaRPr lang="en-US" sz="1800" b="0" u="none">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5141"/>
                                        </p:tgtEl>
                                        <p:attrNameLst>
                                          <p:attrName>style.visibility</p:attrName>
                                        </p:attrNameLst>
                                      </p:cBhvr>
                                      <p:to>
                                        <p:strVal val="visible"/>
                                      </p:to>
                                    </p:set>
                                    <p:anim to="" calcmode="lin" valueType="num">
                                      <p:cBhvr>
                                        <p:cTn id="13" dur="1" fill="hold"/>
                                        <p:tgtEl>
                                          <p:spTgt spid="514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2000" fill="hold"/>
                                        <p:tgtEl>
                                          <p:spTgt spid="4"/>
                                        </p:tgtEl>
                                        <p:attrNameLst>
                                          <p:attrName>ppt_x</p:attrName>
                                        </p:attrNameLst>
                                      </p:cBhvr>
                                      <p:tavLst>
                                        <p:tav tm="0">
                                          <p:val>
                                            <p:strVal val="0-#ppt_w/2"/>
                                          </p:val>
                                        </p:tav>
                                        <p:tav tm="100000">
                                          <p:val>
                                            <p:strVal val="#ppt_x"/>
                                          </p:val>
                                        </p:tav>
                                      </p:tavLst>
                                    </p:anim>
                                    <p:anim calcmode="lin" valueType="num">
                                      <p:cBhvr additive="base">
                                        <p:cTn id="25"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1+#ppt_w/2"/>
                                          </p:val>
                                        </p:tav>
                                        <p:tav tm="100000">
                                          <p:val>
                                            <p:strVal val="#ppt_x"/>
                                          </p:val>
                                        </p:tav>
                                      </p:tavLst>
                                    </p:anim>
                                    <p:anim calcmode="lin" valueType="num">
                                      <p:cBhvr additive="base">
                                        <p:cTn id="31"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5143"/>
                                        </p:tgtEl>
                                        <p:attrNameLst>
                                          <p:attrName>style.visibility</p:attrName>
                                        </p:attrNameLst>
                                      </p:cBhvr>
                                      <p:to>
                                        <p:strVal val="visible"/>
                                      </p:to>
                                    </p:set>
                                    <p:anim to="" calcmode="lin" valueType="num">
                                      <p:cBhvr>
                                        <p:cTn id="36" dur="1" fill="hold"/>
                                        <p:tgtEl>
                                          <p:spTgt spid="5143"/>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2000" fill="hold"/>
                                        <p:tgtEl>
                                          <p:spTgt spid="11"/>
                                        </p:tgtEl>
                                        <p:attrNameLst>
                                          <p:attrName>ppt_x</p:attrName>
                                        </p:attrNameLst>
                                      </p:cBhvr>
                                      <p:tavLst>
                                        <p:tav tm="0">
                                          <p:val>
                                            <p:strVal val="#ppt_x"/>
                                          </p:val>
                                        </p:tav>
                                        <p:tav tm="100000">
                                          <p:val>
                                            <p:strVal val="#ppt_x"/>
                                          </p:val>
                                        </p:tav>
                                      </p:tavLst>
                                    </p:anim>
                                    <p:anim calcmode="lin" valueType="num">
                                      <p:cBhvr additive="base">
                                        <p:cTn id="4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000" fill="hold"/>
                                        <p:tgtEl>
                                          <p:spTgt spid="10"/>
                                        </p:tgtEl>
                                        <p:attrNameLst>
                                          <p:attrName>ppt_x</p:attrName>
                                        </p:attrNameLst>
                                      </p:cBhvr>
                                      <p:tavLst>
                                        <p:tav tm="0">
                                          <p:val>
                                            <p:strVal val="0-#ppt_w/2"/>
                                          </p:val>
                                        </p:tav>
                                        <p:tav tm="100000">
                                          <p:val>
                                            <p:strVal val="#ppt_x"/>
                                          </p:val>
                                        </p:tav>
                                      </p:tavLst>
                                    </p:anim>
                                    <p:anim calcmode="lin" valueType="num">
                                      <p:cBhvr additive="base">
                                        <p:cTn id="4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270&quot;&gt;&lt;object type=&quot;3&quot; unique_id=&quot;10271&quot;&gt;&lt;property id=&quot;20148&quot; value=&quot;5&quot;/&gt;&lt;property id=&quot;20300&quot; value=&quot;Slide 1&quot;/&gt;&lt;property id=&quot;20307&quot; value=&quot;256&quot;/&gt;&lt;/object&gt;&lt;object type=&quot;3&quot; unique_id=&quot;10849&quot;&gt;&lt;property id=&quot;20148&quot; value=&quot;5&quot;/&gt;&lt;property id=&quot;20300&quot; value=&quot;Slide 2&quot;/&gt;&lt;property id=&quot;20307&quot; value=&quot;377&quot;/&gt;&lt;/object&gt;&lt;object type=&quot;3&quot; unique_id=&quot;10850&quot;&gt;&lt;property id=&quot;20148&quot; value=&quot;5&quot;/&gt;&lt;property id=&quot;20300&quot; value=&quot;Slide 3&quot;/&gt;&lt;property id=&quot;20307&quot; value=&quot;378&quot;/&gt;&lt;/object&gt;&lt;object type=&quot;3&quot; unique_id=&quot;10851&quot;&gt;&lt;property id=&quot;20148&quot; value=&quot;5&quot;/&gt;&lt;property id=&quot;20300&quot; value=&quot;Slide 4&quot;/&gt;&lt;property id=&quot;20307&quot; value=&quot;317&quot;/&gt;&lt;/object&gt;&lt;object type=&quot;3&quot; unique_id=&quot;10852&quot;&gt;&lt;property id=&quot;20148&quot; value=&quot;5&quot;/&gt;&lt;property id=&quot;20300&quot; value=&quot;Slide 5&quot;/&gt;&lt;property id=&quot;20307&quot; value=&quot;313&quot;/&gt;&lt;/object&gt;&lt;object type=&quot;3&quot; unique_id=&quot;10853&quot;&gt;&lt;property id=&quot;20148&quot; value=&quot;5&quot;/&gt;&lt;property id=&quot;20300&quot; value=&quot;Slide 6&quot;/&gt;&lt;property id=&quot;20307&quot; value=&quot;318&quot;/&gt;&lt;/object&gt;&lt;object type=&quot;3&quot; unique_id=&quot;10854&quot;&gt;&lt;property id=&quot;20148&quot; value=&quot;5&quot;/&gt;&lt;property id=&quot;20300&quot; value=&quot;Slide 7&quot;/&gt;&lt;property id=&quot;20307&quot; value=&quot;314&quot;/&gt;&lt;/object&gt;&lt;object type=&quot;3&quot; unique_id=&quot;10855&quot;&gt;&lt;property id=&quot;20148&quot; value=&quot;5&quot;/&gt;&lt;property id=&quot;20300&quot; value=&quot;Slide 8&quot;/&gt;&lt;property id=&quot;20307&quot; value=&quot;319&quot;/&gt;&lt;/object&gt;&lt;object type=&quot;3&quot; unique_id=&quot;10856&quot;&gt;&lt;property id=&quot;20148&quot; value=&quot;5&quot;/&gt;&lt;property id=&quot;20300&quot; value=&quot;Slide 9&quot;/&gt;&lt;property id=&quot;20307&quot; value=&quot;315&quot;/&gt;&lt;/object&gt;&lt;object type=&quot;3&quot; unique_id=&quot;10857&quot;&gt;&lt;property id=&quot;20148&quot; value=&quot;5&quot;/&gt;&lt;property id=&quot;20300&quot; value=&quot;Slide 10&quot;/&gt;&lt;property id=&quot;20307&quot; value=&quot;320&quot;/&gt;&lt;/object&gt;&lt;object type=&quot;3&quot; unique_id=&quot;10858&quot;&gt;&lt;property id=&quot;20148&quot; value=&quot;5&quot;/&gt;&lt;property id=&quot;20300&quot; value=&quot;Slide 11&quot;/&gt;&lt;property id=&quot;20307&quot; value=&quot;316&quot;/&gt;&lt;/object&gt;&lt;object type=&quot;3&quot; unique_id=&quot;10859&quot;&gt;&lt;property id=&quot;20148&quot; value=&quot;5&quot;/&gt;&lt;property id=&quot;20300&quot; value=&quot;Slide 12&quot;/&gt;&lt;property id=&quot;20307&quot; value=&quot;321&quot;/&gt;&lt;/object&gt;&lt;object type=&quot;3&quot; unique_id=&quot;10860&quot;&gt;&lt;property id=&quot;20148&quot; value=&quot;5&quot;/&gt;&lt;property id=&quot;20300&quot; value=&quot;Slide 13&quot;/&gt;&lt;property id=&quot;20307&quot; value=&quot;322&quot;/&gt;&lt;/object&gt;&lt;object type=&quot;3&quot; unique_id=&quot;10861&quot;&gt;&lt;property id=&quot;20148&quot; value=&quot;5&quot;/&gt;&lt;property id=&quot;20300&quot; value=&quot;Slide 14&quot;/&gt;&lt;property id=&quot;20307&quot; value=&quot;323&quot;/&gt;&lt;/object&gt;&lt;object type=&quot;3&quot; unique_id=&quot;10862&quot;&gt;&lt;property id=&quot;20148&quot; value=&quot;5&quot;/&gt;&lt;property id=&quot;20300&quot; value=&quot;Slide 15&quot;/&gt;&lt;property id=&quot;20307&quot; value=&quot;379&quot;/&gt;&lt;/object&gt;&lt;object type=&quot;3&quot; unique_id=&quot;10863&quot;&gt;&lt;property id=&quot;20148&quot; value=&quot;5&quot;/&gt;&lt;property id=&quot;20300&quot; value=&quot;Slide 16&quot;/&gt;&lt;property id=&quot;20307&quot; value=&quot;324&quot;/&gt;&lt;/object&gt;&lt;object type=&quot;3&quot; unique_id=&quot;10864&quot;&gt;&lt;property id=&quot;20148&quot; value=&quot;5&quot;/&gt;&lt;property id=&quot;20300&quot; value=&quot;Slide 17&quot;/&gt;&lt;property id=&quot;20307&quot; value=&quot;325&quot;/&gt;&lt;/object&gt;&lt;object type=&quot;3&quot; unique_id=&quot;10865&quot;&gt;&lt;property id=&quot;20148&quot; value=&quot;5&quot;/&gt;&lt;property id=&quot;20300&quot; value=&quot;Slide 18&quot;/&gt;&lt;property id=&quot;20307&quot; value=&quot;326&quot;/&gt;&lt;/object&gt;&lt;object type=&quot;3&quot; unique_id=&quot;10866&quot;&gt;&lt;property id=&quot;20148&quot; value=&quot;5&quot;/&gt;&lt;property id=&quot;20300&quot; value=&quot;Slide 19&quot;/&gt;&lt;property id=&quot;20307&quot; value=&quot;327&quot;/&gt;&lt;/object&gt;&lt;object type=&quot;3&quot; unique_id=&quot;10867&quot;&gt;&lt;property id=&quot;20148&quot; value=&quot;5&quot;/&gt;&lt;property id=&quot;20300&quot; value=&quot;Slide 20&quot;/&gt;&lt;property id=&quot;20307&quot; value=&quot;499&quot;/&gt;&lt;/object&gt;&lt;object type=&quot;3&quot; unique_id=&quot;10868&quot;&gt;&lt;property id=&quot;20148&quot; value=&quot;5&quot;/&gt;&lt;property id=&quot;20300&quot; value=&quot;Slide 21&quot;/&gt;&lt;property id=&quot;20307&quot; value=&quot;498&quot;/&gt;&lt;/object&gt;&lt;object type=&quot;3&quot; unique_id=&quot;10869&quot;&gt;&lt;property id=&quot;20148&quot; value=&quot;5&quot;/&gt;&lt;property id=&quot;20300&quot; value=&quot;Slide 22&quot;/&gt;&lt;property id=&quot;20307&quot; value=&quot;500&quot;/&gt;&lt;/object&gt;&lt;/object&gt;&lt;object type=&quot;8&quot; unique_id=&quot;10330&quot;&gt;&lt;/object&gt;&lt;/object&gt;&lt;/database&gt;"/>
  <p:tag name="SECTOMILLISECCONVERTED" val="1"/>
</p:tagLst>
</file>

<file path=ppt/theme/theme1.xml><?xml version="1.0" encoding="utf-8"?>
<a:theme xmlns:a="http://schemas.openxmlformats.org/drawingml/2006/main" name="33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سمة Office">
  <a:themeElements>
    <a:clrScheme name="1_سمة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سمة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سمة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333</Template>
  <TotalTime>0</TotalTime>
  <Words>534</Words>
  <Application>Microsoft Office PowerPoint</Application>
  <PresentationFormat>عرض على الشاشة (3:4)‏</PresentationFormat>
  <Paragraphs>164</Paragraphs>
  <Slides>22</Slides>
  <Notes>0</Notes>
  <HiddenSlides>0</HiddenSlides>
  <MMClips>0</MMClips>
  <ScaleCrop>false</ScaleCrop>
  <HeadingPairs>
    <vt:vector size="4" baseType="variant">
      <vt:variant>
        <vt:lpstr>نسق</vt:lpstr>
      </vt:variant>
      <vt:variant>
        <vt:i4>2</vt:i4>
      </vt:variant>
      <vt:variant>
        <vt:lpstr>عناوين الشرائح</vt:lpstr>
      </vt:variant>
      <vt:variant>
        <vt:i4>22</vt:i4>
      </vt:variant>
    </vt:vector>
  </HeadingPairs>
  <TitlesOfParts>
    <vt:vector size="24" baseType="lpstr">
      <vt:lpstr>333</vt:lpstr>
      <vt:lpstr>1_سمة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dream</dc:creator>
  <cp:lastModifiedBy>dream</cp:lastModifiedBy>
  <cp:revision>1</cp:revision>
  <dcterms:created xsi:type="dcterms:W3CDTF">2014-04-25T07:55:16Z</dcterms:created>
  <dcterms:modified xsi:type="dcterms:W3CDTF">2014-04-25T07:55:36Z</dcterms:modified>
</cp:coreProperties>
</file>