
<file path=[Content_Types].xml><?xml version="1.0" encoding="utf-8"?>
<Types xmlns="http://schemas.openxmlformats.org/package/2006/content-types">
  <Default ContentType="image/png" Extension="png"/>
  <Default ContentType="image/jpeg" Extension="jpe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slide+xml" PartName="/ppt/slides/slide233.xml"/>
  <Override ContentType="application/vnd.openxmlformats-officedocument.presentationml.slide+xml" PartName="/ppt/slides/slide234.xml"/>
  <Override ContentType="application/vnd.openxmlformats-officedocument.presentationml.slide+xml" PartName="/ppt/slides/slide235.xml"/>
  <Override ContentType="application/vnd.openxmlformats-officedocument.presentationml.slide+xml" PartName="/ppt/slides/slide236.xml"/>
  <Override ContentType="application/vnd.openxmlformats-officedocument.presentationml.slide+xml" PartName="/ppt/slides/slide237.xml"/>
  <Override ContentType="application/vnd.openxmlformats-officedocument.presentationml.slide+xml" PartName="/ppt/slides/slide238.xml"/>
  <Override ContentType="application/vnd.openxmlformats-officedocument.presentationml.slide+xml" PartName="/ppt/slides/slide239.xml"/>
  <Override ContentType="application/vnd.openxmlformats-officedocument.presentationml.slide+xml" PartName="/ppt/slides/slide240.xml"/>
  <Override ContentType="application/vnd.openxmlformats-officedocument.presentationml.slide+xml" PartName="/ppt/slides/slide241.xml"/>
  <Override ContentType="application/vnd.openxmlformats-officedocument.presentationml.slide+xml" PartName="/ppt/slides/slide242.xml"/>
  <Override ContentType="application/vnd.openxmlformats-officedocument.presentationml.slide+xml" PartName="/ppt/slides/slide243.xml"/>
  <Override ContentType="application/vnd.openxmlformats-officedocument.presentationml.slide+xml" PartName="/ppt/slides/slide244.xml"/>
  <Override ContentType="application/vnd.openxmlformats-officedocument.presentationml.slide+xml" PartName="/ppt/slides/slide245.xml"/>
  <Override ContentType="application/vnd.openxmlformats-officedocument.presentationml.slide+xml" PartName="/ppt/slides/slide246.xml"/>
  <Override ContentType="application/vnd.openxmlformats-officedocument.presentationml.slide+xml" PartName="/ppt/slides/slide247.xml"/>
  <Override ContentType="application/vnd.openxmlformats-officedocument.presentationml.slide+xml" PartName="/ppt/slides/slide248.xml"/>
  <Override ContentType="application/vnd.openxmlformats-officedocument.presentationml.slide+xml" PartName="/ppt/slides/slide249.xml"/>
  <Override ContentType="application/vnd.openxmlformats-officedocument.presentationml.slide+xml" PartName="/ppt/slides/slide250.xml"/>
  <Override ContentType="application/vnd.openxmlformats-officedocument.presentationml.slide+xml" PartName="/ppt/slides/slide251.xml"/>
  <Override ContentType="application/vnd.openxmlformats-officedocument.presentationml.slide+xml" PartName="/ppt/slides/slide252.xml"/>
  <Override ContentType="application/vnd.openxmlformats-officedocument.presentationml.slide+xml" PartName="/ppt/slides/slide253.xml"/>
  <Override ContentType="application/vnd.openxmlformats-officedocument.presentationml.slide+xml" PartName="/ppt/slides/slide254.xml"/>
  <Override ContentType="application/vnd.openxmlformats-officedocument.presentationml.slide+xml" PartName="/ppt/slides/slide255.xml"/>
  <Override ContentType="application/vnd.openxmlformats-officedocument.presentationml.slide+xml" PartName="/ppt/slides/slide256.xml"/>
  <Override ContentType="application/vnd.openxmlformats-officedocument.presentationml.slide+xml" PartName="/ppt/slides/slide257.xml"/>
  <Override ContentType="application/vnd.openxmlformats-officedocument.presentationml.slide+xml" PartName="/ppt/slides/slide258.xml"/>
  <Override ContentType="application/vnd.openxmlformats-officedocument.presentationml.slide+xml" PartName="/ppt/slides/slide259.xml"/>
  <Override ContentType="application/vnd.openxmlformats-officedocument.presentationml.slide+xml" PartName="/ppt/slides/slide260.xml"/>
  <Override ContentType="application/vnd.openxmlformats-officedocument.presentationml.slide+xml" PartName="/ppt/slides/slide261.xml"/>
  <Override ContentType="application/vnd.openxmlformats-officedocument.presentationml.slide+xml" PartName="/ppt/slides/slide262.xml"/>
  <Override ContentType="application/vnd.openxmlformats-officedocument.presentationml.slide+xml" PartName="/ppt/slides/slide263.xml"/>
  <Override ContentType="application/vnd.openxmlformats-officedocument.presentationml.slide+xml" PartName="/ppt/slides/slide264.xml"/>
  <Override ContentType="application/vnd.openxmlformats-officedocument.presentationml.slide+xml" PartName="/ppt/slides/slide265.xml"/>
  <Override ContentType="application/vnd.openxmlformats-officedocument.presentationml.slide+xml" PartName="/ppt/slides/slide266.xml"/>
  <Override ContentType="application/vnd.openxmlformats-officedocument.presentationml.slide+xml" PartName="/ppt/slides/slide267.xml"/>
  <Override ContentType="application/vnd.openxmlformats-officedocument.presentationml.slide+xml" PartName="/ppt/slides/slide268.xml"/>
  <Override ContentType="application/vnd.openxmlformats-officedocument.presentationml.slide+xml" PartName="/ppt/slides/slide269.xml"/>
  <Override ContentType="application/vnd.openxmlformats-officedocument.presentationml.slide+xml" PartName="/ppt/slides/slide270.xml"/>
  <Override ContentType="application/vnd.openxmlformats-officedocument.presentationml.slide+xml" PartName="/ppt/slides/slide271.xml"/>
  <Override ContentType="application/vnd.openxmlformats-officedocument.presentationml.slide+xml" PartName="/ppt/slides/slide272.xml"/>
  <Override ContentType="application/vnd.openxmlformats-officedocument.presentationml.slide+xml" PartName="/ppt/slides/slide273.xml"/>
  <Override ContentType="application/vnd.openxmlformats-officedocument.presentationml.slide+xml" PartName="/ppt/slides/slide274.xml"/>
  <Override ContentType="application/vnd.openxmlformats-officedocument.presentationml.slide+xml" PartName="/ppt/slides/slide275.xml"/>
  <Override ContentType="application/vnd.openxmlformats-officedocument.presentationml.slide+xml" PartName="/ppt/slides/slide276.xml"/>
  <Override ContentType="application/vnd.openxmlformats-officedocument.presentationml.slide+xml" PartName="/ppt/slides/slide277.xml"/>
  <Override ContentType="application/vnd.openxmlformats-officedocument.presentationml.slide+xml" PartName="/ppt/slides/slide278.xml"/>
  <Override ContentType="application/vnd.openxmlformats-officedocument.presentationml.slide+xml" PartName="/ppt/slides/slide279.xml"/>
  <Override ContentType="application/vnd.openxmlformats-officedocument.presentationml.slide+xml" PartName="/ppt/slides/slide280.xml"/>
  <Override ContentType="application/vnd.openxmlformats-officedocument.presentationml.slide+xml" PartName="/ppt/slides/slide281.xml"/>
  <Override ContentType="application/vnd.openxmlformats-officedocument.presentationml.slide+xml" PartName="/ppt/slides/slide282.xml"/>
  <Override ContentType="application/vnd.openxmlformats-officedocument.presentationml.slide+xml" PartName="/ppt/slides/slide283.xml"/>
  <Override ContentType="application/vnd.openxmlformats-officedocument.presentationml.slide+xml" PartName="/ppt/slides/slide284.xml"/>
  <Override ContentType="application/vnd.openxmlformats-officedocument.presentationml.slide+xml" PartName="/ppt/slides/slide285.xml"/>
  <Override ContentType="application/vnd.openxmlformats-officedocument.presentationml.slide+xml" PartName="/ppt/slides/slide286.xml"/>
  <Override ContentType="application/vnd.openxmlformats-officedocument.presentationml.slide+xml" PartName="/ppt/slides/slide287.xml"/>
  <Override ContentType="application/vnd.openxmlformats-officedocument.presentationml.slide+xml" PartName="/ppt/slides/slide288.xml"/>
  <Override ContentType="application/vnd.openxmlformats-officedocument.presentationml.slide+xml" PartName="/ppt/slides/slide289.xml"/>
  <Override ContentType="application/vnd.openxmlformats-officedocument.presentationml.slide+xml" PartName="/ppt/slides/slide290.xml"/>
  <Override ContentType="application/vnd.openxmlformats-officedocument.presentationml.slide+xml" PartName="/ppt/slides/slide291.xml"/>
  <Override ContentType="application/vnd.openxmlformats-officedocument.presentationml.slide+xml" PartName="/ppt/slides/slide292.xml"/>
  <Override ContentType="application/vnd.openxmlformats-officedocument.presentationml.slide+xml" PartName="/ppt/slides/slide293.xml"/>
  <Override ContentType="application/vnd.openxmlformats-officedocument.presentationml.slide+xml" PartName="/ppt/slides/slide294.xml"/>
  <Override ContentType="application/vnd.openxmlformats-officedocument.presentationml.slide+xml" PartName="/ppt/slides/slide295.xml"/>
  <Override ContentType="application/vnd.openxmlformats-officedocument.presentationml.slide+xml" PartName="/ppt/slides/slide296.xml"/>
  <Override ContentType="application/vnd.openxmlformats-officedocument.presentationml.slide+xml" PartName="/ppt/slides/slide297.xml"/>
  <Override ContentType="application/vnd.openxmlformats-officedocument.presentationml.slide+xml" PartName="/ppt/slides/slide298.xml"/>
  <Override ContentType="application/vnd.openxmlformats-officedocument.presentationml.slide+xml" PartName="/ppt/slides/slide299.xml"/>
  <Override ContentType="application/vnd.openxmlformats-officedocument.presentationml.slide+xml" PartName="/ppt/slides/slide300.xml"/>
  <Override ContentType="application/vnd.openxmlformats-officedocument.presentationml.slide+xml" PartName="/ppt/slides/slide301.xml"/>
  <Override ContentType="application/vnd.openxmlformats-officedocument.presentationml.slide+xml" PartName="/ppt/slides/slide302.xml"/>
  <Override ContentType="application/vnd.openxmlformats-officedocument.presentationml.slide+xml" PartName="/ppt/slides/slide303.xml"/>
  <Override ContentType="application/vnd.openxmlformats-officedocument.presentationml.slide+xml" PartName="/ppt/slides/slide304.xml"/>
  <Override ContentType="application/vnd.openxmlformats-officedocument.presentationml.slide+xml" PartName="/ppt/slides/slide305.xml"/>
  <Override ContentType="application/vnd.openxmlformats-officedocument.presentationml.slide+xml" PartName="/ppt/slides/slide306.xml"/>
  <Override ContentType="application/vnd.openxmlformats-officedocument.presentationml.slide+xml" PartName="/ppt/slides/slide307.xml"/>
  <Override ContentType="application/vnd.openxmlformats-officedocument.presentationml.slide+xml" PartName="/ppt/slides/slide308.xml"/>
  <Override ContentType="application/vnd.openxmlformats-officedocument.presentationml.slide+xml" PartName="/ppt/slides/slide309.xml"/>
  <Override ContentType="application/vnd.openxmlformats-officedocument.presentationml.slide+xml" PartName="/ppt/slides/slide310.xml"/>
  <Override ContentType="application/vnd.openxmlformats-officedocument.presentationml.slide+xml" PartName="/ppt/slides/slide311.xml"/>
  <Override ContentType="application/vnd.openxmlformats-officedocument.presentationml.slide+xml" PartName="/ppt/slides/slide312.xml"/>
  <Override ContentType="application/vnd.openxmlformats-officedocument.presentationml.slide+xml" PartName="/ppt/slides/slide313.xml"/>
  <Override ContentType="application/vnd.openxmlformats-officedocument.presentationml.slide+xml" PartName="/ppt/slides/slide314.xml"/>
  <Override ContentType="application/vnd.openxmlformats-officedocument.presentationml.slide+xml" PartName="/ppt/slides/slide315.xml"/>
  <Override ContentType="application/vnd.openxmlformats-officedocument.presentationml.slide+xml" PartName="/ppt/slides/slide316.xml"/>
  <Override ContentType="application/vnd.openxmlformats-officedocument.presentationml.slide+xml" PartName="/ppt/slides/slide317.xml"/>
  <Override ContentType="application/vnd.openxmlformats-officedocument.presentationml.slide+xml" PartName="/ppt/slides/slide318.xml"/>
  <Override ContentType="application/vnd.openxmlformats-officedocument.presentationml.slide+xml" PartName="/ppt/slides/slide319.xml"/>
  <Override ContentType="application/vnd.openxmlformats-officedocument.presentationml.slide+xml" PartName="/ppt/slides/slide320.xml"/>
  <Override ContentType="application/vnd.openxmlformats-officedocument.presentationml.slide+xml" PartName="/ppt/slides/slide321.xml"/>
  <Override ContentType="application/vnd.openxmlformats-officedocument.presentationml.slide+xml" PartName="/ppt/slides/slide322.xml"/>
  <Override ContentType="application/vnd.openxmlformats-officedocument.presentationml.slide+xml" PartName="/ppt/slides/slide323.xml"/>
  <Override ContentType="application/vnd.openxmlformats-officedocument.presentationml.slide+xml" PartName="/ppt/slides/slide324.xml"/>
  <Override ContentType="application/vnd.openxmlformats-officedocument.presentationml.slide+xml" PartName="/ppt/slides/slide325.xml"/>
  <Override ContentType="application/vnd.openxmlformats-officedocument.presentationml.slide+xml" PartName="/ppt/slides/slide326.xml"/>
  <Override ContentType="application/vnd.openxmlformats-officedocument.presentationml.slide+xml" PartName="/ppt/slides/slide327.xml"/>
  <Override ContentType="application/vnd.openxmlformats-officedocument.presentationml.slide+xml" PartName="/ppt/slides/slide328.xml"/>
  <Override ContentType="application/vnd.openxmlformats-officedocument.presentationml.slide+xml" PartName="/ppt/slides/slide329.xml"/>
  <Override ContentType="application/vnd.openxmlformats-officedocument.presentationml.slide+xml" PartName="/ppt/slides/slide330.xml"/>
  <Override ContentType="application/vnd.openxmlformats-officedocument.presentationml.slide+xml" PartName="/ppt/slides/slide331.xml"/>
  <Override ContentType="application/vnd.openxmlformats-officedocument.presentationml.slide+xml" PartName="/ppt/slides/slide332.xml"/>
  <Override ContentType="application/vnd.openxmlformats-officedocument.presentationml.slide+xml" PartName="/ppt/slides/slide333.xml"/>
  <Override ContentType="application/vnd.openxmlformats-officedocument.presentationml.slide+xml" PartName="/ppt/slides/slide334.xml"/>
  <Override ContentType="application/vnd.openxmlformats-officedocument.presentationml.slide+xml" PartName="/ppt/slides/slide335.xml"/>
  <Override ContentType="application/vnd.openxmlformats-officedocument.presentationml.slide+xml" PartName="/ppt/slides/slide336.xml"/>
  <Override ContentType="application/vnd.openxmlformats-officedocument.presentationml.slide+xml" PartName="/ppt/slides/slide337.xml"/>
  <Override ContentType="application/vnd.openxmlformats-officedocument.presentationml.slide+xml" PartName="/ppt/slides/slide338.xml"/>
  <Override ContentType="application/vnd.openxmlformats-officedocument.presentationml.slide+xml" PartName="/ppt/slides/slide339.xml"/>
  <Override ContentType="application/vnd.openxmlformats-officedocument.presentationml.slide+xml" PartName="/ppt/slides/slide340.xml"/>
  <Override ContentType="application/vnd.openxmlformats-officedocument.presentationml.slide+xml" PartName="/ppt/slides/slide341.xml"/>
  <Override ContentType="application/vnd.openxmlformats-officedocument.presentationml.slide+xml" PartName="/ppt/slides/slide342.xml"/>
  <Override ContentType="application/vnd.openxmlformats-officedocument.presentationml.slide+xml" PartName="/ppt/slides/slide343.xml"/>
  <Override ContentType="application/vnd.openxmlformats-officedocument.presentationml.slide+xml" PartName="/ppt/slides/slide344.xml"/>
  <Override ContentType="application/vnd.openxmlformats-officedocument.presentationml.slide+xml" PartName="/ppt/slides/slide345.xml"/>
  <Override ContentType="application/vnd.openxmlformats-officedocument.presentationml.slide+xml" PartName="/ppt/slides/slide346.xml"/>
  <Override ContentType="application/vnd.openxmlformats-officedocument.presentationml.slide+xml" PartName="/ppt/slides/slide347.xml"/>
  <Override ContentType="application/vnd.openxmlformats-officedocument.presentationml.slide+xml" PartName="/ppt/slides/slide348.xml"/>
  <Override ContentType="application/vnd.openxmlformats-officedocument.presentationml.slide+xml" PartName="/ppt/slides/slide349.xml"/>
  <Override ContentType="application/vnd.openxmlformats-officedocument.presentationml.slide+xml" PartName="/ppt/slides/slide350.xml"/>
  <Override ContentType="application/vnd.openxmlformats-officedocument.presentationml.slide+xml" PartName="/ppt/slides/slide351.xml"/>
  <Override ContentType="application/vnd.openxmlformats-officedocument.presentationml.slide+xml" PartName="/ppt/slides/slide352.xml"/>
  <Override ContentType="application/vnd.openxmlformats-officedocument.presentationml.slide+xml" PartName="/ppt/slides/slide353.xml"/>
  <Override ContentType="application/vnd.openxmlformats-officedocument.presentationml.slide+xml" PartName="/ppt/slides/slide354.xml"/>
  <Override ContentType="application/vnd.openxmlformats-officedocument.presentationml.slide+xml" PartName="/ppt/slides/slide355.xml"/>
  <Override ContentType="application/vnd.openxmlformats-officedocument.presentationml.slide+xml" PartName="/ppt/slides/slide356.xml"/>
  <Override ContentType="application/vnd.openxmlformats-officedocument.presentationml.slide+xml" PartName="/ppt/slides/slide357.xml"/>
  <Override ContentType="application/vnd.openxmlformats-officedocument.presentationml.slide+xml" PartName="/ppt/slides/slide358.xml"/>
  <Override ContentType="application/vnd.openxmlformats-officedocument.presentationml.slide+xml" PartName="/ppt/slides/slide359.xml"/>
  <Override ContentType="application/vnd.openxmlformats-officedocument.presentationml.slide+xml" PartName="/ppt/slides/slide360.xml"/>
  <Override ContentType="application/vnd.openxmlformats-officedocument.presentationml.slide+xml" PartName="/ppt/slides/slide361.xml"/>
  <Override ContentType="application/vnd.openxmlformats-officedocument.presentationml.slide+xml" PartName="/ppt/slides/slide362.xml"/>
  <Override ContentType="application/vnd.openxmlformats-officedocument.presentationml.slide+xml" PartName="/ppt/slides/slide363.xml"/>
  <Override ContentType="application/vnd.openxmlformats-officedocument.presentationml.slide+xml" PartName="/ppt/slides/slide364.xml"/>
  <Override ContentType="application/vnd.openxmlformats-officedocument.presentationml.slide+xml" PartName="/ppt/slides/slide365.xml"/>
  <Override ContentType="application/vnd.openxmlformats-officedocument.presentationml.slide+xml" PartName="/ppt/slides/slide366.xml"/>
  <Override ContentType="application/vnd.openxmlformats-officedocument.presentationml.slide+xml" PartName="/ppt/slides/slide367.xml"/>
  <Override ContentType="application/vnd.openxmlformats-officedocument.presentationml.slide+xml" PartName="/ppt/slides/slide368.xml"/>
  <Override ContentType="application/vnd.openxmlformats-officedocument.presentationml.slide+xml" PartName="/ppt/slides/slide369.xml"/>
  <Override ContentType="application/vnd.openxmlformats-officedocument.presentationml.slide+xml" PartName="/ppt/slides/slide370.xml"/>
  <Override ContentType="application/vnd.openxmlformats-officedocument.presentationml.slide+xml" PartName="/ppt/slides/slide371.xml"/>
  <Override ContentType="application/vnd.openxmlformats-officedocument.presentationml.slide+xml" PartName="/ppt/slides/slide372.xml"/>
  <Override ContentType="application/vnd.openxmlformats-officedocument.presentationml.slide+xml" PartName="/ppt/slides/slide373.xml"/>
  <Override ContentType="application/vnd.openxmlformats-officedocument.presentationml.slide+xml" PartName="/ppt/slides/slide374.xml"/>
  <Override ContentType="application/vnd.openxmlformats-officedocument.presentationml.slide+xml" PartName="/ppt/slides/slide375.xml"/>
  <Override ContentType="application/vnd.openxmlformats-officedocument.presentationml.slide+xml" PartName="/ppt/slides/slide376.xml"/>
  <Override ContentType="application/vnd.openxmlformats-officedocument.presentationml.slide+xml" PartName="/ppt/slides/slide377.xml"/>
  <Override ContentType="application/vnd.openxmlformats-officedocument.presentationml.slide+xml" PartName="/ppt/slides/slide378.xml"/>
  <Override ContentType="application/vnd.openxmlformats-officedocument.presentationml.slide+xml" PartName="/ppt/slides/slide379.xml"/>
  <Override ContentType="application/vnd.openxmlformats-officedocument.presentationml.slide+xml" PartName="/ppt/slides/slide380.xml"/>
  <Override ContentType="application/vnd.openxmlformats-officedocument.presentationml.slide+xml" PartName="/ppt/slides/slide381.xml"/>
  <Override ContentType="application/vnd.openxmlformats-officedocument.presentationml.slide+xml" PartName="/ppt/slides/slide382.xml"/>
  <Override ContentType="application/vnd.openxmlformats-officedocument.presentationml.slide+xml" PartName="/ppt/slides/slide383.xml"/>
  <Override ContentType="application/vnd.openxmlformats-officedocument.presentationml.slide+xml" PartName="/ppt/slides/slide384.xml"/>
  <Override ContentType="application/vnd.openxmlformats-officedocument.presentationml.slide+xml" PartName="/ppt/slides/slide385.xml"/>
  <Override ContentType="application/vnd.openxmlformats-officedocument.presentationml.slide+xml" PartName="/ppt/slides/slide386.xml"/>
  <Override ContentType="application/vnd.openxmlformats-officedocument.presentationml.slide+xml" PartName="/ppt/slides/slide387.xml"/>
  <Override ContentType="application/vnd.openxmlformats-officedocument.presentationml.slide+xml" PartName="/ppt/slides/slide388.xml"/>
  <Override ContentType="application/vnd.openxmlformats-officedocument.presentationml.slide+xml" PartName="/ppt/slides/slide389.xml"/>
  <Override ContentType="application/vnd.openxmlformats-officedocument.presentationml.slide+xml" PartName="/ppt/slides/slide390.xml"/>
  <Override ContentType="application/vnd.openxmlformats-officedocument.presentationml.slide+xml" PartName="/ppt/slides/slide391.xml"/>
  <Override ContentType="application/vnd.openxmlformats-officedocument.presentationml.slide+xml" PartName="/ppt/slides/slide392.xml"/>
  <Override ContentType="application/vnd.openxmlformats-officedocument.presentationml.slide+xml" PartName="/ppt/slides/slide393.xml"/>
  <Override ContentType="application/vnd.openxmlformats-officedocument.presentationml.slide+xml" PartName="/ppt/slides/slide394.xml"/>
  <Override ContentType="application/vnd.openxmlformats-officedocument.presentationml.slide+xml" PartName="/ppt/slides/slide395.xml"/>
  <Override ContentType="application/vnd.openxmlformats-officedocument.presentationml.slide+xml" PartName="/ppt/slides/slide396.xml"/>
  <Override ContentType="application/vnd.openxmlformats-officedocument.presentationml.slide+xml" PartName="/ppt/slides/slide397.xml"/>
  <Override ContentType="application/vnd.openxmlformats-officedocument.presentationml.slide+xml" PartName="/ppt/slides/slide398.xml"/>
  <Override ContentType="application/vnd.openxmlformats-officedocument.presentationml.slide+xml" PartName="/ppt/slides/slide399.xml"/>
  <Override ContentType="application/vnd.openxmlformats-officedocument.presentationml.slide+xml" PartName="/ppt/slides/slide400.xml"/>
  <Override ContentType="application/vnd.openxmlformats-officedocument.presentationml.slide+xml" PartName="/ppt/slides/slide401.xml"/>
  <Override ContentType="application/vnd.openxmlformats-officedocument.presentationml.slide+xml" PartName="/ppt/slides/slide402.xml"/>
  <Override ContentType="application/vnd.openxmlformats-officedocument.presentationml.slide+xml" PartName="/ppt/slides/slide403.xml"/>
  <Override ContentType="application/vnd.openxmlformats-officedocument.presentationml.slide+xml" PartName="/ppt/slides/slide404.xml"/>
  <Override ContentType="application/vnd.openxmlformats-officedocument.presentationml.slide+xml" PartName="/ppt/slides/slide405.xml"/>
  <Override ContentType="application/vnd.openxmlformats-officedocument.presentationml.slide+xml" PartName="/ppt/slides/slide406.xml"/>
  <Override ContentType="application/vnd.openxmlformats-officedocument.presentationml.slide+xml" PartName="/ppt/slides/slide407.xml"/>
  <Override ContentType="application/vnd.openxmlformats-officedocument.presentationml.slide+xml" PartName="/ppt/slides/slide408.xml"/>
  <Override ContentType="application/vnd.openxmlformats-officedocument.presentationml.slide+xml" PartName="/ppt/slides/slide409.xml"/>
  <Override ContentType="application/vnd.openxmlformats-officedocument.presentationml.slide+xml" PartName="/ppt/slides/slide410.xml"/>
  <Override ContentType="application/vnd.openxmlformats-officedocument.presentationml.slide+xml" PartName="/ppt/slides/slide411.xml"/>
  <Override ContentType="application/vnd.openxmlformats-officedocument.presentationml.slide+xml" PartName="/ppt/slides/slide412.xml"/>
  <Override ContentType="application/vnd.openxmlformats-officedocument.presentationml.slide+xml" PartName="/ppt/slides/slide413.xml"/>
  <Override ContentType="application/vnd.openxmlformats-officedocument.presentationml.slide+xml" PartName="/ppt/slides/slide414.xml"/>
  <Override ContentType="application/vnd.openxmlformats-officedocument.presentationml.slide+xml" PartName="/ppt/slides/slide415.xml"/>
  <Override ContentType="application/vnd.openxmlformats-officedocument.presentationml.slide+xml" PartName="/ppt/slides/slide416.xml"/>
  <Override ContentType="application/vnd.openxmlformats-officedocument.presentationml.slide+xml" PartName="/ppt/slides/slide417.xml"/>
  <Override ContentType="application/vnd.openxmlformats-officedocument.presentationml.slide+xml" PartName="/ppt/slides/slide418.xml"/>
  <Override ContentType="application/vnd.openxmlformats-officedocument.presentationml.slide+xml" PartName="/ppt/slides/slide419.xml"/>
  <Override ContentType="application/vnd.openxmlformats-officedocument.presentationml.slide+xml" PartName="/ppt/slides/slide420.xml"/>
  <Override ContentType="application/vnd.openxmlformats-officedocument.presentationml.slide+xml" PartName="/ppt/slides/slide421.xml"/>
  <Override ContentType="application/vnd.openxmlformats-officedocument.presentationml.slide+xml" PartName="/ppt/slides/slide422.xml"/>
  <Override ContentType="application/vnd.openxmlformats-officedocument.presentationml.slide+xml" PartName="/ppt/slides/slide423.xml"/>
  <Override ContentType="application/vnd.openxmlformats-officedocument.presentationml.slide+xml" PartName="/ppt/slides/slide424.xml"/>
  <Override ContentType="application/vnd.openxmlformats-officedocument.presentationml.slide+xml" PartName="/ppt/slides/slide425.xml"/>
  <Override ContentType="application/vnd.openxmlformats-officedocument.presentationml.slide+xml" PartName="/ppt/slides/slide426.xml"/>
  <Override ContentType="application/vnd.openxmlformats-officedocument.presentationml.slide+xml" PartName="/ppt/slides/slide427.xml"/>
  <Override ContentType="application/vnd.openxmlformats-officedocument.presentationml.slide+xml" PartName="/ppt/slides/slide428.xml"/>
  <Override ContentType="application/vnd.openxmlformats-officedocument.presentationml.slide+xml" PartName="/ppt/slides/slide429.xml"/>
  <Override ContentType="application/vnd.openxmlformats-officedocument.presentationml.slide+xml" PartName="/ppt/slides/slide430.xml"/>
  <Override ContentType="application/vnd.openxmlformats-officedocument.presentationml.slide+xml" PartName="/ppt/slides/slide431.xml"/>
  <Override ContentType="application/vnd.openxmlformats-officedocument.presentationml.slide+xml" PartName="/ppt/slides/slide432.xml"/>
  <Override ContentType="application/vnd.openxmlformats-officedocument.presentationml.slide+xml" PartName="/ppt/slides/slide433.xml"/>
  <Override ContentType="application/vnd.openxmlformats-officedocument.presentationml.slide+xml" PartName="/ppt/slides/slide434.xml"/>
  <Override ContentType="application/vnd.openxmlformats-officedocument.presentationml.slide+xml" PartName="/ppt/slides/slide435.xml"/>
  <Override ContentType="application/vnd.openxmlformats-officedocument.presentationml.slide+xml" PartName="/ppt/slides/slide436.xml"/>
  <Override ContentType="application/vnd.openxmlformats-officedocument.presentationml.slide+xml" PartName="/ppt/slides/slide437.xml"/>
  <Override ContentType="application/vnd.openxmlformats-officedocument.presentationml.slide+xml" PartName="/ppt/slides/slide438.xml"/>
  <Override ContentType="application/vnd.openxmlformats-officedocument.presentationml.slide+xml" PartName="/ppt/slides/slide439.xml"/>
  <Override ContentType="application/vnd.openxmlformats-officedocument.presentationml.slide+xml" PartName="/ppt/slides/slide440.xml"/>
  <Override ContentType="application/vnd.openxmlformats-officedocument.presentationml.slide+xml" PartName="/ppt/slides/slide441.xml"/>
  <Override ContentType="application/vnd.openxmlformats-officedocument.presentationml.slide+xml" PartName="/ppt/slides/slide442.xml"/>
  <Override ContentType="application/vnd.openxmlformats-officedocument.presentationml.slide+xml" PartName="/ppt/slides/slide443.xml"/>
  <Override ContentType="application/vnd.openxmlformats-officedocument.presentationml.slide+xml" PartName="/ppt/slides/slide444.xml"/>
  <Override ContentType="application/vnd.openxmlformats-officedocument.presentationml.slide+xml" PartName="/ppt/slides/slide445.xml"/>
  <Override ContentType="application/vnd.openxmlformats-officedocument.presentationml.slide+xml" PartName="/ppt/slides/slide446.xml"/>
  <Override ContentType="application/vnd.openxmlformats-officedocument.presentationml.slide+xml" PartName="/ppt/slides/slide447.xml"/>
  <Override ContentType="application/vnd.openxmlformats-officedocument.presentationml.slide+xml" PartName="/ppt/slides/slide448.xml"/>
  <Override ContentType="application/vnd.openxmlformats-officedocument.presentationml.slide+xml" PartName="/ppt/slides/slide449.xml"/>
  <Override ContentType="application/vnd.openxmlformats-officedocument.presentationml.slide+xml" PartName="/ppt/slides/slide450.xml"/>
  <Override ContentType="application/vnd.openxmlformats-officedocument.presentationml.slide+xml" PartName="/ppt/slides/slide451.xml"/>
  <Override ContentType="application/vnd.openxmlformats-officedocument.presentationml.slide+xml" PartName="/ppt/slides/slide452.xml"/>
  <Override ContentType="application/vnd.openxmlformats-officedocument.presentationml.slide+xml" PartName="/ppt/slides/slide453.xml"/>
  <Override ContentType="application/vnd.openxmlformats-officedocument.presentationml.slide+xml" PartName="/ppt/slides/slide454.xml"/>
  <Override ContentType="application/vnd.openxmlformats-officedocument.presentationml.slide+xml" PartName="/ppt/slides/slide455.xml"/>
  <Override ContentType="application/vnd.openxmlformats-officedocument.presentationml.slide+xml" PartName="/ppt/slides/slide456.xml"/>
  <Override ContentType="application/vnd.openxmlformats-officedocument.presentationml.slide+xml" PartName="/ppt/slides/slide457.xml"/>
  <Override ContentType="application/vnd.openxmlformats-officedocument.presentationml.slide+xml" PartName="/ppt/slides/slide458.xml"/>
  <Override ContentType="application/vnd.openxmlformats-officedocument.presentationml.slide+xml" PartName="/ppt/slides/slide459.xml"/>
  <Override ContentType="application/vnd.openxmlformats-officedocument.presentationml.slide+xml" PartName="/ppt/slides/slide460.xml"/>
  <Override ContentType="application/vnd.openxmlformats-officedocument.presentationml.slide+xml" PartName="/ppt/slides/slide461.xml"/>
  <Override ContentType="application/vnd.openxmlformats-officedocument.presentationml.slide+xml" PartName="/ppt/slides/slide462.xml"/>
  <Override ContentType="application/vnd.openxmlformats-officedocument.presentationml.slide+xml" PartName="/ppt/slides/slide463.xml"/>
  <Override ContentType="application/vnd.openxmlformats-officedocument.presentationml.slide+xml" PartName="/ppt/slides/slide464.xml"/>
  <Override ContentType="application/vnd.openxmlformats-officedocument.presentationml.slide+xml" PartName="/ppt/slides/slide465.xml"/>
  <Override ContentType="application/vnd.openxmlformats-officedocument.presentationml.slide+xml" PartName="/ppt/slides/slide466.xml"/>
  <Override ContentType="application/vnd.openxmlformats-officedocument.presentationml.slide+xml" PartName="/ppt/slides/slide467.xml"/>
  <Override ContentType="application/vnd.openxmlformats-officedocument.presentationml.slide+xml" PartName="/ppt/slides/slide468.xml"/>
  <Override ContentType="application/vnd.openxmlformats-officedocument.presentationml.slide+xml" PartName="/ppt/slides/slide469.xml"/>
  <Override ContentType="application/vnd.openxmlformats-officedocument.presentationml.slide+xml" PartName="/ppt/slides/slide470.xml"/>
  <Override ContentType="application/vnd.openxmlformats-officedocument.presentationml.slide+xml" PartName="/ppt/slides/slide471.xml"/>
  <Override ContentType="application/vnd.openxmlformats-officedocument.presentationml.slide+xml" PartName="/ppt/slides/slide472.xml"/>
  <Override ContentType="application/vnd.openxmlformats-officedocument.presentationml.slide+xml" PartName="/ppt/slides/slide473.xml"/>
  <Override ContentType="application/vnd.openxmlformats-officedocument.presentationml.slide+xml" PartName="/ppt/slides/slide474.xml"/>
  <Override ContentType="application/vnd.openxmlformats-officedocument.presentationml.slide+xml" PartName="/ppt/slides/slide475.xml"/>
  <Override ContentType="application/vnd.openxmlformats-officedocument.presentationml.slide+xml" PartName="/ppt/slides/slide476.xml"/>
  <Override ContentType="application/vnd.openxmlformats-officedocument.presentationml.slide+xml" PartName="/ppt/slides/slide477.xml"/>
  <Override ContentType="application/vnd.openxmlformats-officedocument.presentationml.slide+xml" PartName="/ppt/slides/slide478.xml"/>
  <Override ContentType="application/vnd.openxmlformats-officedocument.presentationml.slide+xml" PartName="/ppt/slides/slide479.xml"/>
  <Override ContentType="application/vnd.openxmlformats-officedocument.presentationml.slide+xml" PartName="/ppt/slides/slide480.xml"/>
  <Override ContentType="application/vnd.openxmlformats-officedocument.presentationml.slide+xml" PartName="/ppt/slides/slide48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Override+xml" PartName="/ppt/theme/themeOverride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540" r:id="rId14"/>
    <p:sldId id="541" r:id="rId15"/>
    <p:sldId id="542" r:id="rId16"/>
    <p:sldId id="270" r:id="rId17"/>
    <p:sldId id="271" r:id="rId18"/>
    <p:sldId id="272" r:id="rId19"/>
    <p:sldId id="273" r:id="rId20"/>
    <p:sldId id="543" r:id="rId21"/>
    <p:sldId id="544" r:id="rId22"/>
    <p:sldId id="545" r:id="rId23"/>
    <p:sldId id="274" r:id="rId24"/>
    <p:sldId id="275" r:id="rId25"/>
    <p:sldId id="276" r:id="rId26"/>
    <p:sldId id="277" r:id="rId27"/>
    <p:sldId id="278" r:id="rId28"/>
    <p:sldId id="546" r:id="rId29"/>
    <p:sldId id="547" r:id="rId30"/>
    <p:sldId id="548" r:id="rId31"/>
    <p:sldId id="549" r:id="rId32"/>
    <p:sldId id="279" r:id="rId33"/>
    <p:sldId id="280" r:id="rId34"/>
    <p:sldId id="281" r:id="rId35"/>
    <p:sldId id="282" r:id="rId36"/>
    <p:sldId id="554" r:id="rId37"/>
    <p:sldId id="555" r:id="rId38"/>
    <p:sldId id="556" r:id="rId39"/>
    <p:sldId id="283" r:id="rId40"/>
    <p:sldId id="284" r:id="rId41"/>
    <p:sldId id="285" r:id="rId42"/>
    <p:sldId id="286" r:id="rId43"/>
    <p:sldId id="550" r:id="rId44"/>
    <p:sldId id="551" r:id="rId45"/>
    <p:sldId id="790" r:id="rId46"/>
    <p:sldId id="287" r:id="rId47"/>
    <p:sldId id="288" r:id="rId48"/>
    <p:sldId id="289" r:id="rId49"/>
    <p:sldId id="290" r:id="rId50"/>
    <p:sldId id="557" r:id="rId51"/>
    <p:sldId id="558" r:id="rId52"/>
    <p:sldId id="559" r:id="rId53"/>
    <p:sldId id="291" r:id="rId54"/>
    <p:sldId id="292" r:id="rId55"/>
    <p:sldId id="293" r:id="rId56"/>
    <p:sldId id="294" r:id="rId57"/>
    <p:sldId id="295" r:id="rId58"/>
    <p:sldId id="296" r:id="rId59"/>
    <p:sldId id="560" r:id="rId60"/>
    <p:sldId id="561" r:id="rId61"/>
    <p:sldId id="562" r:id="rId62"/>
    <p:sldId id="297" r:id="rId63"/>
    <p:sldId id="298" r:id="rId64"/>
    <p:sldId id="299" r:id="rId65"/>
    <p:sldId id="300" r:id="rId66"/>
    <p:sldId id="301" r:id="rId67"/>
    <p:sldId id="563" r:id="rId68"/>
    <p:sldId id="564" r:id="rId69"/>
    <p:sldId id="565" r:id="rId70"/>
    <p:sldId id="302" r:id="rId71"/>
    <p:sldId id="303" r:id="rId72"/>
    <p:sldId id="304" r:id="rId73"/>
    <p:sldId id="566" r:id="rId74"/>
    <p:sldId id="567" r:id="rId75"/>
    <p:sldId id="568" r:id="rId76"/>
    <p:sldId id="305" r:id="rId77"/>
    <p:sldId id="306" r:id="rId78"/>
    <p:sldId id="307" r:id="rId79"/>
    <p:sldId id="308" r:id="rId80"/>
    <p:sldId id="309" r:id="rId81"/>
    <p:sldId id="569" r:id="rId82"/>
    <p:sldId id="570" r:id="rId83"/>
    <p:sldId id="571" r:id="rId84"/>
    <p:sldId id="310" r:id="rId85"/>
    <p:sldId id="312" r:id="rId86"/>
    <p:sldId id="313" r:id="rId87"/>
    <p:sldId id="314" r:id="rId88"/>
    <p:sldId id="315" r:id="rId89"/>
    <p:sldId id="572" r:id="rId90"/>
    <p:sldId id="573" r:id="rId91"/>
    <p:sldId id="574" r:id="rId92"/>
    <p:sldId id="316" r:id="rId93"/>
    <p:sldId id="317" r:id="rId94"/>
    <p:sldId id="318" r:id="rId95"/>
    <p:sldId id="319" r:id="rId96"/>
    <p:sldId id="320" r:id="rId97"/>
    <p:sldId id="576" r:id="rId98"/>
    <p:sldId id="578" r:id="rId99"/>
    <p:sldId id="579" r:id="rId100"/>
    <p:sldId id="321" r:id="rId101"/>
    <p:sldId id="322" r:id="rId102"/>
    <p:sldId id="323" r:id="rId103"/>
    <p:sldId id="324" r:id="rId104"/>
    <p:sldId id="325" r:id="rId105"/>
    <p:sldId id="326" r:id="rId106"/>
    <p:sldId id="580" r:id="rId107"/>
    <p:sldId id="581" r:id="rId108"/>
    <p:sldId id="582" r:id="rId109"/>
    <p:sldId id="327" r:id="rId110"/>
    <p:sldId id="328" r:id="rId111"/>
    <p:sldId id="329" r:id="rId112"/>
    <p:sldId id="330" r:id="rId113"/>
    <p:sldId id="331" r:id="rId114"/>
    <p:sldId id="584" r:id="rId115"/>
    <p:sldId id="585" r:id="rId116"/>
    <p:sldId id="586" r:id="rId117"/>
    <p:sldId id="332" r:id="rId118"/>
    <p:sldId id="333" r:id="rId119"/>
    <p:sldId id="334" r:id="rId120"/>
    <p:sldId id="335" r:id="rId121"/>
    <p:sldId id="336" r:id="rId122"/>
    <p:sldId id="337" r:id="rId123"/>
    <p:sldId id="587" r:id="rId124"/>
    <p:sldId id="588" r:id="rId125"/>
    <p:sldId id="589" r:id="rId126"/>
    <p:sldId id="590" r:id="rId127"/>
    <p:sldId id="338" r:id="rId128"/>
    <p:sldId id="339" r:id="rId129"/>
    <p:sldId id="340" r:id="rId130"/>
    <p:sldId id="341" r:id="rId131"/>
    <p:sldId id="342" r:id="rId132"/>
    <p:sldId id="591" r:id="rId133"/>
    <p:sldId id="593" r:id="rId134"/>
    <p:sldId id="595" r:id="rId135"/>
    <p:sldId id="343" r:id="rId136"/>
    <p:sldId id="344" r:id="rId137"/>
    <p:sldId id="345" r:id="rId138"/>
    <p:sldId id="346" r:id="rId139"/>
    <p:sldId id="347" r:id="rId140"/>
    <p:sldId id="596" r:id="rId141"/>
    <p:sldId id="598" r:id="rId142"/>
    <p:sldId id="599" r:id="rId143"/>
    <p:sldId id="348" r:id="rId144"/>
    <p:sldId id="349" r:id="rId145"/>
    <p:sldId id="350" r:id="rId146"/>
    <p:sldId id="351" r:id="rId147"/>
    <p:sldId id="352" r:id="rId148"/>
    <p:sldId id="600" r:id="rId149"/>
    <p:sldId id="601" r:id="rId150"/>
    <p:sldId id="603" r:id="rId151"/>
    <p:sldId id="353" r:id="rId152"/>
    <p:sldId id="354" r:id="rId153"/>
    <p:sldId id="355" r:id="rId154"/>
    <p:sldId id="356" r:id="rId155"/>
    <p:sldId id="357" r:id="rId156"/>
    <p:sldId id="605" r:id="rId157"/>
    <p:sldId id="606" r:id="rId158"/>
    <p:sldId id="607" r:id="rId159"/>
    <p:sldId id="609" r:id="rId160"/>
    <p:sldId id="358" r:id="rId161"/>
    <p:sldId id="359" r:id="rId162"/>
    <p:sldId id="360" r:id="rId163"/>
    <p:sldId id="361" r:id="rId164"/>
    <p:sldId id="362" r:id="rId165"/>
    <p:sldId id="611" r:id="rId166"/>
    <p:sldId id="613" r:id="rId167"/>
    <p:sldId id="615" r:id="rId168"/>
    <p:sldId id="363" r:id="rId169"/>
    <p:sldId id="364" r:id="rId170"/>
    <p:sldId id="365" r:id="rId171"/>
    <p:sldId id="366" r:id="rId172"/>
    <p:sldId id="367" r:id="rId173"/>
    <p:sldId id="368" r:id="rId174"/>
    <p:sldId id="620" r:id="rId175"/>
    <p:sldId id="616" r:id="rId176"/>
    <p:sldId id="618" r:id="rId177"/>
    <p:sldId id="619" r:id="rId178"/>
    <p:sldId id="369" r:id="rId179"/>
    <p:sldId id="370" r:id="rId180"/>
    <p:sldId id="371" r:id="rId181"/>
    <p:sldId id="372" r:id="rId182"/>
    <p:sldId id="373" r:id="rId183"/>
    <p:sldId id="374" r:id="rId184"/>
    <p:sldId id="621" r:id="rId185"/>
    <p:sldId id="622" r:id="rId186"/>
    <p:sldId id="623" r:id="rId187"/>
    <p:sldId id="624" r:id="rId188"/>
    <p:sldId id="375" r:id="rId189"/>
    <p:sldId id="376" r:id="rId190"/>
    <p:sldId id="377" r:id="rId191"/>
    <p:sldId id="378" r:id="rId192"/>
    <p:sldId id="379" r:id="rId193"/>
    <p:sldId id="625" r:id="rId194"/>
    <p:sldId id="627" r:id="rId195"/>
    <p:sldId id="628" r:id="rId196"/>
    <p:sldId id="629" r:id="rId197"/>
    <p:sldId id="380" r:id="rId198"/>
    <p:sldId id="381" r:id="rId199"/>
    <p:sldId id="382" r:id="rId200"/>
    <p:sldId id="383" r:id="rId201"/>
    <p:sldId id="384" r:id="rId202"/>
    <p:sldId id="630" r:id="rId203"/>
    <p:sldId id="631" r:id="rId204"/>
    <p:sldId id="633" r:id="rId205"/>
    <p:sldId id="635" r:id="rId206"/>
    <p:sldId id="385" r:id="rId207"/>
    <p:sldId id="386" r:id="rId208"/>
    <p:sldId id="387" r:id="rId209"/>
    <p:sldId id="388" r:id="rId210"/>
    <p:sldId id="389" r:id="rId211"/>
    <p:sldId id="636" r:id="rId212"/>
    <p:sldId id="638" r:id="rId213"/>
    <p:sldId id="640" r:id="rId214"/>
    <p:sldId id="390" r:id="rId215"/>
    <p:sldId id="391" r:id="rId216"/>
    <p:sldId id="392" r:id="rId217"/>
    <p:sldId id="393" r:id="rId218"/>
    <p:sldId id="394" r:id="rId219"/>
    <p:sldId id="641" r:id="rId220"/>
    <p:sldId id="642" r:id="rId221"/>
    <p:sldId id="644" r:id="rId222"/>
    <p:sldId id="395" r:id="rId223"/>
    <p:sldId id="396" r:id="rId224"/>
    <p:sldId id="397" r:id="rId225"/>
    <p:sldId id="398" r:id="rId226"/>
    <p:sldId id="399" r:id="rId227"/>
    <p:sldId id="646" r:id="rId228"/>
    <p:sldId id="648" r:id="rId229"/>
    <p:sldId id="400" r:id="rId230"/>
    <p:sldId id="401" r:id="rId231"/>
    <p:sldId id="402" r:id="rId232"/>
    <p:sldId id="403" r:id="rId233"/>
    <p:sldId id="404" r:id="rId234"/>
    <p:sldId id="650" r:id="rId235"/>
    <p:sldId id="651" r:id="rId236"/>
    <p:sldId id="653" r:id="rId237"/>
    <p:sldId id="654" r:id="rId238"/>
    <p:sldId id="405" r:id="rId239"/>
    <p:sldId id="406" r:id="rId240"/>
    <p:sldId id="407" r:id="rId241"/>
    <p:sldId id="408" r:id="rId242"/>
    <p:sldId id="409" r:id="rId243"/>
    <p:sldId id="655" r:id="rId244"/>
    <p:sldId id="658" r:id="rId245"/>
    <p:sldId id="659" r:id="rId246"/>
    <p:sldId id="410" r:id="rId247"/>
    <p:sldId id="411" r:id="rId248"/>
    <p:sldId id="412" r:id="rId249"/>
    <p:sldId id="413" r:id="rId250"/>
    <p:sldId id="414" r:id="rId251"/>
    <p:sldId id="661" r:id="rId252"/>
    <p:sldId id="662" r:id="rId253"/>
    <p:sldId id="663" r:id="rId254"/>
    <p:sldId id="415" r:id="rId255"/>
    <p:sldId id="416" r:id="rId256"/>
    <p:sldId id="417" r:id="rId257"/>
    <p:sldId id="418" r:id="rId258"/>
    <p:sldId id="664" r:id="rId259"/>
    <p:sldId id="665" r:id="rId260"/>
    <p:sldId id="666" r:id="rId261"/>
    <p:sldId id="419" r:id="rId262"/>
    <p:sldId id="420" r:id="rId263"/>
    <p:sldId id="421" r:id="rId264"/>
    <p:sldId id="422" r:id="rId265"/>
    <p:sldId id="669" r:id="rId266"/>
    <p:sldId id="670" r:id="rId267"/>
    <p:sldId id="671" r:id="rId268"/>
    <p:sldId id="672" r:id="rId269"/>
    <p:sldId id="673" r:id="rId270"/>
    <p:sldId id="423" r:id="rId271"/>
    <p:sldId id="424" r:id="rId272"/>
    <p:sldId id="425" r:id="rId273"/>
    <p:sldId id="426" r:id="rId274"/>
    <p:sldId id="674" r:id="rId275"/>
    <p:sldId id="675" r:id="rId276"/>
    <p:sldId id="676" r:id="rId277"/>
    <p:sldId id="427" r:id="rId278"/>
    <p:sldId id="428" r:id="rId279"/>
    <p:sldId id="429" r:id="rId280"/>
    <p:sldId id="430" r:id="rId281"/>
    <p:sldId id="678" r:id="rId282"/>
    <p:sldId id="679" r:id="rId283"/>
    <p:sldId id="766" r:id="rId284"/>
    <p:sldId id="680" r:id="rId285"/>
    <p:sldId id="681" r:id="rId286"/>
    <p:sldId id="431" r:id="rId287"/>
    <p:sldId id="432" r:id="rId288"/>
    <p:sldId id="433" r:id="rId289"/>
    <p:sldId id="434" r:id="rId290"/>
    <p:sldId id="683" r:id="rId291"/>
    <p:sldId id="685" r:id="rId292"/>
    <p:sldId id="686" r:id="rId293"/>
    <p:sldId id="435" r:id="rId294"/>
    <p:sldId id="436" r:id="rId295"/>
    <p:sldId id="437" r:id="rId296"/>
    <p:sldId id="438" r:id="rId297"/>
    <p:sldId id="687" r:id="rId298"/>
    <p:sldId id="688" r:id="rId299"/>
    <p:sldId id="689" r:id="rId300"/>
    <p:sldId id="690" r:id="rId301"/>
    <p:sldId id="691" r:id="rId302"/>
    <p:sldId id="439" r:id="rId303"/>
    <p:sldId id="440" r:id="rId304"/>
    <p:sldId id="441" r:id="rId305"/>
    <p:sldId id="442" r:id="rId306"/>
    <p:sldId id="443" r:id="rId307"/>
    <p:sldId id="444" r:id="rId308"/>
    <p:sldId id="692" r:id="rId309"/>
    <p:sldId id="693" r:id="rId310"/>
    <p:sldId id="694" r:id="rId311"/>
    <p:sldId id="695" r:id="rId312"/>
    <p:sldId id="445" r:id="rId313"/>
    <p:sldId id="446" r:id="rId314"/>
    <p:sldId id="447" r:id="rId315"/>
    <p:sldId id="448" r:id="rId316"/>
    <p:sldId id="696" r:id="rId317"/>
    <p:sldId id="697" r:id="rId318"/>
    <p:sldId id="449" r:id="rId319"/>
    <p:sldId id="450" r:id="rId320"/>
    <p:sldId id="451" r:id="rId321"/>
    <p:sldId id="452" r:id="rId322"/>
    <p:sldId id="699" r:id="rId323"/>
    <p:sldId id="700" r:id="rId324"/>
    <p:sldId id="701" r:id="rId325"/>
    <p:sldId id="702" r:id="rId326"/>
    <p:sldId id="453" r:id="rId327"/>
    <p:sldId id="454" r:id="rId328"/>
    <p:sldId id="455" r:id="rId329"/>
    <p:sldId id="456" r:id="rId330"/>
    <p:sldId id="457" r:id="rId331"/>
    <p:sldId id="458" r:id="rId332"/>
    <p:sldId id="703" r:id="rId333"/>
    <p:sldId id="705" r:id="rId334"/>
    <p:sldId id="459" r:id="rId335"/>
    <p:sldId id="460" r:id="rId336"/>
    <p:sldId id="461" r:id="rId337"/>
    <p:sldId id="462" r:id="rId338"/>
    <p:sldId id="707" r:id="rId339"/>
    <p:sldId id="709" r:id="rId340"/>
    <p:sldId id="710" r:id="rId341"/>
    <p:sldId id="711" r:id="rId342"/>
    <p:sldId id="463" r:id="rId343"/>
    <p:sldId id="464" r:id="rId344"/>
    <p:sldId id="465" r:id="rId345"/>
    <p:sldId id="466" r:id="rId346"/>
    <p:sldId id="712" r:id="rId347"/>
    <p:sldId id="713" r:id="rId348"/>
    <p:sldId id="714" r:id="rId349"/>
    <p:sldId id="716" r:id="rId350"/>
    <p:sldId id="467" r:id="rId351"/>
    <p:sldId id="469" r:id="rId352"/>
    <p:sldId id="470" r:id="rId353"/>
    <p:sldId id="471" r:id="rId354"/>
    <p:sldId id="717" r:id="rId355"/>
    <p:sldId id="718" r:id="rId356"/>
    <p:sldId id="719" r:id="rId357"/>
    <p:sldId id="720" r:id="rId358"/>
    <p:sldId id="722" r:id="rId359"/>
    <p:sldId id="721" r:id="rId360"/>
    <p:sldId id="472" r:id="rId361"/>
    <p:sldId id="473" r:id="rId362"/>
    <p:sldId id="474" r:id="rId363"/>
    <p:sldId id="475" r:id="rId364"/>
    <p:sldId id="476" r:id="rId365"/>
    <p:sldId id="723" r:id="rId366"/>
    <p:sldId id="724" r:id="rId367"/>
    <p:sldId id="726" r:id="rId368"/>
    <p:sldId id="727" r:id="rId369"/>
    <p:sldId id="477" r:id="rId370"/>
    <p:sldId id="478" r:id="rId371"/>
    <p:sldId id="479" r:id="rId372"/>
    <p:sldId id="480" r:id="rId373"/>
    <p:sldId id="728" r:id="rId374"/>
    <p:sldId id="730" r:id="rId375"/>
    <p:sldId id="731" r:id="rId376"/>
    <p:sldId id="733" r:id="rId377"/>
    <p:sldId id="481" r:id="rId378"/>
    <p:sldId id="482" r:id="rId379"/>
    <p:sldId id="483" r:id="rId380"/>
    <p:sldId id="484" r:id="rId381"/>
    <p:sldId id="734" r:id="rId382"/>
    <p:sldId id="736" r:id="rId383"/>
    <p:sldId id="737" r:id="rId384"/>
    <p:sldId id="485" r:id="rId385"/>
    <p:sldId id="486" r:id="rId386"/>
    <p:sldId id="487" r:id="rId387"/>
    <p:sldId id="488" r:id="rId388"/>
    <p:sldId id="739" r:id="rId389"/>
    <p:sldId id="740" r:id="rId390"/>
    <p:sldId id="741" r:id="rId391"/>
    <p:sldId id="742" r:id="rId392"/>
    <p:sldId id="743" r:id="rId393"/>
    <p:sldId id="489" r:id="rId394"/>
    <p:sldId id="490" r:id="rId395"/>
    <p:sldId id="491" r:id="rId396"/>
    <p:sldId id="492" r:id="rId397"/>
    <p:sldId id="745" r:id="rId398"/>
    <p:sldId id="746" r:id="rId399"/>
    <p:sldId id="747" r:id="rId400"/>
    <p:sldId id="748" r:id="rId401"/>
    <p:sldId id="749" r:id="rId402"/>
    <p:sldId id="493" r:id="rId403"/>
    <p:sldId id="494" r:id="rId404"/>
    <p:sldId id="495" r:id="rId405"/>
    <p:sldId id="496" r:id="rId406"/>
    <p:sldId id="497" r:id="rId407"/>
    <p:sldId id="750" r:id="rId408"/>
    <p:sldId id="751" r:id="rId409"/>
    <p:sldId id="753" r:id="rId410"/>
    <p:sldId id="755" r:id="rId411"/>
    <p:sldId id="498" r:id="rId412"/>
    <p:sldId id="499" r:id="rId413"/>
    <p:sldId id="500" r:id="rId414"/>
    <p:sldId id="501" r:id="rId415"/>
    <p:sldId id="756" r:id="rId416"/>
    <p:sldId id="758" r:id="rId417"/>
    <p:sldId id="759" r:id="rId418"/>
    <p:sldId id="760" r:id="rId419"/>
    <p:sldId id="767" r:id="rId420"/>
    <p:sldId id="502" r:id="rId421"/>
    <p:sldId id="503" r:id="rId422"/>
    <p:sldId id="504" r:id="rId423"/>
    <p:sldId id="505" r:id="rId424"/>
    <p:sldId id="761" r:id="rId425"/>
    <p:sldId id="763" r:id="rId426"/>
    <p:sldId id="765" r:id="rId427"/>
    <p:sldId id="506" r:id="rId428"/>
    <p:sldId id="507" r:id="rId429"/>
    <p:sldId id="508" r:id="rId430"/>
    <p:sldId id="509" r:id="rId431"/>
    <p:sldId id="768" r:id="rId432"/>
    <p:sldId id="769" r:id="rId433"/>
    <p:sldId id="770" r:id="rId434"/>
    <p:sldId id="510" r:id="rId435"/>
    <p:sldId id="512" r:id="rId436"/>
    <p:sldId id="513" r:id="rId437"/>
    <p:sldId id="514" r:id="rId438"/>
    <p:sldId id="515" r:id="rId439"/>
    <p:sldId id="771" r:id="rId440"/>
    <p:sldId id="772" r:id="rId441"/>
    <p:sldId id="773" r:id="rId442"/>
    <p:sldId id="516" r:id="rId443"/>
    <p:sldId id="517" r:id="rId444"/>
    <p:sldId id="518" r:id="rId445"/>
    <p:sldId id="519" r:id="rId446"/>
    <p:sldId id="774" r:id="rId447"/>
    <p:sldId id="775" r:id="rId448"/>
    <p:sldId id="776" r:id="rId449"/>
    <p:sldId id="520" r:id="rId450"/>
    <p:sldId id="521" r:id="rId451"/>
    <p:sldId id="522" r:id="rId452"/>
    <p:sldId id="523" r:id="rId453"/>
    <p:sldId id="777" r:id="rId454"/>
    <p:sldId id="778" r:id="rId455"/>
    <p:sldId id="779" r:id="rId456"/>
    <p:sldId id="524" r:id="rId457"/>
    <p:sldId id="525" r:id="rId458"/>
    <p:sldId id="526" r:id="rId459"/>
    <p:sldId id="780" r:id="rId460"/>
    <p:sldId id="781" r:id="rId461"/>
    <p:sldId id="782" r:id="rId462"/>
    <p:sldId id="527" r:id="rId463"/>
    <p:sldId id="528" r:id="rId464"/>
    <p:sldId id="529" r:id="rId465"/>
    <p:sldId id="530" r:id="rId466"/>
    <p:sldId id="783" r:id="rId467"/>
    <p:sldId id="784" r:id="rId468"/>
    <p:sldId id="785" r:id="rId469"/>
    <p:sldId id="531" r:id="rId470"/>
    <p:sldId id="532" r:id="rId471"/>
    <p:sldId id="533" r:id="rId472"/>
    <p:sldId id="534" r:id="rId473"/>
    <p:sldId id="786" r:id="rId474"/>
    <p:sldId id="787" r:id="rId475"/>
    <p:sldId id="535" r:id="rId476"/>
    <p:sldId id="536" r:id="rId477"/>
    <p:sldId id="537" r:id="rId478"/>
    <p:sldId id="538" r:id="rId479"/>
    <p:sldId id="788" r:id="rId480"/>
    <p:sldId id="789" r:id="rId481"/>
    <p:sldId id="539" r:id="rId482"/>
  </p:sldIdLst>
  <p:sldSz cx="9144000" cy="6858000" type="screen4x3"/>
  <p:notesSz cx="6858000" cy="9144000"/>
  <p:photoAlbum/>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912" autoAdjust="0"/>
    <p:restoredTop sz="86380" autoAdjust="0"/>
  </p:normalViewPr>
  <p:slideViewPr>
    <p:cSldViewPr>
      <p:cViewPr>
        <p:scale>
          <a:sx n="66" d="100"/>
          <a:sy n="66" d="100"/>
        </p:scale>
        <p:origin x="-1404" y="-270"/>
      </p:cViewPr>
      <p:guideLst>
        <p:guide orient="horz" pos="2160"/>
        <p:guide pos="2880"/>
      </p:guideLst>
    </p:cSldViewPr>
  </p:slideViewPr>
  <p:outlineViewPr>
    <p:cViewPr>
      <p:scale>
        <a:sx n="33" d="100"/>
        <a:sy n="33" d="100"/>
      </p:scale>
      <p:origin x="0" y="2043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tableStyles" Target="tableStyles.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467" Type="http://schemas.openxmlformats.org/officeDocument/2006/relationships/slide" Target="slides/slide466.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slide" Target="slides/slide456.xml"/><Relationship Id="rId240" Type="http://schemas.openxmlformats.org/officeDocument/2006/relationships/slide" Target="slides/slide239.xml"/><Relationship Id="rId261" Type="http://schemas.openxmlformats.org/officeDocument/2006/relationships/slide" Target="slides/slide260.xml"/><Relationship Id="rId478" Type="http://schemas.openxmlformats.org/officeDocument/2006/relationships/slide" Target="slides/slide47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presProps" Target="presProp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theme" Target="theme/theme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C96E4672-04A8-47EB-8D33-C0428BF85A1E}" type="datetimeFigureOut">
              <a:rPr lang="ar-SA" smtClean="0"/>
              <a:pPr/>
              <a:t>07/03/36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266600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C96E4672-04A8-47EB-8D33-C0428BF85A1E}" type="datetimeFigureOut">
              <a:rPr lang="ar-SA" smtClean="0"/>
              <a:pPr/>
              <a:t>07/03/36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361165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C96E4672-04A8-47EB-8D33-C0428BF85A1E}" type="datetimeFigureOut">
              <a:rPr lang="ar-SA" smtClean="0"/>
              <a:pPr/>
              <a:t>07/03/36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1883070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C96E4672-04A8-47EB-8D33-C0428BF85A1E}" type="datetimeFigureOut">
              <a:rPr lang="ar-SA" smtClean="0"/>
              <a:pPr/>
              <a:t>07/03/36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4240905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C96E4672-04A8-47EB-8D33-C0428BF85A1E}" type="datetimeFigureOut">
              <a:rPr lang="ar-SA" smtClean="0"/>
              <a:pPr/>
              <a:t>07/03/36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72391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C96E4672-04A8-47EB-8D33-C0428BF85A1E}" type="datetimeFigureOut">
              <a:rPr lang="ar-SA" smtClean="0"/>
              <a:pPr/>
              <a:t>07/03/36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36508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C96E4672-04A8-47EB-8D33-C0428BF85A1E}" type="datetimeFigureOut">
              <a:rPr lang="ar-SA" smtClean="0"/>
              <a:pPr/>
              <a:t>07/03/36</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398970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C96E4672-04A8-47EB-8D33-C0428BF85A1E}" type="datetimeFigureOut">
              <a:rPr lang="ar-SA" smtClean="0"/>
              <a:pPr/>
              <a:t>07/03/36</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2725771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C96E4672-04A8-47EB-8D33-C0428BF85A1E}" type="datetimeFigureOut">
              <a:rPr lang="ar-SA" smtClean="0"/>
              <a:pPr/>
              <a:t>07/03/36</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3607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C96E4672-04A8-47EB-8D33-C0428BF85A1E}" type="datetimeFigureOut">
              <a:rPr lang="ar-SA" smtClean="0"/>
              <a:pPr/>
              <a:t>07/03/36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144692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C96E4672-04A8-47EB-8D33-C0428BF85A1E}" type="datetimeFigureOut">
              <a:rPr lang="ar-SA" smtClean="0"/>
              <a:pPr/>
              <a:t>07/03/36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4EE10E8-D782-4652-BDC8-5A6E0DD626ED}" type="slidenum">
              <a:rPr lang="ar-SA" smtClean="0"/>
              <a:pPr/>
              <a:t>‹#›</a:t>
            </a:fld>
            <a:endParaRPr lang="ar-SA"/>
          </a:p>
        </p:txBody>
      </p:sp>
    </p:spTree>
    <p:extLst>
      <p:ext uri="{BB962C8B-B14F-4D97-AF65-F5344CB8AC3E}">
        <p14:creationId xmlns:p14="http://schemas.microsoft.com/office/powerpoint/2010/main" val="198380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96E4672-04A8-47EB-8D33-C0428BF85A1E}" type="datetimeFigureOut">
              <a:rPr lang="ar-SA" smtClean="0"/>
              <a:pPr/>
              <a:t>07/03/36</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4EE10E8-D782-4652-BDC8-5A6E0DD626ED}" type="slidenum">
              <a:rPr lang="ar-SA" smtClean="0"/>
              <a:pPr/>
              <a:t>‹#›</a:t>
            </a:fld>
            <a:endParaRPr lang="ar-SA"/>
          </a:p>
        </p:txBody>
      </p:sp>
    </p:spTree>
    <p:extLst>
      <p:ext uri="{BB962C8B-B14F-4D97-AF65-F5344CB8AC3E}">
        <p14:creationId xmlns:p14="http://schemas.microsoft.com/office/powerpoint/2010/main" val="3283486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arget="../media/image208.jpeg" Type="http://schemas.openxmlformats.org/officeDocument/2006/relationships/image"/><Relationship Id="rId2" Target="../media/image207.jpeg" Type="http://schemas.openxmlformats.org/officeDocument/2006/relationships/image"/><Relationship Id="rId1" Target="../slideLayouts/slideLayout7.xml" Type="http://schemas.openxmlformats.org/officeDocument/2006/relationships/slideLayout"/><Relationship Id="rId5" Target="../media/image210.jpeg" Type="http://schemas.openxmlformats.org/officeDocument/2006/relationships/image"/><Relationship Id="rId4" Target="../media/image209.jpeg" Type="http://schemas.openxmlformats.org/officeDocument/2006/relationships/image"/></Relationships>
</file>

<file path=ppt/slides/_rels/slide107.xml.rels><?xml version="1.0" encoding="UTF-8" standalone="yes" ?><Relationships xmlns="http://schemas.openxmlformats.org/package/2006/relationships"><Relationship Id="rId3" Target="../media/image212.jpeg" Type="http://schemas.openxmlformats.org/officeDocument/2006/relationships/image"/><Relationship Id="rId7" Target="../media/image216.jpeg" Type="http://schemas.openxmlformats.org/officeDocument/2006/relationships/image"/><Relationship Id="rId2" Target="../media/image211.jpeg" Type="http://schemas.openxmlformats.org/officeDocument/2006/relationships/image"/><Relationship Id="rId1" Target="../slideLayouts/slideLayout7.xml" Type="http://schemas.openxmlformats.org/officeDocument/2006/relationships/slideLayout"/><Relationship Id="rId6" Target="../media/image215.jpeg" Type="http://schemas.openxmlformats.org/officeDocument/2006/relationships/image"/><Relationship Id="rId5" Target="../media/image214.jpeg" Type="http://schemas.openxmlformats.org/officeDocument/2006/relationships/image"/><Relationship Id="rId4" Target="../media/image213.jpeg" Type="http://schemas.openxmlformats.org/officeDocument/2006/relationships/image"/></Relationships>
</file>

<file path=ppt/slides/_rels/slide108.xml.rels><?xml version="1.0" encoding="UTF-8" standalone="yes" ?><Relationships xmlns="http://schemas.openxmlformats.org/package/2006/relationships"><Relationship Id="rId3" Target="../media/image218.jpeg" Type="http://schemas.openxmlformats.org/officeDocument/2006/relationships/image"/><Relationship Id="rId2" Target="../media/image217.jpeg" Type="http://schemas.openxmlformats.org/officeDocument/2006/relationships/image"/><Relationship Id="rId1" Target="../slideLayouts/slideLayout7.xml" Type="http://schemas.openxmlformats.org/officeDocument/2006/relationships/slideLayout"/></Relationships>
</file>

<file path=ppt/slides/_rels/slide10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arget="../media/image225.jpeg" Type="http://schemas.openxmlformats.org/officeDocument/2006/relationships/image"/><Relationship Id="rId2" Target="../media/image224.jpeg" Type="http://schemas.openxmlformats.org/officeDocument/2006/relationships/image"/><Relationship Id="rId1" Target="../slideLayouts/slideLayout7.xml" Type="http://schemas.openxmlformats.org/officeDocument/2006/relationships/slideLayout"/><Relationship Id="rId5" Target="../media/image227.jpeg" Type="http://schemas.openxmlformats.org/officeDocument/2006/relationships/image"/><Relationship Id="rId4" Target="../media/image226.jpeg" Type="http://schemas.openxmlformats.org/officeDocument/2006/relationships/image"/></Relationships>
</file>

<file path=ppt/slides/_rels/slide115.xml.rels><?xml version="1.0" encoding="UTF-8" standalone="yes" ?><Relationships xmlns="http://schemas.openxmlformats.org/package/2006/relationships"><Relationship Id="rId3" Target="../media/image229.jpeg" Type="http://schemas.openxmlformats.org/officeDocument/2006/relationships/image"/><Relationship Id="rId2" Target="../media/image228.jpeg" Type="http://schemas.openxmlformats.org/officeDocument/2006/relationships/image"/><Relationship Id="rId1" Target="../slideLayouts/slideLayout7.xml" Type="http://schemas.openxmlformats.org/officeDocument/2006/relationships/slideLayout"/></Relationships>
</file>

<file path=ppt/slides/_rels/slide116.xml.rels><?xml version="1.0" encoding="UTF-8" standalone="yes" ?><Relationships xmlns="http://schemas.openxmlformats.org/package/2006/relationships"><Relationship Id="rId3" Target="../media/image231.jpeg" Type="http://schemas.openxmlformats.org/officeDocument/2006/relationships/image"/><Relationship Id="rId7" Target="../media/image235.jpeg" Type="http://schemas.openxmlformats.org/officeDocument/2006/relationships/image"/><Relationship Id="rId2" Target="../media/image230.jpeg" Type="http://schemas.openxmlformats.org/officeDocument/2006/relationships/image"/><Relationship Id="rId1" Target="../slideLayouts/slideLayout7.xml" Type="http://schemas.openxmlformats.org/officeDocument/2006/relationships/slideLayout"/><Relationship Id="rId6" Target="../media/image234.jpeg" Type="http://schemas.openxmlformats.org/officeDocument/2006/relationships/image"/><Relationship Id="rId5" Target="../media/image233.jpeg" Type="http://schemas.openxmlformats.org/officeDocument/2006/relationships/image"/><Relationship Id="rId4" Target="../media/image232.jpeg" Type="http://schemas.openxmlformats.org/officeDocument/2006/relationships/image"/></Relationships>
</file>

<file path=ppt/slides/_rels/slide117.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arget="../media/image243.jpeg" Type="http://schemas.openxmlformats.org/officeDocument/2006/relationships/image"/><Relationship Id="rId7" Target="../media/image247.jpeg" Type="http://schemas.openxmlformats.org/officeDocument/2006/relationships/image"/><Relationship Id="rId2" Target="../media/image242.jpeg" Type="http://schemas.openxmlformats.org/officeDocument/2006/relationships/image"/><Relationship Id="rId1" Target="../slideLayouts/slideLayout7.xml" Type="http://schemas.openxmlformats.org/officeDocument/2006/relationships/slideLayout"/><Relationship Id="rId6" Target="../media/image246.jpeg" Type="http://schemas.openxmlformats.org/officeDocument/2006/relationships/image"/><Relationship Id="rId5" Target="../media/image245.jpeg" Type="http://schemas.openxmlformats.org/officeDocument/2006/relationships/image"/><Relationship Id="rId4" Target="../media/image244.jpeg" Type="http://schemas.openxmlformats.org/officeDocument/2006/relationships/image"/></Relationships>
</file>

<file path=ppt/slides/_rels/slide124.xml.rels><?xml version="1.0" encoding="UTF-8" standalone="yes" ?><Relationships xmlns="http://schemas.openxmlformats.org/package/2006/relationships"><Relationship Id="rId3" Target="../media/image249.jpeg" Type="http://schemas.openxmlformats.org/officeDocument/2006/relationships/image"/><Relationship Id="rId2" Target="../media/image248.jpeg" Type="http://schemas.openxmlformats.org/officeDocument/2006/relationships/image"/><Relationship Id="rId1" Target="../slideLayouts/slideLayout7.xml" Type="http://schemas.openxmlformats.org/officeDocument/2006/relationships/slideLayout"/></Relationships>
</file>

<file path=ppt/slides/_rels/slide125.xml.rels><?xml version="1.0" encoding="UTF-8" standalone="yes" ?><Relationships xmlns="http://schemas.openxmlformats.org/package/2006/relationships"><Relationship Id="rId3" Target="../media/image251.jpeg" Type="http://schemas.openxmlformats.org/officeDocument/2006/relationships/image"/><Relationship Id="rId2" Target="../media/image250.jpeg" Type="http://schemas.openxmlformats.org/officeDocument/2006/relationships/image"/><Relationship Id="rId1" Target="../slideLayouts/slideLayout7.xml" Type="http://schemas.openxmlformats.org/officeDocument/2006/relationships/slideLayout"/></Relationships>
</file>

<file path=ppt/slides/_rels/slide126.xml.rels><?xml version="1.0" encoding="UTF-8" standalone="yes" ?><Relationships xmlns="http://schemas.openxmlformats.org/package/2006/relationships"><Relationship Id="rId3" Target="../media/image253.jpeg" Type="http://schemas.openxmlformats.org/officeDocument/2006/relationships/image"/><Relationship Id="rId2" Target="../media/image252.jpeg" Type="http://schemas.openxmlformats.org/officeDocument/2006/relationships/image"/><Relationship Id="rId1" Target="../slideLayouts/slideLayout7.xml" Type="http://schemas.openxmlformats.org/officeDocument/2006/relationships/slideLayout"/></Relationships>
</file>

<file path=ppt/slides/_rels/slide12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arget="../media/image14.jpeg" Type="http://schemas.openxmlformats.org/officeDocument/2006/relationships/image"/><Relationship Id="rId2" Target="../media/image13.jpeg" Type="http://schemas.openxmlformats.org/officeDocument/2006/relationships/image"/><Relationship Id="rId1" Target="../slideLayouts/slideLayout7.xml" Type="http://schemas.openxmlformats.org/officeDocument/2006/relationships/slideLayout"/><Relationship Id="rId4" Target="../media/image15.jpeg" Type="http://schemas.openxmlformats.org/officeDocument/2006/relationships/image"/></Relationships>
</file>

<file path=ppt/slides/_rels/slide130.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32.xml.rels><?xml version="1.0" encoding="UTF-8" standalone="yes" ?><Relationships xmlns="http://schemas.openxmlformats.org/package/2006/relationships"><Relationship Id="rId3" Target="../media/image260.jpeg" Type="http://schemas.openxmlformats.org/officeDocument/2006/relationships/image"/><Relationship Id="rId2" Target="../media/image259.jpeg" Type="http://schemas.openxmlformats.org/officeDocument/2006/relationships/image"/><Relationship Id="rId1" Target="../slideLayouts/slideLayout7.xml" Type="http://schemas.openxmlformats.org/officeDocument/2006/relationships/slideLayout"/><Relationship Id="rId5" Target="../media/image262.jpeg" Type="http://schemas.openxmlformats.org/officeDocument/2006/relationships/image"/><Relationship Id="rId4" Target="../media/image261.jpeg" Type="http://schemas.openxmlformats.org/officeDocument/2006/relationships/image"/></Relationships>
</file>

<file path=ppt/slides/_rels/slide133.xml.rels><?xml version="1.0" encoding="UTF-8" standalone="yes" ?><Relationships xmlns="http://schemas.openxmlformats.org/package/2006/relationships"><Relationship Id="rId3" Target="../media/image264.jpeg" Type="http://schemas.openxmlformats.org/officeDocument/2006/relationships/image"/><Relationship Id="rId2" Target="../media/image263.jpeg" Type="http://schemas.openxmlformats.org/officeDocument/2006/relationships/image"/><Relationship Id="rId1" Target="../slideLayouts/slideLayout7.xml" Type="http://schemas.openxmlformats.org/officeDocument/2006/relationships/slideLayout"/><Relationship Id="rId5" Target="../media/image266.jpeg" Type="http://schemas.openxmlformats.org/officeDocument/2006/relationships/image"/><Relationship Id="rId4" Target="../media/image265.jpeg" Type="http://schemas.openxmlformats.org/officeDocument/2006/relationships/image"/></Relationships>
</file>

<file path=ppt/slides/_rels/slide134.xml.rels><?xml version="1.0" encoding="UTF-8" standalone="yes" ?><Relationships xmlns="http://schemas.openxmlformats.org/package/2006/relationships"><Relationship Id="rId3" Target="../media/image268.jpeg" Type="http://schemas.openxmlformats.org/officeDocument/2006/relationships/image"/><Relationship Id="rId2" Target="../media/image267.jpeg" Type="http://schemas.openxmlformats.org/officeDocument/2006/relationships/image"/><Relationship Id="rId1" Target="../slideLayouts/slideLayout7.xml" Type="http://schemas.openxmlformats.org/officeDocument/2006/relationships/slideLayout"/></Relationships>
</file>

<file path=ppt/slides/_rels/slide135.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arget="../media/image17.jpeg" Type="http://schemas.openxmlformats.org/officeDocument/2006/relationships/image"/><Relationship Id="rId2" Target="../media/image16.jpeg" Type="http://schemas.openxmlformats.org/officeDocument/2006/relationships/image"/><Relationship Id="rId1" Target="../slideLayouts/slideLayout7.xml" Type="http://schemas.openxmlformats.org/officeDocument/2006/relationships/slideLayout"/><Relationship Id="rId4" Target="../media/image18.jpeg" Type="http://schemas.openxmlformats.org/officeDocument/2006/relationships/image"/></Relationships>
</file>

<file path=ppt/slides/_rels/slide140.xml.rels><?xml version="1.0" encoding="UTF-8" standalone="yes" ?><Relationships xmlns="http://schemas.openxmlformats.org/package/2006/relationships"><Relationship Id="rId3" Target="../media/image275.jpeg" Type="http://schemas.openxmlformats.org/officeDocument/2006/relationships/image"/><Relationship Id="rId2" Target="../media/image274.jpeg" Type="http://schemas.openxmlformats.org/officeDocument/2006/relationships/image"/><Relationship Id="rId1" Target="../slideLayouts/slideLayout7.xml" Type="http://schemas.openxmlformats.org/officeDocument/2006/relationships/slideLayout"/><Relationship Id="rId5" Target="../media/image277.jpeg" Type="http://schemas.openxmlformats.org/officeDocument/2006/relationships/image"/><Relationship Id="rId4" Target="../media/image276.jpeg" Type="http://schemas.openxmlformats.org/officeDocument/2006/relationships/image"/></Relationships>
</file>

<file path=ppt/slides/_rels/slide141.xml.rels><?xml version="1.0" encoding="UTF-8" standalone="yes" ?><Relationships xmlns="http://schemas.openxmlformats.org/package/2006/relationships"><Relationship Id="rId3" Target="../media/image279.jpeg" Type="http://schemas.openxmlformats.org/officeDocument/2006/relationships/image"/><Relationship Id="rId2" Target="../media/image278.jpeg" Type="http://schemas.openxmlformats.org/officeDocument/2006/relationships/image"/><Relationship Id="rId1" Target="../slideLayouts/slideLayout7.xml" Type="http://schemas.openxmlformats.org/officeDocument/2006/relationships/slideLayout"/><Relationship Id="rId4" Target="../media/image280.jpeg" Type="http://schemas.openxmlformats.org/officeDocument/2006/relationships/image"/></Relationships>
</file>

<file path=ppt/slides/_rels/slide142.xml.rels><?xml version="1.0" encoding="UTF-8" standalone="yes" ?><Relationships xmlns="http://schemas.openxmlformats.org/package/2006/relationships"><Relationship Id="rId3" Target="../media/image282.jpeg" Type="http://schemas.openxmlformats.org/officeDocument/2006/relationships/image"/><Relationship Id="rId2" Target="../media/image281.jpeg" Type="http://schemas.openxmlformats.org/officeDocument/2006/relationships/image"/><Relationship Id="rId1" Target="../slideLayouts/slideLayout7.xml" Type="http://schemas.openxmlformats.org/officeDocument/2006/relationships/slideLayout"/></Relationships>
</file>

<file path=ppt/slides/_rels/slide143.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arget="../media/image289.jpeg" Type="http://schemas.openxmlformats.org/officeDocument/2006/relationships/image"/><Relationship Id="rId2" Target="../media/image288.jpeg" Type="http://schemas.openxmlformats.org/officeDocument/2006/relationships/image"/><Relationship Id="rId1" Target="../slideLayouts/slideLayout7.xml" Type="http://schemas.openxmlformats.org/officeDocument/2006/relationships/slideLayout"/></Relationships>
</file>

<file path=ppt/slides/_rels/slide149.xml.rels><?xml version="1.0" encoding="UTF-8" standalone="yes" ?><Relationships xmlns="http://schemas.openxmlformats.org/package/2006/relationships"><Relationship Id="rId3" Target="../media/image291.jpeg" Type="http://schemas.openxmlformats.org/officeDocument/2006/relationships/image"/><Relationship Id="rId2" Target="../media/image290.jpeg" Type="http://schemas.openxmlformats.org/officeDocument/2006/relationships/image"/><Relationship Id="rId1" Target="../slideLayouts/slideLayout7.xml" Type="http://schemas.openxmlformats.org/officeDocument/2006/relationships/slideLayout"/><Relationship Id="rId6" Target="../media/image294.jpeg" Type="http://schemas.openxmlformats.org/officeDocument/2006/relationships/image"/><Relationship Id="rId5" Target="../media/image293.jpeg" Type="http://schemas.openxmlformats.org/officeDocument/2006/relationships/image"/><Relationship Id="rId4" Target="../media/image292.jpeg" Type="http://schemas.openxmlformats.org/officeDocument/2006/relationships/image"/></Relationships>
</file>

<file path=ppt/slides/_rels/slide15.xml.rels><?xml version="1.0" encoding="UTF-8" standalone="yes" ?><Relationships xmlns="http://schemas.openxmlformats.org/package/2006/relationships"><Relationship Id="rId2" Target="../media/image19.jpeg" Type="http://schemas.openxmlformats.org/officeDocument/2006/relationships/image"/><Relationship Id="rId1" Target="../slideLayouts/slideLayout7.xml" Type="http://schemas.openxmlformats.org/officeDocument/2006/relationships/slideLayout"/></Relationships>
</file>

<file path=ppt/slides/_rels/slide150.xml.rels><?xml version="1.0" encoding="UTF-8" standalone="yes" ?><Relationships xmlns="http://schemas.openxmlformats.org/package/2006/relationships"><Relationship Id="rId3" Target="../media/image296.jpeg" Type="http://schemas.openxmlformats.org/officeDocument/2006/relationships/image"/><Relationship Id="rId2" Target="../media/image295.jpeg" Type="http://schemas.openxmlformats.org/officeDocument/2006/relationships/image"/><Relationship Id="rId1" Target="../slideLayouts/slideLayout7.xml" Type="http://schemas.openxmlformats.org/officeDocument/2006/relationships/slideLayout"/><Relationship Id="rId4" Target="../media/image297.jpeg" Type="http://schemas.openxmlformats.org/officeDocument/2006/relationships/image"/></Relationships>
</file>

<file path=ppt/slides/_rels/slide151.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arget="../media/image304.jpeg" Type="http://schemas.openxmlformats.org/officeDocument/2006/relationships/image"/><Relationship Id="rId2" Target="../media/image303.jpeg" Type="http://schemas.openxmlformats.org/officeDocument/2006/relationships/image"/><Relationship Id="rId1" Target="../slideLayouts/slideLayout7.xml" Type="http://schemas.openxmlformats.org/officeDocument/2006/relationships/slideLayout"/><Relationship Id="rId4" Target="../media/image305.jpeg" Type="http://schemas.openxmlformats.org/officeDocument/2006/relationships/image"/></Relationships>
</file>

<file path=ppt/slides/_rels/slide157.xml.rels><?xml version="1.0" encoding="UTF-8" standalone="yes" ?><Relationships xmlns="http://schemas.openxmlformats.org/package/2006/relationships"><Relationship Id="rId3" Target="../media/image307.jpeg" Type="http://schemas.openxmlformats.org/officeDocument/2006/relationships/image"/><Relationship Id="rId2" Target="../media/image306.jpeg" Type="http://schemas.openxmlformats.org/officeDocument/2006/relationships/image"/><Relationship Id="rId1" Target="../slideLayouts/slideLayout7.xml" Type="http://schemas.openxmlformats.org/officeDocument/2006/relationships/slideLayout"/><Relationship Id="rId4" Target="../media/image308.jpeg" Type="http://schemas.openxmlformats.org/officeDocument/2006/relationships/image"/></Relationships>
</file>

<file path=ppt/slides/_rels/slide158.xml.rels><?xml version="1.0" encoding="UTF-8" standalone="yes" ?><Relationships xmlns="http://schemas.openxmlformats.org/package/2006/relationships"><Relationship Id="rId3" Target="../media/image310.jpeg" Type="http://schemas.openxmlformats.org/officeDocument/2006/relationships/image"/><Relationship Id="rId2" Target="../media/image309.jpeg" Type="http://schemas.openxmlformats.org/officeDocument/2006/relationships/image"/><Relationship Id="rId1" Target="../slideLayouts/slideLayout7.xml" Type="http://schemas.openxmlformats.org/officeDocument/2006/relationships/slideLayout"/><Relationship Id="rId4" Target="../media/image311.jpeg" Type="http://schemas.openxmlformats.org/officeDocument/2006/relationships/image"/></Relationships>
</file>

<file path=ppt/slides/_rels/slide159.xml.rels><?xml version="1.0" encoding="UTF-8" standalone="yes" ?><Relationships xmlns="http://schemas.openxmlformats.org/package/2006/relationships"><Relationship Id="rId8" Target="../media/image318.jpeg" Type="http://schemas.openxmlformats.org/officeDocument/2006/relationships/image"/><Relationship Id="rId3" Target="../media/image313.jpeg" Type="http://schemas.openxmlformats.org/officeDocument/2006/relationships/image"/><Relationship Id="rId7" Target="../media/image317.jpeg" Type="http://schemas.openxmlformats.org/officeDocument/2006/relationships/image"/><Relationship Id="rId2" Target="../media/image312.jpeg" Type="http://schemas.openxmlformats.org/officeDocument/2006/relationships/image"/><Relationship Id="rId1" Target="../slideLayouts/slideLayout7.xml" Type="http://schemas.openxmlformats.org/officeDocument/2006/relationships/slideLayout"/><Relationship Id="rId6" Target="../media/image316.jpeg" Type="http://schemas.openxmlformats.org/officeDocument/2006/relationships/image"/><Relationship Id="rId5" Target="../media/image315.jpeg" Type="http://schemas.openxmlformats.org/officeDocument/2006/relationships/image"/><Relationship Id="rId4" Target="../media/image314.jpeg" Type="http://schemas.openxmlformats.org/officeDocument/2006/relationships/image"/></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arget="../media/image325.jpeg" Type="http://schemas.openxmlformats.org/officeDocument/2006/relationships/image"/><Relationship Id="rId2" Target="../media/image324.jpeg" Type="http://schemas.openxmlformats.org/officeDocument/2006/relationships/image"/><Relationship Id="rId1" Target="../slideLayouts/slideLayout7.xml" Type="http://schemas.openxmlformats.org/officeDocument/2006/relationships/slideLayout"/><Relationship Id="rId5" Target="../media/image327.jpeg" Type="http://schemas.openxmlformats.org/officeDocument/2006/relationships/image"/><Relationship Id="rId4" Target="../media/image326.jpeg" Type="http://schemas.openxmlformats.org/officeDocument/2006/relationships/image"/></Relationships>
</file>

<file path=ppt/slides/_rels/slide166.xml.rels><?xml version="1.0" encoding="UTF-8" standalone="yes" ?><Relationships xmlns="http://schemas.openxmlformats.org/package/2006/relationships"><Relationship Id="rId3" Target="../media/image329.jpeg" Type="http://schemas.openxmlformats.org/officeDocument/2006/relationships/image"/><Relationship Id="rId2" Target="../media/image328.jpeg" Type="http://schemas.openxmlformats.org/officeDocument/2006/relationships/image"/><Relationship Id="rId1" Target="../slideLayouts/slideLayout7.xml" Type="http://schemas.openxmlformats.org/officeDocument/2006/relationships/slideLayout"/><Relationship Id="rId5" Target="../media/image331.jpeg" Type="http://schemas.openxmlformats.org/officeDocument/2006/relationships/image"/><Relationship Id="rId4" Target="../media/image330.jpeg" Type="http://schemas.openxmlformats.org/officeDocument/2006/relationships/image"/></Relationships>
</file>

<file path=ppt/slides/_rels/slide167.xml.rels><?xml version="1.0" encoding="UTF-8" standalone="yes" ?><Relationships xmlns="http://schemas.openxmlformats.org/package/2006/relationships"><Relationship Id="rId3" Target="../media/image333.jpeg" Type="http://schemas.openxmlformats.org/officeDocument/2006/relationships/image"/><Relationship Id="rId2" Target="../media/image332.jpeg" Type="http://schemas.openxmlformats.org/officeDocument/2006/relationships/image"/><Relationship Id="rId1" Target="../slideLayouts/slideLayout7.xml" Type="http://schemas.openxmlformats.org/officeDocument/2006/relationships/slideLayout"/></Relationships>
</file>

<file path=ppt/slides/_rels/slide168.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8" Target="../media/image346.jpeg" Type="http://schemas.openxmlformats.org/officeDocument/2006/relationships/image"/><Relationship Id="rId3" Target="../media/image341.jpeg" Type="http://schemas.openxmlformats.org/officeDocument/2006/relationships/image"/><Relationship Id="rId7" Target="../media/image345.jpeg" Type="http://schemas.openxmlformats.org/officeDocument/2006/relationships/image"/><Relationship Id="rId2" Target="../media/image340.jpeg" Type="http://schemas.openxmlformats.org/officeDocument/2006/relationships/image"/><Relationship Id="rId1" Target="../slideLayouts/slideLayout7.xml" Type="http://schemas.openxmlformats.org/officeDocument/2006/relationships/slideLayout"/><Relationship Id="rId6" Target="../media/image344.jpeg" Type="http://schemas.openxmlformats.org/officeDocument/2006/relationships/image"/><Relationship Id="rId5" Target="../media/image343.jpeg" Type="http://schemas.openxmlformats.org/officeDocument/2006/relationships/image"/><Relationship Id="rId4" Target="../media/image342.jpeg" Type="http://schemas.openxmlformats.org/officeDocument/2006/relationships/image"/></Relationships>
</file>

<file path=ppt/slides/_rels/slide175.xml.rels><?xml version="1.0" encoding="UTF-8" standalone="yes" ?><Relationships xmlns="http://schemas.openxmlformats.org/package/2006/relationships"><Relationship Id="rId8" Target="../media/image353.jpeg" Type="http://schemas.openxmlformats.org/officeDocument/2006/relationships/image"/><Relationship Id="rId3" Target="../media/image348.jpeg" Type="http://schemas.openxmlformats.org/officeDocument/2006/relationships/image"/><Relationship Id="rId7" Target="../media/image352.jpeg" Type="http://schemas.openxmlformats.org/officeDocument/2006/relationships/image"/><Relationship Id="rId2" Target="../media/image347.jpeg" Type="http://schemas.openxmlformats.org/officeDocument/2006/relationships/image"/><Relationship Id="rId1" Target="../slideLayouts/slideLayout7.xml" Type="http://schemas.openxmlformats.org/officeDocument/2006/relationships/slideLayout"/><Relationship Id="rId6" Target="../media/image351.jpeg" Type="http://schemas.openxmlformats.org/officeDocument/2006/relationships/image"/><Relationship Id="rId5" Target="../media/image350.jpeg" Type="http://schemas.openxmlformats.org/officeDocument/2006/relationships/image"/><Relationship Id="rId4" Target="../media/image349.jpeg" Type="http://schemas.openxmlformats.org/officeDocument/2006/relationships/image"/></Relationships>
</file>

<file path=ppt/slides/_rels/slide176.xml.rels><?xml version="1.0" encoding="UTF-8" standalone="yes" ?><Relationships xmlns="http://schemas.openxmlformats.org/package/2006/relationships"><Relationship Id="rId8" Target="../media/image360.jpeg" Type="http://schemas.openxmlformats.org/officeDocument/2006/relationships/image"/><Relationship Id="rId3" Target="../media/image355.jpeg" Type="http://schemas.openxmlformats.org/officeDocument/2006/relationships/image"/><Relationship Id="rId7" Target="../media/image359.jpeg" Type="http://schemas.openxmlformats.org/officeDocument/2006/relationships/image"/><Relationship Id="rId2" Target="../media/image354.jpeg" Type="http://schemas.openxmlformats.org/officeDocument/2006/relationships/image"/><Relationship Id="rId1" Target="../slideLayouts/slideLayout7.xml" Type="http://schemas.openxmlformats.org/officeDocument/2006/relationships/slideLayout"/><Relationship Id="rId6" Target="../media/image358.jpeg" Type="http://schemas.openxmlformats.org/officeDocument/2006/relationships/image"/><Relationship Id="rId5" Target="../media/image357.jpeg" Type="http://schemas.openxmlformats.org/officeDocument/2006/relationships/image"/><Relationship Id="rId4" Target="../media/image356.jpeg" Type="http://schemas.openxmlformats.org/officeDocument/2006/relationships/image"/></Relationships>
</file>

<file path=ppt/slides/_rels/slide177.xml.rels><?xml version="1.0" encoding="UTF-8" standalone="yes" ?><Relationships xmlns="http://schemas.openxmlformats.org/package/2006/relationships"><Relationship Id="rId3" Target="../media/image362.jpeg" Type="http://schemas.openxmlformats.org/officeDocument/2006/relationships/image"/><Relationship Id="rId2" Target="../media/image361.jpeg" Type="http://schemas.openxmlformats.org/officeDocument/2006/relationships/image"/><Relationship Id="rId1" Target="../slideLayouts/slideLayout7.xml" Type="http://schemas.openxmlformats.org/officeDocument/2006/relationships/slideLayout"/></Relationships>
</file>

<file path=ppt/slides/_rels/slide178.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36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365.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36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368.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arget="../media/image370.jpeg" Type="http://schemas.openxmlformats.org/officeDocument/2006/relationships/image"/><Relationship Id="rId2" Target="../media/image369.jpeg" Type="http://schemas.openxmlformats.org/officeDocument/2006/relationships/image"/><Relationship Id="rId1" Target="../slideLayouts/slideLayout7.xml" Type="http://schemas.openxmlformats.org/officeDocument/2006/relationships/slideLayout"/><Relationship Id="rId4" Target="../media/image371.jpeg" Type="http://schemas.openxmlformats.org/officeDocument/2006/relationships/image"/></Relationships>
</file>

<file path=ppt/slides/_rels/slide185.xml.rels><?xml version="1.0" encoding="UTF-8" standalone="yes" ?><Relationships xmlns="http://schemas.openxmlformats.org/package/2006/relationships"><Relationship Id="rId3" Target="../media/image373.jpeg" Type="http://schemas.openxmlformats.org/officeDocument/2006/relationships/image"/><Relationship Id="rId2" Target="../media/image372.jpeg" Type="http://schemas.openxmlformats.org/officeDocument/2006/relationships/image"/><Relationship Id="rId1" Target="../slideLayouts/slideLayout7.xml" Type="http://schemas.openxmlformats.org/officeDocument/2006/relationships/slideLayout"/></Relationships>
</file>

<file path=ppt/slides/_rels/slide186.xml.rels><?xml version="1.0" encoding="UTF-8" standalone="yes" ?><Relationships xmlns="http://schemas.openxmlformats.org/package/2006/relationships"><Relationship Id="rId3" Target="../media/image375.jpeg" Type="http://schemas.openxmlformats.org/officeDocument/2006/relationships/image"/><Relationship Id="rId2" Target="../media/image374.jpeg" Type="http://schemas.openxmlformats.org/officeDocument/2006/relationships/image"/><Relationship Id="rId1" Target="../slideLayouts/slideLayout7.xml" Type="http://schemas.openxmlformats.org/officeDocument/2006/relationships/slideLayout"/><Relationship Id="rId4" Target="../media/image376.jpeg" Type="http://schemas.openxmlformats.org/officeDocument/2006/relationships/image"/></Relationships>
</file>

<file path=ppt/slides/_rels/slide187.xml.rels><?xml version="1.0" encoding="UTF-8" standalone="yes" ?><Relationships xmlns="http://schemas.openxmlformats.org/package/2006/relationships"><Relationship Id="rId3" Target="../media/image378.jpeg" Type="http://schemas.openxmlformats.org/officeDocument/2006/relationships/image"/><Relationship Id="rId2" Target="../media/image377.jpeg" Type="http://schemas.openxmlformats.org/officeDocument/2006/relationships/image"/><Relationship Id="rId1" Target="../slideLayouts/slideLayout7.xml" Type="http://schemas.openxmlformats.org/officeDocument/2006/relationships/slideLayout"/></Relationships>
</file>

<file path=ppt/slides/_rels/slide188.xml.rels><?xml version="1.0" encoding="UTF-8" standalone="yes"?>
<Relationships xmlns="http://schemas.openxmlformats.org/package/2006/relationships"><Relationship Id="rId2" Type="http://schemas.openxmlformats.org/officeDocument/2006/relationships/image" Target="../media/image379.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38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381.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383.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arget="../media/image385.jpeg" Type="http://schemas.openxmlformats.org/officeDocument/2006/relationships/image"/><Relationship Id="rId2" Target="../media/image384.jpeg" Type="http://schemas.openxmlformats.org/officeDocument/2006/relationships/image"/><Relationship Id="rId1" Target="../slideLayouts/slideLayout7.xml" Type="http://schemas.openxmlformats.org/officeDocument/2006/relationships/slideLayout"/><Relationship Id="rId5" Target="../media/image387.jpeg" Type="http://schemas.openxmlformats.org/officeDocument/2006/relationships/image"/><Relationship Id="rId4" Target="../media/image386.jpeg" Type="http://schemas.openxmlformats.org/officeDocument/2006/relationships/image"/></Relationships>
</file>

<file path=ppt/slides/_rels/slide194.xml.rels><?xml version="1.0" encoding="UTF-8" standalone="yes" ?><Relationships xmlns="http://schemas.openxmlformats.org/package/2006/relationships"><Relationship Id="rId3" Target="../media/image389.jpeg" Type="http://schemas.openxmlformats.org/officeDocument/2006/relationships/image"/><Relationship Id="rId2" Target="../media/image388.jpeg" Type="http://schemas.openxmlformats.org/officeDocument/2006/relationships/image"/><Relationship Id="rId1" Target="../slideLayouts/slideLayout7.xml" Type="http://schemas.openxmlformats.org/officeDocument/2006/relationships/slideLayout"/></Relationships>
</file>

<file path=ppt/slides/_rels/slide195.xml.rels><?xml version="1.0" encoding="UTF-8" standalone="yes" ?><Relationships xmlns="http://schemas.openxmlformats.org/package/2006/relationships"><Relationship Id="rId2" Target="../media/image390.jpeg" Type="http://schemas.openxmlformats.org/officeDocument/2006/relationships/image"/><Relationship Id="rId1" Target="../slideLayouts/slideLayout7.xml" Type="http://schemas.openxmlformats.org/officeDocument/2006/relationships/slideLayout"/></Relationships>
</file>

<file path=ppt/slides/_rels/slide196.xml.rels><?xml version="1.0" encoding="UTF-8" standalone="yes" ?><Relationships xmlns="http://schemas.openxmlformats.org/package/2006/relationships"><Relationship Id="rId3" Target="../media/image392.jpeg" Type="http://schemas.openxmlformats.org/officeDocument/2006/relationships/image"/><Relationship Id="rId2" Target="../media/image391.jpeg" Type="http://schemas.openxmlformats.org/officeDocument/2006/relationships/image"/><Relationship Id="rId1" Target="../slideLayouts/slideLayout7.xml" Type="http://schemas.openxmlformats.org/officeDocument/2006/relationships/slideLayout"/><Relationship Id="rId4" Target="../media/image393.jpeg" Type="http://schemas.openxmlformats.org/officeDocument/2006/relationships/image"/></Relationships>
</file>

<file path=ppt/slides/_rels/slide197.xml.rels><?xml version="1.0" encoding="UTF-8" standalone="yes"?>
<Relationships xmlns="http://schemas.openxmlformats.org/package/2006/relationships"><Relationship Id="rId2" Type="http://schemas.openxmlformats.org/officeDocument/2006/relationships/image" Target="../media/image394.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95.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arget="../media/image25.jpeg" Type="http://schemas.openxmlformats.org/officeDocument/2006/relationships/image"/><Relationship Id="rId2" Target="../media/image24.jpeg" Type="http://schemas.openxmlformats.org/officeDocument/2006/relationships/image"/><Relationship Id="rId1" Target="../slideLayouts/slideLayout7.xml" Type="http://schemas.openxmlformats.org/officeDocument/2006/relationships/slideLayout"/><Relationship Id="rId5" Target="../media/image27.jpeg" Type="http://schemas.openxmlformats.org/officeDocument/2006/relationships/image"/><Relationship Id="rId4" Target="../media/image26.jpeg" Type="http://schemas.openxmlformats.org/officeDocument/2006/relationships/image"/></Relationships>
</file>

<file path=ppt/slides/_rels/slide200.xml.rels><?xml version="1.0" encoding="UTF-8" standalone="yes"?>
<Relationships xmlns="http://schemas.openxmlformats.org/package/2006/relationships"><Relationship Id="rId2" Type="http://schemas.openxmlformats.org/officeDocument/2006/relationships/image" Target="../media/image397.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398.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arget="../media/image400.jpeg" Type="http://schemas.openxmlformats.org/officeDocument/2006/relationships/image"/><Relationship Id="rId2" Target="../media/image399.jpeg" Type="http://schemas.openxmlformats.org/officeDocument/2006/relationships/image"/><Relationship Id="rId1" Target="../slideLayouts/slideLayout7.xml" Type="http://schemas.openxmlformats.org/officeDocument/2006/relationships/slideLayout"/><Relationship Id="rId4" Target="../media/image401.jpeg" Type="http://schemas.openxmlformats.org/officeDocument/2006/relationships/image"/></Relationships>
</file>

<file path=ppt/slides/_rels/slide203.xml.rels><?xml version="1.0" encoding="UTF-8" standalone="yes" ?><Relationships xmlns="http://schemas.openxmlformats.org/package/2006/relationships"><Relationship Id="rId3" Target="../media/image403.jpeg" Type="http://schemas.openxmlformats.org/officeDocument/2006/relationships/image"/><Relationship Id="rId2" Target="../media/image402.jpeg" Type="http://schemas.openxmlformats.org/officeDocument/2006/relationships/image"/><Relationship Id="rId1" Target="../slideLayouts/slideLayout7.xml" Type="http://schemas.openxmlformats.org/officeDocument/2006/relationships/slideLayout"/><Relationship Id="rId5" Target="../media/image405.jpeg" Type="http://schemas.openxmlformats.org/officeDocument/2006/relationships/image"/><Relationship Id="rId4" Target="../media/image404.jpeg" Type="http://schemas.openxmlformats.org/officeDocument/2006/relationships/image"/></Relationships>
</file>

<file path=ppt/slides/_rels/slide204.xml.rels><?xml version="1.0" encoding="UTF-8" standalone="yes" ?><Relationships xmlns="http://schemas.openxmlformats.org/package/2006/relationships"><Relationship Id="rId3" Target="../media/image407.jpeg" Type="http://schemas.openxmlformats.org/officeDocument/2006/relationships/image"/><Relationship Id="rId2" Target="../media/image406.jpeg" Type="http://schemas.openxmlformats.org/officeDocument/2006/relationships/image"/><Relationship Id="rId1" Target="../slideLayouts/slideLayout7.xml" Type="http://schemas.openxmlformats.org/officeDocument/2006/relationships/slideLayout"/><Relationship Id="rId5" Target="../media/image409.jpeg" Type="http://schemas.openxmlformats.org/officeDocument/2006/relationships/image"/><Relationship Id="rId4" Target="../media/image408.jpeg" Type="http://schemas.openxmlformats.org/officeDocument/2006/relationships/image"/></Relationships>
</file>

<file path=ppt/slides/_rels/slide205.xml.rels><?xml version="1.0" encoding="UTF-8" standalone="yes" ?><Relationships xmlns="http://schemas.openxmlformats.org/package/2006/relationships"><Relationship Id="rId3" Target="../media/image411.jpeg" Type="http://schemas.openxmlformats.org/officeDocument/2006/relationships/image"/><Relationship Id="rId2" Target="../media/image410.jpeg" Type="http://schemas.openxmlformats.org/officeDocument/2006/relationships/image"/><Relationship Id="rId1" Target="../slideLayouts/slideLayout7.xml" Type="http://schemas.openxmlformats.org/officeDocument/2006/relationships/slideLayout"/></Relationships>
</file>

<file path=ppt/slides/_rels/slide206.xml.rels><?xml version="1.0" encoding="UTF-8" standalone="yes"?>
<Relationships xmlns="http://schemas.openxmlformats.org/package/2006/relationships"><Relationship Id="rId2" Type="http://schemas.openxmlformats.org/officeDocument/2006/relationships/image" Target="../media/image412.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414.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4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arget="../media/image29.jpeg" Type="http://schemas.openxmlformats.org/officeDocument/2006/relationships/image"/><Relationship Id="rId2" Target="../media/image28.jpeg" Type="http://schemas.openxmlformats.org/officeDocument/2006/relationships/image"/><Relationship Id="rId1" Target="../slideLayouts/slideLayout7.xml" Type="http://schemas.openxmlformats.org/officeDocument/2006/relationships/slideLayout"/><Relationship Id="rId5" Target="../media/image31.jpeg" Type="http://schemas.openxmlformats.org/officeDocument/2006/relationships/image"/><Relationship Id="rId4" Target="../media/image30.jpeg" Type="http://schemas.openxmlformats.org/officeDocument/2006/relationships/image"/></Relationships>
</file>

<file path=ppt/slides/_rels/slide210.xml.rels><?xml version="1.0" encoding="UTF-8" standalone="yes"?>
<Relationships xmlns="http://schemas.openxmlformats.org/package/2006/relationships"><Relationship Id="rId2" Type="http://schemas.openxmlformats.org/officeDocument/2006/relationships/image" Target="../media/image416.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arget="../media/image418.jpeg" Type="http://schemas.openxmlformats.org/officeDocument/2006/relationships/image"/><Relationship Id="rId7" Target="../media/image422.jpeg" Type="http://schemas.openxmlformats.org/officeDocument/2006/relationships/image"/><Relationship Id="rId2" Target="../media/image417.jpeg" Type="http://schemas.openxmlformats.org/officeDocument/2006/relationships/image"/><Relationship Id="rId1" Target="../slideLayouts/slideLayout7.xml" Type="http://schemas.openxmlformats.org/officeDocument/2006/relationships/slideLayout"/><Relationship Id="rId6" Target="../media/image421.jpeg" Type="http://schemas.openxmlformats.org/officeDocument/2006/relationships/image"/><Relationship Id="rId5" Target="../media/image420.jpeg" Type="http://schemas.openxmlformats.org/officeDocument/2006/relationships/image"/><Relationship Id="rId4" Target="../media/image419.jpeg" Type="http://schemas.openxmlformats.org/officeDocument/2006/relationships/image"/></Relationships>
</file>

<file path=ppt/slides/_rels/slide212.xml.rels><?xml version="1.0" encoding="UTF-8" standalone="yes" ?><Relationships xmlns="http://schemas.openxmlformats.org/package/2006/relationships"><Relationship Id="rId3" Target="../media/image424.jpeg" Type="http://schemas.openxmlformats.org/officeDocument/2006/relationships/image"/><Relationship Id="rId2" Target="../media/image423.jpeg" Type="http://schemas.openxmlformats.org/officeDocument/2006/relationships/image"/><Relationship Id="rId1" Target="../slideLayouts/slideLayout7.xml" Type="http://schemas.openxmlformats.org/officeDocument/2006/relationships/slideLayout"/><Relationship Id="rId6" Target="../media/image427.jpeg" Type="http://schemas.openxmlformats.org/officeDocument/2006/relationships/image"/><Relationship Id="rId5" Target="../media/image426.jpeg" Type="http://schemas.openxmlformats.org/officeDocument/2006/relationships/image"/><Relationship Id="rId4" Target="../media/image425.jpeg" Type="http://schemas.openxmlformats.org/officeDocument/2006/relationships/image"/></Relationships>
</file>

<file path=ppt/slides/_rels/slide213.xml.rels><?xml version="1.0" encoding="UTF-8" standalone="yes" ?><Relationships xmlns="http://schemas.openxmlformats.org/package/2006/relationships"><Relationship Id="rId3" Target="../media/image429.jpeg" Type="http://schemas.openxmlformats.org/officeDocument/2006/relationships/image"/><Relationship Id="rId2" Target="../media/image428.jpeg" Type="http://schemas.openxmlformats.org/officeDocument/2006/relationships/image"/><Relationship Id="rId1" Target="../slideLayouts/slideLayout7.xml" Type="http://schemas.openxmlformats.org/officeDocument/2006/relationships/slideLayout"/></Relationships>
</file>

<file path=ppt/slides/_rels/slide214.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432.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434.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arget="../media/image436.jpeg" Type="http://schemas.openxmlformats.org/officeDocument/2006/relationships/image"/><Relationship Id="rId2" Target="../media/image435.jpeg" Type="http://schemas.openxmlformats.org/officeDocument/2006/relationships/image"/><Relationship Id="rId1" Target="../slideLayouts/slideLayout7.xml" Type="http://schemas.openxmlformats.org/officeDocument/2006/relationships/slideLayout"/></Relationships>
</file>

<file path=ppt/slides/_rels/slide22.xml.rels><?xml version="1.0" encoding="UTF-8" standalone="yes" ?><Relationships xmlns="http://schemas.openxmlformats.org/package/2006/relationships"><Relationship Id="rId3" Target="../media/image33.png" Type="http://schemas.openxmlformats.org/officeDocument/2006/relationships/image"/><Relationship Id="rId2" Target="../media/image32.jpeg" Type="http://schemas.openxmlformats.org/officeDocument/2006/relationships/image"/><Relationship Id="rId1" Target="../slideLayouts/slideLayout7.xml" Type="http://schemas.openxmlformats.org/officeDocument/2006/relationships/slideLayout"/><Relationship Id="rId5" Target="../media/image35.jpeg" Type="http://schemas.openxmlformats.org/officeDocument/2006/relationships/image"/><Relationship Id="rId4" Target="../media/image34.jpeg" Type="http://schemas.openxmlformats.org/officeDocument/2006/relationships/image"/></Relationships>
</file>

<file path=ppt/slides/_rels/slide220.xml.rels><?xml version="1.0" encoding="UTF-8" standalone="yes" ?><Relationships xmlns="http://schemas.openxmlformats.org/package/2006/relationships"><Relationship Id="rId3" Target="../media/image438.jpeg" Type="http://schemas.openxmlformats.org/officeDocument/2006/relationships/image"/><Relationship Id="rId2" Target="../media/image437.jpeg" Type="http://schemas.openxmlformats.org/officeDocument/2006/relationships/image"/><Relationship Id="rId1" Target="../slideLayouts/slideLayout7.xml" Type="http://schemas.openxmlformats.org/officeDocument/2006/relationships/slideLayout"/><Relationship Id="rId5" Target="../media/image440.jpeg" Type="http://schemas.openxmlformats.org/officeDocument/2006/relationships/image"/><Relationship Id="rId4" Target="../media/image439.jpeg" Type="http://schemas.openxmlformats.org/officeDocument/2006/relationships/image"/></Relationships>
</file>

<file path=ppt/slides/_rels/slide221.xml.rels><?xml version="1.0" encoding="UTF-8" standalone="yes" ?><Relationships xmlns="http://schemas.openxmlformats.org/package/2006/relationships"><Relationship Id="rId3" Target="../media/image442.jpeg" Type="http://schemas.openxmlformats.org/officeDocument/2006/relationships/image"/><Relationship Id="rId2" Target="../media/image441.jpeg" Type="http://schemas.openxmlformats.org/officeDocument/2006/relationships/image"/><Relationship Id="rId1" Target="../slideLayouts/slideLayout7.xml" Type="http://schemas.openxmlformats.org/officeDocument/2006/relationships/slideLayout"/><Relationship Id="rId6" Target="../media/image445.jpeg" Type="http://schemas.openxmlformats.org/officeDocument/2006/relationships/image"/><Relationship Id="rId5" Target="../media/image444.jpeg" Type="http://schemas.openxmlformats.org/officeDocument/2006/relationships/image"/><Relationship Id="rId4" Target="../media/image443.jpeg" Type="http://schemas.openxmlformats.org/officeDocument/2006/relationships/image"/></Relationships>
</file>

<file path=ppt/slides/_rels/slide222.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448.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8" Target="../media/image457.jpeg" Type="http://schemas.openxmlformats.org/officeDocument/2006/relationships/image"/><Relationship Id="rId3" Target="../media/image452.jpeg" Type="http://schemas.openxmlformats.org/officeDocument/2006/relationships/image"/><Relationship Id="rId7" Target="../media/image456.jpeg" Type="http://schemas.openxmlformats.org/officeDocument/2006/relationships/image"/><Relationship Id="rId2" Target="../media/image451.jpeg" Type="http://schemas.openxmlformats.org/officeDocument/2006/relationships/image"/><Relationship Id="rId1" Target="../slideLayouts/slideLayout7.xml" Type="http://schemas.openxmlformats.org/officeDocument/2006/relationships/slideLayout"/><Relationship Id="rId6" Target="../media/image455.jpeg" Type="http://schemas.openxmlformats.org/officeDocument/2006/relationships/image"/><Relationship Id="rId5" Target="../media/image454.jpeg" Type="http://schemas.openxmlformats.org/officeDocument/2006/relationships/image"/><Relationship Id="rId4" Target="../media/image453.jpeg" Type="http://schemas.openxmlformats.org/officeDocument/2006/relationships/image"/><Relationship Id="rId9" Target="../media/image458.jpeg" Type="http://schemas.openxmlformats.org/officeDocument/2006/relationships/image"/></Relationships>
</file>

<file path=ppt/slides/_rels/slide228.xml.rels><?xml version="1.0" encoding="UTF-8" standalone="yes" ?><Relationships xmlns="http://schemas.openxmlformats.org/package/2006/relationships"><Relationship Id="rId3" Target="../media/image460.jpeg" Type="http://schemas.openxmlformats.org/officeDocument/2006/relationships/image"/><Relationship Id="rId2" Target="../media/image459.jpeg" Type="http://schemas.openxmlformats.org/officeDocument/2006/relationships/image"/><Relationship Id="rId1" Target="../slideLayouts/slideLayout7.xml" Type="http://schemas.openxmlformats.org/officeDocument/2006/relationships/slideLayout"/><Relationship Id="rId5" Target="../media/image462.jpeg" Type="http://schemas.openxmlformats.org/officeDocument/2006/relationships/image"/><Relationship Id="rId4" Target="../media/image461.jpeg" Type="http://schemas.openxmlformats.org/officeDocument/2006/relationships/image"/></Relationships>
</file>

<file path=ppt/slides/_rels/slide229.xml.rels><?xml version="1.0" encoding="UTF-8" standalone="yes"?>
<Relationships xmlns="http://schemas.openxmlformats.org/package/2006/relationships"><Relationship Id="rId2" Type="http://schemas.openxmlformats.org/officeDocument/2006/relationships/image" Target="../media/image46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464.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465.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466.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467.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arget="../media/image469.jpeg" Type="http://schemas.openxmlformats.org/officeDocument/2006/relationships/image"/><Relationship Id="rId2" Target="../media/image468.jpeg" Type="http://schemas.openxmlformats.org/officeDocument/2006/relationships/image"/><Relationship Id="rId1" Target="../slideLayouts/slideLayout7.xml" Type="http://schemas.openxmlformats.org/officeDocument/2006/relationships/slideLayout"/><Relationship Id="rId4" Target="../media/image470.jpeg" Type="http://schemas.openxmlformats.org/officeDocument/2006/relationships/image"/></Relationships>
</file>

<file path=ppt/slides/_rels/slide235.xml.rels><?xml version="1.0" encoding="UTF-8" standalone="yes" ?><Relationships xmlns="http://schemas.openxmlformats.org/package/2006/relationships"><Relationship Id="rId3" Target="../media/image472.jpeg" Type="http://schemas.openxmlformats.org/officeDocument/2006/relationships/image"/><Relationship Id="rId2" Target="../media/image471.jpeg" Type="http://schemas.openxmlformats.org/officeDocument/2006/relationships/image"/><Relationship Id="rId1" Target="../slideLayouts/slideLayout7.xml" Type="http://schemas.openxmlformats.org/officeDocument/2006/relationships/slideLayout"/><Relationship Id="rId5" Target="../media/image474.jpeg" Type="http://schemas.openxmlformats.org/officeDocument/2006/relationships/image"/><Relationship Id="rId4" Target="../media/image473.jpeg" Type="http://schemas.openxmlformats.org/officeDocument/2006/relationships/image"/></Relationships>
</file>

<file path=ppt/slides/_rels/slide236.xml.rels><?xml version="1.0" encoding="UTF-8" standalone="yes" ?><Relationships xmlns="http://schemas.openxmlformats.org/package/2006/relationships"><Relationship Id="rId3" Target="../media/image476.jpeg" Type="http://schemas.openxmlformats.org/officeDocument/2006/relationships/image"/><Relationship Id="rId2" Target="../media/image475.jpeg" Type="http://schemas.openxmlformats.org/officeDocument/2006/relationships/image"/><Relationship Id="rId1" Target="../slideLayouts/slideLayout7.xml" Type="http://schemas.openxmlformats.org/officeDocument/2006/relationships/slideLayout"/><Relationship Id="rId5" Target="../media/image478.jpeg" Type="http://schemas.openxmlformats.org/officeDocument/2006/relationships/image"/><Relationship Id="rId4" Target="../media/image477.jpeg" Type="http://schemas.openxmlformats.org/officeDocument/2006/relationships/image"/></Relationships>
</file>

<file path=ppt/slides/_rels/slide237.xml.rels><?xml version="1.0" encoding="UTF-8" standalone="yes" ?><Relationships xmlns="http://schemas.openxmlformats.org/package/2006/relationships"><Relationship Id="rId3" Target="../media/image480.jpeg" Type="http://schemas.openxmlformats.org/officeDocument/2006/relationships/image"/><Relationship Id="rId2" Target="../media/image479.jpeg" Type="http://schemas.openxmlformats.org/officeDocument/2006/relationships/image"/><Relationship Id="rId1" Target="../slideLayouts/slideLayout7.xml" Type="http://schemas.openxmlformats.org/officeDocument/2006/relationships/slideLayout"/></Relationships>
</file>

<file path=ppt/slides/_rels/slide238.xml.rels><?xml version="1.0" encoding="UTF-8" standalone="yes"?>
<Relationships xmlns="http://schemas.openxmlformats.org/package/2006/relationships"><Relationship Id="rId2" Type="http://schemas.openxmlformats.org/officeDocument/2006/relationships/image" Target="../media/image481.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48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483.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484.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485.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arget="../media/image487.jpeg" Type="http://schemas.openxmlformats.org/officeDocument/2006/relationships/image"/><Relationship Id="rId2" Target="../media/image486.jpeg" Type="http://schemas.openxmlformats.org/officeDocument/2006/relationships/image"/><Relationship Id="rId1" Target="../slideLayouts/slideLayout7.xml" Type="http://schemas.openxmlformats.org/officeDocument/2006/relationships/slideLayout"/><Relationship Id="rId6" Target="../media/image490.jpeg" Type="http://schemas.openxmlformats.org/officeDocument/2006/relationships/image"/><Relationship Id="rId5" Target="../media/image489.jpeg" Type="http://schemas.openxmlformats.org/officeDocument/2006/relationships/image"/><Relationship Id="rId4" Target="../media/image488.jpeg" Type="http://schemas.openxmlformats.org/officeDocument/2006/relationships/image"/></Relationships>
</file>

<file path=ppt/slides/_rels/slide244.xml.rels><?xml version="1.0" encoding="UTF-8" standalone="yes" ?><Relationships xmlns="http://schemas.openxmlformats.org/package/2006/relationships"><Relationship Id="rId3" Target="../media/image492.jpeg" Type="http://schemas.openxmlformats.org/officeDocument/2006/relationships/image"/><Relationship Id="rId2" Target="../media/image491.jpeg" Type="http://schemas.openxmlformats.org/officeDocument/2006/relationships/image"/><Relationship Id="rId1" Target="../slideLayouts/slideLayout7.xml" Type="http://schemas.openxmlformats.org/officeDocument/2006/relationships/slideLayout"/></Relationships>
</file>

<file path=ppt/slides/_rels/slide245.xml.rels><?xml version="1.0" encoding="UTF-8" standalone="yes" ?><Relationships xmlns="http://schemas.openxmlformats.org/package/2006/relationships"><Relationship Id="rId3" Target="../media/image494.jpeg" Type="http://schemas.openxmlformats.org/officeDocument/2006/relationships/image"/><Relationship Id="rId2" Target="../media/image493.jpeg" Type="http://schemas.openxmlformats.org/officeDocument/2006/relationships/image"/><Relationship Id="rId1" Target="../slideLayouts/slideLayout7.xml" Type="http://schemas.openxmlformats.org/officeDocument/2006/relationships/slideLayout"/><Relationship Id="rId6" Target="../media/image497.jpeg" Type="http://schemas.openxmlformats.org/officeDocument/2006/relationships/image"/><Relationship Id="rId5" Target="../media/image496.jpeg" Type="http://schemas.openxmlformats.org/officeDocument/2006/relationships/image"/><Relationship Id="rId4" Target="../media/image495.jpeg" Type="http://schemas.openxmlformats.org/officeDocument/2006/relationships/image"/></Relationships>
</file>

<file path=ppt/slides/_rels/slide246.xml.rels><?xml version="1.0" encoding="UTF-8" standalone="yes"?>
<Relationships xmlns="http://schemas.openxmlformats.org/package/2006/relationships"><Relationship Id="rId2" Type="http://schemas.openxmlformats.org/officeDocument/2006/relationships/image" Target="../media/image498.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499.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500.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50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502.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arget="../media/image504.jpeg" Type="http://schemas.openxmlformats.org/officeDocument/2006/relationships/image"/><Relationship Id="rId2" Target="../media/image503.jpeg" Type="http://schemas.openxmlformats.org/officeDocument/2006/relationships/image"/><Relationship Id="rId1" Target="../slideLayouts/slideLayout7.xml" Type="http://schemas.openxmlformats.org/officeDocument/2006/relationships/slideLayout"/></Relationships>
</file>

<file path=ppt/slides/_rels/slide252.xml.rels><?xml version="1.0" encoding="UTF-8" standalone="yes" ?><Relationships xmlns="http://schemas.openxmlformats.org/package/2006/relationships"><Relationship Id="rId3" Target="../media/image506.jpeg" Type="http://schemas.openxmlformats.org/officeDocument/2006/relationships/image"/><Relationship Id="rId2" Target="../media/image505.jpeg" Type="http://schemas.openxmlformats.org/officeDocument/2006/relationships/image"/><Relationship Id="rId1" Target="../slideLayouts/slideLayout7.xml" Type="http://schemas.openxmlformats.org/officeDocument/2006/relationships/slideLayout"/><Relationship Id="rId4" Target="../media/image507.jpeg" Type="http://schemas.openxmlformats.org/officeDocument/2006/relationships/image"/></Relationships>
</file>

<file path=ppt/slides/_rels/slide253.xml.rels><?xml version="1.0" encoding="UTF-8" standalone="yes" ?><Relationships xmlns="http://schemas.openxmlformats.org/package/2006/relationships"><Relationship Id="rId3" Target="../media/image509.jpeg" Type="http://schemas.openxmlformats.org/officeDocument/2006/relationships/image"/><Relationship Id="rId2" Target="../media/image508.jpeg" Type="http://schemas.openxmlformats.org/officeDocument/2006/relationships/image"/><Relationship Id="rId1" Target="../slideLayouts/slideLayout7.xml" Type="http://schemas.openxmlformats.org/officeDocument/2006/relationships/slideLayout"/></Relationships>
</file>

<file path=ppt/slides/_rels/slide254.xml.rels><?xml version="1.0" encoding="UTF-8" standalone="yes"?>
<Relationships xmlns="http://schemas.openxmlformats.org/package/2006/relationships"><Relationship Id="rId2" Type="http://schemas.openxmlformats.org/officeDocument/2006/relationships/image" Target="../media/image510.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511.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512.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513.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arget="../media/image515.jpeg" Type="http://schemas.openxmlformats.org/officeDocument/2006/relationships/image"/><Relationship Id="rId2" Target="../media/image514.jpeg" Type="http://schemas.openxmlformats.org/officeDocument/2006/relationships/image"/><Relationship Id="rId1" Target="../slideLayouts/slideLayout7.xml" Type="http://schemas.openxmlformats.org/officeDocument/2006/relationships/slideLayout"/></Relationships>
</file>

<file path=ppt/slides/_rels/slide259.xml.rels><?xml version="1.0" encoding="UTF-8" standalone="yes" ?><Relationships xmlns="http://schemas.openxmlformats.org/package/2006/relationships"><Relationship Id="rId3" Target="../media/image517.jpeg" Type="http://schemas.openxmlformats.org/officeDocument/2006/relationships/image"/><Relationship Id="rId2" Target="../media/image516.jpeg" Type="http://schemas.openxmlformats.org/officeDocument/2006/relationships/image"/><Relationship Id="rId1" Target="../slideLayouts/slideLayout7.xml" Type="http://schemas.openxmlformats.org/officeDocument/2006/relationships/slideLayout"/></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arget="../media/image519.jpeg" Type="http://schemas.openxmlformats.org/officeDocument/2006/relationships/image"/><Relationship Id="rId7" Target="../media/image523.jpeg" Type="http://schemas.openxmlformats.org/officeDocument/2006/relationships/image"/><Relationship Id="rId2" Target="../media/image518.jpeg" Type="http://schemas.openxmlformats.org/officeDocument/2006/relationships/image"/><Relationship Id="rId1" Target="../slideLayouts/slideLayout7.xml" Type="http://schemas.openxmlformats.org/officeDocument/2006/relationships/slideLayout"/><Relationship Id="rId6" Target="../media/image522.jpeg" Type="http://schemas.openxmlformats.org/officeDocument/2006/relationships/image"/><Relationship Id="rId5" Target="../media/image521.jpeg" Type="http://schemas.openxmlformats.org/officeDocument/2006/relationships/image"/><Relationship Id="rId4" Target="../media/image520.jpeg" Type="http://schemas.openxmlformats.org/officeDocument/2006/relationships/image"/></Relationships>
</file>

<file path=ppt/slides/_rels/slide261.xml.rels><?xml version="1.0" encoding="UTF-8" standalone="yes"?>
<Relationships xmlns="http://schemas.openxmlformats.org/package/2006/relationships"><Relationship Id="rId2" Type="http://schemas.openxmlformats.org/officeDocument/2006/relationships/image" Target="../media/image524.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525.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526.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527.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arget="../media/image529.jpeg" Type="http://schemas.openxmlformats.org/officeDocument/2006/relationships/image"/><Relationship Id="rId2" Target="../media/image528.jpeg" Type="http://schemas.openxmlformats.org/officeDocument/2006/relationships/image"/><Relationship Id="rId1" Target="../slideLayouts/slideLayout7.xml" Type="http://schemas.openxmlformats.org/officeDocument/2006/relationships/slideLayout"/><Relationship Id="rId5" Target="../media/image531.jpeg" Type="http://schemas.openxmlformats.org/officeDocument/2006/relationships/image"/><Relationship Id="rId4" Target="../media/image530.jpeg" Type="http://schemas.openxmlformats.org/officeDocument/2006/relationships/image"/></Relationships>
</file>

<file path=ppt/slides/_rels/slide266.xml.rels><?xml version="1.0" encoding="UTF-8" standalone="yes" ?><Relationships xmlns="http://schemas.openxmlformats.org/package/2006/relationships"><Relationship Id="rId3" Target="../media/image533.jpeg" Type="http://schemas.openxmlformats.org/officeDocument/2006/relationships/image"/><Relationship Id="rId2" Target="../media/image532.jpeg" Type="http://schemas.openxmlformats.org/officeDocument/2006/relationships/image"/><Relationship Id="rId1" Target="../slideLayouts/slideLayout7.xml" Type="http://schemas.openxmlformats.org/officeDocument/2006/relationships/slideLayout"/></Relationships>
</file>

<file path=ppt/slides/_rels/slide267.xml.rels><?xml version="1.0" encoding="UTF-8" standalone="yes" ?><Relationships xmlns="http://schemas.openxmlformats.org/package/2006/relationships"><Relationship Id="rId3" Target="../media/image535.jpeg" Type="http://schemas.openxmlformats.org/officeDocument/2006/relationships/image"/><Relationship Id="rId7" Target="../media/image539.jpeg" Type="http://schemas.openxmlformats.org/officeDocument/2006/relationships/image"/><Relationship Id="rId2" Target="../media/image534.jpeg" Type="http://schemas.openxmlformats.org/officeDocument/2006/relationships/image"/><Relationship Id="rId1" Target="../slideLayouts/slideLayout7.xml" Type="http://schemas.openxmlformats.org/officeDocument/2006/relationships/slideLayout"/><Relationship Id="rId6" Target="../media/image538.jpeg" Type="http://schemas.openxmlformats.org/officeDocument/2006/relationships/image"/><Relationship Id="rId5" Target="../media/image537.jpeg" Type="http://schemas.openxmlformats.org/officeDocument/2006/relationships/image"/><Relationship Id="rId4" Target="../media/image536.jpeg" Type="http://schemas.openxmlformats.org/officeDocument/2006/relationships/image"/></Relationships>
</file>

<file path=ppt/slides/_rels/slide268.xml.rels><?xml version="1.0" encoding="UTF-8" standalone="yes" ?><Relationships xmlns="http://schemas.openxmlformats.org/package/2006/relationships"><Relationship Id="rId3" Target="../media/image541.jpeg" Type="http://schemas.openxmlformats.org/officeDocument/2006/relationships/image"/><Relationship Id="rId2" Target="../media/image540.jpeg" Type="http://schemas.openxmlformats.org/officeDocument/2006/relationships/image"/><Relationship Id="rId1" Target="../slideLayouts/slideLayout7.xml" Type="http://schemas.openxmlformats.org/officeDocument/2006/relationships/slideLayout"/></Relationships>
</file>

<file path=ppt/slides/_rels/slide269.xml.rels><?xml version="1.0" encoding="UTF-8" standalone="yes" ?><Relationships xmlns="http://schemas.openxmlformats.org/package/2006/relationships"><Relationship Id="rId3" Target="../media/image543.jpeg" Type="http://schemas.openxmlformats.org/officeDocument/2006/relationships/image"/><Relationship Id="rId2" Target="../media/image542.jpeg" Type="http://schemas.openxmlformats.org/officeDocument/2006/relationships/image"/><Relationship Id="rId1" Target="../slideLayouts/slideLayout7.xml" Type="http://schemas.openxmlformats.org/officeDocument/2006/relationships/slideLayout"/><Relationship Id="rId4" Target="../media/image544.jpeg" Type="http://schemas.openxmlformats.org/officeDocument/2006/relationships/image"/></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545.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546.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547.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548.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arget="../media/image550.jpeg" Type="http://schemas.openxmlformats.org/officeDocument/2006/relationships/image"/><Relationship Id="rId2" Target="../media/image549.jpeg" Type="http://schemas.openxmlformats.org/officeDocument/2006/relationships/image"/><Relationship Id="rId1" Target="../slideLayouts/slideLayout7.xml" Type="http://schemas.openxmlformats.org/officeDocument/2006/relationships/slideLayout"/><Relationship Id="rId4" Target="../media/image551.jpeg" Type="http://schemas.openxmlformats.org/officeDocument/2006/relationships/image"/></Relationships>
</file>

<file path=ppt/slides/_rels/slide275.xml.rels><?xml version="1.0" encoding="UTF-8" standalone="yes" ?><Relationships xmlns="http://schemas.openxmlformats.org/package/2006/relationships"><Relationship Id="rId3" Target="../media/image553.jpeg" Type="http://schemas.openxmlformats.org/officeDocument/2006/relationships/image"/><Relationship Id="rId2" Target="../media/image552.jpeg" Type="http://schemas.openxmlformats.org/officeDocument/2006/relationships/image"/><Relationship Id="rId1" Target="../slideLayouts/slideLayout7.xml" Type="http://schemas.openxmlformats.org/officeDocument/2006/relationships/slideLayout"/></Relationships>
</file>

<file path=ppt/slides/_rels/slide276.xml.rels><?xml version="1.0" encoding="UTF-8" standalone="yes" ?><Relationships xmlns="http://schemas.openxmlformats.org/package/2006/relationships"><Relationship Id="rId3" Target="../media/image555.jpeg" Type="http://schemas.openxmlformats.org/officeDocument/2006/relationships/image"/><Relationship Id="rId2" Target="../media/image554.jpeg" Type="http://schemas.openxmlformats.org/officeDocument/2006/relationships/image"/><Relationship Id="rId1" Target="../slideLayouts/slideLayout7.xml" Type="http://schemas.openxmlformats.org/officeDocument/2006/relationships/slideLayout"/><Relationship Id="rId6" Target="../media/image558.jpeg" Type="http://schemas.openxmlformats.org/officeDocument/2006/relationships/image"/><Relationship Id="rId5" Target="../media/image557.jpeg" Type="http://schemas.openxmlformats.org/officeDocument/2006/relationships/image"/><Relationship Id="rId4" Target="../media/image556.jpeg" Type="http://schemas.openxmlformats.org/officeDocument/2006/relationships/image"/></Relationships>
</file>

<file path=ppt/slides/_rels/slide277.xml.rels><?xml version="1.0" encoding="UTF-8" standalone="yes"?>
<Relationships xmlns="http://schemas.openxmlformats.org/package/2006/relationships"><Relationship Id="rId2" Type="http://schemas.openxmlformats.org/officeDocument/2006/relationships/image" Target="../media/image559.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560.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56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arget="../media/image42.jpeg" Type="http://schemas.openxmlformats.org/officeDocument/2006/relationships/image"/><Relationship Id="rId2" Target="../media/image41.jpeg" Type="http://schemas.openxmlformats.org/officeDocument/2006/relationships/image"/><Relationship Id="rId1" Target="../slideLayouts/slideLayout7.xml" Type="http://schemas.openxmlformats.org/officeDocument/2006/relationships/slideLayout"/><Relationship Id="rId5" Target="../media/image44.jpeg" Type="http://schemas.openxmlformats.org/officeDocument/2006/relationships/image"/><Relationship Id="rId4" Target="../media/image43.jpeg" Type="http://schemas.openxmlformats.org/officeDocument/2006/relationships/image"/></Relationships>
</file>

<file path=ppt/slides/_rels/slide280.xml.rels><?xml version="1.0" encoding="UTF-8" standalone="yes"?>
<Relationships xmlns="http://schemas.openxmlformats.org/package/2006/relationships"><Relationship Id="rId2" Type="http://schemas.openxmlformats.org/officeDocument/2006/relationships/image" Target="../media/image562.jpe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arget="../media/image564.jpeg" Type="http://schemas.openxmlformats.org/officeDocument/2006/relationships/image"/><Relationship Id="rId2" Target="../media/image563.jpeg" Type="http://schemas.openxmlformats.org/officeDocument/2006/relationships/image"/><Relationship Id="rId1" Target="../slideLayouts/slideLayout7.xml" Type="http://schemas.openxmlformats.org/officeDocument/2006/relationships/slideLayout"/></Relationships>
</file>

<file path=ppt/slides/_rels/slide282.xml.rels><?xml version="1.0" encoding="UTF-8" standalone="yes" ?><Relationships xmlns="http://schemas.openxmlformats.org/package/2006/relationships"><Relationship Id="rId3" Target="../media/image566.jpeg" Type="http://schemas.openxmlformats.org/officeDocument/2006/relationships/image"/><Relationship Id="rId2" Target="../media/image565.jpeg" Type="http://schemas.openxmlformats.org/officeDocument/2006/relationships/image"/><Relationship Id="rId1" Target="../slideLayouts/slideLayout7.xml" Type="http://schemas.openxmlformats.org/officeDocument/2006/relationships/slideLayout"/><Relationship Id="rId4" Target="../media/image567.jpeg" Type="http://schemas.openxmlformats.org/officeDocument/2006/relationships/image"/></Relationships>
</file>

<file path=ppt/slides/_rels/slide283.xml.rels><?xml version="1.0" encoding="UTF-8" standalone="yes" ?><Relationships xmlns="http://schemas.openxmlformats.org/package/2006/relationships"><Relationship Id="rId2" Target="../media/image568.jpeg" Type="http://schemas.openxmlformats.org/officeDocument/2006/relationships/image"/><Relationship Id="rId1" Target="../slideLayouts/slideLayout7.xml" Type="http://schemas.openxmlformats.org/officeDocument/2006/relationships/slideLayout"/></Relationships>
</file>

<file path=ppt/slides/_rels/slide284.xml.rels><?xml version="1.0" encoding="UTF-8" standalone="yes" ?><Relationships xmlns="http://schemas.openxmlformats.org/package/2006/relationships"><Relationship Id="rId3" Target="../media/image570.jpeg" Type="http://schemas.openxmlformats.org/officeDocument/2006/relationships/image"/><Relationship Id="rId2" Target="../media/image569.jpeg" Type="http://schemas.openxmlformats.org/officeDocument/2006/relationships/image"/><Relationship Id="rId1" Target="../slideLayouts/slideLayout7.xml" Type="http://schemas.openxmlformats.org/officeDocument/2006/relationships/slideLayout"/><Relationship Id="rId6" Target="../media/image573.jpeg" Type="http://schemas.openxmlformats.org/officeDocument/2006/relationships/image"/><Relationship Id="rId5" Target="../media/image572.jpeg" Type="http://schemas.openxmlformats.org/officeDocument/2006/relationships/image"/><Relationship Id="rId4" Target="../media/image571.jpeg" Type="http://schemas.openxmlformats.org/officeDocument/2006/relationships/image"/></Relationships>
</file>

<file path=ppt/slides/_rels/slide285.xml.rels><?xml version="1.0" encoding="UTF-8" standalone="yes" ?><Relationships xmlns="http://schemas.openxmlformats.org/package/2006/relationships"><Relationship Id="rId3" Target="../media/image575.jpeg" Type="http://schemas.openxmlformats.org/officeDocument/2006/relationships/image"/><Relationship Id="rId2" Target="../media/image574.jpeg" Type="http://schemas.openxmlformats.org/officeDocument/2006/relationships/image"/><Relationship Id="rId1" Target="../slideLayouts/slideLayout7.xml" Type="http://schemas.openxmlformats.org/officeDocument/2006/relationships/slideLayout"/><Relationship Id="rId6" Target="../media/image578.jpeg" Type="http://schemas.openxmlformats.org/officeDocument/2006/relationships/image"/><Relationship Id="rId5" Target="../media/image577.jpeg" Type="http://schemas.openxmlformats.org/officeDocument/2006/relationships/image"/><Relationship Id="rId4" Target="../media/image576.jpeg" Type="http://schemas.openxmlformats.org/officeDocument/2006/relationships/image"/></Relationships>
</file>

<file path=ppt/slides/_rels/slide286.xml.rels><?xml version="1.0" encoding="UTF-8" standalone="yes"?>
<Relationships xmlns="http://schemas.openxmlformats.org/package/2006/relationships"><Relationship Id="rId2" Type="http://schemas.openxmlformats.org/officeDocument/2006/relationships/image" Target="../media/image579.jpe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580.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581.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58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arget="../media/image46.jpeg" Type="http://schemas.openxmlformats.org/officeDocument/2006/relationships/image"/><Relationship Id="rId2" Target="../media/image45.jpeg" Type="http://schemas.openxmlformats.org/officeDocument/2006/relationships/image"/><Relationship Id="rId1" Target="../slideLayouts/slideLayout7.xml" Type="http://schemas.openxmlformats.org/officeDocument/2006/relationships/slideLayout"/><Relationship Id="rId5" Target="../media/image48.jpeg" Type="http://schemas.openxmlformats.org/officeDocument/2006/relationships/image"/><Relationship Id="rId4" Target="../media/image47.jpeg" Type="http://schemas.openxmlformats.org/officeDocument/2006/relationships/image"/></Relationships>
</file>

<file path=ppt/slides/_rels/slide290.xml.rels><?xml version="1.0" encoding="UTF-8" standalone="yes" ?><Relationships xmlns="http://schemas.openxmlformats.org/package/2006/relationships"><Relationship Id="rId3" Target="../media/image584.jpeg" Type="http://schemas.openxmlformats.org/officeDocument/2006/relationships/image"/><Relationship Id="rId2" Target="../media/image583.jpeg" Type="http://schemas.openxmlformats.org/officeDocument/2006/relationships/image"/><Relationship Id="rId1" Target="../slideLayouts/slideLayout7.xml" Type="http://schemas.openxmlformats.org/officeDocument/2006/relationships/slideLayout"/><Relationship Id="rId5" Target="../media/image586.jpeg" Type="http://schemas.openxmlformats.org/officeDocument/2006/relationships/image"/><Relationship Id="rId4" Target="../media/image585.jpeg" Type="http://schemas.openxmlformats.org/officeDocument/2006/relationships/image"/></Relationships>
</file>

<file path=ppt/slides/_rels/slide291.xml.rels><?xml version="1.0" encoding="UTF-8" standalone="yes" ?><Relationships xmlns="http://schemas.openxmlformats.org/package/2006/relationships"><Relationship Id="rId3" Target="../media/image588.jpeg" Type="http://schemas.openxmlformats.org/officeDocument/2006/relationships/image"/><Relationship Id="rId2" Target="../media/image587.jpeg" Type="http://schemas.openxmlformats.org/officeDocument/2006/relationships/image"/><Relationship Id="rId1" Target="../slideLayouts/slideLayout7.xml" Type="http://schemas.openxmlformats.org/officeDocument/2006/relationships/slideLayout"/></Relationships>
</file>

<file path=ppt/slides/_rels/slide292.xml.rels><?xml version="1.0" encoding="UTF-8" standalone="yes" ?><Relationships xmlns="http://schemas.openxmlformats.org/package/2006/relationships"><Relationship Id="rId3" Target="../media/image590.jpeg" Type="http://schemas.openxmlformats.org/officeDocument/2006/relationships/image"/><Relationship Id="rId2" Target="../media/image589.jpeg" Type="http://schemas.openxmlformats.org/officeDocument/2006/relationships/image"/><Relationship Id="rId1" Target="../slideLayouts/slideLayout7.xml" Type="http://schemas.openxmlformats.org/officeDocument/2006/relationships/slideLayout"/><Relationship Id="rId4" Target="../media/image591.jpeg" Type="http://schemas.openxmlformats.org/officeDocument/2006/relationships/image"/></Relationships>
</file>

<file path=ppt/slides/_rels/slide293.xml.rels><?xml version="1.0" encoding="UTF-8" standalone="yes"?>
<Relationships xmlns="http://schemas.openxmlformats.org/package/2006/relationships"><Relationship Id="rId2" Type="http://schemas.openxmlformats.org/officeDocument/2006/relationships/image" Target="../media/image592.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593.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594.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595.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arget="../media/image597.jpeg" Type="http://schemas.openxmlformats.org/officeDocument/2006/relationships/image"/><Relationship Id="rId2" Target="../media/image596.jpeg" Type="http://schemas.openxmlformats.org/officeDocument/2006/relationships/image"/><Relationship Id="rId1" Target="../slideLayouts/slideLayout7.xml" Type="http://schemas.openxmlformats.org/officeDocument/2006/relationships/slideLayout"/><Relationship Id="rId4" Target="../media/image598.jpeg" Type="http://schemas.openxmlformats.org/officeDocument/2006/relationships/image"/></Relationships>
</file>

<file path=ppt/slides/_rels/slide298.xml.rels><?xml version="1.0" encoding="UTF-8" standalone="yes" ?><Relationships xmlns="http://schemas.openxmlformats.org/package/2006/relationships"><Relationship Id="rId3" Target="../media/image600.jpeg" Type="http://schemas.openxmlformats.org/officeDocument/2006/relationships/image"/><Relationship Id="rId2" Target="../media/image599.jpeg" Type="http://schemas.openxmlformats.org/officeDocument/2006/relationships/image"/><Relationship Id="rId1" Target="../slideLayouts/slideLayout7.xml" Type="http://schemas.openxmlformats.org/officeDocument/2006/relationships/slideLayout"/><Relationship Id="rId4" Target="../media/image601.jpeg" Type="http://schemas.openxmlformats.org/officeDocument/2006/relationships/image"/></Relationships>
</file>

<file path=ppt/slides/_rels/slide299.xml.rels><?xml version="1.0" encoding="UTF-8" standalone="yes" ?><Relationships xmlns="http://schemas.openxmlformats.org/package/2006/relationships"><Relationship Id="rId3" Target="../media/image603.jpeg" Type="http://schemas.openxmlformats.org/officeDocument/2006/relationships/image"/><Relationship Id="rId2" Target="../media/image602.jpeg" Type="http://schemas.openxmlformats.org/officeDocument/2006/relationships/image"/><Relationship Id="rId1" Target="../slideLayouts/slideLayout7.xml" Type="http://schemas.openxmlformats.org/officeDocument/2006/relationships/slideLayout"/></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arget="../media/image50.jpeg" Type="http://schemas.openxmlformats.org/officeDocument/2006/relationships/image"/><Relationship Id="rId2" Target="../media/image49.jpeg" Type="http://schemas.openxmlformats.org/officeDocument/2006/relationships/image"/><Relationship Id="rId1" Target="../slideLayouts/slideLayout7.xml" Type="http://schemas.openxmlformats.org/officeDocument/2006/relationships/slideLayout"/><Relationship Id="rId5" Target="../media/image52.jpeg" Type="http://schemas.openxmlformats.org/officeDocument/2006/relationships/image"/><Relationship Id="rId4" Target="../media/image51.jpeg" Type="http://schemas.openxmlformats.org/officeDocument/2006/relationships/image"/></Relationships>
</file>

<file path=ppt/slides/_rels/slide300.xml.rels><?xml version="1.0" encoding="UTF-8" standalone="yes" ?><Relationships xmlns="http://schemas.openxmlformats.org/package/2006/relationships"><Relationship Id="rId3" Target="../media/image605.jpeg" Type="http://schemas.openxmlformats.org/officeDocument/2006/relationships/image"/><Relationship Id="rId2" Target="../media/image604.jpeg" Type="http://schemas.openxmlformats.org/officeDocument/2006/relationships/image"/><Relationship Id="rId1" Target="../slideLayouts/slideLayout7.xml" Type="http://schemas.openxmlformats.org/officeDocument/2006/relationships/slideLayout"/><Relationship Id="rId5" Target="../media/image607.jpeg" Type="http://schemas.openxmlformats.org/officeDocument/2006/relationships/image"/><Relationship Id="rId4" Target="../media/image606.jpeg" Type="http://schemas.openxmlformats.org/officeDocument/2006/relationships/image"/></Relationships>
</file>

<file path=ppt/slides/_rels/slide301.xml.rels><?xml version="1.0" encoding="UTF-8" standalone="yes" ?><Relationships xmlns="http://schemas.openxmlformats.org/package/2006/relationships"><Relationship Id="rId8" Target="../media/image614.jpeg" Type="http://schemas.openxmlformats.org/officeDocument/2006/relationships/image"/><Relationship Id="rId3" Target="../media/image609.jpeg" Type="http://schemas.openxmlformats.org/officeDocument/2006/relationships/image"/><Relationship Id="rId7" Target="../media/image613.jpeg" Type="http://schemas.openxmlformats.org/officeDocument/2006/relationships/image"/><Relationship Id="rId2" Target="../media/image608.jpeg" Type="http://schemas.openxmlformats.org/officeDocument/2006/relationships/image"/><Relationship Id="rId1" Target="../slideLayouts/slideLayout7.xml" Type="http://schemas.openxmlformats.org/officeDocument/2006/relationships/slideLayout"/><Relationship Id="rId6" Target="../media/image612.jpeg" Type="http://schemas.openxmlformats.org/officeDocument/2006/relationships/image"/><Relationship Id="rId5" Target="../media/image611.jpeg" Type="http://schemas.openxmlformats.org/officeDocument/2006/relationships/image"/><Relationship Id="rId4" Target="../media/image610.jpeg" Type="http://schemas.openxmlformats.org/officeDocument/2006/relationships/image"/></Relationships>
</file>

<file path=ppt/slides/_rels/slide302.xml.rels><?xml version="1.0" encoding="UTF-8" standalone="yes"?>
<Relationships xmlns="http://schemas.openxmlformats.org/package/2006/relationships"><Relationship Id="rId2" Type="http://schemas.openxmlformats.org/officeDocument/2006/relationships/image" Target="../media/image615.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616.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617.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618.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619.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620.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arget="../media/image622.jpeg" Type="http://schemas.openxmlformats.org/officeDocument/2006/relationships/image"/><Relationship Id="rId2" Target="../media/image621.jpeg" Type="http://schemas.openxmlformats.org/officeDocument/2006/relationships/image"/><Relationship Id="rId1" Target="../slideLayouts/slideLayout7.xml" Type="http://schemas.openxmlformats.org/officeDocument/2006/relationships/slideLayout"/><Relationship Id="rId4" Target="../media/image623.jpeg" Type="http://schemas.openxmlformats.org/officeDocument/2006/relationships/image"/></Relationships>
</file>

<file path=ppt/slides/_rels/slide309.xml.rels><?xml version="1.0" encoding="UTF-8" standalone="yes" ?><Relationships xmlns="http://schemas.openxmlformats.org/package/2006/relationships"><Relationship Id="rId3" Target="../media/image622.jpeg" Type="http://schemas.openxmlformats.org/officeDocument/2006/relationships/image"/><Relationship Id="rId2" Target="../media/image624.jpeg" Type="http://schemas.openxmlformats.org/officeDocument/2006/relationships/image"/><Relationship Id="rId1" Target="../slideLayouts/slideLayout7.xml" Type="http://schemas.openxmlformats.org/officeDocument/2006/relationships/slideLayout"/><Relationship Id="rId4" Target="../media/image623.jpeg" Type="http://schemas.openxmlformats.org/officeDocument/2006/relationships/image"/></Relationships>
</file>

<file path=ppt/slides/_rels/slide31.xml.rels><?xml version="1.0" encoding="UTF-8" standalone="yes" ?><Relationships xmlns="http://schemas.openxmlformats.org/package/2006/relationships"><Relationship Id="rId3" Target="../media/image54.jpeg" Type="http://schemas.openxmlformats.org/officeDocument/2006/relationships/image"/><Relationship Id="rId2" Target="../media/image53.jpeg" Type="http://schemas.openxmlformats.org/officeDocument/2006/relationships/image"/><Relationship Id="rId1" Target="../slideLayouts/slideLayout7.xml" Type="http://schemas.openxmlformats.org/officeDocument/2006/relationships/slideLayout"/><Relationship Id="rId4" Target="../media/image55.jpeg" Type="http://schemas.openxmlformats.org/officeDocument/2006/relationships/image"/></Relationships>
</file>

<file path=ppt/slides/_rels/slide310.xml.rels><?xml version="1.0" encoding="UTF-8" standalone="yes" ?><Relationships xmlns="http://schemas.openxmlformats.org/package/2006/relationships"><Relationship Id="rId3" Target="../media/image626.jpeg" Type="http://schemas.openxmlformats.org/officeDocument/2006/relationships/image"/><Relationship Id="rId2" Target="../media/image625.jpeg" Type="http://schemas.openxmlformats.org/officeDocument/2006/relationships/image"/><Relationship Id="rId1" Target="../slideLayouts/slideLayout7.xml" Type="http://schemas.openxmlformats.org/officeDocument/2006/relationships/slideLayout"/></Relationships>
</file>

<file path=ppt/slides/_rels/slide311.xml.rels><?xml version="1.0" encoding="UTF-8" standalone="yes" ?><Relationships xmlns="http://schemas.openxmlformats.org/package/2006/relationships"><Relationship Id="rId3" Target="../media/image628.jpeg" Type="http://schemas.openxmlformats.org/officeDocument/2006/relationships/image"/><Relationship Id="rId2" Target="../media/image627.jpeg" Type="http://schemas.openxmlformats.org/officeDocument/2006/relationships/image"/><Relationship Id="rId1" Target="../slideLayouts/slideLayout7.xml" Type="http://schemas.openxmlformats.org/officeDocument/2006/relationships/slideLayout"/><Relationship Id="rId4" Target="../media/image629.jpeg" Type="http://schemas.openxmlformats.org/officeDocument/2006/relationships/image"/></Relationships>
</file>

<file path=ppt/slides/_rels/slide312.xml.rels><?xml version="1.0" encoding="UTF-8" standalone="yes"?>
<Relationships xmlns="http://schemas.openxmlformats.org/package/2006/relationships"><Relationship Id="rId2" Type="http://schemas.openxmlformats.org/officeDocument/2006/relationships/image" Target="../media/image630.jpe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631.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632.jpe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633.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arget="../media/image635.jpeg" Type="http://schemas.openxmlformats.org/officeDocument/2006/relationships/image"/><Relationship Id="rId2" Target="../media/image634.jpeg" Type="http://schemas.openxmlformats.org/officeDocument/2006/relationships/image"/><Relationship Id="rId1" Target="../slideLayouts/slideLayout7.xml" Type="http://schemas.openxmlformats.org/officeDocument/2006/relationships/slideLayout"/><Relationship Id="rId5" Target="../media/image637.jpeg" Type="http://schemas.openxmlformats.org/officeDocument/2006/relationships/image"/><Relationship Id="rId4" Target="../media/image636.jpeg" Type="http://schemas.openxmlformats.org/officeDocument/2006/relationships/image"/></Relationships>
</file>

<file path=ppt/slides/_rels/slide317.xml.rels><?xml version="1.0" encoding="UTF-8" standalone="yes" ?><Relationships xmlns="http://schemas.openxmlformats.org/package/2006/relationships"><Relationship Id="rId3" Target="../media/image639.jpeg" Type="http://schemas.openxmlformats.org/officeDocument/2006/relationships/image"/><Relationship Id="rId2" Target="../media/image638.jpeg" Type="http://schemas.openxmlformats.org/officeDocument/2006/relationships/image"/><Relationship Id="rId1" Target="../slideLayouts/slideLayout7.xml" Type="http://schemas.openxmlformats.org/officeDocument/2006/relationships/slideLayout"/><Relationship Id="rId5" Target="../media/image641.jpeg" Type="http://schemas.openxmlformats.org/officeDocument/2006/relationships/image"/><Relationship Id="rId4" Target="../media/image640.jpeg" Type="http://schemas.openxmlformats.org/officeDocument/2006/relationships/image"/></Relationships>
</file>

<file path=ppt/slides/_rels/slide318.xml.rels><?xml version="1.0" encoding="UTF-8" standalone="yes"?>
<Relationships xmlns="http://schemas.openxmlformats.org/package/2006/relationships"><Relationship Id="rId2" Type="http://schemas.openxmlformats.org/officeDocument/2006/relationships/image" Target="../media/image642.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6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image" Target="../media/image644.jpe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645.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arget="../media/image647.jpeg" Type="http://schemas.openxmlformats.org/officeDocument/2006/relationships/image"/><Relationship Id="rId2" Target="../media/image646.jpeg" Type="http://schemas.openxmlformats.org/officeDocument/2006/relationships/image"/><Relationship Id="rId1" Target="../slideLayouts/slideLayout7.xml" Type="http://schemas.openxmlformats.org/officeDocument/2006/relationships/slideLayout"/></Relationships>
</file>

<file path=ppt/slides/_rels/slide323.xml.rels><?xml version="1.0" encoding="UTF-8" standalone="yes" ?><Relationships xmlns="http://schemas.openxmlformats.org/package/2006/relationships"><Relationship Id="rId3" Target="../media/image649.jpeg" Type="http://schemas.openxmlformats.org/officeDocument/2006/relationships/image"/><Relationship Id="rId2" Target="../media/image648.jpeg" Type="http://schemas.openxmlformats.org/officeDocument/2006/relationships/image"/><Relationship Id="rId1" Target="../slideLayouts/slideLayout7.xml" Type="http://schemas.openxmlformats.org/officeDocument/2006/relationships/slideLayout"/><Relationship Id="rId4" Target="../media/image650.jpeg" Type="http://schemas.openxmlformats.org/officeDocument/2006/relationships/image"/></Relationships>
</file>

<file path=ppt/slides/_rels/slide324.xml.rels><?xml version="1.0" encoding="UTF-8" standalone="yes" ?><Relationships xmlns="http://schemas.openxmlformats.org/package/2006/relationships"><Relationship Id="rId3" Target="../media/image652.jpeg" Type="http://schemas.openxmlformats.org/officeDocument/2006/relationships/image"/><Relationship Id="rId2" Target="../media/image651.jpeg" Type="http://schemas.openxmlformats.org/officeDocument/2006/relationships/image"/><Relationship Id="rId1" Target="../slideLayouts/slideLayout7.xml" Type="http://schemas.openxmlformats.org/officeDocument/2006/relationships/slideLayout"/></Relationships>
</file>

<file path=ppt/slides/_rels/slide325.xml.rels><?xml version="1.0" encoding="UTF-8" standalone="yes" ?><Relationships xmlns="http://schemas.openxmlformats.org/package/2006/relationships"><Relationship Id="rId3" Target="../media/image654.jpeg" Type="http://schemas.openxmlformats.org/officeDocument/2006/relationships/image"/><Relationship Id="rId2" Target="../media/image653.jpeg" Type="http://schemas.openxmlformats.org/officeDocument/2006/relationships/image"/><Relationship Id="rId1" Target="../slideLayouts/slideLayout7.xml" Type="http://schemas.openxmlformats.org/officeDocument/2006/relationships/slideLayout"/><Relationship Id="rId4" Target="../media/image655.jpeg" Type="http://schemas.openxmlformats.org/officeDocument/2006/relationships/image"/></Relationships>
</file>

<file path=ppt/slides/_rels/slide326.xml.rels><?xml version="1.0" encoding="UTF-8" standalone="yes"?>
<Relationships xmlns="http://schemas.openxmlformats.org/package/2006/relationships"><Relationship Id="rId2" Type="http://schemas.openxmlformats.org/officeDocument/2006/relationships/image" Target="../media/image656.jpe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657.jpe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2" Type="http://schemas.openxmlformats.org/officeDocument/2006/relationships/image" Target="../media/image658.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6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image" Target="../media/image660.jpe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image" Target="../media/image661.jpe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arget="../media/image663.jpeg" Type="http://schemas.openxmlformats.org/officeDocument/2006/relationships/image"/><Relationship Id="rId2" Target="../media/image662.jpeg" Type="http://schemas.openxmlformats.org/officeDocument/2006/relationships/image"/><Relationship Id="rId1" Target="../slideLayouts/slideLayout7.xml" Type="http://schemas.openxmlformats.org/officeDocument/2006/relationships/slideLayout"/><Relationship Id="rId5" Target="../media/image665.jpeg" Type="http://schemas.openxmlformats.org/officeDocument/2006/relationships/image"/><Relationship Id="rId4" Target="../media/image664.jpeg" Type="http://schemas.openxmlformats.org/officeDocument/2006/relationships/image"/></Relationships>
</file>

<file path=ppt/slides/_rels/slide333.xml.rels><?xml version="1.0" encoding="UTF-8" standalone="yes" ?><Relationships xmlns="http://schemas.openxmlformats.org/package/2006/relationships"><Relationship Id="rId3" Target="../media/image667.jpeg" Type="http://schemas.openxmlformats.org/officeDocument/2006/relationships/image"/><Relationship Id="rId2" Target="../media/image666.jpeg" Type="http://schemas.openxmlformats.org/officeDocument/2006/relationships/image"/><Relationship Id="rId1" Target="../slideLayouts/slideLayout7.xml" Type="http://schemas.openxmlformats.org/officeDocument/2006/relationships/slideLayout"/><Relationship Id="rId5" Target="../media/image669.jpeg" Type="http://schemas.openxmlformats.org/officeDocument/2006/relationships/image"/><Relationship Id="rId4" Target="../media/image668.jpeg" Type="http://schemas.openxmlformats.org/officeDocument/2006/relationships/image"/></Relationships>
</file>

<file path=ppt/slides/_rels/slide334.xml.rels><?xml version="1.0" encoding="UTF-8" standalone="yes"?>
<Relationships xmlns="http://schemas.openxmlformats.org/package/2006/relationships"><Relationship Id="rId2" Type="http://schemas.openxmlformats.org/officeDocument/2006/relationships/image" Target="../media/image670.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671.jpe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672.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673.jpe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arget="../media/image675.jpeg" Type="http://schemas.openxmlformats.org/officeDocument/2006/relationships/image"/><Relationship Id="rId2" Target="../media/image674.jpeg" Type="http://schemas.openxmlformats.org/officeDocument/2006/relationships/image"/><Relationship Id="rId1" Target="../slideLayouts/slideLayout7.xml" Type="http://schemas.openxmlformats.org/officeDocument/2006/relationships/slideLayout"/><Relationship Id="rId6" Target="../media/image678.jpeg" Type="http://schemas.openxmlformats.org/officeDocument/2006/relationships/image"/><Relationship Id="rId5" Target="../media/image677.jpeg" Type="http://schemas.openxmlformats.org/officeDocument/2006/relationships/image"/><Relationship Id="rId4" Target="../media/image676.jpeg" Type="http://schemas.openxmlformats.org/officeDocument/2006/relationships/image"/></Relationships>
</file>

<file path=ppt/slides/_rels/slide339.xml.rels><?xml version="1.0" encoding="UTF-8" standalone="yes" ?><Relationships xmlns="http://schemas.openxmlformats.org/package/2006/relationships"><Relationship Id="rId3" Target="../media/image680.jpeg" Type="http://schemas.openxmlformats.org/officeDocument/2006/relationships/image"/><Relationship Id="rId2" Target="../media/image679.jpeg" Type="http://schemas.openxmlformats.org/officeDocument/2006/relationships/image"/><Relationship Id="rId1" Target="../slideLayouts/slideLayout7.xml" Type="http://schemas.openxmlformats.org/officeDocument/2006/relationships/slideLayout"/></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arget="../media/image682.jpeg" Type="http://schemas.openxmlformats.org/officeDocument/2006/relationships/image"/><Relationship Id="rId2" Target="../media/image681.jpeg" Type="http://schemas.openxmlformats.org/officeDocument/2006/relationships/image"/><Relationship Id="rId1" Target="../slideLayouts/slideLayout7.xml" Type="http://schemas.openxmlformats.org/officeDocument/2006/relationships/slideLayout"/></Relationships>
</file>

<file path=ppt/slides/_rels/slide341.xml.rels><?xml version="1.0" encoding="UTF-8" standalone="yes" ?><Relationships xmlns="http://schemas.openxmlformats.org/package/2006/relationships"><Relationship Id="rId3" Target="../media/image684.jpeg" Type="http://schemas.openxmlformats.org/officeDocument/2006/relationships/image"/><Relationship Id="rId2" Target="../media/image683.jpeg" Type="http://schemas.openxmlformats.org/officeDocument/2006/relationships/image"/><Relationship Id="rId1" Target="../slideLayouts/slideLayout7.xml" Type="http://schemas.openxmlformats.org/officeDocument/2006/relationships/slideLayout"/><Relationship Id="rId4" Target="../media/image685.jpeg" Type="http://schemas.openxmlformats.org/officeDocument/2006/relationships/image"/></Relationships>
</file>

<file path=ppt/slides/_rels/slide342.xml.rels><?xml version="1.0" encoding="UTF-8" standalone="yes"?>
<Relationships xmlns="http://schemas.openxmlformats.org/package/2006/relationships"><Relationship Id="rId2" Type="http://schemas.openxmlformats.org/officeDocument/2006/relationships/image" Target="../media/image686.jpe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687.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image" Target="../media/image688.jpe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689.jpe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arget="../media/image691.jpeg" Type="http://schemas.openxmlformats.org/officeDocument/2006/relationships/image"/><Relationship Id="rId2" Target="../media/image690.jpeg" Type="http://schemas.openxmlformats.org/officeDocument/2006/relationships/image"/><Relationship Id="rId1" Target="../slideLayouts/slideLayout7.xml" Type="http://schemas.openxmlformats.org/officeDocument/2006/relationships/slideLayout"/><Relationship Id="rId4" Target="../media/image692.jpeg" Type="http://schemas.openxmlformats.org/officeDocument/2006/relationships/image"/></Relationships>
</file>

<file path=ppt/slides/_rels/slide347.xml.rels><?xml version="1.0" encoding="UTF-8" standalone="yes" ?><Relationships xmlns="http://schemas.openxmlformats.org/package/2006/relationships"><Relationship Id="rId3" Target="../media/image694.jpeg" Type="http://schemas.openxmlformats.org/officeDocument/2006/relationships/image"/><Relationship Id="rId2" Target="../media/image693.jpeg" Type="http://schemas.openxmlformats.org/officeDocument/2006/relationships/image"/><Relationship Id="rId1" Target="../slideLayouts/slideLayout7.xml" Type="http://schemas.openxmlformats.org/officeDocument/2006/relationships/slideLayout"/><Relationship Id="rId4" Target="../media/image695.jpeg" Type="http://schemas.openxmlformats.org/officeDocument/2006/relationships/image"/></Relationships>
</file>

<file path=ppt/slides/_rels/slide348.xml.rels><?xml version="1.0" encoding="UTF-8" standalone="yes" ?><Relationships xmlns="http://schemas.openxmlformats.org/package/2006/relationships"><Relationship Id="rId3" Target="../media/image697.jpeg" Type="http://schemas.openxmlformats.org/officeDocument/2006/relationships/image"/><Relationship Id="rId2" Target="../media/image696.jpeg" Type="http://schemas.openxmlformats.org/officeDocument/2006/relationships/image"/><Relationship Id="rId1" Target="../slideLayouts/slideLayout7.xml" Type="http://schemas.openxmlformats.org/officeDocument/2006/relationships/slideLayout"/><Relationship Id="rId6" Target="../media/image700.jpeg" Type="http://schemas.openxmlformats.org/officeDocument/2006/relationships/image"/><Relationship Id="rId5" Target="../media/image699.jpeg" Type="http://schemas.openxmlformats.org/officeDocument/2006/relationships/image"/><Relationship Id="rId4" Target="../media/image698.jpeg" Type="http://schemas.openxmlformats.org/officeDocument/2006/relationships/image"/></Relationships>
</file>

<file path=ppt/slides/_rels/slide349.xml.rels><?xml version="1.0" encoding="UTF-8" standalone="yes" ?><Relationships xmlns="http://schemas.openxmlformats.org/package/2006/relationships"><Relationship Id="rId3" Target="../media/image702.jpeg" Type="http://schemas.openxmlformats.org/officeDocument/2006/relationships/image"/><Relationship Id="rId2" Target="../media/image701.jpeg" Type="http://schemas.openxmlformats.org/officeDocument/2006/relationships/image"/><Relationship Id="rId1" Target="../slideLayouts/slideLayout7.xml" Type="http://schemas.openxmlformats.org/officeDocument/2006/relationships/slideLayout"/></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2" Type="http://schemas.openxmlformats.org/officeDocument/2006/relationships/image" Target="../media/image703.jpeg"/><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image" Target="../media/image704.jpe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2" Type="http://schemas.openxmlformats.org/officeDocument/2006/relationships/image" Target="../media/image705.jpe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image" Target="../media/image706.jpe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arget="../media/image708.jpeg" Type="http://schemas.openxmlformats.org/officeDocument/2006/relationships/image"/><Relationship Id="rId2" Target="../media/image707.jpeg" Type="http://schemas.openxmlformats.org/officeDocument/2006/relationships/image"/><Relationship Id="rId1" Target="../slideLayouts/slideLayout7.xml" Type="http://schemas.openxmlformats.org/officeDocument/2006/relationships/slideLayout"/><Relationship Id="rId4" Target="../media/image709.jpeg" Type="http://schemas.openxmlformats.org/officeDocument/2006/relationships/image"/></Relationships>
</file>

<file path=ppt/slides/_rels/slide355.xml.rels><?xml version="1.0" encoding="UTF-8" standalone="yes" ?><Relationships xmlns="http://schemas.openxmlformats.org/package/2006/relationships"><Relationship Id="rId3" Target="../media/image711.jpeg" Type="http://schemas.openxmlformats.org/officeDocument/2006/relationships/image"/><Relationship Id="rId2" Target="../media/image710.jpeg" Type="http://schemas.openxmlformats.org/officeDocument/2006/relationships/image"/><Relationship Id="rId1" Target="../slideLayouts/slideLayout7.xml" Type="http://schemas.openxmlformats.org/officeDocument/2006/relationships/slideLayout"/></Relationships>
</file>

<file path=ppt/slides/_rels/slide356.xml.rels><?xml version="1.0" encoding="UTF-8" standalone="yes" ?><Relationships xmlns="http://schemas.openxmlformats.org/package/2006/relationships"><Relationship Id="rId3" Target="../media/image713.jpeg" Type="http://schemas.openxmlformats.org/officeDocument/2006/relationships/image"/><Relationship Id="rId2" Target="../media/image712.jpeg" Type="http://schemas.openxmlformats.org/officeDocument/2006/relationships/image"/><Relationship Id="rId1" Target="../slideLayouts/slideLayout7.xml" Type="http://schemas.openxmlformats.org/officeDocument/2006/relationships/slideLayout"/></Relationships>
</file>

<file path=ppt/slides/_rels/slide357.xml.rels><?xml version="1.0" encoding="UTF-8" standalone="yes" ?><Relationships xmlns="http://schemas.openxmlformats.org/package/2006/relationships"><Relationship Id="rId3" Target="../media/image715.jpeg" Type="http://schemas.openxmlformats.org/officeDocument/2006/relationships/image"/><Relationship Id="rId2" Target="../media/image714.jpeg" Type="http://schemas.openxmlformats.org/officeDocument/2006/relationships/image"/><Relationship Id="rId1" Target="../slideLayouts/slideLayout7.xml" Type="http://schemas.openxmlformats.org/officeDocument/2006/relationships/slideLayout"/></Relationships>
</file>

<file path=ppt/slides/_rels/slide358.xml.rels><?xml version="1.0" encoding="UTF-8" standalone="yes" ?><Relationships xmlns="http://schemas.openxmlformats.org/package/2006/relationships"><Relationship Id="rId3" Target="../media/image717.jpeg" Type="http://schemas.openxmlformats.org/officeDocument/2006/relationships/image"/><Relationship Id="rId2" Target="../media/image716.jpeg" Type="http://schemas.openxmlformats.org/officeDocument/2006/relationships/image"/><Relationship Id="rId1" Target="../slideLayouts/slideLayout7.xml" Type="http://schemas.openxmlformats.org/officeDocument/2006/relationships/slideLayout"/></Relationships>
</file>

<file path=ppt/slides/_rels/slide359.xml.rels><?xml version="1.0" encoding="UTF-8" standalone="yes" ?><Relationships xmlns="http://schemas.openxmlformats.org/package/2006/relationships"><Relationship Id="rId3" Target="../media/image719.jpeg" Type="http://schemas.openxmlformats.org/officeDocument/2006/relationships/image"/><Relationship Id="rId2" Target="../media/image718.jpeg" Type="http://schemas.openxmlformats.org/officeDocument/2006/relationships/image"/><Relationship Id="rId1" Target="../slideLayouts/slideLayout7.xml" Type="http://schemas.openxmlformats.org/officeDocument/2006/relationships/slideLayout"/></Relationships>
</file>

<file path=ppt/slides/_rels/slide36.xml.rels><?xml version="1.0" encoding="UTF-8" standalone="yes" ?><Relationships xmlns="http://schemas.openxmlformats.org/package/2006/relationships"><Relationship Id="rId3" Target="../media/image61.jpeg" Type="http://schemas.openxmlformats.org/officeDocument/2006/relationships/image"/><Relationship Id="rId2" Target="../media/image60.jpeg" Type="http://schemas.openxmlformats.org/officeDocument/2006/relationships/image"/><Relationship Id="rId1" Target="../slideLayouts/slideLayout7.xml" Type="http://schemas.openxmlformats.org/officeDocument/2006/relationships/slideLayout"/><Relationship Id="rId5" Target="../media/image63.jpeg" Type="http://schemas.openxmlformats.org/officeDocument/2006/relationships/image"/><Relationship Id="rId4" Target="../media/image62.jpeg" Type="http://schemas.openxmlformats.org/officeDocument/2006/relationships/image"/></Relationships>
</file>

<file path=ppt/slides/_rels/slide360.xml.rels><?xml version="1.0" encoding="UTF-8" standalone="yes"?>
<Relationships xmlns="http://schemas.openxmlformats.org/package/2006/relationships"><Relationship Id="rId2" Type="http://schemas.openxmlformats.org/officeDocument/2006/relationships/image" Target="../media/image720.jpe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721.jpe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image" Target="../media/image722.jpe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image" Target="../media/image723.jpe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2" Type="http://schemas.openxmlformats.org/officeDocument/2006/relationships/image" Target="../media/image724.jpeg"/><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3" Target="../media/image726.jpeg" Type="http://schemas.openxmlformats.org/officeDocument/2006/relationships/image"/><Relationship Id="rId2" Target="../media/image725.jpeg" Type="http://schemas.openxmlformats.org/officeDocument/2006/relationships/image"/><Relationship Id="rId1" Target="../slideLayouts/slideLayout7.xml" Type="http://schemas.openxmlformats.org/officeDocument/2006/relationships/slideLayout"/><Relationship Id="rId5" Target="../media/image728.jpeg" Type="http://schemas.openxmlformats.org/officeDocument/2006/relationships/image"/><Relationship Id="rId4" Target="../media/image727.jpeg" Type="http://schemas.openxmlformats.org/officeDocument/2006/relationships/image"/></Relationships>
</file>

<file path=ppt/slides/_rels/slide366.xml.rels><?xml version="1.0" encoding="UTF-8" standalone="yes" ?><Relationships xmlns="http://schemas.openxmlformats.org/package/2006/relationships"><Relationship Id="rId3" Target="../media/image730.jpeg" Type="http://schemas.openxmlformats.org/officeDocument/2006/relationships/image"/><Relationship Id="rId2" Target="../media/image729.jpeg" Type="http://schemas.openxmlformats.org/officeDocument/2006/relationships/image"/><Relationship Id="rId1" Target="../slideLayouts/slideLayout7.xml" Type="http://schemas.openxmlformats.org/officeDocument/2006/relationships/slideLayout"/></Relationships>
</file>

<file path=ppt/slides/_rels/slide367.xml.rels><?xml version="1.0" encoding="UTF-8" standalone="yes" ?><Relationships xmlns="http://schemas.openxmlformats.org/package/2006/relationships"><Relationship Id="rId3" Target="../media/image732.jpeg" Type="http://schemas.openxmlformats.org/officeDocument/2006/relationships/image"/><Relationship Id="rId2" Target="../media/image731.jpeg" Type="http://schemas.openxmlformats.org/officeDocument/2006/relationships/image"/><Relationship Id="rId1" Target="../slideLayouts/slideLayout7.xml" Type="http://schemas.openxmlformats.org/officeDocument/2006/relationships/slideLayout"/></Relationships>
</file>

<file path=ppt/slides/_rels/slide368.xml.rels><?xml version="1.0" encoding="UTF-8" standalone="yes" ?><Relationships xmlns="http://schemas.openxmlformats.org/package/2006/relationships"><Relationship Id="rId3" Target="../media/image734.jpeg" Type="http://schemas.openxmlformats.org/officeDocument/2006/relationships/image"/><Relationship Id="rId2" Target="../media/image733.jpeg" Type="http://schemas.openxmlformats.org/officeDocument/2006/relationships/image"/><Relationship Id="rId1" Target="../slideLayouts/slideLayout7.xml" Type="http://schemas.openxmlformats.org/officeDocument/2006/relationships/slideLayout"/></Relationships>
</file>

<file path=ppt/slides/_rels/slide369.xml.rels><?xml version="1.0" encoding="UTF-8" standalone="yes"?>
<Relationships xmlns="http://schemas.openxmlformats.org/package/2006/relationships"><Relationship Id="rId2" Type="http://schemas.openxmlformats.org/officeDocument/2006/relationships/image" Target="../media/image7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arget="../media/image65.jpeg" Type="http://schemas.openxmlformats.org/officeDocument/2006/relationships/image"/><Relationship Id="rId2" Target="../media/image64.jpeg" Type="http://schemas.openxmlformats.org/officeDocument/2006/relationships/image"/><Relationship Id="rId1" Target="../slideLayouts/slideLayout7.xml" Type="http://schemas.openxmlformats.org/officeDocument/2006/relationships/slideLayout"/><Relationship Id="rId5" Target="../media/image67.jpeg" Type="http://schemas.openxmlformats.org/officeDocument/2006/relationships/image"/><Relationship Id="rId4" Target="../media/image66.jpeg" Type="http://schemas.openxmlformats.org/officeDocument/2006/relationships/image"/></Relationships>
</file>

<file path=ppt/slides/_rels/slide370.xml.rels><?xml version="1.0" encoding="UTF-8" standalone="yes"?>
<Relationships xmlns="http://schemas.openxmlformats.org/package/2006/relationships"><Relationship Id="rId2" Type="http://schemas.openxmlformats.org/officeDocument/2006/relationships/image" Target="../media/image736.jpe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2" Type="http://schemas.openxmlformats.org/officeDocument/2006/relationships/image" Target="../media/image737.jpe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2" Type="http://schemas.openxmlformats.org/officeDocument/2006/relationships/image" Target="../media/image738.jpeg"/><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3" Target="../media/image740.jpeg" Type="http://schemas.openxmlformats.org/officeDocument/2006/relationships/image"/><Relationship Id="rId2" Target="../media/image739.jpeg" Type="http://schemas.openxmlformats.org/officeDocument/2006/relationships/image"/><Relationship Id="rId1" Target="../slideLayouts/slideLayout7.xml" Type="http://schemas.openxmlformats.org/officeDocument/2006/relationships/slideLayout"/><Relationship Id="rId6" Target="../media/image743.jpeg" Type="http://schemas.openxmlformats.org/officeDocument/2006/relationships/image"/><Relationship Id="rId5" Target="../media/image742.jpeg" Type="http://schemas.openxmlformats.org/officeDocument/2006/relationships/image"/><Relationship Id="rId4" Target="../media/image741.jpeg" Type="http://schemas.openxmlformats.org/officeDocument/2006/relationships/image"/></Relationships>
</file>

<file path=ppt/slides/_rels/slide374.xml.rels><?xml version="1.0" encoding="UTF-8" standalone="yes" ?><Relationships xmlns="http://schemas.openxmlformats.org/package/2006/relationships"><Relationship Id="rId8" Target="../media/image750.jpeg" Type="http://schemas.openxmlformats.org/officeDocument/2006/relationships/image"/><Relationship Id="rId3" Target="../media/image745.jpeg" Type="http://schemas.openxmlformats.org/officeDocument/2006/relationships/image"/><Relationship Id="rId7" Target="../media/image749.jpeg" Type="http://schemas.openxmlformats.org/officeDocument/2006/relationships/image"/><Relationship Id="rId2" Target="../media/image744.jpeg" Type="http://schemas.openxmlformats.org/officeDocument/2006/relationships/image"/><Relationship Id="rId1" Target="../slideLayouts/slideLayout7.xml" Type="http://schemas.openxmlformats.org/officeDocument/2006/relationships/slideLayout"/><Relationship Id="rId6" Target="../media/image748.jpeg" Type="http://schemas.openxmlformats.org/officeDocument/2006/relationships/image"/><Relationship Id="rId5" Target="../media/image747.jpeg" Type="http://schemas.openxmlformats.org/officeDocument/2006/relationships/image"/><Relationship Id="rId4" Target="../media/image746.jpeg" Type="http://schemas.openxmlformats.org/officeDocument/2006/relationships/image"/></Relationships>
</file>

<file path=ppt/slides/_rels/slide375.xml.rels><?xml version="1.0" encoding="UTF-8" standalone="yes" ?><Relationships xmlns="http://schemas.openxmlformats.org/package/2006/relationships"><Relationship Id="rId3" Target="../media/image752.jpeg" Type="http://schemas.openxmlformats.org/officeDocument/2006/relationships/image"/><Relationship Id="rId2" Target="../media/image751.jpeg" Type="http://schemas.openxmlformats.org/officeDocument/2006/relationships/image"/><Relationship Id="rId1" Target="../slideLayouts/slideLayout7.xml" Type="http://schemas.openxmlformats.org/officeDocument/2006/relationships/slideLayout"/><Relationship Id="rId6" Target="../media/image755.jpeg" Type="http://schemas.openxmlformats.org/officeDocument/2006/relationships/image"/><Relationship Id="rId5" Target="../media/image754.jpeg" Type="http://schemas.openxmlformats.org/officeDocument/2006/relationships/image"/><Relationship Id="rId4" Target="../media/image753.jpeg" Type="http://schemas.openxmlformats.org/officeDocument/2006/relationships/image"/></Relationships>
</file>

<file path=ppt/slides/_rels/slide376.xml.rels><?xml version="1.0" encoding="UTF-8" standalone="yes" ?><Relationships xmlns="http://schemas.openxmlformats.org/package/2006/relationships"><Relationship Id="rId3" Target="../media/image757.jpeg" Type="http://schemas.openxmlformats.org/officeDocument/2006/relationships/image"/><Relationship Id="rId2" Target="../media/image756.jpeg" Type="http://schemas.openxmlformats.org/officeDocument/2006/relationships/image"/><Relationship Id="rId1" Target="../slideLayouts/slideLayout7.xml" Type="http://schemas.openxmlformats.org/officeDocument/2006/relationships/slideLayout"/></Relationships>
</file>

<file path=ppt/slides/_rels/slide377.xml.rels><?xml version="1.0" encoding="UTF-8" standalone="yes"?>
<Relationships xmlns="http://schemas.openxmlformats.org/package/2006/relationships"><Relationship Id="rId2" Type="http://schemas.openxmlformats.org/officeDocument/2006/relationships/image" Target="../media/image758.jpeg"/><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2" Type="http://schemas.openxmlformats.org/officeDocument/2006/relationships/image" Target="../media/image759.jpeg"/><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2" Type="http://schemas.openxmlformats.org/officeDocument/2006/relationships/image" Target="../media/image7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arget="../media/image69.jpeg" Type="http://schemas.openxmlformats.org/officeDocument/2006/relationships/image"/><Relationship Id="rId2" Target="../media/image68.jpeg" Type="http://schemas.openxmlformats.org/officeDocument/2006/relationships/image"/><Relationship Id="rId1" Target="../slideLayouts/slideLayout7.xml" Type="http://schemas.openxmlformats.org/officeDocument/2006/relationships/slideLayout"/><Relationship Id="rId5" Target="../media/image71.jpeg" Type="http://schemas.openxmlformats.org/officeDocument/2006/relationships/image"/><Relationship Id="rId4" Target="../media/image70.jpeg" Type="http://schemas.openxmlformats.org/officeDocument/2006/relationships/image"/></Relationships>
</file>

<file path=ppt/slides/_rels/slide380.xml.rels><?xml version="1.0" encoding="UTF-8" standalone="yes"?>
<Relationships xmlns="http://schemas.openxmlformats.org/package/2006/relationships"><Relationship Id="rId2" Type="http://schemas.openxmlformats.org/officeDocument/2006/relationships/image" Target="../media/image761.jpeg"/><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3" Target="../media/image763.jpeg" Type="http://schemas.openxmlformats.org/officeDocument/2006/relationships/image"/><Relationship Id="rId7" Target="../media/image767.jpeg" Type="http://schemas.openxmlformats.org/officeDocument/2006/relationships/image"/><Relationship Id="rId2" Target="../media/image762.jpeg" Type="http://schemas.openxmlformats.org/officeDocument/2006/relationships/image"/><Relationship Id="rId1" Target="../slideLayouts/slideLayout7.xml" Type="http://schemas.openxmlformats.org/officeDocument/2006/relationships/slideLayout"/><Relationship Id="rId6" Target="../media/image766.jpeg" Type="http://schemas.openxmlformats.org/officeDocument/2006/relationships/image"/><Relationship Id="rId5" Target="../media/image765.jpeg" Type="http://schemas.openxmlformats.org/officeDocument/2006/relationships/image"/><Relationship Id="rId4" Target="../media/image764.jpeg" Type="http://schemas.openxmlformats.org/officeDocument/2006/relationships/image"/></Relationships>
</file>

<file path=ppt/slides/_rels/slide382.xml.rels><?xml version="1.0" encoding="UTF-8" standalone="yes" ?><Relationships xmlns="http://schemas.openxmlformats.org/package/2006/relationships"><Relationship Id="rId3" Target="../media/image769.jpeg" Type="http://schemas.openxmlformats.org/officeDocument/2006/relationships/image"/><Relationship Id="rId2" Target="../media/image768.jpeg" Type="http://schemas.openxmlformats.org/officeDocument/2006/relationships/image"/><Relationship Id="rId1" Target="../slideLayouts/slideLayout7.xml" Type="http://schemas.openxmlformats.org/officeDocument/2006/relationships/slideLayout"/><Relationship Id="rId5" Target="../media/image771.jpeg" Type="http://schemas.openxmlformats.org/officeDocument/2006/relationships/image"/><Relationship Id="rId4" Target="../media/image770.jpeg" Type="http://schemas.openxmlformats.org/officeDocument/2006/relationships/image"/></Relationships>
</file>

<file path=ppt/slides/_rels/slide383.xml.rels><?xml version="1.0" encoding="UTF-8" standalone="yes" ?><Relationships xmlns="http://schemas.openxmlformats.org/package/2006/relationships"><Relationship Id="rId3" Target="../media/image773.jpeg" Type="http://schemas.openxmlformats.org/officeDocument/2006/relationships/image"/><Relationship Id="rId2" Target="../media/image772.jpeg" Type="http://schemas.openxmlformats.org/officeDocument/2006/relationships/image"/><Relationship Id="rId1" Target="../slideLayouts/slideLayout7.xml" Type="http://schemas.openxmlformats.org/officeDocument/2006/relationships/slideLayout"/><Relationship Id="rId5" Target="../media/image775.jpeg" Type="http://schemas.openxmlformats.org/officeDocument/2006/relationships/image"/><Relationship Id="rId4" Target="../media/image774.jpeg" Type="http://schemas.openxmlformats.org/officeDocument/2006/relationships/image"/></Relationships>
</file>

<file path=ppt/slides/_rels/slide384.xml.rels><?xml version="1.0" encoding="UTF-8" standalone="yes"?>
<Relationships xmlns="http://schemas.openxmlformats.org/package/2006/relationships"><Relationship Id="rId2" Type="http://schemas.openxmlformats.org/officeDocument/2006/relationships/image" Target="../media/image776.jpeg"/><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2" Type="http://schemas.openxmlformats.org/officeDocument/2006/relationships/image" Target="../media/image777.jpeg"/><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2" Type="http://schemas.openxmlformats.org/officeDocument/2006/relationships/image" Target="../media/image778.jpeg"/><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2" Type="http://schemas.openxmlformats.org/officeDocument/2006/relationships/image" Target="../media/image779.jpe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3" Target="../media/image781.jpeg" Type="http://schemas.openxmlformats.org/officeDocument/2006/relationships/image"/><Relationship Id="rId2" Target="../media/image780.jpeg" Type="http://schemas.openxmlformats.org/officeDocument/2006/relationships/image"/><Relationship Id="rId1" Target="../slideLayouts/slideLayout7.xml" Type="http://schemas.openxmlformats.org/officeDocument/2006/relationships/slideLayout"/><Relationship Id="rId6" Target="../media/image784.jpeg" Type="http://schemas.openxmlformats.org/officeDocument/2006/relationships/image"/><Relationship Id="rId5" Target="../media/image783.jpeg" Type="http://schemas.openxmlformats.org/officeDocument/2006/relationships/image"/><Relationship Id="rId4" Target="../media/image782.jpeg" Type="http://schemas.openxmlformats.org/officeDocument/2006/relationships/image"/></Relationships>
</file>

<file path=ppt/slides/_rels/slide389.xml.rels><?xml version="1.0" encoding="UTF-8" standalone="yes" ?><Relationships xmlns="http://schemas.openxmlformats.org/package/2006/relationships"><Relationship Id="rId3" Target="../media/image786.jpeg" Type="http://schemas.openxmlformats.org/officeDocument/2006/relationships/image"/><Relationship Id="rId7" Target="../media/image790.jpeg" Type="http://schemas.openxmlformats.org/officeDocument/2006/relationships/image"/><Relationship Id="rId2" Target="../media/image785.jpeg" Type="http://schemas.openxmlformats.org/officeDocument/2006/relationships/image"/><Relationship Id="rId1" Target="../slideLayouts/slideLayout7.xml" Type="http://schemas.openxmlformats.org/officeDocument/2006/relationships/slideLayout"/><Relationship Id="rId6" Target="../media/image789.jpeg" Type="http://schemas.openxmlformats.org/officeDocument/2006/relationships/image"/><Relationship Id="rId5" Target="../media/image788.jpeg" Type="http://schemas.openxmlformats.org/officeDocument/2006/relationships/image"/><Relationship Id="rId4" Target="../media/image787.jpeg" Type="http://schemas.openxmlformats.org/officeDocument/2006/relationships/image"/></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3" Target="../media/image792.jpeg" Type="http://schemas.openxmlformats.org/officeDocument/2006/relationships/image"/><Relationship Id="rId2" Target="../media/image791.jpeg" Type="http://schemas.openxmlformats.org/officeDocument/2006/relationships/image"/><Relationship Id="rId1" Target="../slideLayouts/slideLayout7.xml" Type="http://schemas.openxmlformats.org/officeDocument/2006/relationships/slideLayout"/></Relationships>
</file>

<file path=ppt/slides/_rels/slide391.xml.rels><?xml version="1.0" encoding="UTF-8" standalone="yes" ?><Relationships xmlns="http://schemas.openxmlformats.org/package/2006/relationships"><Relationship Id="rId8" Target="../media/image799.jpeg" Type="http://schemas.openxmlformats.org/officeDocument/2006/relationships/image"/><Relationship Id="rId3" Target="../media/image794.jpeg" Type="http://schemas.openxmlformats.org/officeDocument/2006/relationships/image"/><Relationship Id="rId7" Target="../media/image798.jpeg" Type="http://schemas.openxmlformats.org/officeDocument/2006/relationships/image"/><Relationship Id="rId2" Target="../media/image793.jpeg" Type="http://schemas.openxmlformats.org/officeDocument/2006/relationships/image"/><Relationship Id="rId1" Target="../slideLayouts/slideLayout7.xml" Type="http://schemas.openxmlformats.org/officeDocument/2006/relationships/slideLayout"/><Relationship Id="rId6" Target="../media/image797.jpeg" Type="http://schemas.openxmlformats.org/officeDocument/2006/relationships/image"/><Relationship Id="rId5" Target="../media/image796.jpeg" Type="http://schemas.openxmlformats.org/officeDocument/2006/relationships/image"/><Relationship Id="rId4" Target="../media/image795.jpeg" Type="http://schemas.openxmlformats.org/officeDocument/2006/relationships/image"/></Relationships>
</file>

<file path=ppt/slides/_rels/slide392.xml.rels><?xml version="1.0" encoding="UTF-8" standalone="yes" ?><Relationships xmlns="http://schemas.openxmlformats.org/package/2006/relationships"><Relationship Id="rId8" Target="../media/image806.jpeg" Type="http://schemas.openxmlformats.org/officeDocument/2006/relationships/image"/><Relationship Id="rId3" Target="../media/image801.jpeg" Type="http://schemas.openxmlformats.org/officeDocument/2006/relationships/image"/><Relationship Id="rId7" Target="../media/image805.jpeg" Type="http://schemas.openxmlformats.org/officeDocument/2006/relationships/image"/><Relationship Id="rId2" Target="../media/image800.jpeg" Type="http://schemas.openxmlformats.org/officeDocument/2006/relationships/image"/><Relationship Id="rId1" Target="../slideLayouts/slideLayout7.xml" Type="http://schemas.openxmlformats.org/officeDocument/2006/relationships/slideLayout"/><Relationship Id="rId6" Target="../media/image804.jpeg" Type="http://schemas.openxmlformats.org/officeDocument/2006/relationships/image"/><Relationship Id="rId5" Target="../media/image803.jpeg" Type="http://schemas.openxmlformats.org/officeDocument/2006/relationships/image"/><Relationship Id="rId4" Target="../media/image802.jpeg" Type="http://schemas.openxmlformats.org/officeDocument/2006/relationships/image"/></Relationships>
</file>

<file path=ppt/slides/_rels/slide393.xml.rels><?xml version="1.0" encoding="UTF-8" standalone="yes"?>
<Relationships xmlns="http://schemas.openxmlformats.org/package/2006/relationships"><Relationship Id="rId2" Type="http://schemas.openxmlformats.org/officeDocument/2006/relationships/image" Target="../media/image807.jpeg"/><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2" Type="http://schemas.openxmlformats.org/officeDocument/2006/relationships/image" Target="../media/image808.jpeg"/><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2" Type="http://schemas.openxmlformats.org/officeDocument/2006/relationships/image" Target="../media/image809.jpeg"/><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2" Type="http://schemas.openxmlformats.org/officeDocument/2006/relationships/image" Target="../media/image810.jpeg"/><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3" Target="../media/image812.jpeg" Type="http://schemas.openxmlformats.org/officeDocument/2006/relationships/image"/><Relationship Id="rId2" Target="../media/image811.jpeg" Type="http://schemas.openxmlformats.org/officeDocument/2006/relationships/image"/><Relationship Id="rId1" Target="../slideLayouts/slideLayout7.xml" Type="http://schemas.openxmlformats.org/officeDocument/2006/relationships/slideLayout"/></Relationships>
</file>

<file path=ppt/slides/_rels/slide398.xml.rels><?xml version="1.0" encoding="UTF-8" standalone="yes" ?><Relationships xmlns="http://schemas.openxmlformats.org/package/2006/relationships"><Relationship Id="rId3" Target="../media/image814.jpeg" Type="http://schemas.openxmlformats.org/officeDocument/2006/relationships/image"/><Relationship Id="rId2" Target="../media/image813.jpeg" Type="http://schemas.openxmlformats.org/officeDocument/2006/relationships/image"/><Relationship Id="rId1" Target="../slideLayouts/slideLayout7.xml" Type="http://schemas.openxmlformats.org/officeDocument/2006/relationships/slideLayout"/></Relationships>
</file>

<file path=ppt/slides/_rels/slide399.xml.rels><?xml version="1.0" encoding="UTF-8" standalone="yes" ?><Relationships xmlns="http://schemas.openxmlformats.org/package/2006/relationships"><Relationship Id="rId3" Target="../media/image816.jpeg" Type="http://schemas.openxmlformats.org/officeDocument/2006/relationships/image"/><Relationship Id="rId2" Target="../media/image815.jpeg" Type="http://schemas.openxmlformats.org/officeDocument/2006/relationships/image"/><Relationship Id="rId1" Target="../slideLayouts/slideLayout7.xml" Type="http://schemas.openxmlformats.org/officeDocument/2006/relationships/slideLayout"/></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3" Target="../media/image818.jpeg" Type="http://schemas.openxmlformats.org/officeDocument/2006/relationships/image"/><Relationship Id="rId2" Target="../media/image817.jpeg" Type="http://schemas.openxmlformats.org/officeDocument/2006/relationships/image"/><Relationship Id="rId1" Target="../slideLayouts/slideLayout7.xml" Type="http://schemas.openxmlformats.org/officeDocument/2006/relationships/slideLayout"/></Relationships>
</file>

<file path=ppt/slides/_rels/slide401.xml.rels><?xml version="1.0" encoding="UTF-8" standalone="yes" ?><Relationships xmlns="http://schemas.openxmlformats.org/package/2006/relationships"><Relationship Id="rId3" Target="../media/image820.jpeg" Type="http://schemas.openxmlformats.org/officeDocument/2006/relationships/image"/><Relationship Id="rId2" Target="../media/image819.jpeg" Type="http://schemas.openxmlformats.org/officeDocument/2006/relationships/image"/><Relationship Id="rId1" Target="../slideLayouts/slideLayout7.xml" Type="http://schemas.openxmlformats.org/officeDocument/2006/relationships/slideLayout"/></Relationships>
</file>

<file path=ppt/slides/_rels/slide402.xml.rels><?xml version="1.0" encoding="UTF-8" standalone="yes"?>
<Relationships xmlns="http://schemas.openxmlformats.org/package/2006/relationships"><Relationship Id="rId2" Type="http://schemas.openxmlformats.org/officeDocument/2006/relationships/image" Target="../media/image821.jpeg"/><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2" Type="http://schemas.openxmlformats.org/officeDocument/2006/relationships/image" Target="../media/image822.jpe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2" Type="http://schemas.openxmlformats.org/officeDocument/2006/relationships/image" Target="../media/image823.jpeg"/><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2" Type="http://schemas.openxmlformats.org/officeDocument/2006/relationships/image" Target="../media/image824.jpeg"/><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2" Type="http://schemas.openxmlformats.org/officeDocument/2006/relationships/image" Target="../media/image825.jpeg"/><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3" Target="../media/image827.jpeg" Type="http://schemas.openxmlformats.org/officeDocument/2006/relationships/image"/><Relationship Id="rId2" Target="../media/image826.jpeg" Type="http://schemas.openxmlformats.org/officeDocument/2006/relationships/image"/><Relationship Id="rId1" Target="../slideLayouts/slideLayout7.xml" Type="http://schemas.openxmlformats.org/officeDocument/2006/relationships/slideLayout"/></Relationships>
</file>

<file path=ppt/slides/_rels/slide408.xml.rels><?xml version="1.0" encoding="UTF-8" standalone="yes" ?><Relationships xmlns="http://schemas.openxmlformats.org/package/2006/relationships"><Relationship Id="rId3" Target="../media/image829.jpeg" Type="http://schemas.openxmlformats.org/officeDocument/2006/relationships/image"/><Relationship Id="rId2" Target="../media/image828.jpeg" Type="http://schemas.openxmlformats.org/officeDocument/2006/relationships/image"/><Relationship Id="rId1" Target="../slideLayouts/slideLayout7.xml" Type="http://schemas.openxmlformats.org/officeDocument/2006/relationships/slideLayout"/><Relationship Id="rId6" Target="../media/image832.jpeg" Type="http://schemas.openxmlformats.org/officeDocument/2006/relationships/image"/><Relationship Id="rId5" Target="../media/image831.jpeg" Type="http://schemas.openxmlformats.org/officeDocument/2006/relationships/image"/><Relationship Id="rId4" Target="../media/image830.jpeg" Type="http://schemas.openxmlformats.org/officeDocument/2006/relationships/image"/></Relationships>
</file>

<file path=ppt/slides/_rels/slide409.xml.rels><?xml version="1.0" encoding="UTF-8" standalone="yes" ?><Relationships xmlns="http://schemas.openxmlformats.org/package/2006/relationships"><Relationship Id="rId3" Target="../media/image834.jpeg" Type="http://schemas.openxmlformats.org/officeDocument/2006/relationships/image"/><Relationship Id="rId7" Target="../media/image838.jpeg" Type="http://schemas.openxmlformats.org/officeDocument/2006/relationships/image"/><Relationship Id="rId2" Target="../media/image833.jpeg" Type="http://schemas.openxmlformats.org/officeDocument/2006/relationships/image"/><Relationship Id="rId1" Target="../slideLayouts/slideLayout7.xml" Type="http://schemas.openxmlformats.org/officeDocument/2006/relationships/slideLayout"/><Relationship Id="rId6" Target="../media/image837.jpeg" Type="http://schemas.openxmlformats.org/officeDocument/2006/relationships/image"/><Relationship Id="rId5" Target="../media/image836.jpeg" Type="http://schemas.openxmlformats.org/officeDocument/2006/relationships/image"/><Relationship Id="rId4" Target="../media/image835.jpeg" Type="http://schemas.openxmlformats.org/officeDocument/2006/relationships/image"/></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3" Target="../media/image840.jpeg" Type="http://schemas.openxmlformats.org/officeDocument/2006/relationships/image"/><Relationship Id="rId2" Target="../media/image839.jpeg" Type="http://schemas.openxmlformats.org/officeDocument/2006/relationships/image"/><Relationship Id="rId1" Target="../slideLayouts/slideLayout7.xml" Type="http://schemas.openxmlformats.org/officeDocument/2006/relationships/slideLayout"/></Relationships>
</file>

<file path=ppt/slides/_rels/slide411.xml.rels><?xml version="1.0" encoding="UTF-8" standalone="yes"?>
<Relationships xmlns="http://schemas.openxmlformats.org/package/2006/relationships"><Relationship Id="rId2" Type="http://schemas.openxmlformats.org/officeDocument/2006/relationships/image" Target="../media/image841.jpeg"/><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2" Type="http://schemas.openxmlformats.org/officeDocument/2006/relationships/image" Target="../media/image842.jpeg"/><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2" Type="http://schemas.openxmlformats.org/officeDocument/2006/relationships/image" Target="../media/image843.jpe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2" Type="http://schemas.openxmlformats.org/officeDocument/2006/relationships/image" Target="../media/image844.jpeg"/><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3" Target="../media/image846.jpeg" Type="http://schemas.openxmlformats.org/officeDocument/2006/relationships/image"/><Relationship Id="rId2" Target="../media/image845.jpeg" Type="http://schemas.openxmlformats.org/officeDocument/2006/relationships/image"/><Relationship Id="rId1" Target="../slideLayouts/slideLayout7.xml" Type="http://schemas.openxmlformats.org/officeDocument/2006/relationships/slideLayout"/><Relationship Id="rId5" Target="../media/image848.jpeg" Type="http://schemas.openxmlformats.org/officeDocument/2006/relationships/image"/><Relationship Id="rId4" Target="../media/image847.jpeg" Type="http://schemas.openxmlformats.org/officeDocument/2006/relationships/image"/></Relationships>
</file>

<file path=ppt/slides/_rels/slide416.xml.rels><?xml version="1.0" encoding="UTF-8" standalone="yes" ?><Relationships xmlns="http://schemas.openxmlformats.org/package/2006/relationships"><Relationship Id="rId3" Target="../media/image850.jpeg" Type="http://schemas.openxmlformats.org/officeDocument/2006/relationships/image"/><Relationship Id="rId2" Target="../media/image849.jpeg" Type="http://schemas.openxmlformats.org/officeDocument/2006/relationships/image"/><Relationship Id="rId1" Target="../slideLayouts/slideLayout7.xml" Type="http://schemas.openxmlformats.org/officeDocument/2006/relationships/slideLayout"/></Relationships>
</file>

<file path=ppt/slides/_rels/slide417.xml.rels><?xml version="1.0" encoding="UTF-8" standalone="yes" ?><Relationships xmlns="http://schemas.openxmlformats.org/package/2006/relationships"><Relationship Id="rId8" Target="../media/image857.jpeg" Type="http://schemas.openxmlformats.org/officeDocument/2006/relationships/image"/><Relationship Id="rId3" Target="../media/image852.jpeg" Type="http://schemas.openxmlformats.org/officeDocument/2006/relationships/image"/><Relationship Id="rId7" Target="../media/image856.jpeg" Type="http://schemas.openxmlformats.org/officeDocument/2006/relationships/image"/><Relationship Id="rId2" Target="../media/image851.jpeg" Type="http://schemas.openxmlformats.org/officeDocument/2006/relationships/image"/><Relationship Id="rId1" Target="../slideLayouts/slideLayout7.xml" Type="http://schemas.openxmlformats.org/officeDocument/2006/relationships/slideLayout"/><Relationship Id="rId6" Target="../media/image855.jpeg" Type="http://schemas.openxmlformats.org/officeDocument/2006/relationships/image"/><Relationship Id="rId5" Target="../media/image854.jpeg" Type="http://schemas.openxmlformats.org/officeDocument/2006/relationships/image"/><Relationship Id="rId4" Target="../media/image853.jpeg" Type="http://schemas.openxmlformats.org/officeDocument/2006/relationships/image"/></Relationships>
</file>

<file path=ppt/slides/_rels/slide418.xml.rels><?xml version="1.0" encoding="UTF-8" standalone="yes" ?><Relationships xmlns="http://schemas.openxmlformats.org/package/2006/relationships"><Relationship Id="rId3" Target="../media/image859.jpeg" Type="http://schemas.openxmlformats.org/officeDocument/2006/relationships/image"/><Relationship Id="rId2" Target="../media/image858.jpeg" Type="http://schemas.openxmlformats.org/officeDocument/2006/relationships/image"/><Relationship Id="rId1" Target="../slideLayouts/slideLayout7.xml" Type="http://schemas.openxmlformats.org/officeDocument/2006/relationships/slideLayout"/></Relationships>
</file>

<file path=ppt/slides/_rels/slide419.xml.rels><?xml version="1.0" encoding="UTF-8" standalone="yes" ?><Relationships xmlns="http://schemas.openxmlformats.org/package/2006/relationships"><Relationship Id="rId2" Target="../media/image860.jpeg" Type="http://schemas.openxmlformats.org/officeDocument/2006/relationships/image"/><Relationship Id="rId1" Target="../slideLayouts/slideLayout7.xml" Type="http://schemas.openxmlformats.org/officeDocument/2006/relationships/slideLayout"/></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2" Type="http://schemas.openxmlformats.org/officeDocument/2006/relationships/image" Target="../media/image861.jpeg"/><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2" Type="http://schemas.openxmlformats.org/officeDocument/2006/relationships/image" Target="../media/image862.jpeg"/><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2" Type="http://schemas.openxmlformats.org/officeDocument/2006/relationships/image" Target="../media/image863.jpeg"/><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2" Type="http://schemas.openxmlformats.org/officeDocument/2006/relationships/image" Target="../media/image864.jpeg"/><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3" Target="../media/image866.jpeg" Type="http://schemas.openxmlformats.org/officeDocument/2006/relationships/image"/><Relationship Id="rId7" Target="../media/image870.jpeg" Type="http://schemas.openxmlformats.org/officeDocument/2006/relationships/image"/><Relationship Id="rId2" Target="../media/image865.jpeg" Type="http://schemas.openxmlformats.org/officeDocument/2006/relationships/image"/><Relationship Id="rId1" Target="../slideLayouts/slideLayout7.xml" Type="http://schemas.openxmlformats.org/officeDocument/2006/relationships/slideLayout"/><Relationship Id="rId6" Target="../media/image869.jpeg" Type="http://schemas.openxmlformats.org/officeDocument/2006/relationships/image"/><Relationship Id="rId5" Target="../media/image868.jpeg" Type="http://schemas.openxmlformats.org/officeDocument/2006/relationships/image"/><Relationship Id="rId4" Target="../media/image867.jpeg" Type="http://schemas.openxmlformats.org/officeDocument/2006/relationships/image"/></Relationships>
</file>

<file path=ppt/slides/_rels/slide425.xml.rels><?xml version="1.0" encoding="UTF-8" standalone="yes" ?><Relationships xmlns="http://schemas.openxmlformats.org/package/2006/relationships"><Relationship Id="rId8" Target="../media/image877.jpeg" Type="http://schemas.openxmlformats.org/officeDocument/2006/relationships/image"/><Relationship Id="rId3" Target="../media/image872.jpeg" Type="http://schemas.openxmlformats.org/officeDocument/2006/relationships/image"/><Relationship Id="rId7" Target="../media/image876.jpeg" Type="http://schemas.openxmlformats.org/officeDocument/2006/relationships/image"/><Relationship Id="rId2" Target="../media/image871.jpeg" Type="http://schemas.openxmlformats.org/officeDocument/2006/relationships/image"/><Relationship Id="rId1" Target="../slideLayouts/slideLayout7.xml" Type="http://schemas.openxmlformats.org/officeDocument/2006/relationships/slideLayout"/><Relationship Id="rId6" Target="../media/image875.jpeg" Type="http://schemas.openxmlformats.org/officeDocument/2006/relationships/image"/><Relationship Id="rId5" Target="../media/image874.jpeg" Type="http://schemas.openxmlformats.org/officeDocument/2006/relationships/image"/><Relationship Id="rId4" Target="../media/image873.jpeg" Type="http://schemas.openxmlformats.org/officeDocument/2006/relationships/image"/></Relationships>
</file>

<file path=ppt/slides/_rels/slide426.xml.rels><?xml version="1.0" encoding="UTF-8" standalone="yes" ?><Relationships xmlns="http://schemas.openxmlformats.org/package/2006/relationships"><Relationship Id="rId3" Target="../media/image879.jpeg" Type="http://schemas.openxmlformats.org/officeDocument/2006/relationships/image"/><Relationship Id="rId2" Target="../media/image878.jpeg" Type="http://schemas.openxmlformats.org/officeDocument/2006/relationships/image"/><Relationship Id="rId1" Target="../slideLayouts/slideLayout7.xml" Type="http://schemas.openxmlformats.org/officeDocument/2006/relationships/slideLayout"/></Relationships>
</file>

<file path=ppt/slides/_rels/slide427.xml.rels><?xml version="1.0" encoding="UTF-8" standalone="yes"?>
<Relationships xmlns="http://schemas.openxmlformats.org/package/2006/relationships"><Relationship Id="rId2" Type="http://schemas.openxmlformats.org/officeDocument/2006/relationships/image" Target="../media/image880.jpeg"/><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2" Type="http://schemas.openxmlformats.org/officeDocument/2006/relationships/image" Target="../media/image881.jpeg"/><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2" Type="http://schemas.openxmlformats.org/officeDocument/2006/relationships/image" Target="../media/image88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arget="../media/image77.jpeg" Type="http://schemas.openxmlformats.org/officeDocument/2006/relationships/image"/><Relationship Id="rId2" Target="../media/image76.jpeg" Type="http://schemas.openxmlformats.org/officeDocument/2006/relationships/image"/><Relationship Id="rId1" Target="../slideLayouts/slideLayout7.xml" Type="http://schemas.openxmlformats.org/officeDocument/2006/relationships/slideLayout"/><Relationship Id="rId4" Target="../media/image78.jpeg" Type="http://schemas.openxmlformats.org/officeDocument/2006/relationships/image"/></Relationships>
</file>

<file path=ppt/slides/_rels/slide430.xml.rels><?xml version="1.0" encoding="UTF-8" standalone="yes"?>
<Relationships xmlns="http://schemas.openxmlformats.org/package/2006/relationships"><Relationship Id="rId2" Type="http://schemas.openxmlformats.org/officeDocument/2006/relationships/image" Target="../media/image883.jpeg"/><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3" Target="../media/image885.jpeg" Type="http://schemas.openxmlformats.org/officeDocument/2006/relationships/image"/><Relationship Id="rId2" Target="../media/image884.jpeg" Type="http://schemas.openxmlformats.org/officeDocument/2006/relationships/image"/><Relationship Id="rId1" Target="../slideLayouts/slideLayout7.xml" Type="http://schemas.openxmlformats.org/officeDocument/2006/relationships/slideLayout"/><Relationship Id="rId5" Target="../media/image887.jpeg" Type="http://schemas.openxmlformats.org/officeDocument/2006/relationships/image"/><Relationship Id="rId4" Target="../media/image886.jpeg" Type="http://schemas.openxmlformats.org/officeDocument/2006/relationships/image"/></Relationships>
</file>

<file path=ppt/slides/_rels/slide432.xml.rels><?xml version="1.0" encoding="UTF-8" standalone="yes" ?><Relationships xmlns="http://schemas.openxmlformats.org/package/2006/relationships"><Relationship Id="rId3" Target="../media/image889.jpeg" Type="http://schemas.openxmlformats.org/officeDocument/2006/relationships/image"/><Relationship Id="rId2" Target="../media/image888.jpeg" Type="http://schemas.openxmlformats.org/officeDocument/2006/relationships/image"/><Relationship Id="rId1" Target="../slideLayouts/slideLayout7.xml" Type="http://schemas.openxmlformats.org/officeDocument/2006/relationships/slideLayout"/><Relationship Id="rId6" Target="../media/image892.jpeg" Type="http://schemas.openxmlformats.org/officeDocument/2006/relationships/image"/><Relationship Id="rId5" Target="../media/image891.jpeg" Type="http://schemas.openxmlformats.org/officeDocument/2006/relationships/image"/><Relationship Id="rId4" Target="../media/image890.jpeg" Type="http://schemas.openxmlformats.org/officeDocument/2006/relationships/image"/></Relationships>
</file>

<file path=ppt/slides/_rels/slide433.xml.rels><?xml version="1.0" encoding="UTF-8" standalone="yes" ?><Relationships xmlns="http://schemas.openxmlformats.org/package/2006/relationships"><Relationship Id="rId8" Target="../media/image899.jpeg" Type="http://schemas.openxmlformats.org/officeDocument/2006/relationships/image"/><Relationship Id="rId3" Target="../media/image894.jpeg" Type="http://schemas.openxmlformats.org/officeDocument/2006/relationships/image"/><Relationship Id="rId7" Target="../media/image898.jpeg" Type="http://schemas.openxmlformats.org/officeDocument/2006/relationships/image"/><Relationship Id="rId2" Target="../media/image893.jpeg" Type="http://schemas.openxmlformats.org/officeDocument/2006/relationships/image"/><Relationship Id="rId1" Target="../slideLayouts/slideLayout7.xml" Type="http://schemas.openxmlformats.org/officeDocument/2006/relationships/slideLayout"/><Relationship Id="rId6" Target="../media/image897.jpeg" Type="http://schemas.openxmlformats.org/officeDocument/2006/relationships/image"/><Relationship Id="rId5" Target="../media/image896.jpeg" Type="http://schemas.openxmlformats.org/officeDocument/2006/relationships/image"/><Relationship Id="rId4" Target="../media/image895.jpeg" Type="http://schemas.openxmlformats.org/officeDocument/2006/relationships/image"/></Relationships>
</file>

<file path=ppt/slides/_rels/slide434.xml.rels><?xml version="1.0" encoding="UTF-8" standalone="yes"?>
<Relationships xmlns="http://schemas.openxmlformats.org/package/2006/relationships"><Relationship Id="rId2" Type="http://schemas.openxmlformats.org/officeDocument/2006/relationships/image" Target="../media/image900.jpeg"/><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2" Type="http://schemas.openxmlformats.org/officeDocument/2006/relationships/image" Target="../media/image901.jpeg"/><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2" Type="http://schemas.openxmlformats.org/officeDocument/2006/relationships/image" Target="../media/image902.jpeg"/><Relationship Id="rId1" Type="http://schemas.openxmlformats.org/officeDocument/2006/relationships/slideLayout" Target="../slideLayouts/slideLayout7.xml"/></Relationships>
</file>

<file path=ppt/slides/_rels/slide437.xml.rels><?xml version="1.0" encoding="UTF-8" standalone="yes"?>
<Relationships xmlns="http://schemas.openxmlformats.org/package/2006/relationships"><Relationship Id="rId2" Type="http://schemas.openxmlformats.org/officeDocument/2006/relationships/image" Target="../media/image903.jpeg"/><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2" Type="http://schemas.openxmlformats.org/officeDocument/2006/relationships/image" Target="../media/image904.jpeg"/><Relationship Id="rId1" Type="http://schemas.openxmlformats.org/officeDocument/2006/relationships/slideLayout" Target="../slideLayouts/slideLayout7.xml"/></Relationships>
</file>

<file path=ppt/slides/_rels/slide439.xml.rels><?xml version="1.0" encoding="UTF-8" standalone="yes" ?><Relationships xmlns="http://schemas.openxmlformats.org/package/2006/relationships"><Relationship Id="rId3" Target="../media/image906.jpeg" Type="http://schemas.openxmlformats.org/officeDocument/2006/relationships/image"/><Relationship Id="rId7" Target="../media/image910.jpeg" Type="http://schemas.openxmlformats.org/officeDocument/2006/relationships/image"/><Relationship Id="rId2" Target="../media/image905.jpeg" Type="http://schemas.openxmlformats.org/officeDocument/2006/relationships/image"/><Relationship Id="rId1" Target="../slideLayouts/slideLayout7.xml" Type="http://schemas.openxmlformats.org/officeDocument/2006/relationships/slideLayout"/><Relationship Id="rId6" Target="../media/image909.jpeg" Type="http://schemas.openxmlformats.org/officeDocument/2006/relationships/image"/><Relationship Id="rId5" Target="../media/image908.jpeg" Type="http://schemas.openxmlformats.org/officeDocument/2006/relationships/image"/><Relationship Id="rId4" Target="../media/image907.jpeg" Type="http://schemas.openxmlformats.org/officeDocument/2006/relationships/image"/></Relationships>
</file>

<file path=ppt/slides/_rels/slide44.xml.rels><?xml version="1.0" encoding="UTF-8" standalone="yes" ?><Relationships xmlns="http://schemas.openxmlformats.org/package/2006/relationships"><Relationship Id="rId3" Target="../media/image80.jpeg" Type="http://schemas.openxmlformats.org/officeDocument/2006/relationships/image"/><Relationship Id="rId7" Target="../media/image84.jpeg" Type="http://schemas.openxmlformats.org/officeDocument/2006/relationships/image"/><Relationship Id="rId2" Target="../media/image79.jpeg" Type="http://schemas.openxmlformats.org/officeDocument/2006/relationships/image"/><Relationship Id="rId1" Target="../slideLayouts/slideLayout7.xml" Type="http://schemas.openxmlformats.org/officeDocument/2006/relationships/slideLayout"/><Relationship Id="rId6" Target="../media/image83.jpeg" Type="http://schemas.openxmlformats.org/officeDocument/2006/relationships/image"/><Relationship Id="rId5" Target="../media/image82.jpeg" Type="http://schemas.openxmlformats.org/officeDocument/2006/relationships/image"/><Relationship Id="rId4" Target="../media/image81.jpeg" Type="http://schemas.openxmlformats.org/officeDocument/2006/relationships/image"/></Relationships>
</file>

<file path=ppt/slides/_rels/slide440.xml.rels><?xml version="1.0" encoding="UTF-8" standalone="yes" ?><Relationships xmlns="http://schemas.openxmlformats.org/package/2006/relationships"><Relationship Id="rId3" Target="../media/image912.jpeg" Type="http://schemas.openxmlformats.org/officeDocument/2006/relationships/image"/><Relationship Id="rId2" Target="../media/image911.jpeg" Type="http://schemas.openxmlformats.org/officeDocument/2006/relationships/image"/><Relationship Id="rId1" Target="../slideLayouts/slideLayout7.xml" Type="http://schemas.openxmlformats.org/officeDocument/2006/relationships/slideLayout"/><Relationship Id="rId5" Target="../media/image914.jpeg" Type="http://schemas.openxmlformats.org/officeDocument/2006/relationships/image"/><Relationship Id="rId4" Target="../media/image913.jpeg" Type="http://schemas.openxmlformats.org/officeDocument/2006/relationships/image"/></Relationships>
</file>

<file path=ppt/slides/_rels/slide441.xml.rels><?xml version="1.0" encoding="UTF-8" standalone="yes" ?><Relationships xmlns="http://schemas.openxmlformats.org/package/2006/relationships"><Relationship Id="rId3" Target="../media/image916.jpeg" Type="http://schemas.openxmlformats.org/officeDocument/2006/relationships/image"/><Relationship Id="rId7" Target="../media/image920.jpeg" Type="http://schemas.openxmlformats.org/officeDocument/2006/relationships/image"/><Relationship Id="rId2" Target="../media/image915.jpeg" Type="http://schemas.openxmlformats.org/officeDocument/2006/relationships/image"/><Relationship Id="rId1" Target="../slideLayouts/slideLayout7.xml" Type="http://schemas.openxmlformats.org/officeDocument/2006/relationships/slideLayout"/><Relationship Id="rId6" Target="../media/image919.jpeg" Type="http://schemas.openxmlformats.org/officeDocument/2006/relationships/image"/><Relationship Id="rId5" Target="../media/image918.jpeg" Type="http://schemas.openxmlformats.org/officeDocument/2006/relationships/image"/><Relationship Id="rId4" Target="../media/image917.jpeg" Type="http://schemas.openxmlformats.org/officeDocument/2006/relationships/image"/></Relationships>
</file>

<file path=ppt/slides/_rels/slide442.xml.rels><?xml version="1.0" encoding="UTF-8" standalone="yes"?>
<Relationships xmlns="http://schemas.openxmlformats.org/package/2006/relationships"><Relationship Id="rId2" Type="http://schemas.openxmlformats.org/officeDocument/2006/relationships/image" Target="../media/image921.jpeg"/><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2" Type="http://schemas.openxmlformats.org/officeDocument/2006/relationships/image" Target="../media/image922.jpeg"/><Relationship Id="rId1" Type="http://schemas.openxmlformats.org/officeDocument/2006/relationships/slideLayout" Target="../slideLayouts/slideLayout7.xml"/></Relationships>
</file>

<file path=ppt/slides/_rels/slide444.xml.rels><?xml version="1.0" encoding="UTF-8" standalone="yes"?>
<Relationships xmlns="http://schemas.openxmlformats.org/package/2006/relationships"><Relationship Id="rId2" Type="http://schemas.openxmlformats.org/officeDocument/2006/relationships/image" Target="../media/image923.jpeg"/><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2" Type="http://schemas.openxmlformats.org/officeDocument/2006/relationships/image" Target="../media/image924.jpeg"/><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3" Target="../media/image926.jpeg" Type="http://schemas.openxmlformats.org/officeDocument/2006/relationships/image"/><Relationship Id="rId2" Target="../media/image925.jpeg" Type="http://schemas.openxmlformats.org/officeDocument/2006/relationships/image"/><Relationship Id="rId1" Target="../slideLayouts/slideLayout7.xml" Type="http://schemas.openxmlformats.org/officeDocument/2006/relationships/slideLayout"/><Relationship Id="rId6" Target="../media/image929.jpeg" Type="http://schemas.openxmlformats.org/officeDocument/2006/relationships/image"/><Relationship Id="rId5" Target="../media/image928.jpeg" Type="http://schemas.openxmlformats.org/officeDocument/2006/relationships/image"/><Relationship Id="rId4" Target="../media/image927.jpeg" Type="http://schemas.openxmlformats.org/officeDocument/2006/relationships/image"/></Relationships>
</file>

<file path=ppt/slides/_rels/slide447.xml.rels><?xml version="1.0" encoding="UTF-8" standalone="yes" ?><Relationships xmlns="http://schemas.openxmlformats.org/package/2006/relationships"><Relationship Id="rId3" Target="../media/image931.jpeg" Type="http://schemas.openxmlformats.org/officeDocument/2006/relationships/image"/><Relationship Id="rId2" Target="../media/image930.jpeg" Type="http://schemas.openxmlformats.org/officeDocument/2006/relationships/image"/><Relationship Id="rId1" Target="../slideLayouts/slideLayout7.xml" Type="http://schemas.openxmlformats.org/officeDocument/2006/relationships/slideLayout"/><Relationship Id="rId4" Target="../media/image932.jpeg" Type="http://schemas.openxmlformats.org/officeDocument/2006/relationships/image"/></Relationships>
</file>

<file path=ppt/slides/_rels/slide448.xml.rels><?xml version="1.0" encoding="UTF-8" standalone="yes" ?><Relationships xmlns="http://schemas.openxmlformats.org/package/2006/relationships"><Relationship Id="rId3" Target="../media/image934.jpeg" Type="http://schemas.openxmlformats.org/officeDocument/2006/relationships/image"/><Relationship Id="rId2" Target="../media/image933.jpeg" Type="http://schemas.openxmlformats.org/officeDocument/2006/relationships/image"/><Relationship Id="rId1" Target="../slideLayouts/slideLayout7.xml" Type="http://schemas.openxmlformats.org/officeDocument/2006/relationships/slideLayout"/><Relationship Id="rId6" Target="../media/image937.jpeg" Type="http://schemas.openxmlformats.org/officeDocument/2006/relationships/image"/><Relationship Id="rId5" Target="../media/image936.jpeg" Type="http://schemas.openxmlformats.org/officeDocument/2006/relationships/image"/><Relationship Id="rId4" Target="../media/image935.jpeg" Type="http://schemas.openxmlformats.org/officeDocument/2006/relationships/image"/></Relationships>
</file>

<file path=ppt/slides/_rels/slide449.xml.rels><?xml version="1.0" encoding="UTF-8" standalone="yes"?>
<Relationships xmlns="http://schemas.openxmlformats.org/package/2006/relationships"><Relationship Id="rId2" Type="http://schemas.openxmlformats.org/officeDocument/2006/relationships/image" Target="../media/image9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arget="../media/image86.jpeg" Type="http://schemas.openxmlformats.org/officeDocument/2006/relationships/image"/><Relationship Id="rId2" Target="../media/image85.jpeg" Type="http://schemas.openxmlformats.org/officeDocument/2006/relationships/image"/><Relationship Id="rId1" Target="../slideLayouts/slideLayout7.xml" Type="http://schemas.openxmlformats.org/officeDocument/2006/relationships/slideLayout"/><Relationship Id="rId5" Target="../media/image88.jpeg" Type="http://schemas.openxmlformats.org/officeDocument/2006/relationships/image"/><Relationship Id="rId4" Target="../media/image87.jpeg" Type="http://schemas.openxmlformats.org/officeDocument/2006/relationships/image"/></Relationships>
</file>

<file path=ppt/slides/_rels/slide450.xml.rels><?xml version="1.0" encoding="UTF-8" standalone="yes"?>
<Relationships xmlns="http://schemas.openxmlformats.org/package/2006/relationships"><Relationship Id="rId2" Type="http://schemas.openxmlformats.org/officeDocument/2006/relationships/image" Target="../media/image939.jpeg"/><Relationship Id="rId1" Type="http://schemas.openxmlformats.org/officeDocument/2006/relationships/slideLayout" Target="../slideLayouts/slideLayout7.xml"/></Relationships>
</file>

<file path=ppt/slides/_rels/slide451.xml.rels><?xml version="1.0" encoding="UTF-8" standalone="yes"?>
<Relationships xmlns="http://schemas.openxmlformats.org/package/2006/relationships"><Relationship Id="rId2" Type="http://schemas.openxmlformats.org/officeDocument/2006/relationships/image" Target="../media/image940.jpeg"/><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2" Type="http://schemas.openxmlformats.org/officeDocument/2006/relationships/image" Target="../media/image941.jpeg"/><Relationship Id="rId1" Type="http://schemas.openxmlformats.org/officeDocument/2006/relationships/slideLayout" Target="../slideLayouts/slideLayout7.xml"/></Relationships>
</file>

<file path=ppt/slides/_rels/slide453.xml.rels><?xml version="1.0" encoding="UTF-8" standalone="yes" ?><Relationships xmlns="http://schemas.openxmlformats.org/package/2006/relationships"><Relationship Id="rId3" Target="../media/image943.jpeg" Type="http://schemas.openxmlformats.org/officeDocument/2006/relationships/image"/><Relationship Id="rId2" Target="../media/image942.jpeg" Type="http://schemas.openxmlformats.org/officeDocument/2006/relationships/image"/><Relationship Id="rId1" Target="../slideLayouts/slideLayout7.xml" Type="http://schemas.openxmlformats.org/officeDocument/2006/relationships/slideLayout"/><Relationship Id="rId6" Target="../media/image946.jpeg" Type="http://schemas.openxmlformats.org/officeDocument/2006/relationships/image"/><Relationship Id="rId5" Target="../media/image945.jpeg" Type="http://schemas.openxmlformats.org/officeDocument/2006/relationships/image"/><Relationship Id="rId4" Target="../media/image944.jpeg" Type="http://schemas.openxmlformats.org/officeDocument/2006/relationships/image"/></Relationships>
</file>

<file path=ppt/slides/_rels/slide454.xml.rels><?xml version="1.0" encoding="UTF-8" standalone="yes" ?><Relationships xmlns="http://schemas.openxmlformats.org/package/2006/relationships"><Relationship Id="rId3" Target="../media/image948.jpeg" Type="http://schemas.openxmlformats.org/officeDocument/2006/relationships/image"/><Relationship Id="rId2" Target="../media/image947.jpeg" Type="http://schemas.openxmlformats.org/officeDocument/2006/relationships/image"/><Relationship Id="rId1" Target="../slideLayouts/slideLayout7.xml" Type="http://schemas.openxmlformats.org/officeDocument/2006/relationships/slideLayout"/><Relationship Id="rId5" Target="../media/image950.jpeg" Type="http://schemas.openxmlformats.org/officeDocument/2006/relationships/image"/><Relationship Id="rId4" Target="../media/image949.jpeg" Type="http://schemas.openxmlformats.org/officeDocument/2006/relationships/image"/></Relationships>
</file>

<file path=ppt/slides/_rels/slide455.xml.rels><?xml version="1.0" encoding="UTF-8" standalone="yes" ?><Relationships xmlns="http://schemas.openxmlformats.org/package/2006/relationships"><Relationship Id="rId3" Target="../media/image952.jpeg" Type="http://schemas.openxmlformats.org/officeDocument/2006/relationships/image"/><Relationship Id="rId2" Target="../media/image951.jpeg" Type="http://schemas.openxmlformats.org/officeDocument/2006/relationships/image"/><Relationship Id="rId1" Target="../slideLayouts/slideLayout7.xml" Type="http://schemas.openxmlformats.org/officeDocument/2006/relationships/slideLayout"/></Relationships>
</file>

<file path=ppt/slides/_rels/slide456.xml.rels><?xml version="1.0" encoding="UTF-8" standalone="yes"?>
<Relationships xmlns="http://schemas.openxmlformats.org/package/2006/relationships"><Relationship Id="rId2" Type="http://schemas.openxmlformats.org/officeDocument/2006/relationships/image" Target="../media/image953.jpeg"/><Relationship Id="rId1" Type="http://schemas.openxmlformats.org/officeDocument/2006/relationships/slideLayout" Target="../slideLayouts/slideLayout7.xml"/></Relationships>
</file>

<file path=ppt/slides/_rels/slide457.xml.rels><?xml version="1.0" encoding="UTF-8" standalone="yes"?>
<Relationships xmlns="http://schemas.openxmlformats.org/package/2006/relationships"><Relationship Id="rId2" Type="http://schemas.openxmlformats.org/officeDocument/2006/relationships/image" Target="../media/image954.jpeg"/><Relationship Id="rId1" Type="http://schemas.openxmlformats.org/officeDocument/2006/relationships/slideLayout" Target="../slideLayouts/slideLayout7.xml"/></Relationships>
</file>

<file path=ppt/slides/_rels/slide458.xml.rels><?xml version="1.0" encoding="UTF-8" standalone="yes"?>
<Relationships xmlns="http://schemas.openxmlformats.org/package/2006/relationships"><Relationship Id="rId2" Type="http://schemas.openxmlformats.org/officeDocument/2006/relationships/image" Target="../media/image955.jpeg"/><Relationship Id="rId1" Type="http://schemas.openxmlformats.org/officeDocument/2006/relationships/slideLayout" Target="../slideLayouts/slideLayout7.xml"/></Relationships>
</file>

<file path=ppt/slides/_rels/slide459.xml.rels><?xml version="1.0" encoding="UTF-8" standalone="yes" ?><Relationships xmlns="http://schemas.openxmlformats.org/package/2006/relationships"><Relationship Id="rId8" Target="../media/image962.jpeg" Type="http://schemas.openxmlformats.org/officeDocument/2006/relationships/image"/><Relationship Id="rId3" Target="../media/image957.jpeg" Type="http://schemas.openxmlformats.org/officeDocument/2006/relationships/image"/><Relationship Id="rId7" Target="../media/image961.jpeg" Type="http://schemas.openxmlformats.org/officeDocument/2006/relationships/image"/><Relationship Id="rId2" Target="../media/image956.jpeg" Type="http://schemas.openxmlformats.org/officeDocument/2006/relationships/image"/><Relationship Id="rId1" Target="../slideLayouts/slideLayout7.xml" Type="http://schemas.openxmlformats.org/officeDocument/2006/relationships/slideLayout"/><Relationship Id="rId6" Target="../media/image960.jpeg" Type="http://schemas.openxmlformats.org/officeDocument/2006/relationships/image"/><Relationship Id="rId5" Target="../media/image959.jpeg" Type="http://schemas.openxmlformats.org/officeDocument/2006/relationships/image"/><Relationship Id="rId10" Target="../media/image964.jpeg" Type="http://schemas.openxmlformats.org/officeDocument/2006/relationships/image"/><Relationship Id="rId4" Target="../media/image958.jpeg" Type="http://schemas.openxmlformats.org/officeDocument/2006/relationships/image"/><Relationship Id="rId9" Target="../media/image963.jpeg" Type="http://schemas.openxmlformats.org/officeDocument/2006/relationships/image"/></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0.xml.rels><?xml version="1.0" encoding="UTF-8" standalone="yes" ?><Relationships xmlns="http://schemas.openxmlformats.org/package/2006/relationships"><Relationship Id="rId3" Target="../media/image966.jpeg" Type="http://schemas.openxmlformats.org/officeDocument/2006/relationships/image"/><Relationship Id="rId2" Target="../media/image965.jpeg" Type="http://schemas.openxmlformats.org/officeDocument/2006/relationships/image"/><Relationship Id="rId1" Target="../slideLayouts/slideLayout7.xml" Type="http://schemas.openxmlformats.org/officeDocument/2006/relationships/slideLayout"/></Relationships>
</file>

<file path=ppt/slides/_rels/slide461.xml.rels><?xml version="1.0" encoding="UTF-8" standalone="yes" ?><Relationships xmlns="http://schemas.openxmlformats.org/package/2006/relationships"><Relationship Id="rId3" Target="../media/image968.jpeg" Type="http://schemas.openxmlformats.org/officeDocument/2006/relationships/image"/><Relationship Id="rId2" Target="../media/image967.jpeg" Type="http://schemas.openxmlformats.org/officeDocument/2006/relationships/image"/><Relationship Id="rId1" Target="../slideLayouts/slideLayout7.xml" Type="http://schemas.openxmlformats.org/officeDocument/2006/relationships/slideLayout"/></Relationships>
</file>

<file path=ppt/slides/_rels/slide462.xml.rels><?xml version="1.0" encoding="UTF-8" standalone="yes"?>
<Relationships xmlns="http://schemas.openxmlformats.org/package/2006/relationships"><Relationship Id="rId2" Type="http://schemas.openxmlformats.org/officeDocument/2006/relationships/image" Target="../media/image969.jpeg"/><Relationship Id="rId1" Type="http://schemas.openxmlformats.org/officeDocument/2006/relationships/slideLayout" Target="../slideLayouts/slideLayout7.xml"/></Relationships>
</file>

<file path=ppt/slides/_rels/slide463.xml.rels><?xml version="1.0" encoding="UTF-8" standalone="yes"?>
<Relationships xmlns="http://schemas.openxmlformats.org/package/2006/relationships"><Relationship Id="rId2" Type="http://schemas.openxmlformats.org/officeDocument/2006/relationships/image" Target="../media/image970.jpeg"/><Relationship Id="rId1" Type="http://schemas.openxmlformats.org/officeDocument/2006/relationships/slideLayout" Target="../slideLayouts/slideLayout7.xml"/></Relationships>
</file>

<file path=ppt/slides/_rels/slide464.xml.rels><?xml version="1.0" encoding="UTF-8" standalone="yes"?>
<Relationships xmlns="http://schemas.openxmlformats.org/package/2006/relationships"><Relationship Id="rId2" Type="http://schemas.openxmlformats.org/officeDocument/2006/relationships/image" Target="../media/image971.jpeg"/><Relationship Id="rId1" Type="http://schemas.openxmlformats.org/officeDocument/2006/relationships/slideLayout" Target="../slideLayouts/slideLayout7.xml"/></Relationships>
</file>

<file path=ppt/slides/_rels/slide465.xml.rels><?xml version="1.0" encoding="UTF-8" standalone="yes"?>
<Relationships xmlns="http://schemas.openxmlformats.org/package/2006/relationships"><Relationship Id="rId2" Type="http://schemas.openxmlformats.org/officeDocument/2006/relationships/image" Target="../media/image972.jpeg"/><Relationship Id="rId1" Type="http://schemas.openxmlformats.org/officeDocument/2006/relationships/slideLayout" Target="../slideLayouts/slideLayout7.xml"/></Relationships>
</file>

<file path=ppt/slides/_rels/slide466.xml.rels><?xml version="1.0" encoding="UTF-8" standalone="yes" ?><Relationships xmlns="http://schemas.openxmlformats.org/package/2006/relationships"><Relationship Id="rId3" Target="../media/image974.jpeg" Type="http://schemas.openxmlformats.org/officeDocument/2006/relationships/image"/><Relationship Id="rId2" Target="../media/image973.jpeg" Type="http://schemas.openxmlformats.org/officeDocument/2006/relationships/image"/><Relationship Id="rId1" Target="../slideLayouts/slideLayout7.xml" Type="http://schemas.openxmlformats.org/officeDocument/2006/relationships/slideLayout"/><Relationship Id="rId6" Target="../media/image977.jpeg" Type="http://schemas.openxmlformats.org/officeDocument/2006/relationships/image"/><Relationship Id="rId5" Target="../media/image976.jpeg" Type="http://schemas.openxmlformats.org/officeDocument/2006/relationships/image"/><Relationship Id="rId4" Target="../media/image975.jpeg" Type="http://schemas.openxmlformats.org/officeDocument/2006/relationships/image"/></Relationships>
</file>

<file path=ppt/slides/_rels/slide467.xml.rels><?xml version="1.0" encoding="UTF-8" standalone="yes" ?><Relationships xmlns="http://schemas.openxmlformats.org/package/2006/relationships"><Relationship Id="rId3" Target="../media/image979.jpeg" Type="http://schemas.openxmlformats.org/officeDocument/2006/relationships/image"/><Relationship Id="rId2" Target="../media/image978.jpeg" Type="http://schemas.openxmlformats.org/officeDocument/2006/relationships/image"/><Relationship Id="rId1" Target="../slideLayouts/slideLayout7.xml" Type="http://schemas.openxmlformats.org/officeDocument/2006/relationships/slideLayout"/><Relationship Id="rId5" Target="../media/image981.jpeg" Type="http://schemas.openxmlformats.org/officeDocument/2006/relationships/image"/><Relationship Id="rId4" Target="../media/image980.jpeg" Type="http://schemas.openxmlformats.org/officeDocument/2006/relationships/image"/></Relationships>
</file>

<file path=ppt/slides/_rels/slide468.xml.rels><?xml version="1.0" encoding="UTF-8" standalone="yes" ?><Relationships xmlns="http://schemas.openxmlformats.org/package/2006/relationships"><Relationship Id="rId3" Target="../media/image983.jpeg" Type="http://schemas.openxmlformats.org/officeDocument/2006/relationships/image"/><Relationship Id="rId2" Target="../media/image982.jpeg" Type="http://schemas.openxmlformats.org/officeDocument/2006/relationships/image"/><Relationship Id="rId1" Target="../slideLayouts/slideLayout7.xml" Type="http://schemas.openxmlformats.org/officeDocument/2006/relationships/slideLayout"/><Relationship Id="rId5" Target="../media/image985.jpeg" Type="http://schemas.openxmlformats.org/officeDocument/2006/relationships/image"/><Relationship Id="rId4" Target="../media/image984.jpeg" Type="http://schemas.openxmlformats.org/officeDocument/2006/relationships/image"/></Relationships>
</file>

<file path=ppt/slides/_rels/slide469.xml.rels><?xml version="1.0" encoding="UTF-8" standalone="yes"?>
<Relationships xmlns="http://schemas.openxmlformats.org/package/2006/relationships"><Relationship Id="rId2" Type="http://schemas.openxmlformats.org/officeDocument/2006/relationships/image" Target="../media/image98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70.xml.rels><?xml version="1.0" encoding="UTF-8" standalone="yes"?>
<Relationships xmlns="http://schemas.openxmlformats.org/package/2006/relationships"><Relationship Id="rId2" Type="http://schemas.openxmlformats.org/officeDocument/2006/relationships/image" Target="../media/image987.jpeg"/><Relationship Id="rId1" Type="http://schemas.openxmlformats.org/officeDocument/2006/relationships/slideLayout" Target="../slideLayouts/slideLayout7.xml"/></Relationships>
</file>

<file path=ppt/slides/_rels/slide471.xml.rels><?xml version="1.0" encoding="UTF-8" standalone="yes"?>
<Relationships xmlns="http://schemas.openxmlformats.org/package/2006/relationships"><Relationship Id="rId2" Type="http://schemas.openxmlformats.org/officeDocument/2006/relationships/image" Target="../media/image988.jpeg"/><Relationship Id="rId1" Type="http://schemas.openxmlformats.org/officeDocument/2006/relationships/slideLayout" Target="../slideLayouts/slideLayout7.xml"/></Relationships>
</file>

<file path=ppt/slides/_rels/slide472.xml.rels><?xml version="1.0" encoding="UTF-8" standalone="yes"?>
<Relationships xmlns="http://schemas.openxmlformats.org/package/2006/relationships"><Relationship Id="rId2" Type="http://schemas.openxmlformats.org/officeDocument/2006/relationships/image" Target="../media/image989.jpeg"/><Relationship Id="rId1" Type="http://schemas.openxmlformats.org/officeDocument/2006/relationships/slideLayout" Target="../slideLayouts/slideLayout7.xml"/></Relationships>
</file>

<file path=ppt/slides/_rels/slide473.xml.rels><?xml version="1.0" encoding="UTF-8" standalone="yes" ?><Relationships xmlns="http://schemas.openxmlformats.org/package/2006/relationships"><Relationship Id="rId3" Target="../media/image991.jpeg" Type="http://schemas.openxmlformats.org/officeDocument/2006/relationships/image"/><Relationship Id="rId2" Target="../media/image990.jpeg" Type="http://schemas.openxmlformats.org/officeDocument/2006/relationships/image"/><Relationship Id="rId1" Target="../slideLayouts/slideLayout7.xml" Type="http://schemas.openxmlformats.org/officeDocument/2006/relationships/slideLayout"/><Relationship Id="rId5" Target="../media/image993.jpeg" Type="http://schemas.openxmlformats.org/officeDocument/2006/relationships/image"/><Relationship Id="rId4" Target="../media/image992.jpeg" Type="http://schemas.openxmlformats.org/officeDocument/2006/relationships/image"/></Relationships>
</file>

<file path=ppt/slides/_rels/slide474.xml.rels><?xml version="1.0" encoding="UTF-8" standalone="yes" ?><Relationships xmlns="http://schemas.openxmlformats.org/package/2006/relationships"><Relationship Id="rId3" Target="../media/image995.jpeg" Type="http://schemas.openxmlformats.org/officeDocument/2006/relationships/image"/><Relationship Id="rId2" Target="../media/image994.jpeg" Type="http://schemas.openxmlformats.org/officeDocument/2006/relationships/image"/><Relationship Id="rId1" Target="../slideLayouts/slideLayout7.xml" Type="http://schemas.openxmlformats.org/officeDocument/2006/relationships/slideLayout"/><Relationship Id="rId5" Target="../media/image997.jpeg" Type="http://schemas.openxmlformats.org/officeDocument/2006/relationships/image"/><Relationship Id="rId4" Target="../media/image996.jpeg" Type="http://schemas.openxmlformats.org/officeDocument/2006/relationships/image"/></Relationships>
</file>

<file path=ppt/slides/_rels/slide475.xml.rels><?xml version="1.0" encoding="UTF-8" standalone="yes"?>
<Relationships xmlns="http://schemas.openxmlformats.org/package/2006/relationships"><Relationship Id="rId2" Type="http://schemas.openxmlformats.org/officeDocument/2006/relationships/image" Target="../media/image998.jpeg"/><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2" Type="http://schemas.openxmlformats.org/officeDocument/2006/relationships/image" Target="../media/image999.jpeg"/><Relationship Id="rId1" Type="http://schemas.openxmlformats.org/officeDocument/2006/relationships/slideLayout" Target="../slideLayouts/slideLayout7.xml"/></Relationships>
</file>

<file path=ppt/slides/_rels/slide477.xml.rels><?xml version="1.0" encoding="UTF-8" standalone="yes"?>
<Relationships xmlns="http://schemas.openxmlformats.org/package/2006/relationships"><Relationship Id="rId2" Type="http://schemas.openxmlformats.org/officeDocument/2006/relationships/image" Target="../media/image1000.jpeg"/><Relationship Id="rId1" Type="http://schemas.openxmlformats.org/officeDocument/2006/relationships/slideLayout" Target="../slideLayouts/slideLayout7.xml"/></Relationships>
</file>

<file path=ppt/slides/_rels/slide478.xml.rels><?xml version="1.0" encoding="UTF-8" standalone="yes"?>
<Relationships xmlns="http://schemas.openxmlformats.org/package/2006/relationships"><Relationship Id="rId2" Type="http://schemas.openxmlformats.org/officeDocument/2006/relationships/image" Target="../media/image1001.jpeg"/><Relationship Id="rId1" Type="http://schemas.openxmlformats.org/officeDocument/2006/relationships/slideLayout" Target="../slideLayouts/slideLayout7.xml"/></Relationships>
</file>

<file path=ppt/slides/_rels/slide479.xml.rels><?xml version="1.0" encoding="UTF-8" standalone="yes" ?><Relationships xmlns="http://schemas.openxmlformats.org/package/2006/relationships"><Relationship Id="rId8" Target="../media/image1008.jpeg" Type="http://schemas.openxmlformats.org/officeDocument/2006/relationships/image"/><Relationship Id="rId3" Target="../media/image1003.jpeg" Type="http://schemas.openxmlformats.org/officeDocument/2006/relationships/image"/><Relationship Id="rId7" Target="../media/image1007.jpeg" Type="http://schemas.openxmlformats.org/officeDocument/2006/relationships/image"/><Relationship Id="rId2" Target="../media/image1002.jpeg" Type="http://schemas.openxmlformats.org/officeDocument/2006/relationships/image"/><Relationship Id="rId1" Target="../slideLayouts/slideLayout7.xml" Type="http://schemas.openxmlformats.org/officeDocument/2006/relationships/slideLayout"/><Relationship Id="rId6" Target="../media/image1006.jpeg" Type="http://schemas.openxmlformats.org/officeDocument/2006/relationships/image"/><Relationship Id="rId11" Target="../media/image1011.jpeg" Type="http://schemas.openxmlformats.org/officeDocument/2006/relationships/image"/><Relationship Id="rId5" Target="../media/image1005.jpeg" Type="http://schemas.openxmlformats.org/officeDocument/2006/relationships/image"/><Relationship Id="rId10" Target="../media/image1010.jpeg" Type="http://schemas.openxmlformats.org/officeDocument/2006/relationships/image"/><Relationship Id="rId4" Target="../media/image1004.jpeg" Type="http://schemas.openxmlformats.org/officeDocument/2006/relationships/image"/><Relationship Id="rId9" Target="../media/image1009.jpeg" Type="http://schemas.openxmlformats.org/officeDocument/2006/relationships/image"/></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80.xml.rels><?xml version="1.0" encoding="UTF-8" standalone="yes" ?><Relationships xmlns="http://schemas.openxmlformats.org/package/2006/relationships"><Relationship Id="rId3" Target="../media/image1013.jpeg" Type="http://schemas.openxmlformats.org/officeDocument/2006/relationships/image"/><Relationship Id="rId7" Target="../media/image1017.jpeg" Type="http://schemas.openxmlformats.org/officeDocument/2006/relationships/image"/><Relationship Id="rId2" Target="../media/image1012.jpeg" Type="http://schemas.openxmlformats.org/officeDocument/2006/relationships/image"/><Relationship Id="rId1" Target="../slideLayouts/slideLayout7.xml" Type="http://schemas.openxmlformats.org/officeDocument/2006/relationships/slideLayout"/><Relationship Id="rId6" Target="../media/image1016.jpeg" Type="http://schemas.openxmlformats.org/officeDocument/2006/relationships/image"/><Relationship Id="rId5" Target="../media/image1015.jpeg" Type="http://schemas.openxmlformats.org/officeDocument/2006/relationships/image"/><Relationship Id="rId4" Target="../media/image1014.jpeg" Type="http://schemas.openxmlformats.org/officeDocument/2006/relationships/image"/></Relationships>
</file>

<file path=ppt/slides/_rels/slide481.xml.rels><?xml version="1.0" encoding="UTF-8" standalone="yes"?>
<Relationships xmlns="http://schemas.openxmlformats.org/package/2006/relationships"><Relationship Id="rId2" Type="http://schemas.openxmlformats.org/officeDocument/2006/relationships/image" Target="../media/image101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arget="../media/image94.jpeg" Type="http://schemas.openxmlformats.org/officeDocument/2006/relationships/image"/><Relationship Id="rId2" Target="../media/image93.jpeg" Type="http://schemas.openxmlformats.org/officeDocument/2006/relationships/image"/><Relationship Id="rId1" Target="../slideLayouts/slideLayout7.xml" Type="http://schemas.openxmlformats.org/officeDocument/2006/relationships/slideLayout"/><Relationship Id="rId5" Target="../media/image96.jpeg" Type="http://schemas.openxmlformats.org/officeDocument/2006/relationships/image"/><Relationship Id="rId4" Target="../media/image95.jpeg" Type="http://schemas.openxmlformats.org/officeDocument/2006/relationships/image"/></Relationships>
</file>

<file path=ppt/slides/_rels/slide51.xml.rels><?xml version="1.0" encoding="UTF-8" standalone="yes" ?><Relationships xmlns="http://schemas.openxmlformats.org/package/2006/relationships"><Relationship Id="rId3" Target="../media/image98.jpeg" Type="http://schemas.openxmlformats.org/officeDocument/2006/relationships/image"/><Relationship Id="rId2" Target="../media/image97.jpeg" Type="http://schemas.openxmlformats.org/officeDocument/2006/relationships/image"/><Relationship Id="rId1" Target="../slideLayouts/slideLayout7.xml" Type="http://schemas.openxmlformats.org/officeDocument/2006/relationships/slideLayout"/><Relationship Id="rId5" Target="../media/image100.jpeg" Type="http://schemas.openxmlformats.org/officeDocument/2006/relationships/image"/><Relationship Id="rId4" Target="../media/image99.jpeg" Type="http://schemas.openxmlformats.org/officeDocument/2006/relationships/image"/></Relationships>
</file>

<file path=ppt/slides/_rels/slide52.xml.rels><?xml version="1.0" encoding="UTF-8" standalone="yes" ?><Relationships xmlns="http://schemas.openxmlformats.org/package/2006/relationships"><Relationship Id="rId3" Target="../media/image102.jpeg" Type="http://schemas.openxmlformats.org/officeDocument/2006/relationships/image"/><Relationship Id="rId2" Target="../media/image101.jpeg" Type="http://schemas.openxmlformats.org/officeDocument/2006/relationships/image"/><Relationship Id="rId1" Target="../slideLayouts/slideLayout7.xml" Type="http://schemas.openxmlformats.org/officeDocument/2006/relationships/slideLayout"/><Relationship Id="rId6" Target="../media/image105.jpeg" Type="http://schemas.openxmlformats.org/officeDocument/2006/relationships/image"/><Relationship Id="rId5" Target="../media/image104.jpeg" Type="http://schemas.openxmlformats.org/officeDocument/2006/relationships/image"/><Relationship Id="rId4" Target="../media/image103.jpeg" Type="http://schemas.openxmlformats.org/officeDocument/2006/relationships/image"/></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arget="../media/image113.jpeg" Type="http://schemas.openxmlformats.org/officeDocument/2006/relationships/image"/><Relationship Id="rId2" Target="../media/image112.jpeg" Type="http://schemas.openxmlformats.org/officeDocument/2006/relationships/image"/><Relationship Id="rId1" Target="../slideLayouts/slideLayout7.xml" Type="http://schemas.openxmlformats.org/officeDocument/2006/relationships/slideLayout"/><Relationship Id="rId5" Target="../media/image115.jpeg" Type="http://schemas.openxmlformats.org/officeDocument/2006/relationships/image"/><Relationship Id="rId4" Target="../media/image114.jpeg" Type="http://schemas.openxmlformats.org/officeDocument/2006/relationships/image"/></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arget="../media/image117.jpeg" Type="http://schemas.openxmlformats.org/officeDocument/2006/relationships/image"/><Relationship Id="rId2" Target="../media/image116.jpeg" Type="http://schemas.openxmlformats.org/officeDocument/2006/relationships/image"/><Relationship Id="rId1" Target="../slideLayouts/slideLayout7.xml" Type="http://schemas.openxmlformats.org/officeDocument/2006/relationships/slideLayout"/><Relationship Id="rId4" Target="../media/image118.jpeg" Type="http://schemas.openxmlformats.org/officeDocument/2006/relationships/image"/></Relationships>
</file>

<file path=ppt/slides/_rels/slide61.xml.rels><?xml version="1.0" encoding="UTF-8" standalone="yes" ?><Relationships xmlns="http://schemas.openxmlformats.org/package/2006/relationships"><Relationship Id="rId3" Target="../media/image120.jpeg" Type="http://schemas.openxmlformats.org/officeDocument/2006/relationships/image"/><Relationship Id="rId2" Target="../media/image119.jpeg" Type="http://schemas.openxmlformats.org/officeDocument/2006/relationships/image"/><Relationship Id="rId1" Target="../slideLayouts/slideLayout7.xml" Type="http://schemas.openxmlformats.org/officeDocument/2006/relationships/slideLayout"/><Relationship Id="rId4" Target="../media/image121.jpeg" Type="http://schemas.openxmlformats.org/officeDocument/2006/relationships/image"/></Relationships>
</file>

<file path=ppt/slides/_rels/slide6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arget="../media/image128.jpeg" Type="http://schemas.openxmlformats.org/officeDocument/2006/relationships/image"/><Relationship Id="rId2" Target="../media/image127.jpeg" Type="http://schemas.openxmlformats.org/officeDocument/2006/relationships/image"/><Relationship Id="rId1" Target="../slideLayouts/slideLayout7.xml" Type="http://schemas.openxmlformats.org/officeDocument/2006/relationships/slideLayout"/><Relationship Id="rId6" Target="../media/image131.jpeg" Type="http://schemas.openxmlformats.org/officeDocument/2006/relationships/image"/><Relationship Id="rId5" Target="../media/image130.jpeg" Type="http://schemas.openxmlformats.org/officeDocument/2006/relationships/image"/><Relationship Id="rId4" Target="../media/image129.jpeg" Type="http://schemas.openxmlformats.org/officeDocument/2006/relationships/image"/></Relationships>
</file>

<file path=ppt/slides/_rels/slide68.xml.rels><?xml version="1.0" encoding="UTF-8" standalone="yes" ?><Relationships xmlns="http://schemas.openxmlformats.org/package/2006/relationships"><Relationship Id="rId3" Target="../media/image133.jpeg" Type="http://schemas.openxmlformats.org/officeDocument/2006/relationships/image"/><Relationship Id="rId7" Target="../media/image137.jpeg" Type="http://schemas.openxmlformats.org/officeDocument/2006/relationships/image"/><Relationship Id="rId2" Target="../media/image132.jpeg" Type="http://schemas.openxmlformats.org/officeDocument/2006/relationships/image"/><Relationship Id="rId1" Target="../slideLayouts/slideLayout7.xml" Type="http://schemas.openxmlformats.org/officeDocument/2006/relationships/slideLayout"/><Relationship Id="rId6" Target="../media/image136.jpeg" Type="http://schemas.openxmlformats.org/officeDocument/2006/relationships/image"/><Relationship Id="rId5" Target="../media/image135.jpeg" Type="http://schemas.openxmlformats.org/officeDocument/2006/relationships/image"/><Relationship Id="rId4" Target="../media/image134.jpeg" Type="http://schemas.openxmlformats.org/officeDocument/2006/relationships/image"/></Relationships>
</file>

<file path=ppt/slides/_rels/slide69.xml.rels><?xml version="1.0" encoding="UTF-8" standalone="yes" ?><Relationships xmlns="http://schemas.openxmlformats.org/package/2006/relationships"><Relationship Id="rId3" Target="../media/image139.jpeg" Type="http://schemas.openxmlformats.org/officeDocument/2006/relationships/image"/><Relationship Id="rId2" Target="../media/image138.jpeg" Type="http://schemas.openxmlformats.org/officeDocument/2006/relationships/image"/><Relationship Id="rId1" Target="../slideLayouts/slideLayout7.xml" Type="http://schemas.openxmlformats.org/officeDocument/2006/relationships/slideLayout"/></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arget="../media/image144.jpeg" Type="http://schemas.openxmlformats.org/officeDocument/2006/relationships/image"/><Relationship Id="rId2" Target="../media/image143.jpeg" Type="http://schemas.openxmlformats.org/officeDocument/2006/relationships/image"/><Relationship Id="rId1" Target="../slideLayouts/slideLayout7.xml" Type="http://schemas.openxmlformats.org/officeDocument/2006/relationships/slideLayout"/><Relationship Id="rId5" Target="../media/image146.jpeg" Type="http://schemas.openxmlformats.org/officeDocument/2006/relationships/image"/><Relationship Id="rId4" Target="../media/image145.jpeg" Type="http://schemas.openxmlformats.org/officeDocument/2006/relationships/image"/></Relationships>
</file>

<file path=ppt/slides/_rels/slide74.xml.rels><?xml version="1.0" encoding="UTF-8" standalone="yes" ?><Relationships xmlns="http://schemas.openxmlformats.org/package/2006/relationships"><Relationship Id="rId3" Target="../media/image148.jpeg" Type="http://schemas.openxmlformats.org/officeDocument/2006/relationships/image"/><Relationship Id="rId2" Target="../media/image147.jpeg" Type="http://schemas.openxmlformats.org/officeDocument/2006/relationships/image"/><Relationship Id="rId1" Target="../slideLayouts/slideLayout7.xml" Type="http://schemas.openxmlformats.org/officeDocument/2006/relationships/slideLayout"/><Relationship Id="rId5" Target="../media/image150.jpeg" Type="http://schemas.openxmlformats.org/officeDocument/2006/relationships/image"/><Relationship Id="rId4" Target="../media/image149.jpeg" Type="http://schemas.openxmlformats.org/officeDocument/2006/relationships/image"/></Relationships>
</file>

<file path=ppt/slides/_rels/slide75.xml.rels><?xml version="1.0" encoding="UTF-8" standalone="yes" ?><Relationships xmlns="http://schemas.openxmlformats.org/package/2006/relationships"><Relationship Id="rId3" Target="../media/image152.jpeg" Type="http://schemas.openxmlformats.org/officeDocument/2006/relationships/image"/><Relationship Id="rId2" Target="../media/image151.jpeg" Type="http://schemas.openxmlformats.org/officeDocument/2006/relationships/image"/><Relationship Id="rId1" Target="../slideLayouts/slideLayout7.xml" Type="http://schemas.openxmlformats.org/officeDocument/2006/relationships/slideLayout"/></Relationships>
</file>

<file path=ppt/slides/_rels/slide7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arget="../media/image159.jpeg" Type="http://schemas.openxmlformats.org/officeDocument/2006/relationships/image"/><Relationship Id="rId2" Target="../media/image158.jpeg" Type="http://schemas.openxmlformats.org/officeDocument/2006/relationships/image"/><Relationship Id="rId1" Target="../slideLayouts/slideLayout7.xml" Type="http://schemas.openxmlformats.org/officeDocument/2006/relationships/slideLayout"/><Relationship Id="rId5" Target="../media/image161.jpeg" Type="http://schemas.openxmlformats.org/officeDocument/2006/relationships/image"/><Relationship Id="rId4" Target="../media/image160.jpeg" Type="http://schemas.openxmlformats.org/officeDocument/2006/relationships/image"/></Relationships>
</file>

<file path=ppt/slides/_rels/slide82.xml.rels><?xml version="1.0" encoding="UTF-8" standalone="yes" ?><Relationships xmlns="http://schemas.openxmlformats.org/package/2006/relationships"><Relationship Id="rId3" Target="../media/image163.jpeg" Type="http://schemas.openxmlformats.org/officeDocument/2006/relationships/image"/><Relationship Id="rId2" Target="../media/image162.jpeg" Type="http://schemas.openxmlformats.org/officeDocument/2006/relationships/image"/><Relationship Id="rId1" Target="../slideLayouts/slideLayout7.xml" Type="http://schemas.openxmlformats.org/officeDocument/2006/relationships/slideLayout"/></Relationships>
</file>

<file path=ppt/slides/_rels/slide83.xml.rels><?xml version="1.0" encoding="UTF-8" standalone="yes" ?><Relationships xmlns="http://schemas.openxmlformats.org/package/2006/relationships"><Relationship Id="rId3" Target="../media/image165.jpeg" Type="http://schemas.openxmlformats.org/officeDocument/2006/relationships/image"/><Relationship Id="rId2" Target="../media/image164.jpeg" Type="http://schemas.openxmlformats.org/officeDocument/2006/relationships/image"/><Relationship Id="rId1" Target="../slideLayouts/slideLayout7.xml" Type="http://schemas.openxmlformats.org/officeDocument/2006/relationships/slideLayout"/><Relationship Id="rId6" Target="../media/image168.jpeg" Type="http://schemas.openxmlformats.org/officeDocument/2006/relationships/image"/><Relationship Id="rId5" Target="../media/image167.jpeg" Type="http://schemas.openxmlformats.org/officeDocument/2006/relationships/image"/><Relationship Id="rId4" Target="../media/image166.jpeg" Type="http://schemas.openxmlformats.org/officeDocument/2006/relationships/image"/></Relationships>
</file>

<file path=ppt/slides/_rels/slide8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arget="../media/image175.jpeg" Type="http://schemas.openxmlformats.org/officeDocument/2006/relationships/image"/><Relationship Id="rId2" Target="../media/image174.jpeg" Type="http://schemas.openxmlformats.org/officeDocument/2006/relationships/image"/><Relationship Id="rId1" Target="../slideLayouts/slideLayout7.xml" Type="http://schemas.openxmlformats.org/officeDocument/2006/relationships/slideLayout"/><Relationship Id="rId6" Target="../media/image178.jpeg" Type="http://schemas.openxmlformats.org/officeDocument/2006/relationships/image"/><Relationship Id="rId5" Target="../media/image177.jpeg" Type="http://schemas.openxmlformats.org/officeDocument/2006/relationships/image"/><Relationship Id="rId4" Target="../media/image176.jpeg" Type="http://schemas.openxmlformats.org/officeDocument/2006/relationships/image"/></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arget="../media/image180.jpeg" Type="http://schemas.openxmlformats.org/officeDocument/2006/relationships/image"/><Relationship Id="rId2" Target="../media/image179.jpeg" Type="http://schemas.openxmlformats.org/officeDocument/2006/relationships/image"/><Relationship Id="rId1" Target="../slideLayouts/slideLayout7.xml" Type="http://schemas.openxmlformats.org/officeDocument/2006/relationships/slideLayout"/><Relationship Id="rId6" Target="../media/image183.jpeg" Type="http://schemas.openxmlformats.org/officeDocument/2006/relationships/image"/><Relationship Id="rId5" Target="../media/image182.jpeg" Type="http://schemas.openxmlformats.org/officeDocument/2006/relationships/image"/><Relationship Id="rId4" Target="../media/image181.jpeg" Type="http://schemas.openxmlformats.org/officeDocument/2006/relationships/image"/></Relationships>
</file>

<file path=ppt/slides/_rels/slide91.xml.rels><?xml version="1.0" encoding="UTF-8" standalone="yes" ?><Relationships xmlns="http://schemas.openxmlformats.org/package/2006/relationships"><Relationship Id="rId3" Target="../media/image185.jpeg" Type="http://schemas.openxmlformats.org/officeDocument/2006/relationships/image"/><Relationship Id="rId2" Target="../media/image184.jpeg" Type="http://schemas.openxmlformats.org/officeDocument/2006/relationships/image"/><Relationship Id="rId1" Target="../slideLayouts/slideLayout7.xml" Type="http://schemas.openxmlformats.org/officeDocument/2006/relationships/slideLayout"/></Relationships>
</file>

<file path=ppt/slides/_rels/slide9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arget="../media/image192.jpeg" Type="http://schemas.openxmlformats.org/officeDocument/2006/relationships/image"/><Relationship Id="rId2" Target="../media/image191.jpeg" Type="http://schemas.openxmlformats.org/officeDocument/2006/relationships/image"/><Relationship Id="rId1" Target="../slideLayouts/slideLayout7.xml" Type="http://schemas.openxmlformats.org/officeDocument/2006/relationships/slideLayout"/><Relationship Id="rId5" Target="../media/image194.jpeg" Type="http://schemas.openxmlformats.org/officeDocument/2006/relationships/image"/><Relationship Id="rId4" Target="../media/image193.jpeg" Type="http://schemas.openxmlformats.org/officeDocument/2006/relationships/image"/></Relationships>
</file>

<file path=ppt/slides/_rels/slide98.xml.rels><?xml version="1.0" encoding="UTF-8" standalone="yes" ?><Relationships xmlns="http://schemas.openxmlformats.org/package/2006/relationships"><Relationship Id="rId3" Target="../media/image196.jpeg" Type="http://schemas.openxmlformats.org/officeDocument/2006/relationships/image"/><Relationship Id="rId2" Target="../media/image195.jpeg" Type="http://schemas.openxmlformats.org/officeDocument/2006/relationships/image"/><Relationship Id="rId1" Target="../slideLayouts/slideLayout7.xml" Type="http://schemas.openxmlformats.org/officeDocument/2006/relationships/slideLayout"/><Relationship Id="rId5" Target="../media/image198.jpeg" Type="http://schemas.openxmlformats.org/officeDocument/2006/relationships/image"/><Relationship Id="rId4" Target="../media/image197.jpeg" Type="http://schemas.openxmlformats.org/officeDocument/2006/relationships/image"/></Relationships>
</file>

<file path=ppt/slides/_rels/slide99.xml.rels><?xml version="1.0" encoding="UTF-8" standalone="yes" ?><Relationships xmlns="http://schemas.openxmlformats.org/package/2006/relationships"><Relationship Id="rId3" Target="../media/image200.jpeg" Type="http://schemas.openxmlformats.org/officeDocument/2006/relationships/image"/><Relationship Id="rId2" Target="../media/image199.jpeg" Type="http://schemas.openxmlformats.org/officeDocument/2006/relationships/image"/><Relationship Id="rId1" Target="../slideLayouts/slideLayout7.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1998" y="-12870"/>
            <a:ext cx="9144000" cy="6858000"/>
          </a:xfrm>
          <a:prstGeom prst="rect">
            <a:avLst/>
          </a:prstGeom>
          <a:noFill/>
          <a:ln>
            <a:noFill/>
          </a:ln>
        </p:spPr>
      </p:pic>
    </p:spTree>
    <p:extLst>
      <p:ext uri="{BB962C8B-B14F-4D97-AF65-F5344CB8AC3E}">
        <p14:creationId xmlns:p14="http://schemas.microsoft.com/office/powerpoint/2010/main" val="1243492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698461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5363945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6641614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2293109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4334" y="0"/>
            <a:ext cx="9129666" cy="6858000"/>
          </a:xfrm>
          <a:prstGeom prst="rect">
            <a:avLst/>
          </a:prstGeom>
          <a:noFill/>
          <a:ln>
            <a:noFill/>
          </a:ln>
        </p:spPr>
      </p:pic>
    </p:spTree>
    <p:extLst>
      <p:ext uri="{BB962C8B-B14F-4D97-AF65-F5344CB8AC3E}">
        <p14:creationId xmlns:p14="http://schemas.microsoft.com/office/powerpoint/2010/main" val="18062076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0199" y="27384"/>
            <a:ext cx="9103802" cy="6858000"/>
          </a:xfrm>
          <a:prstGeom prst="rect">
            <a:avLst/>
          </a:prstGeom>
          <a:noFill/>
          <a:ln>
            <a:noFill/>
          </a:ln>
        </p:spPr>
      </p:pic>
    </p:spTree>
    <p:extLst>
      <p:ext uri="{BB962C8B-B14F-4D97-AF65-F5344CB8AC3E}">
        <p14:creationId xmlns:p14="http://schemas.microsoft.com/office/powerpoint/2010/main" val="21276291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4369" y="0"/>
            <a:ext cx="9129632" cy="6858000"/>
          </a:xfrm>
          <a:prstGeom prst="rect">
            <a:avLst/>
          </a:prstGeom>
          <a:noFill/>
          <a:ln>
            <a:noFill/>
          </a:ln>
        </p:spPr>
      </p:pic>
    </p:spTree>
    <p:extLst>
      <p:ext uri="{BB962C8B-B14F-4D97-AF65-F5344CB8AC3E}">
        <p14:creationId xmlns:p14="http://schemas.microsoft.com/office/powerpoint/2010/main" val="8320486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4499992" y="-27384"/>
            <a:ext cx="4114800" cy="864096"/>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216024" y="908720"/>
            <a:ext cx="8388424" cy="1795636"/>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4644008" y="2677294"/>
            <a:ext cx="4295775" cy="60769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71933" y="3501008"/>
            <a:ext cx="8460507" cy="3024336"/>
          </a:xfrm>
          <a:prstGeom prst="rect">
            <a:avLst/>
          </a:prstGeom>
          <a:noFill/>
          <a:ln w="9525">
            <a:noFill/>
            <a:miter lim="800000"/>
            <a:headEnd/>
            <a:tailEnd/>
          </a:ln>
        </p:spPr>
      </p:pic>
      <p:sp>
        <p:nvSpPr>
          <p:cNvPr id="6" name="TextBox 5"/>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71629" y="354339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edge">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edge">
                                      <p:cBhvr>
                                        <p:cTn id="17" dur="2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edg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wedge">
                                      <p:cBhvr>
                                        <p:cTn id="3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41231" y="116632"/>
            <a:ext cx="8695266" cy="1082268"/>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735285" y="1916832"/>
            <a:ext cx="7869163" cy="862433"/>
          </a:xfrm>
          <a:prstGeom prst="rect">
            <a:avLst/>
          </a:prstGeom>
          <a:noFill/>
          <a:ln w="9525">
            <a:noFill/>
            <a:miter lim="800000"/>
            <a:headEnd/>
            <a:tailEnd/>
          </a:ln>
        </p:spPr>
      </p:pic>
      <p:pic>
        <p:nvPicPr>
          <p:cNvPr id="18436" name="Picture 4"/>
          <p:cNvPicPr>
            <a:picLocks noChangeAspect="1" noChangeArrowheads="1"/>
          </p:cNvPicPr>
          <p:nvPr/>
        </p:nvPicPr>
        <p:blipFill>
          <a:blip r:embed="rId4" cstate="print"/>
          <a:srcRect/>
          <a:stretch>
            <a:fillRect/>
          </a:stretch>
        </p:blipFill>
        <p:spPr bwMode="auto">
          <a:xfrm>
            <a:off x="756467" y="4281661"/>
            <a:ext cx="7847981" cy="659507"/>
          </a:xfrm>
          <a:prstGeom prst="rect">
            <a:avLst/>
          </a:prstGeom>
          <a:noFill/>
          <a:ln w="9525">
            <a:noFill/>
            <a:miter lim="800000"/>
            <a:headEnd/>
            <a:tailEnd/>
          </a:ln>
        </p:spPr>
      </p:pic>
      <p:grpSp>
        <p:nvGrpSpPr>
          <p:cNvPr id="7" name="Group 6"/>
          <p:cNvGrpSpPr/>
          <p:nvPr/>
        </p:nvGrpSpPr>
        <p:grpSpPr>
          <a:xfrm>
            <a:off x="1802457" y="2761109"/>
            <a:ext cx="6657975" cy="1603995"/>
            <a:chOff x="1658441" y="2473077"/>
            <a:chExt cx="6657975" cy="1603995"/>
          </a:xfrm>
        </p:grpSpPr>
        <p:pic>
          <p:nvPicPr>
            <p:cNvPr id="2050" name="Picture 2"/>
            <p:cNvPicPr>
              <a:picLocks noChangeAspect="1" noChangeArrowheads="1"/>
            </p:cNvPicPr>
            <p:nvPr/>
          </p:nvPicPr>
          <p:blipFill>
            <a:blip r:embed="rId5" cstate="print"/>
            <a:srcRect/>
            <a:stretch>
              <a:fillRect/>
            </a:stretch>
          </p:blipFill>
          <p:spPr bwMode="auto">
            <a:xfrm>
              <a:off x="3611066" y="2473077"/>
              <a:ext cx="4705350" cy="523875"/>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1658441" y="3000747"/>
              <a:ext cx="6657975" cy="1076325"/>
            </a:xfrm>
            <a:prstGeom prst="rect">
              <a:avLst/>
            </a:prstGeom>
            <a:noFill/>
            <a:ln w="9525">
              <a:noFill/>
              <a:miter lim="800000"/>
              <a:headEnd/>
              <a:tailEnd/>
            </a:ln>
          </p:spPr>
        </p:pic>
      </p:grpSp>
      <p:pic>
        <p:nvPicPr>
          <p:cNvPr id="2052" name="Picture 4"/>
          <p:cNvPicPr>
            <a:picLocks noChangeAspect="1" noChangeArrowheads="1"/>
          </p:cNvPicPr>
          <p:nvPr/>
        </p:nvPicPr>
        <p:blipFill>
          <a:blip r:embed="rId7" cstate="print"/>
          <a:srcRect/>
          <a:stretch>
            <a:fillRect/>
          </a:stretch>
        </p:blipFill>
        <p:spPr bwMode="auto">
          <a:xfrm>
            <a:off x="188590" y="5044777"/>
            <a:ext cx="8271842" cy="1552575"/>
          </a:xfrm>
          <a:prstGeom prst="rect">
            <a:avLst/>
          </a:prstGeom>
          <a:noFill/>
          <a:ln w="9525">
            <a:noFill/>
            <a:miter lim="800000"/>
            <a:headEnd/>
            <a:tailEnd/>
          </a:ln>
        </p:spPr>
      </p:pic>
      <p:sp>
        <p:nvSpPr>
          <p:cNvPr id="10" name="TextBox 9"/>
          <p:cNvSpPr txBox="1"/>
          <p:nvPr/>
        </p:nvSpPr>
        <p:spPr>
          <a:xfrm>
            <a:off x="3458696" y="588461"/>
            <a:ext cx="1024639" cy="523220"/>
          </a:xfrm>
          <a:prstGeom prst="rect">
            <a:avLst/>
          </a:prstGeom>
          <a:noFill/>
        </p:spPr>
        <p:txBody>
          <a:bodyPr wrap="none" rtlCol="1">
            <a:spAutoFit/>
          </a:bodyPr>
          <a:lstStyle/>
          <a:p>
            <a:r>
              <a:rPr lang="ar-SA" sz="2800" dirty="0" smtClean="0"/>
              <a:t>ـتعليمه.</a:t>
            </a:r>
            <a:endParaRPr lang="ar-SA" sz="2800" dirty="0"/>
          </a:p>
        </p:txBody>
      </p:sp>
      <p:sp>
        <p:nvSpPr>
          <p:cNvPr id="11" name="TextBox 10"/>
          <p:cNvSpPr txBox="1"/>
          <p:nvPr/>
        </p:nvSpPr>
        <p:spPr>
          <a:xfrm>
            <a:off x="3845900" y="11663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2" name="TextBox 11"/>
          <p:cNvSpPr txBox="1"/>
          <p:nvPr/>
        </p:nvSpPr>
        <p:spPr>
          <a:xfrm>
            <a:off x="8447369" y="282011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3" name="TextBox 12"/>
          <p:cNvSpPr txBox="1"/>
          <p:nvPr/>
        </p:nvSpPr>
        <p:spPr>
          <a:xfrm>
            <a:off x="8598428" y="491155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edge">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8435"/>
                                        </p:tgtEl>
                                        <p:attrNameLst>
                                          <p:attrName>style.visibility</p:attrName>
                                        </p:attrNameLst>
                                      </p:cBhvr>
                                      <p:to>
                                        <p:strVal val="visible"/>
                                      </p:to>
                                    </p:set>
                                    <p:animEffect transition="in" filter="wedge">
                                      <p:cBhvr>
                                        <p:cTn id="22" dur="2000"/>
                                        <p:tgtEl>
                                          <p:spTgt spid="18435"/>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edge">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edg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8436"/>
                                        </p:tgtEl>
                                        <p:attrNameLst>
                                          <p:attrName>style.visibility</p:attrName>
                                        </p:attrNameLst>
                                      </p:cBhvr>
                                      <p:to>
                                        <p:strVal val="visible"/>
                                      </p:to>
                                    </p:set>
                                    <p:animEffect transition="in" filter="wedge">
                                      <p:cBhvr>
                                        <p:cTn id="37" dur="2000"/>
                                        <p:tgtEl>
                                          <p:spTgt spid="18436"/>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edge">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wedge">
                                      <p:cBhvr>
                                        <p:cTn id="4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5220072" y="116632"/>
            <a:ext cx="3805039" cy="72008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45851" y="980728"/>
            <a:ext cx="8458597" cy="1944216"/>
          </a:xfrm>
          <a:prstGeom prst="rect">
            <a:avLst/>
          </a:prstGeom>
          <a:noFill/>
          <a:ln w="9525">
            <a:noFill/>
            <a:miter lim="800000"/>
            <a:headEnd/>
            <a:tailEnd/>
          </a:ln>
        </p:spPr>
      </p:pic>
      <p:sp>
        <p:nvSpPr>
          <p:cNvPr id="4" name="TextBox 3"/>
          <p:cNvSpPr txBox="1"/>
          <p:nvPr/>
        </p:nvSpPr>
        <p:spPr>
          <a:xfrm>
            <a:off x="859842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strips(downLeft)">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strips(downLeft)">
                                      <p:cBhvr>
                                        <p:cTn id="1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587016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681996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375381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906468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2348710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821666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835696" y="211113"/>
            <a:ext cx="7181850" cy="769615"/>
          </a:xfrm>
          <a:prstGeom prst="rect">
            <a:avLst/>
          </a:prstGeom>
          <a:noFill/>
          <a:ln w="9525">
            <a:noFill/>
            <a:miter lim="800000"/>
            <a:headEnd/>
            <a:tailEnd/>
          </a:ln>
        </p:spPr>
      </p:pic>
      <p:grpSp>
        <p:nvGrpSpPr>
          <p:cNvPr id="6" name="Group 5"/>
          <p:cNvGrpSpPr/>
          <p:nvPr/>
        </p:nvGrpSpPr>
        <p:grpSpPr>
          <a:xfrm>
            <a:off x="3728417" y="3175447"/>
            <a:ext cx="4804023" cy="1909737"/>
            <a:chOff x="3728417" y="3463479"/>
            <a:chExt cx="4804023" cy="1909737"/>
          </a:xfrm>
        </p:grpSpPr>
        <p:pic>
          <p:nvPicPr>
            <p:cNvPr id="4099" name="Picture 3"/>
            <p:cNvPicPr>
              <a:picLocks noChangeAspect="1" noChangeArrowheads="1"/>
            </p:cNvPicPr>
            <p:nvPr/>
          </p:nvPicPr>
          <p:blipFill>
            <a:blip r:embed="rId3" cstate="print"/>
            <a:srcRect/>
            <a:stretch>
              <a:fillRect/>
            </a:stretch>
          </p:blipFill>
          <p:spPr bwMode="auto">
            <a:xfrm>
              <a:off x="6731074" y="3463479"/>
              <a:ext cx="1657350" cy="613593"/>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728417" y="4097635"/>
              <a:ext cx="4804023" cy="1275581"/>
            </a:xfrm>
            <a:prstGeom prst="rect">
              <a:avLst/>
            </a:prstGeom>
            <a:noFill/>
            <a:ln w="9525">
              <a:noFill/>
              <a:miter lim="800000"/>
              <a:headEnd/>
              <a:tailEnd/>
            </a:ln>
          </p:spPr>
        </p:pic>
      </p:grpSp>
      <p:pic>
        <p:nvPicPr>
          <p:cNvPr id="4101" name="Picture 5"/>
          <p:cNvPicPr>
            <a:picLocks noChangeAspect="1" noChangeArrowheads="1"/>
          </p:cNvPicPr>
          <p:nvPr/>
        </p:nvPicPr>
        <p:blipFill>
          <a:blip r:embed="rId5" cstate="print"/>
          <a:srcRect/>
          <a:stretch>
            <a:fillRect/>
          </a:stretch>
        </p:blipFill>
        <p:spPr bwMode="auto">
          <a:xfrm>
            <a:off x="144016" y="1196752"/>
            <a:ext cx="8604448" cy="1296144"/>
          </a:xfrm>
          <a:prstGeom prst="rect">
            <a:avLst/>
          </a:prstGeom>
          <a:noFill/>
          <a:ln w="9525">
            <a:noFill/>
            <a:miter lim="800000"/>
            <a:headEnd/>
            <a:tailEnd/>
          </a:ln>
        </p:spPr>
      </p:pic>
      <p:sp>
        <p:nvSpPr>
          <p:cNvPr id="7" name="TextBox 6"/>
          <p:cNvSpPr txBox="1"/>
          <p:nvPr/>
        </p:nvSpPr>
        <p:spPr>
          <a:xfrm>
            <a:off x="853244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to="" calcmode="lin" valueType="num">
                                      <p:cBhvr>
                                        <p:cTn id="7" dur="1" fill="hold"/>
                                        <p:tgtEl>
                                          <p:spTgt spid="2048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101"/>
                                        </p:tgtEl>
                                        <p:attrNameLst>
                                          <p:attrName>style.visibility</p:attrName>
                                        </p:attrNameLst>
                                      </p:cBhvr>
                                      <p:to>
                                        <p:strVal val="visible"/>
                                      </p:to>
                                    </p:set>
                                    <p:anim to="" calcmode="lin" valueType="num">
                                      <p:cBhvr>
                                        <p:cTn id="17" dur="1" fill="hold"/>
                                        <p:tgtEl>
                                          <p:spTgt spid="410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5220072" y="44624"/>
            <a:ext cx="3857625" cy="1008112"/>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144016" y="1370285"/>
            <a:ext cx="8748464" cy="2058715"/>
          </a:xfrm>
          <a:prstGeom prst="rect">
            <a:avLst/>
          </a:prstGeom>
          <a:noFill/>
          <a:ln w="9525">
            <a:noFill/>
            <a:miter lim="800000"/>
            <a:headEnd/>
            <a:tailEnd/>
          </a:ln>
        </p:spPr>
      </p:pic>
      <p:sp>
        <p:nvSpPr>
          <p:cNvPr id="4" name="TextBox 3"/>
          <p:cNvSpPr txBox="1"/>
          <p:nvPr/>
        </p:nvSpPr>
        <p:spPr>
          <a:xfrm>
            <a:off x="859842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to="" calcmode="lin" valueType="num">
                                      <p:cBhvr>
                                        <p:cTn id="7" dur="1" fill="hold"/>
                                        <p:tgtEl>
                                          <p:spTgt spid="2150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to="" calcmode="lin" valueType="num">
                                      <p:cBhvr>
                                        <p:cTn id="17"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5569396" y="44624"/>
            <a:ext cx="3467100" cy="789043"/>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2997646" y="2204864"/>
            <a:ext cx="6038850" cy="747514"/>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71239" y="1052736"/>
            <a:ext cx="8965257" cy="1224136"/>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508049" y="5491510"/>
            <a:ext cx="8456439" cy="1177850"/>
          </a:xfrm>
          <a:prstGeom prst="rect">
            <a:avLst/>
          </a:prstGeom>
          <a:noFill/>
          <a:ln w="9525">
            <a:noFill/>
            <a:miter lim="800000"/>
            <a:headEnd/>
            <a:tailEnd/>
          </a:ln>
        </p:spPr>
      </p:pic>
      <p:sp>
        <p:nvSpPr>
          <p:cNvPr id="7" name="TextBox 6"/>
          <p:cNvSpPr txBox="1"/>
          <p:nvPr/>
        </p:nvSpPr>
        <p:spPr>
          <a:xfrm>
            <a:off x="5986042" y="4757082"/>
            <a:ext cx="2834430"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1">
            <a:spAutoFit/>
          </a:bodyPr>
          <a:lstStyle/>
          <a:p>
            <a:r>
              <a:rPr lang="ar-SA" sz="2000" b="1" dirty="0" smtClean="0"/>
              <a:t>وهل جزاء الإحسان إلا الإحسان </a:t>
            </a:r>
            <a:endParaRPr lang="ar-SA" sz="2000" b="1" dirty="0"/>
          </a:p>
        </p:txBody>
      </p:sp>
      <p:grpSp>
        <p:nvGrpSpPr>
          <p:cNvPr id="10" name="Group 9"/>
          <p:cNvGrpSpPr/>
          <p:nvPr/>
        </p:nvGrpSpPr>
        <p:grpSpPr>
          <a:xfrm>
            <a:off x="2745060" y="2780928"/>
            <a:ext cx="5590722" cy="1733550"/>
            <a:chOff x="2745060" y="2636912"/>
            <a:chExt cx="5590722" cy="1733550"/>
          </a:xfrm>
        </p:grpSpPr>
        <p:pic>
          <p:nvPicPr>
            <p:cNvPr id="6149" name="Picture 5"/>
            <p:cNvPicPr>
              <a:picLocks noChangeAspect="1" noChangeArrowheads="1"/>
            </p:cNvPicPr>
            <p:nvPr/>
          </p:nvPicPr>
          <p:blipFill>
            <a:blip r:embed="rId6" cstate="print"/>
            <a:srcRect/>
            <a:stretch>
              <a:fillRect/>
            </a:stretch>
          </p:blipFill>
          <p:spPr bwMode="auto">
            <a:xfrm>
              <a:off x="7783332" y="2651426"/>
              <a:ext cx="552450" cy="285750"/>
            </a:xfrm>
            <a:prstGeom prst="rect">
              <a:avLst/>
            </a:prstGeom>
            <a:noFill/>
            <a:ln w="9525">
              <a:noFill/>
              <a:miter lim="800000"/>
              <a:headEnd/>
              <a:tailEnd/>
            </a:ln>
          </p:spPr>
        </p:pic>
        <p:pic>
          <p:nvPicPr>
            <p:cNvPr id="6150" name="Picture 6"/>
            <p:cNvPicPr>
              <a:picLocks noChangeAspect="1" noChangeArrowheads="1"/>
            </p:cNvPicPr>
            <p:nvPr/>
          </p:nvPicPr>
          <p:blipFill>
            <a:blip r:embed="rId7" cstate="print"/>
            <a:srcRect/>
            <a:stretch>
              <a:fillRect/>
            </a:stretch>
          </p:blipFill>
          <p:spPr bwMode="auto">
            <a:xfrm>
              <a:off x="2745060" y="2636912"/>
              <a:ext cx="5067300" cy="1733550"/>
            </a:xfrm>
            <a:prstGeom prst="rect">
              <a:avLst/>
            </a:prstGeom>
            <a:noFill/>
            <a:ln w="9525">
              <a:noFill/>
              <a:miter lim="800000"/>
              <a:headEnd/>
              <a:tailEnd/>
            </a:ln>
          </p:spPr>
        </p:pic>
      </p:grpSp>
      <p:sp>
        <p:nvSpPr>
          <p:cNvPr id="11" name="TextBox 10"/>
          <p:cNvSpPr txBox="1"/>
          <p:nvPr/>
        </p:nvSpPr>
        <p:spPr>
          <a:xfrm>
            <a:off x="8388424" y="26793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2" name="TextBox 11"/>
          <p:cNvSpPr txBox="1"/>
          <p:nvPr/>
        </p:nvSpPr>
        <p:spPr>
          <a:xfrm>
            <a:off x="8598428" y="54868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to="" calcmode="lin" valueType="num">
                                      <p:cBhvr>
                                        <p:cTn id="7" dur="1" fill="hold"/>
                                        <p:tgtEl>
                                          <p:spTgt spid="2253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 to="" calcmode="lin" valueType="num">
                                      <p:cBhvr>
                                        <p:cTn id="17" dur="1" fill="hold"/>
                                        <p:tgtEl>
                                          <p:spTgt spid="614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2531"/>
                                        </p:tgtEl>
                                        <p:attrNameLst>
                                          <p:attrName>style.visibility</p:attrName>
                                        </p:attrNameLst>
                                      </p:cBhvr>
                                      <p:to>
                                        <p:strVal val="visible"/>
                                      </p:to>
                                    </p:set>
                                    <p:anim to="" calcmode="lin" valueType="num">
                                      <p:cBhvr>
                                        <p:cTn id="22" dur="1" fill="hold"/>
                                        <p:tgtEl>
                                          <p:spTgt spid="2253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6148"/>
                                        </p:tgtEl>
                                        <p:attrNameLst>
                                          <p:attrName>style.visibility</p:attrName>
                                        </p:attrNameLst>
                                      </p:cBhvr>
                                      <p:to>
                                        <p:strVal val="visible"/>
                                      </p:to>
                                    </p:set>
                                    <p:anim to="" calcmode="lin" valueType="num">
                                      <p:cBhvr>
                                        <p:cTn id="42" dur="1" fill="hold"/>
                                        <p:tgtEl>
                                          <p:spTgt spid="61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0985265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51561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037339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0" y="0"/>
            <a:ext cx="9144000" cy="6858000"/>
          </a:xfrm>
          <a:prstGeom prst="rect">
            <a:avLst/>
          </a:prstGeom>
          <a:noFill/>
          <a:ln>
            <a:noFill/>
          </a:ln>
        </p:spPr>
      </p:pic>
    </p:spTree>
    <p:extLst>
      <p:ext uri="{BB962C8B-B14F-4D97-AF65-F5344CB8AC3E}">
        <p14:creationId xmlns:p14="http://schemas.microsoft.com/office/powerpoint/2010/main" val="4732416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270588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8137431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5828" y="0"/>
            <a:ext cx="9118172" cy="6858000"/>
          </a:xfrm>
          <a:prstGeom prst="rect">
            <a:avLst/>
          </a:prstGeom>
          <a:noFill/>
          <a:ln>
            <a:noFill/>
          </a:ln>
        </p:spPr>
      </p:pic>
    </p:spTree>
    <p:extLst>
      <p:ext uri="{BB962C8B-B14F-4D97-AF65-F5344CB8AC3E}">
        <p14:creationId xmlns:p14="http://schemas.microsoft.com/office/powerpoint/2010/main" val="14441643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4469829" y="44624"/>
            <a:ext cx="4638675" cy="759027"/>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3851920" y="2988568"/>
            <a:ext cx="5105400" cy="656456"/>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932040" y="836712"/>
            <a:ext cx="3543300" cy="648072"/>
          </a:xfrm>
          <a:prstGeom prst="rect">
            <a:avLst/>
          </a:prstGeom>
          <a:noFill/>
          <a:ln w="9525">
            <a:noFill/>
            <a:miter lim="800000"/>
            <a:headEnd/>
            <a:tailEnd/>
          </a:ln>
        </p:spPr>
      </p:pic>
      <p:grpSp>
        <p:nvGrpSpPr>
          <p:cNvPr id="7" name="Group 6"/>
          <p:cNvGrpSpPr/>
          <p:nvPr/>
        </p:nvGrpSpPr>
        <p:grpSpPr>
          <a:xfrm>
            <a:off x="2240629" y="1412776"/>
            <a:ext cx="6579843" cy="648072"/>
            <a:chOff x="2240629" y="980728"/>
            <a:chExt cx="6579843" cy="361950"/>
          </a:xfrm>
        </p:grpSpPr>
        <p:pic>
          <p:nvPicPr>
            <p:cNvPr id="1027" name="Picture 3"/>
            <p:cNvPicPr>
              <a:picLocks noChangeAspect="1" noChangeArrowheads="1"/>
            </p:cNvPicPr>
            <p:nvPr/>
          </p:nvPicPr>
          <p:blipFill>
            <a:blip r:embed="rId5" cstate="print"/>
            <a:srcRect/>
            <a:stretch>
              <a:fillRect/>
            </a:stretch>
          </p:blipFill>
          <p:spPr bwMode="auto">
            <a:xfrm>
              <a:off x="4210372" y="980728"/>
              <a:ext cx="4610100" cy="36195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2240629" y="1050029"/>
              <a:ext cx="2028825" cy="276225"/>
            </a:xfrm>
            <a:prstGeom prst="rect">
              <a:avLst/>
            </a:prstGeom>
            <a:noFill/>
            <a:ln w="9525">
              <a:noFill/>
              <a:miter lim="800000"/>
              <a:headEnd/>
              <a:tailEnd/>
            </a:ln>
          </p:spPr>
        </p:pic>
      </p:grpSp>
      <p:pic>
        <p:nvPicPr>
          <p:cNvPr id="1029" name="Picture 5"/>
          <p:cNvPicPr>
            <a:picLocks noChangeAspect="1" noChangeArrowheads="1"/>
          </p:cNvPicPr>
          <p:nvPr/>
        </p:nvPicPr>
        <p:blipFill>
          <a:blip r:embed="rId7" cstate="print"/>
          <a:srcRect/>
          <a:stretch>
            <a:fillRect/>
          </a:stretch>
        </p:blipFill>
        <p:spPr bwMode="auto">
          <a:xfrm>
            <a:off x="92990" y="3889425"/>
            <a:ext cx="8950970" cy="2563911"/>
          </a:xfrm>
          <a:prstGeom prst="rect">
            <a:avLst/>
          </a:prstGeom>
          <a:noFill/>
          <a:ln w="9525">
            <a:noFill/>
            <a:miter lim="800000"/>
            <a:headEnd/>
            <a:tailEnd/>
          </a:ln>
        </p:spPr>
      </p:pic>
      <p:sp>
        <p:nvSpPr>
          <p:cNvPr id="9" name="TextBox 8"/>
          <p:cNvSpPr txBox="1"/>
          <p:nvPr/>
        </p:nvSpPr>
        <p:spPr>
          <a:xfrm>
            <a:off x="8598428"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532440" y="342900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strips(downLeft)">
                                      <p:cBhvr>
                                        <p:cTn id="7" dur="2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strips(downLeft)">
                                      <p:cBhvr>
                                        <p:cTn id="17" dur="2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3555"/>
                                        </p:tgtEl>
                                        <p:attrNameLst>
                                          <p:attrName>style.visibility</p:attrName>
                                        </p:attrNameLst>
                                      </p:cBhvr>
                                      <p:to>
                                        <p:strVal val="visible"/>
                                      </p:to>
                                    </p:set>
                                    <p:animEffect transition="in" filter="strips(downLeft)">
                                      <p:cBhvr>
                                        <p:cTn id="27" dur="2000"/>
                                        <p:tgtEl>
                                          <p:spTgt spid="2355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downLeft)">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strips(downLeft)">
                                      <p:cBhvr>
                                        <p:cTn id="3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3995936" y="188640"/>
            <a:ext cx="5076825" cy="836192"/>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72591" y="1146448"/>
            <a:ext cx="8503865" cy="2642592"/>
          </a:xfrm>
          <a:prstGeom prst="rect">
            <a:avLst/>
          </a:prstGeom>
          <a:noFill/>
          <a:ln w="9525">
            <a:noFill/>
            <a:miter lim="800000"/>
            <a:headEnd/>
            <a:tailEnd/>
          </a:ln>
        </p:spPr>
      </p:pic>
      <p:sp>
        <p:nvSpPr>
          <p:cNvPr id="4" name="TextBox 3"/>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edge">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edge">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3275856" y="44624"/>
            <a:ext cx="5616624" cy="72008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432048" y="980728"/>
            <a:ext cx="8244408" cy="2376264"/>
          </a:xfrm>
          <a:prstGeom prst="rect">
            <a:avLst/>
          </a:prstGeom>
          <a:noFill/>
          <a:ln w="9525">
            <a:noFill/>
            <a:miter lim="800000"/>
            <a:headEnd/>
            <a:tailEnd/>
          </a:ln>
        </p:spPr>
      </p:pic>
      <p:sp>
        <p:nvSpPr>
          <p:cNvPr id="4" name="TextBox 3"/>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edge">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edge">
                                      <p:cBhvr>
                                        <p:cTn id="1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4211961" y="116632"/>
            <a:ext cx="4824536" cy="72008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144016" y="836513"/>
            <a:ext cx="8388424" cy="1872407"/>
          </a:xfrm>
          <a:prstGeom prst="rect">
            <a:avLst/>
          </a:prstGeom>
          <a:noFill/>
          <a:ln w="9525">
            <a:noFill/>
            <a:miter lim="800000"/>
            <a:headEnd/>
            <a:tailEnd/>
          </a:ln>
        </p:spPr>
      </p:pic>
      <p:sp>
        <p:nvSpPr>
          <p:cNvPr id="4" name="TextBox 3"/>
          <p:cNvSpPr txBox="1"/>
          <p:nvPr/>
        </p:nvSpPr>
        <p:spPr>
          <a:xfrm>
            <a:off x="853244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randombar(horizontal)">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randombar(horizontal)">
                                      <p:cBhvr>
                                        <p:cTn id="1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11235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9779" y="0"/>
            <a:ext cx="9124222" cy="6858000"/>
          </a:xfrm>
          <a:prstGeom prst="rect">
            <a:avLst/>
          </a:prstGeom>
          <a:noFill/>
          <a:ln>
            <a:noFill/>
          </a:ln>
        </p:spPr>
      </p:pic>
    </p:spTree>
    <p:extLst>
      <p:ext uri="{BB962C8B-B14F-4D97-AF65-F5344CB8AC3E}">
        <p14:creationId xmlns:p14="http://schemas.microsoft.com/office/powerpoint/2010/main" val="24967702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97775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427984" y="188640"/>
            <a:ext cx="4248472" cy="1080120"/>
          </a:xfrm>
          <a:prstGeom prst="rect">
            <a:avLst/>
          </a:prstGeom>
          <a:noFill/>
          <a:ln w="9525">
            <a:noFill/>
            <a:miter lim="800000"/>
            <a:headEnd/>
            <a:tailEnd/>
          </a:ln>
        </p:spPr>
      </p:pic>
      <p:pic>
        <p:nvPicPr>
          <p:cNvPr id="2" name="Picture 2"/>
          <p:cNvPicPr>
            <a:picLocks noChangeAspect="1" noChangeArrowheads="1"/>
          </p:cNvPicPr>
          <p:nvPr/>
        </p:nvPicPr>
        <p:blipFill>
          <a:blip r:embed="rId3" cstate="print"/>
          <a:srcRect/>
          <a:stretch>
            <a:fillRect/>
          </a:stretch>
        </p:blipFill>
        <p:spPr bwMode="auto">
          <a:xfrm>
            <a:off x="1187624" y="2492896"/>
            <a:ext cx="7308304" cy="864096"/>
          </a:xfrm>
          <a:prstGeom prst="rect">
            <a:avLst/>
          </a:prstGeom>
          <a:noFill/>
          <a:ln w="9525">
            <a:noFill/>
            <a:miter lim="800000"/>
            <a:headEnd/>
            <a:tailEnd/>
          </a:ln>
        </p:spPr>
      </p:pic>
      <p:sp>
        <p:nvSpPr>
          <p:cNvPr id="4" name="TextBox 3"/>
          <p:cNvSpPr txBox="1"/>
          <p:nvPr/>
        </p:nvSpPr>
        <p:spPr>
          <a:xfrm>
            <a:off x="179512" y="1465620"/>
            <a:ext cx="8193270"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2800" b="1" dirty="0" smtClean="0"/>
              <a:t>هو علم بقواعد يعرف بها أحوال السند والمتن من حيث القبول والرد .</a:t>
            </a:r>
            <a:endParaRPr lang="ar-SA" sz="2800" b="1" dirty="0"/>
          </a:p>
        </p:txBody>
      </p:sp>
      <p:pic>
        <p:nvPicPr>
          <p:cNvPr id="3" name="Picture 2"/>
          <p:cNvPicPr>
            <a:picLocks noChangeAspect="1" noChangeArrowheads="1"/>
          </p:cNvPicPr>
          <p:nvPr/>
        </p:nvPicPr>
        <p:blipFill>
          <a:blip r:embed="rId4" cstate="print"/>
          <a:srcRect/>
          <a:stretch>
            <a:fillRect/>
          </a:stretch>
        </p:blipFill>
        <p:spPr bwMode="auto">
          <a:xfrm>
            <a:off x="179512" y="3989437"/>
            <a:ext cx="8604448" cy="2535907"/>
          </a:xfrm>
          <a:prstGeom prst="rect">
            <a:avLst/>
          </a:prstGeom>
          <a:noFill/>
          <a:ln w="9525">
            <a:noFill/>
            <a:miter lim="800000"/>
            <a:headEnd/>
            <a:tailEnd/>
          </a:ln>
        </p:spPr>
      </p:pic>
      <p:sp>
        <p:nvSpPr>
          <p:cNvPr id="6" name="TextBox 5"/>
          <p:cNvSpPr txBox="1"/>
          <p:nvPr/>
        </p:nvSpPr>
        <p:spPr>
          <a:xfrm>
            <a:off x="8459733" y="1404065"/>
            <a:ext cx="617478" cy="584775"/>
          </a:xfrm>
          <a:prstGeom prst="rect">
            <a:avLst/>
          </a:prstGeom>
        </p:spPr>
        <p:style>
          <a:lnRef idx="1">
            <a:schemeClr val="accent4"/>
          </a:lnRef>
          <a:fillRef idx="3">
            <a:schemeClr val="accent4"/>
          </a:fillRef>
          <a:effectRef idx="2">
            <a:schemeClr val="accent4"/>
          </a:effectRef>
          <a:fontRef idx="minor">
            <a:schemeClr val="lt1"/>
          </a:fontRef>
        </p:style>
        <p:txBody>
          <a:bodyPr wrap="none" rtlCol="1">
            <a:spAutoFit/>
          </a:bodyPr>
          <a:lstStyle/>
          <a:p>
            <a:r>
              <a:rPr lang="ar-SA" sz="3200" b="1" dirty="0" smtClean="0"/>
              <a:t>جـ:</a:t>
            </a:r>
            <a:endParaRPr lang="ar-SA" sz="3200" b="1" dirty="0"/>
          </a:p>
        </p:txBody>
      </p:sp>
      <p:sp>
        <p:nvSpPr>
          <p:cNvPr id="7" name="TextBox 6"/>
          <p:cNvSpPr txBox="1"/>
          <p:nvPr/>
        </p:nvSpPr>
        <p:spPr>
          <a:xfrm>
            <a:off x="8503412" y="3276273"/>
            <a:ext cx="617478" cy="584775"/>
          </a:xfrm>
          <a:prstGeom prst="rect">
            <a:avLst/>
          </a:prstGeom>
        </p:spPr>
        <p:style>
          <a:lnRef idx="1">
            <a:schemeClr val="accent4"/>
          </a:lnRef>
          <a:fillRef idx="3">
            <a:schemeClr val="accent4"/>
          </a:fillRef>
          <a:effectRef idx="2">
            <a:schemeClr val="accent4"/>
          </a:effectRef>
          <a:fontRef idx="minor">
            <a:schemeClr val="lt1"/>
          </a:fontRef>
        </p:style>
        <p:txBody>
          <a:bodyPr wrap="none" rtlCol="1">
            <a:spAutoFit/>
          </a:bodyPr>
          <a:lstStyle/>
          <a:p>
            <a:r>
              <a:rPr lang="ar-SA" sz="3200" b="1" dirty="0" smtClean="0"/>
              <a:t>جـ:</a:t>
            </a:r>
            <a:endParaRPr lang="ar-SA"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1026"/>
                                        </p:tgtEl>
                                        <p:attrNameLst>
                                          <p:attrName>ppt_w</p:attrName>
                                        </p:attrNameLst>
                                      </p:cBhvr>
                                      <p:tavLst>
                                        <p:tav tm="0">
                                          <p:val>
                                            <p:strVal val="#ppt_w*.05"/>
                                          </p:val>
                                        </p:tav>
                                        <p:tav tm="100000">
                                          <p:val>
                                            <p:strVal val="#ppt_w"/>
                                          </p:val>
                                        </p:tav>
                                      </p:tavLst>
                                    </p:anim>
                                    <p:anim calcmode="lin" valueType="num">
                                      <p:cBhvr>
                                        <p:cTn id="10" dur="3000" fill="hold"/>
                                        <p:tgtEl>
                                          <p:spTgt spid="1026"/>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1026"/>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1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1500" accel="50000" fill="hold">
                                          <p:stCondLst>
                                            <p:cond delay="1500"/>
                                          </p:stCondLst>
                                        </p:cTn>
                                        <p:tgtEl>
                                          <p:spTgt spid="6"/>
                                        </p:tgtEl>
                                        <p:attrNameLst>
                                          <p:attrName>ppt_w</p:attrName>
                                        </p:attrNameLst>
                                      </p:cBhvr>
                                      <p:tavLst>
                                        <p:tav tm="0">
                                          <p:val>
                                            <p:strVal val="#ppt_w*.05"/>
                                          </p:val>
                                        </p:tav>
                                        <p:tav tm="100000">
                                          <p:val>
                                            <p:strVal val="#ppt_w"/>
                                          </p:val>
                                        </p:tav>
                                      </p:tavLst>
                                    </p:anim>
                                    <p:anim calcmode="lin" valueType="num">
                                      <p:cBhvr>
                                        <p:cTn id="22" dur="3000" fill="hold"/>
                                        <p:tgtEl>
                                          <p:spTgt spid="6"/>
                                        </p:tgtEl>
                                        <p:attrNameLst>
                                          <p:attrName>ppt_h</p:attrName>
                                        </p:attrNameLst>
                                      </p:cBhvr>
                                      <p:tavLst>
                                        <p:tav tm="0">
                                          <p:val>
                                            <p:strVal val="#ppt_h"/>
                                          </p:val>
                                        </p:tav>
                                        <p:tav tm="100000">
                                          <p:val>
                                            <p:strVal val="#ppt_h"/>
                                          </p:val>
                                        </p:tav>
                                      </p:tavLst>
                                    </p:anim>
                                    <p:anim calcmode="lin" valueType="num">
                                      <p:cBhvr>
                                        <p:cTn id="23" dur="1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1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1500" accel="50000" fill="hold">
                                          <p:stCondLst>
                                            <p:cond delay="1500"/>
                                          </p:stCondLst>
                                        </p:cTn>
                                        <p:tgtEl>
                                          <p:spTgt spid="6"/>
                                        </p:tgtEl>
                                        <p:attrNameLst>
                                          <p:attrName>ppt_y</p:attrName>
                                        </p:attrNameLst>
                                      </p:cBhvr>
                                      <p:tavLst>
                                        <p:tav tm="0">
                                          <p:val>
                                            <p:strVal val="#ppt_y+.1"/>
                                          </p:val>
                                        </p:tav>
                                        <p:tav tm="100000">
                                          <p:val>
                                            <p:strVal val="#ppt_y"/>
                                          </p:val>
                                        </p:tav>
                                      </p:tavLst>
                                    </p:anim>
                                    <p:animEffect transition="in" filter="fade">
                                      <p:cBhvr>
                                        <p:cTn id="26" dur="3000" decel="50000">
                                          <p:stCondLst>
                                            <p:cond delay="0"/>
                                          </p:stCondLst>
                                        </p:cTn>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1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1500" accel="50000" fill="hold">
                                          <p:stCondLst>
                                            <p:cond delay="1500"/>
                                          </p:stCondLst>
                                        </p:cTn>
                                        <p:tgtEl>
                                          <p:spTgt spid="4"/>
                                        </p:tgtEl>
                                        <p:attrNameLst>
                                          <p:attrName>ppt_w</p:attrName>
                                        </p:attrNameLst>
                                      </p:cBhvr>
                                      <p:tavLst>
                                        <p:tav tm="0">
                                          <p:val>
                                            <p:strVal val="#ppt_w*.05"/>
                                          </p:val>
                                        </p:tav>
                                        <p:tav tm="100000">
                                          <p:val>
                                            <p:strVal val="#ppt_w"/>
                                          </p:val>
                                        </p:tav>
                                      </p:tavLst>
                                    </p:anim>
                                    <p:anim calcmode="lin" valueType="num">
                                      <p:cBhvr>
                                        <p:cTn id="34" dur="3000" fill="hold"/>
                                        <p:tgtEl>
                                          <p:spTgt spid="4"/>
                                        </p:tgtEl>
                                        <p:attrNameLst>
                                          <p:attrName>ppt_h</p:attrName>
                                        </p:attrNameLst>
                                      </p:cBhvr>
                                      <p:tavLst>
                                        <p:tav tm="0">
                                          <p:val>
                                            <p:strVal val="#ppt_h"/>
                                          </p:val>
                                        </p:tav>
                                        <p:tav tm="100000">
                                          <p:val>
                                            <p:strVal val="#ppt_h"/>
                                          </p:val>
                                        </p:tav>
                                      </p:tavLst>
                                    </p:anim>
                                    <p:anim calcmode="lin" valueType="num">
                                      <p:cBhvr>
                                        <p:cTn id="35" dur="1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1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1500" accel="50000" fill="hold">
                                          <p:stCondLst>
                                            <p:cond delay="1500"/>
                                          </p:stCondLst>
                                        </p:cTn>
                                        <p:tgtEl>
                                          <p:spTgt spid="4"/>
                                        </p:tgtEl>
                                        <p:attrNameLst>
                                          <p:attrName>ppt_y</p:attrName>
                                        </p:attrNameLst>
                                      </p:cBhvr>
                                      <p:tavLst>
                                        <p:tav tm="0">
                                          <p:val>
                                            <p:strVal val="#ppt_y+.1"/>
                                          </p:val>
                                        </p:tav>
                                        <p:tav tm="100000">
                                          <p:val>
                                            <p:strVal val="#ppt_y"/>
                                          </p:val>
                                        </p:tav>
                                      </p:tavLst>
                                    </p:anim>
                                    <p:animEffect transition="in" filter="fade">
                                      <p:cBhvr>
                                        <p:cTn id="38" dur="3000" decel="50000">
                                          <p:stCondLst>
                                            <p:cond delay="0"/>
                                          </p:stCondLst>
                                        </p:cTn>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4" dur="1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5" dur="1500" accel="50000" fill="hold">
                                          <p:stCondLst>
                                            <p:cond delay="1500"/>
                                          </p:stCondLst>
                                        </p:cTn>
                                        <p:tgtEl>
                                          <p:spTgt spid="2"/>
                                        </p:tgtEl>
                                        <p:attrNameLst>
                                          <p:attrName>ppt_w</p:attrName>
                                        </p:attrNameLst>
                                      </p:cBhvr>
                                      <p:tavLst>
                                        <p:tav tm="0">
                                          <p:val>
                                            <p:strVal val="#ppt_w*.05"/>
                                          </p:val>
                                        </p:tav>
                                        <p:tav tm="100000">
                                          <p:val>
                                            <p:strVal val="#ppt_w"/>
                                          </p:val>
                                        </p:tav>
                                      </p:tavLst>
                                    </p:anim>
                                    <p:anim calcmode="lin" valueType="num">
                                      <p:cBhvr>
                                        <p:cTn id="46" dur="3000" fill="hold"/>
                                        <p:tgtEl>
                                          <p:spTgt spid="2"/>
                                        </p:tgtEl>
                                        <p:attrNameLst>
                                          <p:attrName>ppt_h</p:attrName>
                                        </p:attrNameLst>
                                      </p:cBhvr>
                                      <p:tavLst>
                                        <p:tav tm="0">
                                          <p:val>
                                            <p:strVal val="#ppt_h"/>
                                          </p:val>
                                        </p:tav>
                                        <p:tav tm="100000">
                                          <p:val>
                                            <p:strVal val="#ppt_h"/>
                                          </p:val>
                                        </p:tav>
                                      </p:tavLst>
                                    </p:anim>
                                    <p:anim calcmode="lin" valueType="num">
                                      <p:cBhvr>
                                        <p:cTn id="47" dur="1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8" dur="1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9" dur="1500" accel="50000" fill="hold">
                                          <p:stCondLst>
                                            <p:cond delay="1500"/>
                                          </p:stCondLst>
                                        </p:cTn>
                                        <p:tgtEl>
                                          <p:spTgt spid="2"/>
                                        </p:tgtEl>
                                        <p:attrNameLst>
                                          <p:attrName>ppt_y</p:attrName>
                                        </p:attrNameLst>
                                      </p:cBhvr>
                                      <p:tavLst>
                                        <p:tav tm="0">
                                          <p:val>
                                            <p:strVal val="#ppt_y+.1"/>
                                          </p:val>
                                        </p:tav>
                                        <p:tav tm="100000">
                                          <p:val>
                                            <p:strVal val="#ppt_y"/>
                                          </p:val>
                                        </p:tav>
                                      </p:tavLst>
                                    </p:anim>
                                    <p:animEffect transition="in" filter="fade">
                                      <p:cBhvr>
                                        <p:cTn id="50" dur="3000" decel="50000">
                                          <p:stCondLst>
                                            <p:cond delay="0"/>
                                          </p:stCondLst>
                                        </p:cTn>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1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1500" accel="50000" fill="hold">
                                          <p:stCondLst>
                                            <p:cond delay="1500"/>
                                          </p:stCondLst>
                                        </p:cTn>
                                        <p:tgtEl>
                                          <p:spTgt spid="7"/>
                                        </p:tgtEl>
                                        <p:attrNameLst>
                                          <p:attrName>ppt_w</p:attrName>
                                        </p:attrNameLst>
                                      </p:cBhvr>
                                      <p:tavLst>
                                        <p:tav tm="0">
                                          <p:val>
                                            <p:strVal val="#ppt_w*.05"/>
                                          </p:val>
                                        </p:tav>
                                        <p:tav tm="100000">
                                          <p:val>
                                            <p:strVal val="#ppt_w"/>
                                          </p:val>
                                        </p:tav>
                                      </p:tavLst>
                                    </p:anim>
                                    <p:anim calcmode="lin" valueType="num">
                                      <p:cBhvr>
                                        <p:cTn id="58" dur="3000" fill="hold"/>
                                        <p:tgtEl>
                                          <p:spTgt spid="7"/>
                                        </p:tgtEl>
                                        <p:attrNameLst>
                                          <p:attrName>ppt_h</p:attrName>
                                        </p:attrNameLst>
                                      </p:cBhvr>
                                      <p:tavLst>
                                        <p:tav tm="0">
                                          <p:val>
                                            <p:strVal val="#ppt_h"/>
                                          </p:val>
                                        </p:tav>
                                        <p:tav tm="100000">
                                          <p:val>
                                            <p:strVal val="#ppt_h"/>
                                          </p:val>
                                        </p:tav>
                                      </p:tavLst>
                                    </p:anim>
                                    <p:anim calcmode="lin" valueType="num">
                                      <p:cBhvr>
                                        <p:cTn id="59" dur="1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1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1500" accel="50000" fill="hold">
                                          <p:stCondLst>
                                            <p:cond delay="1500"/>
                                          </p:stCondLst>
                                        </p:cTn>
                                        <p:tgtEl>
                                          <p:spTgt spid="7"/>
                                        </p:tgtEl>
                                        <p:attrNameLst>
                                          <p:attrName>ppt_y</p:attrName>
                                        </p:attrNameLst>
                                      </p:cBhvr>
                                      <p:tavLst>
                                        <p:tav tm="0">
                                          <p:val>
                                            <p:strVal val="#ppt_y+.1"/>
                                          </p:val>
                                        </p:tav>
                                        <p:tav tm="100000">
                                          <p:val>
                                            <p:strVal val="#ppt_y"/>
                                          </p:val>
                                        </p:tav>
                                      </p:tavLst>
                                    </p:anim>
                                    <p:animEffect transition="in" filter="fade">
                                      <p:cBhvr>
                                        <p:cTn id="62" dur="3000" decel="50000">
                                          <p:stCondLst>
                                            <p:cond delay="0"/>
                                          </p:stCondLst>
                                        </p:cTn>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1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68" dur="1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69" dur="1500" accel="50000" fill="hold">
                                          <p:stCondLst>
                                            <p:cond delay="1500"/>
                                          </p:stCondLst>
                                        </p:cTn>
                                        <p:tgtEl>
                                          <p:spTgt spid="3"/>
                                        </p:tgtEl>
                                        <p:attrNameLst>
                                          <p:attrName>ppt_w</p:attrName>
                                        </p:attrNameLst>
                                      </p:cBhvr>
                                      <p:tavLst>
                                        <p:tav tm="0">
                                          <p:val>
                                            <p:strVal val="#ppt_w*.05"/>
                                          </p:val>
                                        </p:tav>
                                        <p:tav tm="100000">
                                          <p:val>
                                            <p:strVal val="#ppt_w"/>
                                          </p:val>
                                        </p:tav>
                                      </p:tavLst>
                                    </p:anim>
                                    <p:anim calcmode="lin" valueType="num">
                                      <p:cBhvr>
                                        <p:cTn id="70" dur="3000" fill="hold"/>
                                        <p:tgtEl>
                                          <p:spTgt spid="3"/>
                                        </p:tgtEl>
                                        <p:attrNameLst>
                                          <p:attrName>ppt_h</p:attrName>
                                        </p:attrNameLst>
                                      </p:cBhvr>
                                      <p:tavLst>
                                        <p:tav tm="0">
                                          <p:val>
                                            <p:strVal val="#ppt_h"/>
                                          </p:val>
                                        </p:tav>
                                        <p:tav tm="100000">
                                          <p:val>
                                            <p:strVal val="#ppt_h"/>
                                          </p:val>
                                        </p:tav>
                                      </p:tavLst>
                                    </p:anim>
                                    <p:anim calcmode="lin" valueType="num">
                                      <p:cBhvr>
                                        <p:cTn id="71" dur="1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72" dur="1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73" dur="1500" accel="50000" fill="hold">
                                          <p:stCondLst>
                                            <p:cond delay="1500"/>
                                          </p:stCondLst>
                                        </p:cTn>
                                        <p:tgtEl>
                                          <p:spTgt spid="3"/>
                                        </p:tgtEl>
                                        <p:attrNameLst>
                                          <p:attrName>ppt_y</p:attrName>
                                        </p:attrNameLst>
                                      </p:cBhvr>
                                      <p:tavLst>
                                        <p:tav tm="0">
                                          <p:val>
                                            <p:strVal val="#ppt_y+.1"/>
                                          </p:val>
                                        </p:tav>
                                        <p:tav tm="100000">
                                          <p:val>
                                            <p:strVal val="#ppt_y"/>
                                          </p:val>
                                        </p:tav>
                                      </p:tavLst>
                                    </p:anim>
                                    <p:animEffect transition="in" filter="fade">
                                      <p:cBhvr>
                                        <p:cTn id="74" dur="3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925755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descr="scan008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683097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563888" y="44624"/>
            <a:ext cx="5400600" cy="936104"/>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144016" y="1124744"/>
            <a:ext cx="8604448" cy="1656184"/>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334891" y="2863602"/>
            <a:ext cx="5701605" cy="781422"/>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467544" y="3450332"/>
            <a:ext cx="8158484" cy="914772"/>
          </a:xfrm>
          <a:prstGeom prst="rect">
            <a:avLst/>
          </a:prstGeom>
          <a:noFill/>
          <a:ln w="9525">
            <a:noFill/>
            <a:miter lim="800000"/>
            <a:headEnd/>
            <a:tailEnd/>
          </a:ln>
        </p:spPr>
      </p:pic>
      <p:sp>
        <p:nvSpPr>
          <p:cNvPr id="6" name="TextBox 5"/>
          <p:cNvSpPr txBox="1"/>
          <p:nvPr/>
        </p:nvSpPr>
        <p:spPr>
          <a:xfrm>
            <a:off x="8598428" y="76470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339938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fltVal val="0"/>
                                          </p:val>
                                        </p:tav>
                                        <p:tav tm="100000">
                                          <p:val>
                                            <p:strVal val="#ppt_w"/>
                                          </p:val>
                                        </p:tav>
                                      </p:tavLst>
                                    </p:anim>
                                    <p:anim calcmode="lin" valueType="num">
                                      <p:cBhvr>
                                        <p:cTn id="8" dur="3000" fill="hold"/>
                                        <p:tgtEl>
                                          <p:spTgt spid="1026"/>
                                        </p:tgtEl>
                                        <p:attrNameLst>
                                          <p:attrName>ppt_h</p:attrName>
                                        </p:attrNameLst>
                                      </p:cBhvr>
                                      <p:tavLst>
                                        <p:tav tm="0">
                                          <p:val>
                                            <p:fltVal val="0"/>
                                          </p:val>
                                        </p:tav>
                                        <p:tav tm="100000">
                                          <p:val>
                                            <p:strVal val="#ppt_h"/>
                                          </p:val>
                                        </p:tav>
                                      </p:tavLst>
                                    </p:anim>
                                    <p:anim calcmode="lin" valueType="num">
                                      <p:cBhvr>
                                        <p:cTn id="9" dur="3000" fill="hold"/>
                                        <p:tgtEl>
                                          <p:spTgt spid="1026"/>
                                        </p:tgtEl>
                                        <p:attrNameLst>
                                          <p:attrName>style.rotation</p:attrName>
                                        </p:attrNameLst>
                                      </p:cBhvr>
                                      <p:tavLst>
                                        <p:tav tm="0">
                                          <p:val>
                                            <p:fltVal val="90"/>
                                          </p:val>
                                        </p:tav>
                                        <p:tav tm="100000">
                                          <p:val>
                                            <p:fltVal val="0"/>
                                          </p:val>
                                        </p:tav>
                                      </p:tavLst>
                                    </p:anim>
                                    <p:animEffect transition="in" filter="fade">
                                      <p:cBhvr>
                                        <p:cTn id="10" dur="3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fltVal val="0"/>
                                          </p:val>
                                        </p:tav>
                                        <p:tav tm="100000">
                                          <p:val>
                                            <p:strVal val="#ppt_w"/>
                                          </p:val>
                                        </p:tav>
                                      </p:tavLst>
                                    </p:anim>
                                    <p:anim calcmode="lin" valueType="num">
                                      <p:cBhvr>
                                        <p:cTn id="16" dur="3000" fill="hold"/>
                                        <p:tgtEl>
                                          <p:spTgt spid="6"/>
                                        </p:tgtEl>
                                        <p:attrNameLst>
                                          <p:attrName>ppt_h</p:attrName>
                                        </p:attrNameLst>
                                      </p:cBhvr>
                                      <p:tavLst>
                                        <p:tav tm="0">
                                          <p:val>
                                            <p:fltVal val="0"/>
                                          </p:val>
                                        </p:tav>
                                        <p:tav tm="100000">
                                          <p:val>
                                            <p:strVal val="#ppt_h"/>
                                          </p:val>
                                        </p:tav>
                                      </p:tavLst>
                                    </p:anim>
                                    <p:anim calcmode="lin" valueType="num">
                                      <p:cBhvr>
                                        <p:cTn id="17" dur="3000" fill="hold"/>
                                        <p:tgtEl>
                                          <p:spTgt spid="6"/>
                                        </p:tgtEl>
                                        <p:attrNameLst>
                                          <p:attrName>style.rotation</p:attrName>
                                        </p:attrNameLst>
                                      </p:cBhvr>
                                      <p:tavLst>
                                        <p:tav tm="0">
                                          <p:val>
                                            <p:fltVal val="90"/>
                                          </p:val>
                                        </p:tav>
                                        <p:tav tm="100000">
                                          <p:val>
                                            <p:fltVal val="0"/>
                                          </p:val>
                                        </p:tav>
                                      </p:tavLst>
                                    </p:anim>
                                    <p:animEffect transition="in" filter="fade">
                                      <p:cBhvr>
                                        <p:cTn id="18" dur="3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5122"/>
                                        </p:tgtEl>
                                        <p:attrNameLst>
                                          <p:attrName>style.visibility</p:attrName>
                                        </p:attrNameLst>
                                      </p:cBhvr>
                                      <p:to>
                                        <p:strVal val="visible"/>
                                      </p:to>
                                    </p:set>
                                    <p:anim calcmode="lin" valueType="num">
                                      <p:cBhvr>
                                        <p:cTn id="23" dur="3000" fill="hold"/>
                                        <p:tgtEl>
                                          <p:spTgt spid="5122"/>
                                        </p:tgtEl>
                                        <p:attrNameLst>
                                          <p:attrName>ppt_w</p:attrName>
                                        </p:attrNameLst>
                                      </p:cBhvr>
                                      <p:tavLst>
                                        <p:tav tm="0">
                                          <p:val>
                                            <p:fltVal val="0"/>
                                          </p:val>
                                        </p:tav>
                                        <p:tav tm="100000">
                                          <p:val>
                                            <p:strVal val="#ppt_w"/>
                                          </p:val>
                                        </p:tav>
                                      </p:tavLst>
                                    </p:anim>
                                    <p:anim calcmode="lin" valueType="num">
                                      <p:cBhvr>
                                        <p:cTn id="24" dur="3000" fill="hold"/>
                                        <p:tgtEl>
                                          <p:spTgt spid="5122"/>
                                        </p:tgtEl>
                                        <p:attrNameLst>
                                          <p:attrName>ppt_h</p:attrName>
                                        </p:attrNameLst>
                                      </p:cBhvr>
                                      <p:tavLst>
                                        <p:tav tm="0">
                                          <p:val>
                                            <p:fltVal val="0"/>
                                          </p:val>
                                        </p:tav>
                                        <p:tav tm="100000">
                                          <p:val>
                                            <p:strVal val="#ppt_h"/>
                                          </p:val>
                                        </p:tav>
                                      </p:tavLst>
                                    </p:anim>
                                    <p:anim calcmode="lin" valueType="num">
                                      <p:cBhvr>
                                        <p:cTn id="25" dur="3000" fill="hold"/>
                                        <p:tgtEl>
                                          <p:spTgt spid="5122"/>
                                        </p:tgtEl>
                                        <p:attrNameLst>
                                          <p:attrName>style.rotation</p:attrName>
                                        </p:attrNameLst>
                                      </p:cBhvr>
                                      <p:tavLst>
                                        <p:tav tm="0">
                                          <p:val>
                                            <p:fltVal val="90"/>
                                          </p:val>
                                        </p:tav>
                                        <p:tav tm="100000">
                                          <p:val>
                                            <p:fltVal val="0"/>
                                          </p:val>
                                        </p:tav>
                                      </p:tavLst>
                                    </p:anim>
                                    <p:animEffect transition="in" filter="fade">
                                      <p:cBhvr>
                                        <p:cTn id="26" dur="30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4"/>
                                        </p:tgtEl>
                                        <p:attrNameLst>
                                          <p:attrName>style.visibility</p:attrName>
                                        </p:attrNameLst>
                                      </p:cBhvr>
                                      <p:to>
                                        <p:strVal val="visible"/>
                                      </p:to>
                                    </p:set>
                                    <p:anim calcmode="lin" valueType="num">
                                      <p:cBhvr>
                                        <p:cTn id="31" dur="3000" fill="hold"/>
                                        <p:tgtEl>
                                          <p:spTgt spid="4"/>
                                        </p:tgtEl>
                                        <p:attrNameLst>
                                          <p:attrName>ppt_w</p:attrName>
                                        </p:attrNameLst>
                                      </p:cBhvr>
                                      <p:tavLst>
                                        <p:tav tm="0">
                                          <p:val>
                                            <p:fltVal val="0"/>
                                          </p:val>
                                        </p:tav>
                                        <p:tav tm="100000">
                                          <p:val>
                                            <p:strVal val="#ppt_w"/>
                                          </p:val>
                                        </p:tav>
                                      </p:tavLst>
                                    </p:anim>
                                    <p:anim calcmode="lin" valueType="num">
                                      <p:cBhvr>
                                        <p:cTn id="32" dur="3000" fill="hold"/>
                                        <p:tgtEl>
                                          <p:spTgt spid="4"/>
                                        </p:tgtEl>
                                        <p:attrNameLst>
                                          <p:attrName>ppt_h</p:attrName>
                                        </p:attrNameLst>
                                      </p:cBhvr>
                                      <p:tavLst>
                                        <p:tav tm="0">
                                          <p:val>
                                            <p:fltVal val="0"/>
                                          </p:val>
                                        </p:tav>
                                        <p:tav tm="100000">
                                          <p:val>
                                            <p:strVal val="#ppt_h"/>
                                          </p:val>
                                        </p:tav>
                                      </p:tavLst>
                                    </p:anim>
                                    <p:anim calcmode="lin" valueType="num">
                                      <p:cBhvr>
                                        <p:cTn id="33" dur="3000" fill="hold"/>
                                        <p:tgtEl>
                                          <p:spTgt spid="4"/>
                                        </p:tgtEl>
                                        <p:attrNameLst>
                                          <p:attrName>style.rotation</p:attrName>
                                        </p:attrNameLst>
                                      </p:cBhvr>
                                      <p:tavLst>
                                        <p:tav tm="0">
                                          <p:val>
                                            <p:fltVal val="90"/>
                                          </p:val>
                                        </p:tav>
                                        <p:tav tm="100000">
                                          <p:val>
                                            <p:fltVal val="0"/>
                                          </p:val>
                                        </p:tav>
                                      </p:tavLst>
                                    </p:anim>
                                    <p:animEffect transition="in" filter="fade">
                                      <p:cBhvr>
                                        <p:cTn id="34" dur="3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iterate type="lt">
                                    <p:tmPct val="5000"/>
                                  </p:iterate>
                                  <p:childTnLst>
                                    <p:set>
                                      <p:cBhvr>
                                        <p:cTn id="38" dur="1" fill="hold">
                                          <p:stCondLst>
                                            <p:cond delay="0"/>
                                          </p:stCondLst>
                                        </p:cTn>
                                        <p:tgtEl>
                                          <p:spTgt spid="7"/>
                                        </p:tgtEl>
                                        <p:attrNameLst>
                                          <p:attrName>style.visibility</p:attrName>
                                        </p:attrNameLst>
                                      </p:cBhvr>
                                      <p:to>
                                        <p:strVal val="visible"/>
                                      </p:to>
                                    </p:set>
                                    <p:anim calcmode="lin" valueType="num">
                                      <p:cBhvr>
                                        <p:cTn id="39" dur="3000" fill="hold"/>
                                        <p:tgtEl>
                                          <p:spTgt spid="7"/>
                                        </p:tgtEl>
                                        <p:attrNameLst>
                                          <p:attrName>ppt_w</p:attrName>
                                        </p:attrNameLst>
                                      </p:cBhvr>
                                      <p:tavLst>
                                        <p:tav tm="0">
                                          <p:val>
                                            <p:fltVal val="0"/>
                                          </p:val>
                                        </p:tav>
                                        <p:tav tm="100000">
                                          <p:val>
                                            <p:strVal val="#ppt_w"/>
                                          </p:val>
                                        </p:tav>
                                      </p:tavLst>
                                    </p:anim>
                                    <p:anim calcmode="lin" valueType="num">
                                      <p:cBhvr>
                                        <p:cTn id="40" dur="3000" fill="hold"/>
                                        <p:tgtEl>
                                          <p:spTgt spid="7"/>
                                        </p:tgtEl>
                                        <p:attrNameLst>
                                          <p:attrName>ppt_h</p:attrName>
                                        </p:attrNameLst>
                                      </p:cBhvr>
                                      <p:tavLst>
                                        <p:tav tm="0">
                                          <p:val>
                                            <p:fltVal val="0"/>
                                          </p:val>
                                        </p:tav>
                                        <p:tav tm="100000">
                                          <p:val>
                                            <p:strVal val="#ppt_h"/>
                                          </p:val>
                                        </p:tav>
                                      </p:tavLst>
                                    </p:anim>
                                    <p:anim calcmode="lin" valueType="num">
                                      <p:cBhvr>
                                        <p:cTn id="41" dur="3000" fill="hold"/>
                                        <p:tgtEl>
                                          <p:spTgt spid="7"/>
                                        </p:tgtEl>
                                        <p:attrNameLst>
                                          <p:attrName>style.rotation</p:attrName>
                                        </p:attrNameLst>
                                      </p:cBhvr>
                                      <p:tavLst>
                                        <p:tav tm="0">
                                          <p:val>
                                            <p:fltVal val="90"/>
                                          </p:val>
                                        </p:tav>
                                        <p:tav tm="100000">
                                          <p:val>
                                            <p:fltVal val="0"/>
                                          </p:val>
                                        </p:tav>
                                      </p:tavLst>
                                    </p:anim>
                                    <p:animEffect transition="in" filter="fade">
                                      <p:cBhvr>
                                        <p:cTn id="42" dur="3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5123"/>
                                        </p:tgtEl>
                                        <p:attrNameLst>
                                          <p:attrName>style.visibility</p:attrName>
                                        </p:attrNameLst>
                                      </p:cBhvr>
                                      <p:to>
                                        <p:strVal val="visible"/>
                                      </p:to>
                                    </p:set>
                                    <p:anim calcmode="lin" valueType="num">
                                      <p:cBhvr>
                                        <p:cTn id="47" dur="3000" fill="hold"/>
                                        <p:tgtEl>
                                          <p:spTgt spid="5123"/>
                                        </p:tgtEl>
                                        <p:attrNameLst>
                                          <p:attrName>ppt_w</p:attrName>
                                        </p:attrNameLst>
                                      </p:cBhvr>
                                      <p:tavLst>
                                        <p:tav tm="0">
                                          <p:val>
                                            <p:fltVal val="0"/>
                                          </p:val>
                                        </p:tav>
                                        <p:tav tm="100000">
                                          <p:val>
                                            <p:strVal val="#ppt_w"/>
                                          </p:val>
                                        </p:tav>
                                      </p:tavLst>
                                    </p:anim>
                                    <p:anim calcmode="lin" valueType="num">
                                      <p:cBhvr>
                                        <p:cTn id="48" dur="3000" fill="hold"/>
                                        <p:tgtEl>
                                          <p:spTgt spid="5123"/>
                                        </p:tgtEl>
                                        <p:attrNameLst>
                                          <p:attrName>ppt_h</p:attrName>
                                        </p:attrNameLst>
                                      </p:cBhvr>
                                      <p:tavLst>
                                        <p:tav tm="0">
                                          <p:val>
                                            <p:fltVal val="0"/>
                                          </p:val>
                                        </p:tav>
                                        <p:tav tm="100000">
                                          <p:val>
                                            <p:strVal val="#ppt_h"/>
                                          </p:val>
                                        </p:tav>
                                      </p:tavLst>
                                    </p:anim>
                                    <p:anim calcmode="lin" valueType="num">
                                      <p:cBhvr>
                                        <p:cTn id="49" dur="3000" fill="hold"/>
                                        <p:tgtEl>
                                          <p:spTgt spid="5123"/>
                                        </p:tgtEl>
                                        <p:attrNameLst>
                                          <p:attrName>style.rotation</p:attrName>
                                        </p:attrNameLst>
                                      </p:cBhvr>
                                      <p:tavLst>
                                        <p:tav tm="0">
                                          <p:val>
                                            <p:fltVal val="90"/>
                                          </p:val>
                                        </p:tav>
                                        <p:tav tm="100000">
                                          <p:val>
                                            <p:fltVal val="0"/>
                                          </p:val>
                                        </p:tav>
                                      </p:tavLst>
                                    </p:anim>
                                    <p:animEffect transition="in" filter="fade">
                                      <p:cBhvr>
                                        <p:cTn id="50" dur="3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578151" y="188640"/>
            <a:ext cx="5314329" cy="637406"/>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179512" y="998439"/>
            <a:ext cx="8448675" cy="1206425"/>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592637" y="2287538"/>
            <a:ext cx="5371851" cy="709414"/>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98226" y="3068961"/>
            <a:ext cx="8434214" cy="3672408"/>
          </a:xfrm>
          <a:prstGeom prst="rect">
            <a:avLst/>
          </a:prstGeom>
          <a:noFill/>
          <a:ln w="9525">
            <a:noFill/>
            <a:miter lim="800000"/>
            <a:headEnd/>
            <a:tailEnd/>
          </a:ln>
        </p:spPr>
      </p:pic>
      <p:sp>
        <p:nvSpPr>
          <p:cNvPr id="6" name="TextBox 5"/>
          <p:cNvSpPr txBox="1"/>
          <p:nvPr/>
        </p:nvSpPr>
        <p:spPr>
          <a:xfrm>
            <a:off x="8532440" y="28233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lide(fromBottom)">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slide(fromBottom)">
                                      <p:cBhvr>
                                        <p:cTn id="17" dur="2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lide(fromBottom)">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lide(fromBottom)">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6147"/>
                                        </p:tgtEl>
                                        <p:attrNameLst>
                                          <p:attrName>style.visibility</p:attrName>
                                        </p:attrNameLst>
                                      </p:cBhvr>
                                      <p:to>
                                        <p:strVal val="visible"/>
                                      </p:to>
                                    </p:set>
                                    <p:animEffect transition="in" filter="slide(fromBottom)">
                                      <p:cBhvr>
                                        <p:cTn id="32"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923928" y="44624"/>
            <a:ext cx="4968552" cy="1016496"/>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251520" y="1196752"/>
            <a:ext cx="8676456" cy="1215951"/>
          </a:xfrm>
          <a:prstGeom prst="rect">
            <a:avLst/>
          </a:prstGeom>
          <a:noFill/>
          <a:ln w="9525">
            <a:noFill/>
            <a:miter lim="800000"/>
            <a:headEnd/>
            <a:tailEnd/>
          </a:ln>
        </p:spPr>
      </p:pic>
      <p:sp>
        <p:nvSpPr>
          <p:cNvPr id="6" name="TextBox 5"/>
          <p:cNvSpPr txBox="1"/>
          <p:nvPr/>
        </p:nvSpPr>
        <p:spPr>
          <a:xfrm>
            <a:off x="251520" y="2550383"/>
            <a:ext cx="8646919" cy="2246769"/>
          </a:xfrm>
          <a:prstGeom prst="rect">
            <a:avLst/>
          </a:prstGeom>
        </p:spPr>
        <p:style>
          <a:lnRef idx="1">
            <a:schemeClr val="accent6"/>
          </a:lnRef>
          <a:fillRef idx="2">
            <a:schemeClr val="accent6"/>
          </a:fillRef>
          <a:effectRef idx="1">
            <a:schemeClr val="accent6"/>
          </a:effectRef>
          <a:fontRef idx="minor">
            <a:schemeClr val="dk1"/>
          </a:fontRef>
        </p:style>
        <p:txBody>
          <a:bodyPr wrap="none" rtlCol="1">
            <a:spAutoFit/>
          </a:bodyPr>
          <a:lstStyle/>
          <a:p>
            <a:r>
              <a:rPr lang="ar-SA" sz="2800" b="1" dirty="0" smtClean="0"/>
              <a:t>مثال: </a:t>
            </a:r>
          </a:p>
          <a:p>
            <a:r>
              <a:rPr lang="ar-SA" sz="2800" b="1" dirty="0" smtClean="0"/>
              <a:t>فمن رآه مقصرا في فعل الواجبات كفعل الصلاة ونصحه  برفق وأدب </a:t>
            </a:r>
          </a:p>
          <a:p>
            <a:r>
              <a:rPr lang="ar-SA" sz="2800" b="1" dirty="0" smtClean="0"/>
              <a:t>ليصلي ثم انتصح وحافظ على الصلاة جميعها فهذا مثال للدرجة الأولى .</a:t>
            </a:r>
          </a:p>
          <a:p>
            <a:r>
              <a:rPr lang="ar-SA" sz="2800" b="1" dirty="0" smtClean="0"/>
              <a:t>مثال 2: كمن نهيناه عن التدخين فقلل من التدخين ولكن لم يتركه كليا فهذا</a:t>
            </a:r>
          </a:p>
          <a:p>
            <a:r>
              <a:rPr lang="ar-SA" sz="2800" b="1" dirty="0" smtClean="0"/>
              <a:t> مثال للدرجة الثانية  .</a:t>
            </a:r>
            <a:endParaRPr lang="ar-SA" sz="2800" b="1" dirty="0"/>
          </a:p>
        </p:txBody>
      </p:sp>
      <p:sp>
        <p:nvSpPr>
          <p:cNvPr id="5" name="TextBox 4"/>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3)">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3)">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heel(3)">
                                      <p:cBhvr>
                                        <p:cTn id="17" dur="20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3)">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640039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45188428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69187025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4296482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1" cy="6858000"/>
          </a:xfrm>
          <a:prstGeom prst="rect">
            <a:avLst/>
          </a:prstGeom>
          <a:noFill/>
          <a:ln>
            <a:noFill/>
          </a:ln>
        </p:spPr>
      </p:pic>
    </p:spTree>
    <p:extLst>
      <p:ext uri="{BB962C8B-B14F-4D97-AF65-F5344CB8AC3E}">
        <p14:creationId xmlns:p14="http://schemas.microsoft.com/office/powerpoint/2010/main" val="3365036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06896" y="44624"/>
            <a:ext cx="8229600" cy="936104"/>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2426146" y="3861048"/>
            <a:ext cx="6610350" cy="1045071"/>
          </a:xfrm>
          <a:prstGeom prst="rect">
            <a:avLst/>
          </a:prstGeom>
          <a:noFill/>
          <a:ln w="9525">
            <a:noFill/>
            <a:miter lim="800000"/>
            <a:headEnd/>
            <a:tailEnd/>
          </a:ln>
        </p:spPr>
      </p:pic>
      <p:sp>
        <p:nvSpPr>
          <p:cNvPr id="4" name="TextBox 3"/>
          <p:cNvSpPr txBox="1"/>
          <p:nvPr/>
        </p:nvSpPr>
        <p:spPr>
          <a:xfrm>
            <a:off x="8459733" y="1044025"/>
            <a:ext cx="617478" cy="584775"/>
          </a:xfrm>
          <a:prstGeom prst="rect">
            <a:avLst/>
          </a:prstGeom>
        </p:spPr>
        <p:style>
          <a:lnRef idx="1">
            <a:schemeClr val="accent4"/>
          </a:lnRef>
          <a:fillRef idx="3">
            <a:schemeClr val="accent4"/>
          </a:fillRef>
          <a:effectRef idx="2">
            <a:schemeClr val="accent4"/>
          </a:effectRef>
          <a:fontRef idx="minor">
            <a:schemeClr val="lt1"/>
          </a:fontRef>
        </p:style>
        <p:txBody>
          <a:bodyPr wrap="none" rtlCol="1">
            <a:spAutoFit/>
          </a:bodyPr>
          <a:lstStyle/>
          <a:p>
            <a:r>
              <a:rPr lang="ar-SA" sz="3200" b="1" dirty="0" smtClean="0"/>
              <a:t>جـ:</a:t>
            </a:r>
            <a:endParaRPr lang="ar-SA" sz="3200" b="1" dirty="0"/>
          </a:p>
        </p:txBody>
      </p:sp>
      <p:pic>
        <p:nvPicPr>
          <p:cNvPr id="3" name="Picture 2"/>
          <p:cNvPicPr>
            <a:picLocks noChangeAspect="1" noChangeArrowheads="1"/>
          </p:cNvPicPr>
          <p:nvPr/>
        </p:nvPicPr>
        <p:blipFill>
          <a:blip r:embed="rId4" cstate="print"/>
          <a:srcRect/>
          <a:stretch>
            <a:fillRect/>
          </a:stretch>
        </p:blipFill>
        <p:spPr bwMode="auto">
          <a:xfrm>
            <a:off x="288032" y="1025649"/>
            <a:ext cx="8172400" cy="2619375"/>
          </a:xfrm>
          <a:prstGeom prst="rect">
            <a:avLst/>
          </a:prstGeom>
          <a:noFill/>
          <a:ln w="9525">
            <a:noFill/>
            <a:miter lim="800000"/>
            <a:headEnd/>
            <a:tailEnd/>
          </a:ln>
        </p:spPr>
      </p:pic>
      <p:sp>
        <p:nvSpPr>
          <p:cNvPr id="7" name="TextBox 6"/>
          <p:cNvSpPr txBox="1"/>
          <p:nvPr/>
        </p:nvSpPr>
        <p:spPr>
          <a:xfrm>
            <a:off x="8388424" y="4653136"/>
            <a:ext cx="617478" cy="584775"/>
          </a:xfrm>
          <a:prstGeom prst="rect">
            <a:avLst/>
          </a:prstGeom>
        </p:spPr>
        <p:style>
          <a:lnRef idx="1">
            <a:schemeClr val="accent4"/>
          </a:lnRef>
          <a:fillRef idx="3">
            <a:schemeClr val="accent4"/>
          </a:fillRef>
          <a:effectRef idx="2">
            <a:schemeClr val="accent4"/>
          </a:effectRef>
          <a:fontRef idx="minor">
            <a:schemeClr val="lt1"/>
          </a:fontRef>
        </p:style>
        <p:txBody>
          <a:bodyPr wrap="none" rtlCol="1">
            <a:spAutoFit/>
          </a:bodyPr>
          <a:lstStyle/>
          <a:p>
            <a:r>
              <a:rPr lang="ar-SA" sz="3200" b="1" dirty="0" smtClean="0"/>
              <a:t>جـ:</a:t>
            </a:r>
            <a:endParaRPr lang="ar-SA" sz="3200" b="1" dirty="0"/>
          </a:p>
        </p:txBody>
      </p:sp>
      <p:sp>
        <p:nvSpPr>
          <p:cNvPr id="8" name="TextBox 7"/>
          <p:cNvSpPr txBox="1"/>
          <p:nvPr/>
        </p:nvSpPr>
        <p:spPr>
          <a:xfrm>
            <a:off x="26840" y="4653136"/>
            <a:ext cx="8361584" cy="1077218"/>
          </a:xfrm>
          <a:prstGeom prst="rect">
            <a:avLst/>
          </a:prstGeom>
        </p:spPr>
        <p:style>
          <a:lnRef idx="0">
            <a:schemeClr val="accent5"/>
          </a:lnRef>
          <a:fillRef idx="3">
            <a:schemeClr val="accent5"/>
          </a:fillRef>
          <a:effectRef idx="3">
            <a:schemeClr val="accent5"/>
          </a:effectRef>
          <a:fontRef idx="minor">
            <a:schemeClr val="lt1"/>
          </a:fontRef>
        </p:style>
        <p:txBody>
          <a:bodyPr wrap="none" rtlCol="1">
            <a:spAutoFit/>
          </a:bodyPr>
          <a:lstStyle/>
          <a:p>
            <a:r>
              <a:rPr lang="ar-SA" sz="3200" b="1" dirty="0" smtClean="0"/>
              <a:t>السند والمتن ، من حيث القبول والرد .وثمراته هي </a:t>
            </a:r>
          </a:p>
          <a:p>
            <a:r>
              <a:rPr lang="ar-SA" sz="3200" b="1" dirty="0" smtClean="0"/>
              <a:t> تمييز الأحاديث المقبولة فيعمل بها ، والمردودة فلا يعمل بها .</a:t>
            </a:r>
            <a:endParaRPr lang="ar-SA"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1000"/>
                                        <p:tgtEl>
                                          <p:spTgt spid="2050"/>
                                        </p:tgtEl>
                                      </p:cBhvr>
                                    </p:animEffect>
                                    <p:anim calcmode="lin" valueType="num">
                                      <p:cBhvr>
                                        <p:cTn id="29" dur="1000" fill="hold"/>
                                        <p:tgtEl>
                                          <p:spTgt spid="2050"/>
                                        </p:tgtEl>
                                        <p:attrNameLst>
                                          <p:attrName>ppt_x</p:attrName>
                                        </p:attrNameLst>
                                      </p:cBhvr>
                                      <p:tavLst>
                                        <p:tav tm="0">
                                          <p:val>
                                            <p:strVal val="#ppt_x"/>
                                          </p:val>
                                        </p:tav>
                                        <p:tav tm="100000">
                                          <p:val>
                                            <p:strVal val="#ppt_x"/>
                                          </p:val>
                                        </p:tav>
                                      </p:tavLst>
                                    </p:anim>
                                    <p:anim calcmode="lin" valueType="num">
                                      <p:cBhvr>
                                        <p:cTn id="3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067944" y="116632"/>
            <a:ext cx="4896544" cy="720080"/>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216024" y="980728"/>
            <a:ext cx="8316416" cy="1584176"/>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4067945" y="2636912"/>
            <a:ext cx="4896544" cy="864096"/>
          </a:xfrm>
          <a:prstGeom prst="rect">
            <a:avLst/>
          </a:prstGeom>
          <a:noFill/>
          <a:ln w="9525">
            <a:noFill/>
            <a:miter lim="800000"/>
            <a:headEnd/>
            <a:tailEnd/>
          </a:ln>
        </p:spPr>
      </p:pic>
      <p:pic>
        <p:nvPicPr>
          <p:cNvPr id="8195" name="Picture 3"/>
          <p:cNvPicPr>
            <a:picLocks noChangeAspect="1" noChangeArrowheads="1"/>
          </p:cNvPicPr>
          <p:nvPr/>
        </p:nvPicPr>
        <p:blipFill>
          <a:blip r:embed="rId5" cstate="print"/>
          <a:srcRect/>
          <a:stretch>
            <a:fillRect/>
          </a:stretch>
        </p:blipFill>
        <p:spPr bwMode="auto">
          <a:xfrm>
            <a:off x="288032" y="3961433"/>
            <a:ext cx="8388424" cy="2131863"/>
          </a:xfrm>
          <a:prstGeom prst="rect">
            <a:avLst/>
          </a:prstGeom>
          <a:ln>
            <a:headEnd/>
            <a:tailEnd/>
          </a:ln>
        </p:spPr>
        <p:style>
          <a:lnRef idx="1">
            <a:schemeClr val="accent2"/>
          </a:lnRef>
          <a:fillRef idx="2">
            <a:schemeClr val="accent2"/>
          </a:fillRef>
          <a:effectRef idx="1">
            <a:schemeClr val="accent2"/>
          </a:effectRef>
          <a:fontRef idx="minor">
            <a:schemeClr val="dk1"/>
          </a:fontRef>
        </p:style>
      </p:pic>
      <p:sp>
        <p:nvSpPr>
          <p:cNvPr id="7" name="TextBox 6"/>
          <p:cNvSpPr txBox="1"/>
          <p:nvPr/>
        </p:nvSpPr>
        <p:spPr>
          <a:xfrm>
            <a:off x="7275492" y="3399383"/>
            <a:ext cx="1184940"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2400" b="1" dirty="0" smtClean="0"/>
              <a:t>لا ينافي . </a:t>
            </a:r>
            <a:endParaRPr lang="ar-SA" sz="2400" b="1" dirty="0"/>
          </a:p>
        </p:txBody>
      </p:sp>
      <p:sp>
        <p:nvSpPr>
          <p:cNvPr id="8" name="TextBox 7"/>
          <p:cNvSpPr txBox="1"/>
          <p:nvPr/>
        </p:nvSpPr>
        <p:spPr>
          <a:xfrm>
            <a:off x="8572302"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32440" y="339938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2000" fill="hold"/>
                                        <p:tgtEl>
                                          <p:spTgt spid="6146"/>
                                        </p:tgtEl>
                                        <p:attrNameLst>
                                          <p:attrName>ppt_w</p:attrName>
                                        </p:attrNameLst>
                                      </p:cBhvr>
                                      <p:tavLst>
                                        <p:tav tm="0">
                                          <p:val>
                                            <p:strVal val="#ppt_w*2.5"/>
                                          </p:val>
                                        </p:tav>
                                        <p:tav tm="100000">
                                          <p:val>
                                            <p:strVal val="#ppt_w"/>
                                          </p:val>
                                        </p:tav>
                                      </p:tavLst>
                                    </p:anim>
                                    <p:anim calcmode="lin" valueType="num">
                                      <p:cBhvr>
                                        <p:cTn id="8" dur="2000" fill="hold"/>
                                        <p:tgtEl>
                                          <p:spTgt spid="6146"/>
                                        </p:tgtEl>
                                        <p:attrNameLst>
                                          <p:attrName>ppt_h</p:attrName>
                                        </p:attrNameLst>
                                      </p:cBhvr>
                                      <p:tavLst>
                                        <p:tav tm="0">
                                          <p:val>
                                            <p:strVal val="#ppt_h*0.01"/>
                                          </p:val>
                                        </p:tav>
                                        <p:tav tm="100000">
                                          <p:val>
                                            <p:strVal val="#ppt_h"/>
                                          </p:val>
                                        </p:tav>
                                      </p:tavLst>
                                    </p:anim>
                                    <p:anim calcmode="lin" valueType="num">
                                      <p:cBhvr>
                                        <p:cTn id="9" dur="2000" fill="hold"/>
                                        <p:tgtEl>
                                          <p:spTgt spid="6146"/>
                                        </p:tgtEl>
                                        <p:attrNameLst>
                                          <p:attrName>ppt_x</p:attrName>
                                        </p:attrNameLst>
                                      </p:cBhvr>
                                      <p:tavLst>
                                        <p:tav tm="0">
                                          <p:val>
                                            <p:strVal val="#ppt_x"/>
                                          </p:val>
                                        </p:tav>
                                        <p:tav tm="100000">
                                          <p:val>
                                            <p:strVal val="#ppt_x"/>
                                          </p:val>
                                        </p:tav>
                                      </p:tavLst>
                                    </p:anim>
                                    <p:anim calcmode="lin" valueType="num">
                                      <p:cBhvr>
                                        <p:cTn id="10" dur="2000" fill="hold"/>
                                        <p:tgtEl>
                                          <p:spTgt spid="6146"/>
                                        </p:tgtEl>
                                        <p:attrNameLst>
                                          <p:attrName>ppt_y</p:attrName>
                                        </p:attrNameLst>
                                      </p:cBhvr>
                                      <p:tavLst>
                                        <p:tav tm="0">
                                          <p:val>
                                            <p:strVal val="#ppt_h+1"/>
                                          </p:val>
                                        </p:tav>
                                        <p:tav tm="100000">
                                          <p:val>
                                            <p:strVal val="#ppt_y"/>
                                          </p:val>
                                        </p:tav>
                                      </p:tavLst>
                                    </p:anim>
                                    <p:animEffect transition="in" filter="fade">
                                      <p:cBhvr>
                                        <p:cTn id="11" dur="20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2000" fill="hold"/>
                                        <p:tgtEl>
                                          <p:spTgt spid="8"/>
                                        </p:tgtEl>
                                        <p:attrNameLst>
                                          <p:attrName>ppt_w</p:attrName>
                                        </p:attrNameLst>
                                      </p:cBhvr>
                                      <p:tavLst>
                                        <p:tav tm="0">
                                          <p:val>
                                            <p:strVal val="#ppt_w*2.5"/>
                                          </p:val>
                                        </p:tav>
                                        <p:tav tm="100000">
                                          <p:val>
                                            <p:strVal val="#ppt_w"/>
                                          </p:val>
                                        </p:tav>
                                      </p:tavLst>
                                    </p:anim>
                                    <p:anim calcmode="lin" valueType="num">
                                      <p:cBhvr>
                                        <p:cTn id="17" dur="2000" fill="hold"/>
                                        <p:tgtEl>
                                          <p:spTgt spid="8"/>
                                        </p:tgtEl>
                                        <p:attrNameLst>
                                          <p:attrName>ppt_h</p:attrName>
                                        </p:attrNameLst>
                                      </p:cBhvr>
                                      <p:tavLst>
                                        <p:tav tm="0">
                                          <p:val>
                                            <p:strVal val="#ppt_h*0.01"/>
                                          </p:val>
                                        </p:tav>
                                        <p:tav tm="100000">
                                          <p:val>
                                            <p:strVal val="#ppt_h"/>
                                          </p:val>
                                        </p:tav>
                                      </p:tavLst>
                                    </p:anim>
                                    <p:anim calcmode="lin" valueType="num">
                                      <p:cBhvr>
                                        <p:cTn id="18" dur="2000" fill="hold"/>
                                        <p:tgtEl>
                                          <p:spTgt spid="8"/>
                                        </p:tgtEl>
                                        <p:attrNameLst>
                                          <p:attrName>ppt_x</p:attrName>
                                        </p:attrNameLst>
                                      </p:cBhvr>
                                      <p:tavLst>
                                        <p:tav tm="0">
                                          <p:val>
                                            <p:strVal val="#ppt_x"/>
                                          </p:val>
                                        </p:tav>
                                        <p:tav tm="100000">
                                          <p:val>
                                            <p:strVal val="#ppt_x"/>
                                          </p:val>
                                        </p:tav>
                                      </p:tavLst>
                                    </p:anim>
                                    <p:anim calcmode="lin" valueType="num">
                                      <p:cBhvr>
                                        <p:cTn id="19" dur="2000" fill="hold"/>
                                        <p:tgtEl>
                                          <p:spTgt spid="8"/>
                                        </p:tgtEl>
                                        <p:attrNameLst>
                                          <p:attrName>ppt_y</p:attrName>
                                        </p:attrNameLst>
                                      </p:cBhvr>
                                      <p:tavLst>
                                        <p:tav tm="0">
                                          <p:val>
                                            <p:strVal val="#ppt_h+1"/>
                                          </p:val>
                                        </p:tav>
                                        <p:tav tm="100000">
                                          <p:val>
                                            <p:strVal val="#ppt_y"/>
                                          </p:val>
                                        </p:tav>
                                      </p:tavLst>
                                    </p:anim>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8194"/>
                                        </p:tgtEl>
                                        <p:attrNameLst>
                                          <p:attrName>style.visibility</p:attrName>
                                        </p:attrNameLst>
                                      </p:cBhvr>
                                      <p:to>
                                        <p:strVal val="visible"/>
                                      </p:to>
                                    </p:set>
                                    <p:anim calcmode="lin" valueType="num">
                                      <p:cBhvr>
                                        <p:cTn id="25" dur="2000" fill="hold"/>
                                        <p:tgtEl>
                                          <p:spTgt spid="8194"/>
                                        </p:tgtEl>
                                        <p:attrNameLst>
                                          <p:attrName>ppt_w</p:attrName>
                                        </p:attrNameLst>
                                      </p:cBhvr>
                                      <p:tavLst>
                                        <p:tav tm="0">
                                          <p:val>
                                            <p:strVal val="#ppt_w*2.5"/>
                                          </p:val>
                                        </p:tav>
                                        <p:tav tm="100000">
                                          <p:val>
                                            <p:strVal val="#ppt_w"/>
                                          </p:val>
                                        </p:tav>
                                      </p:tavLst>
                                    </p:anim>
                                    <p:anim calcmode="lin" valueType="num">
                                      <p:cBhvr>
                                        <p:cTn id="26" dur="2000" fill="hold"/>
                                        <p:tgtEl>
                                          <p:spTgt spid="8194"/>
                                        </p:tgtEl>
                                        <p:attrNameLst>
                                          <p:attrName>ppt_h</p:attrName>
                                        </p:attrNameLst>
                                      </p:cBhvr>
                                      <p:tavLst>
                                        <p:tav tm="0">
                                          <p:val>
                                            <p:strVal val="#ppt_h*0.01"/>
                                          </p:val>
                                        </p:tav>
                                        <p:tav tm="100000">
                                          <p:val>
                                            <p:strVal val="#ppt_h"/>
                                          </p:val>
                                        </p:tav>
                                      </p:tavLst>
                                    </p:anim>
                                    <p:anim calcmode="lin" valueType="num">
                                      <p:cBhvr>
                                        <p:cTn id="27" dur="2000" fill="hold"/>
                                        <p:tgtEl>
                                          <p:spTgt spid="8194"/>
                                        </p:tgtEl>
                                        <p:attrNameLst>
                                          <p:attrName>ppt_x</p:attrName>
                                        </p:attrNameLst>
                                      </p:cBhvr>
                                      <p:tavLst>
                                        <p:tav tm="0">
                                          <p:val>
                                            <p:strVal val="#ppt_x"/>
                                          </p:val>
                                        </p:tav>
                                        <p:tav tm="100000">
                                          <p:val>
                                            <p:strVal val="#ppt_x"/>
                                          </p:val>
                                        </p:tav>
                                      </p:tavLst>
                                    </p:anim>
                                    <p:anim calcmode="lin" valueType="num">
                                      <p:cBhvr>
                                        <p:cTn id="28" dur="2000" fill="hold"/>
                                        <p:tgtEl>
                                          <p:spTgt spid="8194"/>
                                        </p:tgtEl>
                                        <p:attrNameLst>
                                          <p:attrName>ppt_y</p:attrName>
                                        </p:attrNameLst>
                                      </p:cBhvr>
                                      <p:tavLst>
                                        <p:tav tm="0">
                                          <p:val>
                                            <p:strVal val="#ppt_h+1"/>
                                          </p:val>
                                        </p:tav>
                                        <p:tav tm="100000">
                                          <p:val>
                                            <p:strVal val="#ppt_y"/>
                                          </p:val>
                                        </p:tav>
                                      </p:tavLst>
                                    </p:anim>
                                    <p:animEffect transition="in" filter="fade">
                                      <p:cBhvr>
                                        <p:cTn id="29" dur="2000"/>
                                        <p:tgtEl>
                                          <p:spTgt spid="8194"/>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2000" fill="hold"/>
                                        <p:tgtEl>
                                          <p:spTgt spid="4"/>
                                        </p:tgtEl>
                                        <p:attrNameLst>
                                          <p:attrName>ppt_w</p:attrName>
                                        </p:attrNameLst>
                                      </p:cBhvr>
                                      <p:tavLst>
                                        <p:tav tm="0">
                                          <p:val>
                                            <p:strVal val="#ppt_w*2.5"/>
                                          </p:val>
                                        </p:tav>
                                        <p:tav tm="100000">
                                          <p:val>
                                            <p:strVal val="#ppt_w"/>
                                          </p:val>
                                        </p:tav>
                                      </p:tavLst>
                                    </p:anim>
                                    <p:anim calcmode="lin" valueType="num">
                                      <p:cBhvr>
                                        <p:cTn id="35" dur="2000" fill="hold"/>
                                        <p:tgtEl>
                                          <p:spTgt spid="4"/>
                                        </p:tgtEl>
                                        <p:attrNameLst>
                                          <p:attrName>ppt_h</p:attrName>
                                        </p:attrNameLst>
                                      </p:cBhvr>
                                      <p:tavLst>
                                        <p:tav tm="0">
                                          <p:val>
                                            <p:strVal val="#ppt_h*0.01"/>
                                          </p:val>
                                        </p:tav>
                                        <p:tav tm="100000">
                                          <p:val>
                                            <p:strVal val="#ppt_h"/>
                                          </p:val>
                                        </p:tav>
                                      </p:tavLst>
                                    </p:anim>
                                    <p:anim calcmode="lin" valueType="num">
                                      <p:cBhvr>
                                        <p:cTn id="36" dur="2000" fill="hold"/>
                                        <p:tgtEl>
                                          <p:spTgt spid="4"/>
                                        </p:tgtEl>
                                        <p:attrNameLst>
                                          <p:attrName>ppt_x</p:attrName>
                                        </p:attrNameLst>
                                      </p:cBhvr>
                                      <p:tavLst>
                                        <p:tav tm="0">
                                          <p:val>
                                            <p:strVal val="#ppt_x"/>
                                          </p:val>
                                        </p:tav>
                                        <p:tav tm="100000">
                                          <p:val>
                                            <p:strVal val="#ppt_x"/>
                                          </p:val>
                                        </p:tav>
                                      </p:tavLst>
                                    </p:anim>
                                    <p:anim calcmode="lin" valueType="num">
                                      <p:cBhvr>
                                        <p:cTn id="37" dur="2000" fill="hold"/>
                                        <p:tgtEl>
                                          <p:spTgt spid="4"/>
                                        </p:tgtEl>
                                        <p:attrNameLst>
                                          <p:attrName>ppt_y</p:attrName>
                                        </p:attrNameLst>
                                      </p:cBhvr>
                                      <p:tavLst>
                                        <p:tav tm="0">
                                          <p:val>
                                            <p:strVal val="#ppt_h+1"/>
                                          </p:val>
                                        </p:tav>
                                        <p:tav tm="100000">
                                          <p:val>
                                            <p:strVal val="#ppt_y"/>
                                          </p:val>
                                        </p:tav>
                                      </p:tavLst>
                                    </p:anim>
                                    <p:animEffect transition="in" filter="fade">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2000" fill="hold"/>
                                        <p:tgtEl>
                                          <p:spTgt spid="9"/>
                                        </p:tgtEl>
                                        <p:attrNameLst>
                                          <p:attrName>ppt_w</p:attrName>
                                        </p:attrNameLst>
                                      </p:cBhvr>
                                      <p:tavLst>
                                        <p:tav tm="0">
                                          <p:val>
                                            <p:strVal val="#ppt_w*2.5"/>
                                          </p:val>
                                        </p:tav>
                                        <p:tav tm="100000">
                                          <p:val>
                                            <p:strVal val="#ppt_w"/>
                                          </p:val>
                                        </p:tav>
                                      </p:tavLst>
                                    </p:anim>
                                    <p:anim calcmode="lin" valueType="num">
                                      <p:cBhvr>
                                        <p:cTn id="44" dur="2000" fill="hold"/>
                                        <p:tgtEl>
                                          <p:spTgt spid="9"/>
                                        </p:tgtEl>
                                        <p:attrNameLst>
                                          <p:attrName>ppt_h</p:attrName>
                                        </p:attrNameLst>
                                      </p:cBhvr>
                                      <p:tavLst>
                                        <p:tav tm="0">
                                          <p:val>
                                            <p:strVal val="#ppt_h*0.01"/>
                                          </p:val>
                                        </p:tav>
                                        <p:tav tm="100000">
                                          <p:val>
                                            <p:strVal val="#ppt_h"/>
                                          </p:val>
                                        </p:tav>
                                      </p:tavLst>
                                    </p:anim>
                                    <p:anim calcmode="lin" valueType="num">
                                      <p:cBhvr>
                                        <p:cTn id="45" dur="2000" fill="hold"/>
                                        <p:tgtEl>
                                          <p:spTgt spid="9"/>
                                        </p:tgtEl>
                                        <p:attrNameLst>
                                          <p:attrName>ppt_x</p:attrName>
                                        </p:attrNameLst>
                                      </p:cBhvr>
                                      <p:tavLst>
                                        <p:tav tm="0">
                                          <p:val>
                                            <p:strVal val="#ppt_x"/>
                                          </p:val>
                                        </p:tav>
                                        <p:tav tm="100000">
                                          <p:val>
                                            <p:strVal val="#ppt_x"/>
                                          </p:val>
                                        </p:tav>
                                      </p:tavLst>
                                    </p:anim>
                                    <p:anim calcmode="lin" valueType="num">
                                      <p:cBhvr>
                                        <p:cTn id="46" dur="2000" fill="hold"/>
                                        <p:tgtEl>
                                          <p:spTgt spid="9"/>
                                        </p:tgtEl>
                                        <p:attrNameLst>
                                          <p:attrName>ppt_y</p:attrName>
                                        </p:attrNameLst>
                                      </p:cBhvr>
                                      <p:tavLst>
                                        <p:tav tm="0">
                                          <p:val>
                                            <p:strVal val="#ppt_h+1"/>
                                          </p:val>
                                        </p:tav>
                                        <p:tav tm="100000">
                                          <p:val>
                                            <p:strVal val="#ppt_y"/>
                                          </p:val>
                                        </p:tav>
                                      </p:tavLst>
                                    </p:anim>
                                    <p:animEffect transition="in" filter="fade">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58" presetClass="entr" presetSubtype="0" accel="10000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2000" fill="hold"/>
                                        <p:tgtEl>
                                          <p:spTgt spid="7"/>
                                        </p:tgtEl>
                                        <p:attrNameLst>
                                          <p:attrName>ppt_w</p:attrName>
                                        </p:attrNameLst>
                                      </p:cBhvr>
                                      <p:tavLst>
                                        <p:tav tm="0">
                                          <p:val>
                                            <p:strVal val="#ppt_w*2.5"/>
                                          </p:val>
                                        </p:tav>
                                        <p:tav tm="100000">
                                          <p:val>
                                            <p:strVal val="#ppt_w"/>
                                          </p:val>
                                        </p:tav>
                                      </p:tavLst>
                                    </p:anim>
                                    <p:anim calcmode="lin" valueType="num">
                                      <p:cBhvr>
                                        <p:cTn id="53" dur="2000" fill="hold"/>
                                        <p:tgtEl>
                                          <p:spTgt spid="7"/>
                                        </p:tgtEl>
                                        <p:attrNameLst>
                                          <p:attrName>ppt_h</p:attrName>
                                        </p:attrNameLst>
                                      </p:cBhvr>
                                      <p:tavLst>
                                        <p:tav tm="0">
                                          <p:val>
                                            <p:strVal val="#ppt_h*0.01"/>
                                          </p:val>
                                        </p:tav>
                                        <p:tav tm="100000">
                                          <p:val>
                                            <p:strVal val="#ppt_h"/>
                                          </p:val>
                                        </p:tav>
                                      </p:tavLst>
                                    </p:anim>
                                    <p:anim calcmode="lin" valueType="num">
                                      <p:cBhvr>
                                        <p:cTn id="54" dur="2000" fill="hold"/>
                                        <p:tgtEl>
                                          <p:spTgt spid="7"/>
                                        </p:tgtEl>
                                        <p:attrNameLst>
                                          <p:attrName>ppt_x</p:attrName>
                                        </p:attrNameLst>
                                      </p:cBhvr>
                                      <p:tavLst>
                                        <p:tav tm="0">
                                          <p:val>
                                            <p:strVal val="#ppt_x"/>
                                          </p:val>
                                        </p:tav>
                                        <p:tav tm="100000">
                                          <p:val>
                                            <p:strVal val="#ppt_x"/>
                                          </p:val>
                                        </p:tav>
                                      </p:tavLst>
                                    </p:anim>
                                    <p:anim calcmode="lin" valueType="num">
                                      <p:cBhvr>
                                        <p:cTn id="55" dur="2000" fill="hold"/>
                                        <p:tgtEl>
                                          <p:spTgt spid="7"/>
                                        </p:tgtEl>
                                        <p:attrNameLst>
                                          <p:attrName>ppt_y</p:attrName>
                                        </p:attrNameLst>
                                      </p:cBhvr>
                                      <p:tavLst>
                                        <p:tav tm="0">
                                          <p:val>
                                            <p:strVal val="#ppt_h+1"/>
                                          </p:val>
                                        </p:tav>
                                        <p:tav tm="100000">
                                          <p:val>
                                            <p:strVal val="#ppt_y"/>
                                          </p:val>
                                        </p:tav>
                                      </p:tavLst>
                                    </p:anim>
                                    <p:animEffect transition="in" filter="fade">
                                      <p:cBhvr>
                                        <p:cTn id="56" dur="2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58" presetClass="entr" presetSubtype="0" accel="100000" fill="hold" nodeType="clickEffect">
                                  <p:stCondLst>
                                    <p:cond delay="0"/>
                                  </p:stCondLst>
                                  <p:childTnLst>
                                    <p:set>
                                      <p:cBhvr>
                                        <p:cTn id="60" dur="1" fill="hold">
                                          <p:stCondLst>
                                            <p:cond delay="0"/>
                                          </p:stCondLst>
                                        </p:cTn>
                                        <p:tgtEl>
                                          <p:spTgt spid="8195"/>
                                        </p:tgtEl>
                                        <p:attrNameLst>
                                          <p:attrName>style.visibility</p:attrName>
                                        </p:attrNameLst>
                                      </p:cBhvr>
                                      <p:to>
                                        <p:strVal val="visible"/>
                                      </p:to>
                                    </p:set>
                                    <p:anim calcmode="lin" valueType="num">
                                      <p:cBhvr>
                                        <p:cTn id="61" dur="2000" fill="hold"/>
                                        <p:tgtEl>
                                          <p:spTgt spid="8195"/>
                                        </p:tgtEl>
                                        <p:attrNameLst>
                                          <p:attrName>ppt_w</p:attrName>
                                        </p:attrNameLst>
                                      </p:cBhvr>
                                      <p:tavLst>
                                        <p:tav tm="0">
                                          <p:val>
                                            <p:strVal val="#ppt_w*2.5"/>
                                          </p:val>
                                        </p:tav>
                                        <p:tav tm="100000">
                                          <p:val>
                                            <p:strVal val="#ppt_w"/>
                                          </p:val>
                                        </p:tav>
                                      </p:tavLst>
                                    </p:anim>
                                    <p:anim calcmode="lin" valueType="num">
                                      <p:cBhvr>
                                        <p:cTn id="62" dur="2000" fill="hold"/>
                                        <p:tgtEl>
                                          <p:spTgt spid="8195"/>
                                        </p:tgtEl>
                                        <p:attrNameLst>
                                          <p:attrName>ppt_h</p:attrName>
                                        </p:attrNameLst>
                                      </p:cBhvr>
                                      <p:tavLst>
                                        <p:tav tm="0">
                                          <p:val>
                                            <p:strVal val="#ppt_h*0.01"/>
                                          </p:val>
                                        </p:tav>
                                        <p:tav tm="100000">
                                          <p:val>
                                            <p:strVal val="#ppt_h"/>
                                          </p:val>
                                        </p:tav>
                                      </p:tavLst>
                                    </p:anim>
                                    <p:anim calcmode="lin" valueType="num">
                                      <p:cBhvr>
                                        <p:cTn id="63" dur="2000" fill="hold"/>
                                        <p:tgtEl>
                                          <p:spTgt spid="8195"/>
                                        </p:tgtEl>
                                        <p:attrNameLst>
                                          <p:attrName>ppt_x</p:attrName>
                                        </p:attrNameLst>
                                      </p:cBhvr>
                                      <p:tavLst>
                                        <p:tav tm="0">
                                          <p:val>
                                            <p:strVal val="#ppt_x"/>
                                          </p:val>
                                        </p:tav>
                                        <p:tav tm="100000">
                                          <p:val>
                                            <p:strVal val="#ppt_x"/>
                                          </p:val>
                                        </p:tav>
                                      </p:tavLst>
                                    </p:anim>
                                    <p:anim calcmode="lin" valueType="num">
                                      <p:cBhvr>
                                        <p:cTn id="64" dur="2000" fill="hold"/>
                                        <p:tgtEl>
                                          <p:spTgt spid="8195"/>
                                        </p:tgtEl>
                                        <p:attrNameLst>
                                          <p:attrName>ppt_y</p:attrName>
                                        </p:attrNameLst>
                                      </p:cBhvr>
                                      <p:tavLst>
                                        <p:tav tm="0">
                                          <p:val>
                                            <p:strVal val="#ppt_h+1"/>
                                          </p:val>
                                        </p:tav>
                                        <p:tav tm="100000">
                                          <p:val>
                                            <p:strVal val="#ppt_y"/>
                                          </p:val>
                                        </p:tav>
                                      </p:tavLst>
                                    </p:anim>
                                    <p:animEffect transition="in" filter="fade">
                                      <p:cBhvr>
                                        <p:cTn id="65"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014888" y="188640"/>
            <a:ext cx="3949600" cy="648072"/>
          </a:xfrm>
          <a:prstGeom prst="rect">
            <a:avLst/>
          </a:prstGeom>
          <a:noFill/>
          <a:ln w="9525">
            <a:noFill/>
            <a:miter lim="800000"/>
            <a:headEnd/>
            <a:tailEnd/>
          </a:ln>
        </p:spPr>
      </p:pic>
      <p:grpSp>
        <p:nvGrpSpPr>
          <p:cNvPr id="5" name="Group 4"/>
          <p:cNvGrpSpPr/>
          <p:nvPr/>
        </p:nvGrpSpPr>
        <p:grpSpPr>
          <a:xfrm>
            <a:off x="251520" y="1340768"/>
            <a:ext cx="8388424" cy="3312368"/>
            <a:chOff x="1" y="908720"/>
            <a:chExt cx="8388424" cy="2376264"/>
          </a:xfrm>
        </p:grpSpPr>
        <p:pic>
          <p:nvPicPr>
            <p:cNvPr id="9218" name="Picture 2"/>
            <p:cNvPicPr>
              <a:picLocks noChangeAspect="1" noChangeArrowheads="1"/>
            </p:cNvPicPr>
            <p:nvPr/>
          </p:nvPicPr>
          <p:blipFill>
            <a:blip r:embed="rId3" cstate="print"/>
            <a:srcRect/>
            <a:stretch>
              <a:fillRect/>
            </a:stretch>
          </p:blipFill>
          <p:spPr bwMode="auto">
            <a:xfrm>
              <a:off x="1" y="908720"/>
              <a:ext cx="8388424" cy="114300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132134" y="2094359"/>
              <a:ext cx="8256290" cy="1190625"/>
            </a:xfrm>
            <a:prstGeom prst="rect">
              <a:avLst/>
            </a:prstGeom>
            <a:noFill/>
            <a:ln w="9525">
              <a:noFill/>
              <a:miter lim="800000"/>
              <a:headEnd/>
              <a:tailEnd/>
            </a:ln>
          </p:spPr>
        </p:pic>
      </p:grpSp>
      <p:sp>
        <p:nvSpPr>
          <p:cNvPr id="6" name="TextBox 5"/>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2000" fill="hold"/>
                                        <p:tgtEl>
                                          <p:spTgt spid="8194"/>
                                        </p:tgtEl>
                                        <p:attrNameLst>
                                          <p:attrName>ppt_x</p:attrName>
                                        </p:attrNameLst>
                                      </p:cBhvr>
                                      <p:tavLst>
                                        <p:tav tm="0">
                                          <p:val>
                                            <p:strVal val="#ppt_x-.2"/>
                                          </p:val>
                                        </p:tav>
                                        <p:tav tm="100000">
                                          <p:val>
                                            <p:strVal val="#ppt_x"/>
                                          </p:val>
                                        </p:tav>
                                      </p:tavLst>
                                    </p:anim>
                                    <p:anim calcmode="lin" valueType="num">
                                      <p:cBhvr>
                                        <p:cTn id="8" dur="2000" fill="hold"/>
                                        <p:tgtEl>
                                          <p:spTgt spid="8194"/>
                                        </p:tgtEl>
                                        <p:attrNameLst>
                                          <p:attrName>ppt_y</p:attrName>
                                        </p:attrNameLst>
                                      </p:cBhvr>
                                      <p:tavLst>
                                        <p:tav tm="0">
                                          <p:val>
                                            <p:strVal val="#ppt_y"/>
                                          </p:val>
                                        </p:tav>
                                        <p:tav tm="100000">
                                          <p:val>
                                            <p:strVal val="#ppt_y"/>
                                          </p:val>
                                        </p:tav>
                                      </p:tavLst>
                                    </p:anim>
                                    <p:animEffect transition="in" filter="wipe(right)" prLst="gradientSize: 0.1">
                                      <p:cBhvr>
                                        <p:cTn id="9" dur="20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ppt_x</p:attrName>
                                        </p:attrNameLst>
                                      </p:cBhvr>
                                      <p:tavLst>
                                        <p:tav tm="0">
                                          <p:val>
                                            <p:strVal val="#ppt_x-.2"/>
                                          </p:val>
                                        </p:tav>
                                        <p:tav tm="100000">
                                          <p:val>
                                            <p:strVal val="#ppt_x"/>
                                          </p:val>
                                        </p:tav>
                                      </p:tavLst>
                                    </p:anim>
                                    <p:anim calcmode="lin" valueType="num">
                                      <p:cBhvr>
                                        <p:cTn id="15"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ppt_x</p:attrName>
                                        </p:attrNameLst>
                                      </p:cBhvr>
                                      <p:tavLst>
                                        <p:tav tm="0">
                                          <p:val>
                                            <p:strVal val="#ppt_x-.2"/>
                                          </p:val>
                                        </p:tav>
                                        <p:tav tm="100000">
                                          <p:val>
                                            <p:strVal val="#ppt_x"/>
                                          </p:val>
                                        </p:tav>
                                      </p:tavLst>
                                    </p:anim>
                                    <p:anim calcmode="lin" valueType="num">
                                      <p:cBhvr>
                                        <p:cTn id="22"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788024" y="260648"/>
            <a:ext cx="4176464" cy="792088"/>
          </a:xfrm>
          <a:prstGeom prst="rect">
            <a:avLst/>
          </a:prstGeom>
          <a:noFill/>
          <a:ln w="9525">
            <a:noFill/>
            <a:miter lim="800000"/>
            <a:headEnd/>
            <a:tailEnd/>
          </a:ln>
        </p:spPr>
      </p:pic>
      <p:pic>
        <p:nvPicPr>
          <p:cNvPr id="10242" name="Picture 2"/>
          <p:cNvPicPr>
            <a:picLocks noChangeAspect="1" noChangeArrowheads="1"/>
          </p:cNvPicPr>
          <p:nvPr/>
        </p:nvPicPr>
        <p:blipFill>
          <a:blip r:embed="rId3" cstate="print"/>
          <a:srcRect/>
          <a:stretch>
            <a:fillRect/>
          </a:stretch>
        </p:blipFill>
        <p:spPr bwMode="auto">
          <a:xfrm>
            <a:off x="288032" y="1340768"/>
            <a:ext cx="8532440" cy="2448272"/>
          </a:xfrm>
          <a:prstGeom prst="rect">
            <a:avLst/>
          </a:prstGeom>
          <a:noFill/>
          <a:ln w="9525">
            <a:noFill/>
            <a:miter lim="800000"/>
            <a:headEnd/>
            <a:tailEnd/>
          </a:ln>
        </p:spPr>
      </p:pic>
      <p:sp>
        <p:nvSpPr>
          <p:cNvPr id="4" name="TextBox 3"/>
          <p:cNvSpPr txBox="1"/>
          <p:nvPr/>
        </p:nvSpPr>
        <p:spPr>
          <a:xfrm>
            <a:off x="8532440"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2000" fill="hold"/>
                                        <p:tgtEl>
                                          <p:spTgt spid="9218"/>
                                        </p:tgtEl>
                                        <p:attrNameLst>
                                          <p:attrName>ppt_x</p:attrName>
                                        </p:attrNameLst>
                                      </p:cBhvr>
                                      <p:tavLst>
                                        <p:tav tm="0">
                                          <p:val>
                                            <p:strVal val="#ppt_x-.2"/>
                                          </p:val>
                                        </p:tav>
                                        <p:tav tm="100000">
                                          <p:val>
                                            <p:strVal val="#ppt_x"/>
                                          </p:val>
                                        </p:tav>
                                      </p:tavLst>
                                    </p:anim>
                                    <p:anim calcmode="lin" valueType="num">
                                      <p:cBhvr>
                                        <p:cTn id="8" dur="2000" fill="hold"/>
                                        <p:tgtEl>
                                          <p:spTgt spid="9218"/>
                                        </p:tgtEl>
                                        <p:attrNameLst>
                                          <p:attrName>ppt_y</p:attrName>
                                        </p:attrNameLst>
                                      </p:cBhvr>
                                      <p:tavLst>
                                        <p:tav tm="0">
                                          <p:val>
                                            <p:strVal val="#ppt_y"/>
                                          </p:val>
                                        </p:tav>
                                        <p:tav tm="100000">
                                          <p:val>
                                            <p:strVal val="#ppt_y"/>
                                          </p:val>
                                        </p:tav>
                                      </p:tavLst>
                                    </p:anim>
                                    <p:animEffect transition="in" filter="wipe(right)" prLst="gradientSize: 0.1">
                                      <p:cBhvr>
                                        <p:cTn id="9" dur="20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ppt_x</p:attrName>
                                        </p:attrNameLst>
                                      </p:cBhvr>
                                      <p:tavLst>
                                        <p:tav tm="0">
                                          <p:val>
                                            <p:strVal val="#ppt_x-.2"/>
                                          </p:val>
                                        </p:tav>
                                        <p:tav tm="100000">
                                          <p:val>
                                            <p:strVal val="#ppt_x"/>
                                          </p:val>
                                        </p:tav>
                                      </p:tavLst>
                                    </p:anim>
                                    <p:anim calcmode="lin" valueType="num">
                                      <p:cBhvr>
                                        <p:cTn id="15"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2000" fill="hold"/>
                                        <p:tgtEl>
                                          <p:spTgt spid="10242"/>
                                        </p:tgtEl>
                                        <p:attrNameLst>
                                          <p:attrName>ppt_x</p:attrName>
                                        </p:attrNameLst>
                                      </p:cBhvr>
                                      <p:tavLst>
                                        <p:tav tm="0">
                                          <p:val>
                                            <p:strVal val="#ppt_x-.2"/>
                                          </p:val>
                                        </p:tav>
                                        <p:tav tm="100000">
                                          <p:val>
                                            <p:strVal val="#ppt_x"/>
                                          </p:val>
                                        </p:tav>
                                      </p:tavLst>
                                    </p:anim>
                                    <p:anim calcmode="lin" valueType="num">
                                      <p:cBhvr>
                                        <p:cTn id="22" dur="2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23"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2043908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9811630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360294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01257533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36316174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5160814" y="188640"/>
            <a:ext cx="3803674" cy="936104"/>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323528" y="1461517"/>
            <a:ext cx="8496944" cy="2687563"/>
          </a:xfrm>
          <a:prstGeom prst="rect">
            <a:avLst/>
          </a:prstGeom>
          <a:noFill/>
          <a:ln w="9525">
            <a:noFill/>
            <a:miter lim="800000"/>
            <a:headEnd/>
            <a:tailEnd/>
          </a:ln>
        </p:spPr>
      </p:pic>
      <p:sp>
        <p:nvSpPr>
          <p:cNvPr id="4" name="TextBox 3"/>
          <p:cNvSpPr txBox="1"/>
          <p:nvPr/>
        </p:nvSpPr>
        <p:spPr>
          <a:xfrm>
            <a:off x="7380312" y="889556"/>
            <a:ext cx="114326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2800" b="1" dirty="0" smtClean="0"/>
              <a:t> واجب .</a:t>
            </a:r>
            <a:endParaRPr lang="ar-SA" sz="2800" b="1" dirty="0"/>
          </a:p>
        </p:txBody>
      </p:sp>
      <p:sp>
        <p:nvSpPr>
          <p:cNvPr id="5" name="TextBox 4"/>
          <p:cNvSpPr txBox="1"/>
          <p:nvPr/>
        </p:nvSpPr>
        <p:spPr>
          <a:xfrm>
            <a:off x="8598428"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lide(fromLeft)">
                                      <p:cBhvr>
                                        <p:cTn id="7" dur="3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Left)">
                                      <p:cBhvr>
                                        <p:cTn id="12" dur="3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Left)">
                                      <p:cBhvr>
                                        <p:cTn id="17" dur="3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11266"/>
                                        </p:tgtEl>
                                        <p:attrNameLst>
                                          <p:attrName>style.visibility</p:attrName>
                                        </p:attrNameLst>
                                      </p:cBhvr>
                                      <p:to>
                                        <p:strVal val="visible"/>
                                      </p:to>
                                    </p:set>
                                    <p:animEffect transition="in" filter="slide(fromLeft)">
                                      <p:cBhvr>
                                        <p:cTn id="22" dur="3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249737" y="44624"/>
            <a:ext cx="5714751" cy="936104"/>
          </a:xfrm>
          <a:prstGeom prst="rect">
            <a:avLst/>
          </a:prstGeom>
          <a:noFill/>
          <a:ln w="9525">
            <a:noFill/>
            <a:miter lim="800000"/>
            <a:headEnd/>
            <a:tailEnd/>
          </a:ln>
        </p:spPr>
      </p:pic>
      <p:grpSp>
        <p:nvGrpSpPr>
          <p:cNvPr id="5" name="Group 4"/>
          <p:cNvGrpSpPr/>
          <p:nvPr/>
        </p:nvGrpSpPr>
        <p:grpSpPr>
          <a:xfrm>
            <a:off x="252214" y="980728"/>
            <a:ext cx="8640266" cy="1872208"/>
            <a:chOff x="180206" y="836712"/>
            <a:chExt cx="8640266" cy="1654671"/>
          </a:xfrm>
        </p:grpSpPr>
        <p:pic>
          <p:nvPicPr>
            <p:cNvPr id="12290" name="Picture 2"/>
            <p:cNvPicPr>
              <a:picLocks noChangeAspect="1" noChangeArrowheads="1"/>
            </p:cNvPicPr>
            <p:nvPr/>
          </p:nvPicPr>
          <p:blipFill>
            <a:blip r:embed="rId3" cstate="print"/>
            <a:srcRect/>
            <a:stretch>
              <a:fillRect/>
            </a:stretch>
          </p:blipFill>
          <p:spPr bwMode="auto">
            <a:xfrm>
              <a:off x="395536" y="836712"/>
              <a:ext cx="8352928" cy="576064"/>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180206" y="1412776"/>
              <a:ext cx="8640266" cy="1078607"/>
            </a:xfrm>
            <a:prstGeom prst="rect">
              <a:avLst/>
            </a:prstGeom>
            <a:noFill/>
            <a:ln w="9525">
              <a:noFill/>
              <a:miter lim="800000"/>
              <a:headEnd/>
              <a:tailEnd/>
            </a:ln>
          </p:spPr>
        </p:pic>
      </p:grpSp>
      <p:pic>
        <p:nvPicPr>
          <p:cNvPr id="6" name="Picture 2"/>
          <p:cNvPicPr>
            <a:picLocks noChangeAspect="1" noChangeArrowheads="1"/>
          </p:cNvPicPr>
          <p:nvPr/>
        </p:nvPicPr>
        <p:blipFill>
          <a:blip r:embed="rId5" cstate="print"/>
          <a:srcRect/>
          <a:stretch>
            <a:fillRect/>
          </a:stretch>
        </p:blipFill>
        <p:spPr bwMode="auto">
          <a:xfrm>
            <a:off x="3563888" y="3068960"/>
            <a:ext cx="5334520" cy="936104"/>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216024" y="3995911"/>
            <a:ext cx="8388424" cy="2097385"/>
          </a:xfrm>
          <a:prstGeom prst="rect">
            <a:avLst/>
          </a:prstGeom>
          <a:noFill/>
          <a:ln w="9525">
            <a:noFill/>
            <a:miter lim="800000"/>
            <a:headEnd/>
            <a:tailEnd/>
          </a:ln>
        </p:spPr>
      </p:pic>
      <p:sp>
        <p:nvSpPr>
          <p:cNvPr id="8" name="TextBox 7"/>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98428" y="364502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edge">
                                      <p:cBhvr>
                                        <p:cTn id="7" dur="3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3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3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edge">
                                      <p:cBhvr>
                                        <p:cTn id="22" dur="3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3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edge">
                                      <p:cBhvr>
                                        <p:cTn id="3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115616" y="306363"/>
            <a:ext cx="7848872" cy="1250429"/>
          </a:xfrm>
          <a:prstGeom prst="rect">
            <a:avLst/>
          </a:prstGeom>
          <a:noFill/>
          <a:ln w="9525">
            <a:noFill/>
            <a:miter lim="800000"/>
            <a:headEnd/>
            <a:tailEnd/>
          </a:ln>
        </p:spPr>
      </p:pic>
      <p:sp>
        <p:nvSpPr>
          <p:cNvPr id="3" name="TextBox 2"/>
          <p:cNvSpPr txBox="1"/>
          <p:nvPr/>
        </p:nvSpPr>
        <p:spPr>
          <a:xfrm>
            <a:off x="107504" y="1894180"/>
            <a:ext cx="8860118" cy="2677656"/>
          </a:xfrm>
          <a:prstGeom prst="rect">
            <a:avLst/>
          </a:prstGeom>
        </p:spPr>
        <p:style>
          <a:lnRef idx="1">
            <a:schemeClr val="accent6"/>
          </a:lnRef>
          <a:fillRef idx="2">
            <a:schemeClr val="accent6"/>
          </a:fillRef>
          <a:effectRef idx="1">
            <a:schemeClr val="accent6"/>
          </a:effectRef>
          <a:fontRef idx="minor">
            <a:schemeClr val="dk1"/>
          </a:fontRef>
        </p:style>
        <p:txBody>
          <a:bodyPr wrap="none" rtlCol="1">
            <a:spAutoFit/>
          </a:bodyPr>
          <a:lstStyle/>
          <a:p>
            <a:r>
              <a:rPr lang="ar-SA" sz="2400" dirty="0" smtClean="0"/>
              <a:t>/الكفاية في معرفة أصول علم الرواية لـ ( أحمد بن علي المشهور بـ الخطيب البغدادي ).</a:t>
            </a:r>
          </a:p>
          <a:p>
            <a:r>
              <a:rPr lang="ar-SA" sz="2400" dirty="0" smtClean="0"/>
              <a:t> 2/ معرفة أنواع علم الحديث ، واشتهر بـ (مقدمة ابن الصلاح )لـ (عثمان بن عبد الرحمن </a:t>
            </a:r>
          </a:p>
          <a:p>
            <a:r>
              <a:rPr lang="ar-SA" sz="2400" dirty="0" smtClean="0"/>
              <a:t>الشهرزوري المشهور بـ ( ابن الصلاح) .</a:t>
            </a:r>
          </a:p>
          <a:p>
            <a:r>
              <a:rPr lang="ar-SA" sz="2400" dirty="0" smtClean="0"/>
              <a:t>3/ نخبة الفكر في مصطلح أهل الأثر لـ ( أحمد بن على العسقلاني المشهور </a:t>
            </a:r>
          </a:p>
          <a:p>
            <a:r>
              <a:rPr lang="ar-SA" sz="2400" dirty="0" smtClean="0"/>
              <a:t>بـ( الحافظ بن حجر )). </a:t>
            </a:r>
          </a:p>
          <a:p>
            <a:r>
              <a:rPr lang="ar-SA" sz="2400" dirty="0" smtClean="0"/>
              <a:t>4/ الإمام الشافعي  في كتابه الرسالة .</a:t>
            </a:r>
          </a:p>
          <a:p>
            <a:r>
              <a:rPr lang="ar-SA" sz="2400" dirty="0" smtClean="0"/>
              <a:t>5/ الإمام مسلم بن الحجاج في مقدمة صحيحة. </a:t>
            </a:r>
          </a:p>
        </p:txBody>
      </p:sp>
      <p:sp>
        <p:nvSpPr>
          <p:cNvPr id="4" name="TextBox 3"/>
          <p:cNvSpPr txBox="1"/>
          <p:nvPr/>
        </p:nvSpPr>
        <p:spPr>
          <a:xfrm>
            <a:off x="8598428" y="123914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2000" fill="hold"/>
                                        <p:tgtEl>
                                          <p:spTgt spid="3074"/>
                                        </p:tgtEl>
                                        <p:attrNameLst>
                                          <p:attrName>ppt_x</p:attrName>
                                        </p:attrNameLst>
                                      </p:cBhvr>
                                      <p:tavLst>
                                        <p:tav tm="0">
                                          <p:val>
                                            <p:strVal val="#ppt_x"/>
                                          </p:val>
                                        </p:tav>
                                        <p:tav tm="100000">
                                          <p:val>
                                            <p:strVal val="#ppt_x"/>
                                          </p:val>
                                        </p:tav>
                                      </p:tavLst>
                                    </p:anim>
                                    <p:anim calcmode="lin" valueType="num">
                                      <p:cBhvr additive="base">
                                        <p:cTn id="8" dur="20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ppt_x"/>
                                          </p:val>
                                        </p:tav>
                                        <p:tav tm="100000">
                                          <p:val>
                                            <p:strVal val="#ppt_x"/>
                                          </p:val>
                                        </p:tav>
                                      </p:tavLst>
                                    </p:anim>
                                    <p:anim calcmode="lin" valueType="num">
                                      <p:cBhvr additive="base">
                                        <p:cTn id="14"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000" fill="hold"/>
                                        <p:tgtEl>
                                          <p:spTgt spid="3"/>
                                        </p:tgtEl>
                                        <p:attrNameLst>
                                          <p:attrName>ppt_x</p:attrName>
                                        </p:attrNameLst>
                                      </p:cBhvr>
                                      <p:tavLst>
                                        <p:tav tm="0">
                                          <p:val>
                                            <p:strVal val="#ppt_x"/>
                                          </p:val>
                                        </p:tav>
                                        <p:tav tm="100000">
                                          <p:val>
                                            <p:strVal val="#ppt_x"/>
                                          </p:val>
                                        </p:tav>
                                      </p:tavLst>
                                    </p:anim>
                                    <p:anim calcmode="lin" valueType="num">
                                      <p:cBhvr additive="base">
                                        <p:cTn id="20"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3795514" y="188640"/>
            <a:ext cx="5096966" cy="1008112"/>
          </a:xfrm>
          <a:prstGeom prst="rect">
            <a:avLst/>
          </a:prstGeom>
          <a:noFill/>
          <a:ln w="9525">
            <a:noFill/>
            <a:miter lim="800000"/>
            <a:headEnd/>
            <a:tailEnd/>
          </a:ln>
        </p:spPr>
      </p:pic>
      <p:grpSp>
        <p:nvGrpSpPr>
          <p:cNvPr id="5" name="Group 4"/>
          <p:cNvGrpSpPr/>
          <p:nvPr/>
        </p:nvGrpSpPr>
        <p:grpSpPr>
          <a:xfrm>
            <a:off x="255388" y="1381895"/>
            <a:ext cx="8421068" cy="2839193"/>
            <a:chOff x="146868" y="1093862"/>
            <a:chExt cx="8421068" cy="2839193"/>
          </a:xfrm>
        </p:grpSpPr>
        <p:pic>
          <p:nvPicPr>
            <p:cNvPr id="14338" name="Picture 2"/>
            <p:cNvPicPr>
              <a:picLocks noChangeAspect="1" noChangeArrowheads="1"/>
            </p:cNvPicPr>
            <p:nvPr/>
          </p:nvPicPr>
          <p:blipFill>
            <a:blip r:embed="rId3" cstate="print"/>
            <a:srcRect/>
            <a:stretch>
              <a:fillRect/>
            </a:stretch>
          </p:blipFill>
          <p:spPr bwMode="auto">
            <a:xfrm>
              <a:off x="179512" y="1093862"/>
              <a:ext cx="8388424" cy="2119114"/>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146868" y="3171824"/>
              <a:ext cx="8241556" cy="761231"/>
            </a:xfrm>
            <a:prstGeom prst="rect">
              <a:avLst/>
            </a:prstGeom>
            <a:noFill/>
            <a:ln w="9525">
              <a:noFill/>
              <a:miter lim="800000"/>
              <a:headEnd/>
              <a:tailEnd/>
            </a:ln>
          </p:spPr>
        </p:pic>
      </p:grpSp>
      <p:sp>
        <p:nvSpPr>
          <p:cNvPr id="6" name="TextBox 5"/>
          <p:cNvSpPr txBox="1"/>
          <p:nvPr/>
        </p:nvSpPr>
        <p:spPr>
          <a:xfrm>
            <a:off x="8532440" y="90872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vertical)">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vertical)">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vertical)">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799502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67864928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5594435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8518597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71624180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4427984" y="73652"/>
            <a:ext cx="4473847" cy="864096"/>
          </a:xfrm>
          <a:prstGeom prst="rect">
            <a:avLst/>
          </a:prstGeom>
          <a:noFill/>
          <a:ln w="9525">
            <a:noFill/>
            <a:miter lim="800000"/>
            <a:headEnd/>
            <a:tailEnd/>
          </a:ln>
        </p:spPr>
      </p:pic>
      <p:grpSp>
        <p:nvGrpSpPr>
          <p:cNvPr id="5" name="Group 4"/>
          <p:cNvGrpSpPr/>
          <p:nvPr/>
        </p:nvGrpSpPr>
        <p:grpSpPr>
          <a:xfrm>
            <a:off x="232593" y="1283221"/>
            <a:ext cx="8318775" cy="3441923"/>
            <a:chOff x="232593" y="932334"/>
            <a:chExt cx="8318775" cy="3441923"/>
          </a:xfrm>
        </p:grpSpPr>
        <p:pic>
          <p:nvPicPr>
            <p:cNvPr id="1026" name="Picture 2"/>
            <p:cNvPicPr>
              <a:picLocks noChangeAspect="1" noChangeArrowheads="1"/>
            </p:cNvPicPr>
            <p:nvPr/>
          </p:nvPicPr>
          <p:blipFill>
            <a:blip r:embed="rId3" cstate="print"/>
            <a:srcRect/>
            <a:stretch>
              <a:fillRect/>
            </a:stretch>
          </p:blipFill>
          <p:spPr bwMode="auto">
            <a:xfrm>
              <a:off x="306960" y="932334"/>
              <a:ext cx="8244408" cy="219441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32593" y="3068960"/>
              <a:ext cx="8299847" cy="1305297"/>
            </a:xfrm>
            <a:prstGeom prst="rect">
              <a:avLst/>
            </a:prstGeom>
            <a:noFill/>
            <a:ln w="9525">
              <a:noFill/>
              <a:miter lim="800000"/>
              <a:headEnd/>
              <a:tailEnd/>
            </a:ln>
          </p:spPr>
        </p:pic>
      </p:grpSp>
      <p:sp>
        <p:nvSpPr>
          <p:cNvPr id="6" name="TextBox 5"/>
          <p:cNvSpPr txBox="1"/>
          <p:nvPr/>
        </p:nvSpPr>
        <p:spPr>
          <a:xfrm>
            <a:off x="8512684" y="83671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2000" fill="hold"/>
                                        <p:tgtEl>
                                          <p:spTgt spid="14338"/>
                                        </p:tgtEl>
                                        <p:attrNameLst>
                                          <p:attrName>ppt_x</p:attrName>
                                        </p:attrNameLst>
                                      </p:cBhvr>
                                      <p:tavLst>
                                        <p:tav tm="0">
                                          <p:val>
                                            <p:strVal val="#ppt_x"/>
                                          </p:val>
                                        </p:tav>
                                        <p:tav tm="100000">
                                          <p:val>
                                            <p:strVal val="#ppt_x"/>
                                          </p:val>
                                        </p:tav>
                                      </p:tavLst>
                                    </p:anim>
                                    <p:anim calcmode="lin" valueType="num">
                                      <p:cBhvr>
                                        <p:cTn id="8" dur="2000" fill="hold"/>
                                        <p:tgtEl>
                                          <p:spTgt spid="14338"/>
                                        </p:tgtEl>
                                        <p:attrNameLst>
                                          <p:attrName>ppt_y</p:attrName>
                                        </p:attrNameLst>
                                      </p:cBhvr>
                                      <p:tavLst>
                                        <p:tav tm="0">
                                          <p:val>
                                            <p:strVal val="#ppt_y+#ppt_h/2"/>
                                          </p:val>
                                        </p:tav>
                                        <p:tav tm="100000">
                                          <p:val>
                                            <p:strVal val="#ppt_y"/>
                                          </p:val>
                                        </p:tav>
                                      </p:tavLst>
                                    </p:anim>
                                    <p:anim calcmode="lin" valueType="num">
                                      <p:cBhvr>
                                        <p:cTn id="9" dur="2000" fill="hold"/>
                                        <p:tgtEl>
                                          <p:spTgt spid="14338"/>
                                        </p:tgtEl>
                                        <p:attrNameLst>
                                          <p:attrName>ppt_w</p:attrName>
                                        </p:attrNameLst>
                                      </p:cBhvr>
                                      <p:tavLst>
                                        <p:tav tm="0">
                                          <p:val>
                                            <p:strVal val="#ppt_w"/>
                                          </p:val>
                                        </p:tav>
                                        <p:tav tm="100000">
                                          <p:val>
                                            <p:strVal val="#ppt_w"/>
                                          </p:val>
                                        </p:tav>
                                      </p:tavLst>
                                    </p:anim>
                                    <p:anim calcmode="lin" valueType="num">
                                      <p:cBhvr>
                                        <p:cTn id="10" dur="2000" fill="hold"/>
                                        <p:tgtEl>
                                          <p:spTgt spid="14338"/>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ppt_x</p:attrName>
                                        </p:attrNameLst>
                                      </p:cBhvr>
                                      <p:tavLst>
                                        <p:tav tm="0">
                                          <p:val>
                                            <p:strVal val="#ppt_x"/>
                                          </p:val>
                                        </p:tav>
                                        <p:tav tm="100000">
                                          <p:val>
                                            <p:strVal val="#ppt_x"/>
                                          </p:val>
                                        </p:tav>
                                      </p:tavLst>
                                    </p:anim>
                                    <p:anim calcmode="lin" valueType="num">
                                      <p:cBhvr>
                                        <p:cTn id="16" dur="2000" fill="hold"/>
                                        <p:tgtEl>
                                          <p:spTgt spid="6"/>
                                        </p:tgtEl>
                                        <p:attrNameLst>
                                          <p:attrName>ppt_y</p:attrName>
                                        </p:attrNameLst>
                                      </p:cBhvr>
                                      <p:tavLst>
                                        <p:tav tm="0">
                                          <p:val>
                                            <p:strVal val="#ppt_y+#ppt_h/2"/>
                                          </p:val>
                                        </p:tav>
                                        <p:tav tm="100000">
                                          <p:val>
                                            <p:strVal val="#ppt_y"/>
                                          </p:val>
                                        </p:tav>
                                      </p:tavLst>
                                    </p:anim>
                                    <p:anim calcmode="lin" valueType="num">
                                      <p:cBhvr>
                                        <p:cTn id="17" dur="2000" fill="hold"/>
                                        <p:tgtEl>
                                          <p:spTgt spid="6"/>
                                        </p:tgtEl>
                                        <p:attrNameLst>
                                          <p:attrName>ppt_w</p:attrName>
                                        </p:attrNameLst>
                                      </p:cBhvr>
                                      <p:tavLst>
                                        <p:tav tm="0">
                                          <p:val>
                                            <p:strVal val="#ppt_w"/>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ppt_x</p:attrName>
                                        </p:attrNameLst>
                                      </p:cBhvr>
                                      <p:tavLst>
                                        <p:tav tm="0">
                                          <p:val>
                                            <p:strVal val="#ppt_x"/>
                                          </p:val>
                                        </p:tav>
                                        <p:tav tm="100000">
                                          <p:val>
                                            <p:strVal val="#ppt_x"/>
                                          </p:val>
                                        </p:tav>
                                      </p:tavLst>
                                    </p:anim>
                                    <p:anim calcmode="lin" valueType="num">
                                      <p:cBhvr>
                                        <p:cTn id="24" dur="2000" fill="hold"/>
                                        <p:tgtEl>
                                          <p:spTgt spid="5"/>
                                        </p:tgtEl>
                                        <p:attrNameLst>
                                          <p:attrName>ppt_y</p:attrName>
                                        </p:attrNameLst>
                                      </p:cBhvr>
                                      <p:tavLst>
                                        <p:tav tm="0">
                                          <p:val>
                                            <p:strVal val="#ppt_y+#ppt_h/2"/>
                                          </p:val>
                                        </p:tav>
                                        <p:tav tm="100000">
                                          <p:val>
                                            <p:strVal val="#ppt_y"/>
                                          </p:val>
                                        </p:tav>
                                      </p:tavLst>
                                    </p:anim>
                                    <p:anim calcmode="lin" valueType="num">
                                      <p:cBhvr>
                                        <p:cTn id="25" dur="2000" fill="hold"/>
                                        <p:tgtEl>
                                          <p:spTgt spid="5"/>
                                        </p:tgtEl>
                                        <p:attrNameLst>
                                          <p:attrName>ppt_w</p:attrName>
                                        </p:attrNameLst>
                                      </p:cBhvr>
                                      <p:tavLst>
                                        <p:tav tm="0">
                                          <p:val>
                                            <p:strVal val="#ppt_w"/>
                                          </p:val>
                                        </p:tav>
                                        <p:tav tm="100000">
                                          <p:val>
                                            <p:strVal val="#ppt_w"/>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851920" y="188640"/>
            <a:ext cx="5164782" cy="786185"/>
          </a:xfrm>
          <a:prstGeom prst="rect">
            <a:avLst/>
          </a:prstGeom>
          <a:noFill/>
          <a:ln w="9525">
            <a:noFill/>
            <a:miter lim="800000"/>
            <a:headEnd/>
            <a:tailEnd/>
          </a:ln>
        </p:spPr>
      </p:pic>
      <p:grpSp>
        <p:nvGrpSpPr>
          <p:cNvPr id="5" name="Group 4"/>
          <p:cNvGrpSpPr/>
          <p:nvPr/>
        </p:nvGrpSpPr>
        <p:grpSpPr>
          <a:xfrm>
            <a:off x="288033" y="1052736"/>
            <a:ext cx="8361511" cy="3062833"/>
            <a:chOff x="288033" y="1052736"/>
            <a:chExt cx="8361511" cy="3062833"/>
          </a:xfrm>
        </p:grpSpPr>
        <p:pic>
          <p:nvPicPr>
            <p:cNvPr id="2050" name="Picture 2"/>
            <p:cNvPicPr>
              <a:picLocks noChangeAspect="1" noChangeArrowheads="1"/>
            </p:cNvPicPr>
            <p:nvPr/>
          </p:nvPicPr>
          <p:blipFill>
            <a:blip r:embed="rId3" cstate="print"/>
            <a:srcRect/>
            <a:stretch>
              <a:fillRect/>
            </a:stretch>
          </p:blipFill>
          <p:spPr bwMode="auto">
            <a:xfrm>
              <a:off x="288033" y="1052736"/>
              <a:ext cx="8316416" cy="57693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23528" y="1628800"/>
              <a:ext cx="8326016" cy="2486769"/>
            </a:xfrm>
            <a:prstGeom prst="rect">
              <a:avLst/>
            </a:prstGeom>
            <a:noFill/>
            <a:ln w="9525">
              <a:noFill/>
              <a:miter lim="800000"/>
              <a:headEnd/>
              <a:tailEnd/>
            </a:ln>
          </p:spPr>
        </p:pic>
      </p:grpSp>
      <p:sp>
        <p:nvSpPr>
          <p:cNvPr id="6" name="TextBox 5"/>
          <p:cNvSpPr txBox="1"/>
          <p:nvPr/>
        </p:nvSpPr>
        <p:spPr>
          <a:xfrm>
            <a:off x="8533113" y="79050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strips(downLeft)">
                                      <p:cBhvr>
                                        <p:cTn id="7" dur="5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357364" y="116632"/>
            <a:ext cx="5607124" cy="632644"/>
          </a:xfrm>
          <a:prstGeom prst="rect">
            <a:avLst/>
          </a:prstGeom>
          <a:noFill/>
          <a:ln w="9525">
            <a:noFill/>
            <a:miter lim="800000"/>
            <a:headEnd/>
            <a:tailEnd/>
          </a:ln>
        </p:spPr>
      </p:pic>
      <p:sp>
        <p:nvSpPr>
          <p:cNvPr id="3" name="TextBox 2"/>
          <p:cNvSpPr txBox="1"/>
          <p:nvPr/>
        </p:nvSpPr>
        <p:spPr>
          <a:xfrm>
            <a:off x="323528" y="1038215"/>
            <a:ext cx="8424936" cy="2246769"/>
          </a:xfrm>
          <a:prstGeom prst="rect">
            <a:avLst/>
          </a:prstGeom>
        </p:spPr>
        <p:style>
          <a:lnRef idx="0">
            <a:schemeClr val="accent2"/>
          </a:lnRef>
          <a:fillRef idx="3">
            <a:schemeClr val="accent2"/>
          </a:fillRef>
          <a:effectRef idx="3">
            <a:schemeClr val="accent2"/>
          </a:effectRef>
          <a:fontRef idx="minor">
            <a:schemeClr val="lt1"/>
          </a:fontRef>
        </p:style>
        <p:txBody>
          <a:bodyPr wrap="square" rtlCol="1">
            <a:spAutoFit/>
          </a:bodyPr>
          <a:lstStyle/>
          <a:p>
            <a:r>
              <a:rPr lang="ar-SA" sz="2800" b="1" dirty="0" smtClean="0"/>
              <a:t>جـ: </a:t>
            </a:r>
          </a:p>
          <a:p>
            <a:r>
              <a:rPr lang="ar-SA" sz="2800" b="1" dirty="0" smtClean="0"/>
              <a:t>1/ يجعله ذليلا منكس الرأس .</a:t>
            </a:r>
          </a:p>
          <a:p>
            <a:r>
              <a:rPr lang="ar-SA" sz="2800" b="1" dirty="0" smtClean="0"/>
              <a:t>2/ من أخذه بإشراف نفس لم  يبارك له فيه وكان كالذي يأكل ولا يشبع .</a:t>
            </a:r>
          </a:p>
          <a:p>
            <a:r>
              <a:rPr lang="ar-SA" sz="2800" b="1" dirty="0" smtClean="0"/>
              <a:t>3/ يدبر عنه الناس ويتهربون منه.</a:t>
            </a:r>
          </a:p>
          <a:p>
            <a:r>
              <a:rPr lang="ar-SA" sz="2800" b="1" dirty="0" smtClean="0"/>
              <a:t>4/ يزيد التكاسل وعدم الاعتماد على الله وحده .</a:t>
            </a:r>
            <a:endParaRPr lang="ar-SA" sz="2800" b="1" dirty="0"/>
          </a:p>
        </p:txBody>
      </p:sp>
      <p:pic>
        <p:nvPicPr>
          <p:cNvPr id="4" name="Picture 2"/>
          <p:cNvPicPr>
            <a:picLocks noChangeAspect="1" noChangeArrowheads="1"/>
          </p:cNvPicPr>
          <p:nvPr/>
        </p:nvPicPr>
        <p:blipFill>
          <a:blip r:embed="rId3" cstate="print"/>
          <a:srcRect/>
          <a:stretch>
            <a:fillRect/>
          </a:stretch>
        </p:blipFill>
        <p:spPr bwMode="auto">
          <a:xfrm>
            <a:off x="3355653" y="3284984"/>
            <a:ext cx="5680843" cy="699889"/>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60040" y="4077072"/>
            <a:ext cx="8388424" cy="2520280"/>
          </a:xfrm>
          <a:prstGeom prst="rect">
            <a:avLst/>
          </a:prstGeom>
          <a:noFill/>
          <a:ln w="9525">
            <a:noFill/>
            <a:miter lim="800000"/>
            <a:headEnd/>
            <a:tailEnd/>
          </a:ln>
        </p:spPr>
      </p:pic>
      <p:sp>
        <p:nvSpPr>
          <p:cNvPr id="6" name="TextBox 5"/>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65259" y="370047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 calcmode="lin" valueType="num">
                                      <p:cBhvr>
                                        <p:cTn id="9" dur="1000" fill="hold"/>
                                        <p:tgtEl>
                                          <p:spTgt spid="16386"/>
                                        </p:tgtEl>
                                        <p:attrNameLst>
                                          <p:attrName>style.rotation</p:attrName>
                                        </p:attrNameLst>
                                      </p:cBhvr>
                                      <p:tavLst>
                                        <p:tav tm="0">
                                          <p:val>
                                            <p:fltVal val="90"/>
                                          </p:val>
                                        </p:tav>
                                        <p:tav tm="100000">
                                          <p:val>
                                            <p:fltVal val="0"/>
                                          </p:val>
                                        </p:tav>
                                      </p:tavLst>
                                    </p:anim>
                                    <p:animEffect transition="in" filter="fade">
                                      <p:cBhvr>
                                        <p:cTn id="10" dur="10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iterate type="lt">
                                    <p:tmPct val="5000"/>
                                  </p:iterate>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anim calcmode="lin" valueType="num">
                                      <p:cBhvr>
                                        <p:cTn id="49" dur="1000" fill="hold"/>
                                        <p:tgtEl>
                                          <p:spTgt spid="5"/>
                                        </p:tgtEl>
                                        <p:attrNameLst>
                                          <p:attrName>style.rotation</p:attrName>
                                        </p:attrNameLst>
                                      </p:cBhvr>
                                      <p:tavLst>
                                        <p:tav tm="0">
                                          <p:val>
                                            <p:fltVal val="90"/>
                                          </p:val>
                                        </p:tav>
                                        <p:tav tm="100000">
                                          <p:val>
                                            <p:fltVal val="0"/>
                                          </p:val>
                                        </p:tav>
                                      </p:tavLst>
                                    </p:anim>
                                    <p:animEffect transition="in" filter="fade">
                                      <p:cBhvr>
                                        <p:cTn id="5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928294" y="188640"/>
            <a:ext cx="5108202" cy="536823"/>
          </a:xfrm>
          <a:prstGeom prst="rect">
            <a:avLst/>
          </a:prstGeom>
          <a:noFill/>
          <a:ln w="9525">
            <a:noFill/>
            <a:miter lim="800000"/>
            <a:headEnd/>
            <a:tailEnd/>
          </a:ln>
        </p:spPr>
      </p:pic>
      <p:grpSp>
        <p:nvGrpSpPr>
          <p:cNvPr id="5" name="Group 4"/>
          <p:cNvGrpSpPr/>
          <p:nvPr/>
        </p:nvGrpSpPr>
        <p:grpSpPr>
          <a:xfrm>
            <a:off x="689570" y="1327621"/>
            <a:ext cx="7726506" cy="589211"/>
            <a:chOff x="689570" y="1111597"/>
            <a:chExt cx="7726506" cy="589211"/>
          </a:xfrm>
        </p:grpSpPr>
        <p:pic>
          <p:nvPicPr>
            <p:cNvPr id="4098" name="Picture 2"/>
            <p:cNvPicPr>
              <a:picLocks noChangeAspect="1" noChangeArrowheads="1"/>
            </p:cNvPicPr>
            <p:nvPr/>
          </p:nvPicPr>
          <p:blipFill>
            <a:blip r:embed="rId3" cstate="print"/>
            <a:srcRect/>
            <a:stretch>
              <a:fillRect/>
            </a:stretch>
          </p:blipFill>
          <p:spPr bwMode="auto">
            <a:xfrm>
              <a:off x="689570" y="1111597"/>
              <a:ext cx="6762750" cy="589211"/>
            </a:xfrm>
            <a:prstGeom prst="rect">
              <a:avLst/>
            </a:prstGeom>
            <a:noFill/>
            <a:ln w="9525">
              <a:noFill/>
              <a:miter lim="800000"/>
              <a:headEnd/>
              <a:tailEnd/>
            </a:ln>
          </p:spPr>
        </p:pic>
        <p:sp>
          <p:nvSpPr>
            <p:cNvPr id="4" name="TextBox 3"/>
            <p:cNvSpPr txBox="1"/>
            <p:nvPr/>
          </p:nvSpPr>
          <p:spPr>
            <a:xfrm>
              <a:off x="7457160" y="1138399"/>
              <a:ext cx="958916"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1">
              <a:spAutoFit/>
            </a:bodyPr>
            <a:lstStyle/>
            <a:p>
              <a:r>
                <a:rPr lang="ar-SA" sz="2800" b="1" dirty="0" smtClean="0"/>
                <a:t> أرشد </a:t>
              </a:r>
              <a:endParaRPr lang="ar-SA" sz="2800" b="1" dirty="0"/>
            </a:p>
          </p:txBody>
        </p:sp>
      </p:grpSp>
      <p:pic>
        <p:nvPicPr>
          <p:cNvPr id="6" name="Picture 2"/>
          <p:cNvPicPr>
            <a:picLocks noChangeAspect="1" noChangeArrowheads="1"/>
          </p:cNvPicPr>
          <p:nvPr/>
        </p:nvPicPr>
        <p:blipFill>
          <a:blip r:embed="rId4" cstate="print"/>
          <a:srcRect/>
          <a:stretch>
            <a:fillRect/>
          </a:stretch>
        </p:blipFill>
        <p:spPr bwMode="auto">
          <a:xfrm>
            <a:off x="5154340" y="2348880"/>
            <a:ext cx="3882156" cy="864096"/>
          </a:xfrm>
          <a:prstGeom prst="rect">
            <a:avLst/>
          </a:prstGeom>
          <a:noFill/>
          <a:ln w="9525">
            <a:noFill/>
            <a:miter lim="800000"/>
            <a:headEnd/>
            <a:tailEnd/>
          </a:ln>
        </p:spPr>
      </p:pic>
      <p:grpSp>
        <p:nvGrpSpPr>
          <p:cNvPr id="11" name="Group 10"/>
          <p:cNvGrpSpPr/>
          <p:nvPr/>
        </p:nvGrpSpPr>
        <p:grpSpPr>
          <a:xfrm>
            <a:off x="89718" y="3356992"/>
            <a:ext cx="8658747" cy="1368152"/>
            <a:chOff x="89718" y="3356992"/>
            <a:chExt cx="8658747" cy="1368152"/>
          </a:xfrm>
        </p:grpSpPr>
        <p:pic>
          <p:nvPicPr>
            <p:cNvPr id="4101" name="Picture 5"/>
            <p:cNvPicPr>
              <a:picLocks noChangeAspect="1" noChangeArrowheads="1"/>
            </p:cNvPicPr>
            <p:nvPr/>
          </p:nvPicPr>
          <p:blipFill>
            <a:blip r:embed="rId5" cstate="print"/>
            <a:srcRect/>
            <a:stretch>
              <a:fillRect/>
            </a:stretch>
          </p:blipFill>
          <p:spPr bwMode="auto">
            <a:xfrm>
              <a:off x="251521" y="3356992"/>
              <a:ext cx="8496944" cy="504056"/>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89718" y="3789040"/>
              <a:ext cx="8658746" cy="936104"/>
            </a:xfrm>
            <a:prstGeom prst="rect">
              <a:avLst/>
            </a:prstGeom>
            <a:noFill/>
            <a:ln w="9525">
              <a:noFill/>
              <a:miter lim="800000"/>
              <a:headEnd/>
              <a:tailEnd/>
            </a:ln>
          </p:spPr>
        </p:pic>
      </p:grpSp>
      <p:grpSp>
        <p:nvGrpSpPr>
          <p:cNvPr id="13" name="Group 12"/>
          <p:cNvGrpSpPr/>
          <p:nvPr/>
        </p:nvGrpSpPr>
        <p:grpSpPr>
          <a:xfrm>
            <a:off x="107504" y="4775423"/>
            <a:ext cx="8582025" cy="1605905"/>
            <a:chOff x="107504" y="4775423"/>
            <a:chExt cx="8582025" cy="1605905"/>
          </a:xfrm>
        </p:grpSpPr>
        <p:pic>
          <p:nvPicPr>
            <p:cNvPr id="4099" name="Picture 3"/>
            <p:cNvPicPr>
              <a:picLocks noChangeAspect="1" noChangeArrowheads="1"/>
            </p:cNvPicPr>
            <p:nvPr/>
          </p:nvPicPr>
          <p:blipFill>
            <a:blip r:embed="rId7" cstate="print"/>
            <a:srcRect/>
            <a:stretch>
              <a:fillRect/>
            </a:stretch>
          </p:blipFill>
          <p:spPr bwMode="auto">
            <a:xfrm>
              <a:off x="107504" y="4775423"/>
              <a:ext cx="8582025" cy="1317873"/>
            </a:xfrm>
            <a:prstGeom prst="rect">
              <a:avLst/>
            </a:prstGeom>
            <a:noFill/>
            <a:ln w="9525">
              <a:noFill/>
              <a:miter lim="800000"/>
              <a:headEnd/>
              <a:tailEnd/>
            </a:ln>
          </p:spPr>
        </p:pic>
        <p:pic>
          <p:nvPicPr>
            <p:cNvPr id="4103" name="Picture 7"/>
            <p:cNvPicPr>
              <a:picLocks noChangeAspect="1" noChangeArrowheads="1"/>
            </p:cNvPicPr>
            <p:nvPr/>
          </p:nvPicPr>
          <p:blipFill>
            <a:blip r:embed="rId8" cstate="print"/>
            <a:srcRect/>
            <a:stretch>
              <a:fillRect/>
            </a:stretch>
          </p:blipFill>
          <p:spPr bwMode="auto">
            <a:xfrm>
              <a:off x="1713681" y="5980137"/>
              <a:ext cx="6962775" cy="401191"/>
            </a:xfrm>
            <a:prstGeom prst="rect">
              <a:avLst/>
            </a:prstGeom>
            <a:noFill/>
            <a:ln w="9525">
              <a:noFill/>
              <a:miter lim="800000"/>
              <a:headEnd/>
              <a:tailEnd/>
            </a:ln>
          </p:spPr>
        </p:pic>
      </p:grpSp>
      <p:sp>
        <p:nvSpPr>
          <p:cNvPr id="14" name="TextBox 13"/>
          <p:cNvSpPr txBox="1"/>
          <p:nvPr/>
        </p:nvSpPr>
        <p:spPr>
          <a:xfrm>
            <a:off x="8460432" y="138315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5" name="TextBox 14"/>
          <p:cNvSpPr txBox="1"/>
          <p:nvPr/>
        </p:nvSpPr>
        <p:spPr>
          <a:xfrm>
            <a:off x="8532440" y="295427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heel(8)">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8)">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8)">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8)">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8)">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8)">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8)">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51060627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6119649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67580528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87852207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8037554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7240447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3715891" y="188640"/>
            <a:ext cx="5320605" cy="743322"/>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2915816" y="908720"/>
            <a:ext cx="5635327" cy="766564"/>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2195736" y="1988840"/>
            <a:ext cx="6804248" cy="532061"/>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216024" y="2996952"/>
            <a:ext cx="8532440" cy="1728192"/>
          </a:xfrm>
          <a:prstGeom prst="rect">
            <a:avLst/>
          </a:prstGeom>
          <a:noFill/>
          <a:ln w="9525">
            <a:noFill/>
            <a:miter lim="800000"/>
            <a:headEnd/>
            <a:tailEnd/>
          </a:ln>
        </p:spPr>
      </p:pic>
      <p:sp>
        <p:nvSpPr>
          <p:cNvPr id="6" name="TextBox 5"/>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26072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770" decel="100000"/>
                                        <p:tgtEl>
                                          <p:spTgt spid="20482"/>
                                        </p:tgtEl>
                                      </p:cBhvr>
                                    </p:animEffect>
                                    <p:animScale>
                                      <p:cBhvr>
                                        <p:cTn id="8" dur="770" decel="100000"/>
                                        <p:tgtEl>
                                          <p:spTgt spid="20482"/>
                                        </p:tgtEl>
                                      </p:cBhvr>
                                      <p:from x="10000" y="10000"/>
                                      <p:to x="200000" y="450000"/>
                                    </p:animScale>
                                    <p:animScale>
                                      <p:cBhvr>
                                        <p:cTn id="9" dur="1230" accel="100000" fill="hold">
                                          <p:stCondLst>
                                            <p:cond delay="770"/>
                                          </p:stCondLst>
                                        </p:cTn>
                                        <p:tgtEl>
                                          <p:spTgt spid="20482"/>
                                        </p:tgtEl>
                                      </p:cBhvr>
                                      <p:from x="200000" y="450000"/>
                                      <p:to x="100000" y="100000"/>
                                    </p:animScale>
                                    <p:set>
                                      <p:cBhvr>
                                        <p:cTn id="10" dur="770" fill="hold"/>
                                        <p:tgtEl>
                                          <p:spTgt spid="20482"/>
                                        </p:tgtEl>
                                        <p:attrNameLst>
                                          <p:attrName>ppt_x</p:attrName>
                                        </p:attrNameLst>
                                      </p:cBhvr>
                                      <p:to>
                                        <p:strVal val="(0.5)"/>
                                      </p:to>
                                    </p:set>
                                    <p:anim from="(0.5)" to="(#ppt_x)" calcmode="lin" valueType="num">
                                      <p:cBhvr>
                                        <p:cTn id="11" dur="1230" accel="100000" fill="hold">
                                          <p:stCondLst>
                                            <p:cond delay="770"/>
                                          </p:stCondLst>
                                        </p:cTn>
                                        <p:tgtEl>
                                          <p:spTgt spid="20482"/>
                                        </p:tgtEl>
                                        <p:attrNameLst>
                                          <p:attrName>ppt_x</p:attrName>
                                        </p:attrNameLst>
                                      </p:cBhvr>
                                    </p:anim>
                                    <p:set>
                                      <p:cBhvr>
                                        <p:cTn id="12" dur="770" fill="hold"/>
                                        <p:tgtEl>
                                          <p:spTgt spid="20482"/>
                                        </p:tgtEl>
                                        <p:attrNameLst>
                                          <p:attrName>ppt_y</p:attrName>
                                        </p:attrNameLst>
                                      </p:cBhvr>
                                      <p:to>
                                        <p:strVal val="(#ppt_y+0.4)"/>
                                      </p:to>
                                    </p:set>
                                    <p:anim from="(#ppt_y+0.4)" to="(#ppt_y)" calcmode="lin" valueType="num">
                                      <p:cBhvr>
                                        <p:cTn id="13" dur="1230" accel="100000" fill="hold">
                                          <p:stCondLst>
                                            <p:cond delay="770"/>
                                          </p:stCondLst>
                                        </p:cTn>
                                        <p:tgtEl>
                                          <p:spTgt spid="2048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70" decel="100000"/>
                                        <p:tgtEl>
                                          <p:spTgt spid="6"/>
                                        </p:tgtEl>
                                      </p:cBhvr>
                                    </p:animEffect>
                                    <p:animScale>
                                      <p:cBhvr>
                                        <p:cTn id="19" dur="770" decel="100000"/>
                                        <p:tgtEl>
                                          <p:spTgt spid="6"/>
                                        </p:tgtEl>
                                      </p:cBhvr>
                                      <p:from x="10000" y="10000"/>
                                      <p:to x="200000" y="450000"/>
                                    </p:animScale>
                                    <p:animScale>
                                      <p:cBhvr>
                                        <p:cTn id="20" dur="1230" accel="100000" fill="hold">
                                          <p:stCondLst>
                                            <p:cond delay="770"/>
                                          </p:stCondLst>
                                        </p:cTn>
                                        <p:tgtEl>
                                          <p:spTgt spid="6"/>
                                        </p:tgtEl>
                                      </p:cBhvr>
                                      <p:from x="200000" y="450000"/>
                                      <p:to x="100000" y="100000"/>
                                    </p:animScale>
                                    <p:set>
                                      <p:cBhvr>
                                        <p:cTn id="21" dur="770" fill="hold"/>
                                        <p:tgtEl>
                                          <p:spTgt spid="6"/>
                                        </p:tgtEl>
                                        <p:attrNameLst>
                                          <p:attrName>ppt_x</p:attrName>
                                        </p:attrNameLst>
                                      </p:cBhvr>
                                      <p:to>
                                        <p:strVal val="(0.5)"/>
                                      </p:to>
                                    </p:set>
                                    <p:anim from="(0.5)" to="(#ppt_x)" calcmode="lin" valueType="num">
                                      <p:cBhvr>
                                        <p:cTn id="22" dur="1230" accel="100000" fill="hold">
                                          <p:stCondLst>
                                            <p:cond delay="770"/>
                                          </p:stCondLst>
                                        </p:cTn>
                                        <p:tgtEl>
                                          <p:spTgt spid="6"/>
                                        </p:tgtEl>
                                        <p:attrNameLst>
                                          <p:attrName>ppt_x</p:attrName>
                                        </p:attrNameLst>
                                      </p:cBhvr>
                                    </p:anim>
                                    <p:set>
                                      <p:cBhvr>
                                        <p:cTn id="23" dur="770" fill="hold"/>
                                        <p:tgtEl>
                                          <p:spTgt spid="6"/>
                                        </p:tgtEl>
                                        <p:attrNameLst>
                                          <p:attrName>ppt_y</p:attrName>
                                        </p:attrNameLst>
                                      </p:cBhvr>
                                      <p:to>
                                        <p:strVal val="(#ppt_y+0.4)"/>
                                      </p:to>
                                    </p:set>
                                    <p:anim from="(#ppt_y+0.4)" to="(#ppt_y)" calcmode="lin" valueType="num">
                                      <p:cBhvr>
                                        <p:cTn id="24" dur="1230" accel="100000" fill="hold">
                                          <p:stCondLst>
                                            <p:cond delay="770"/>
                                          </p:stCondLst>
                                        </p:cTn>
                                        <p:tgtEl>
                                          <p:spTgt spid="6"/>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770" decel="100000"/>
                                        <p:tgtEl>
                                          <p:spTgt spid="5122"/>
                                        </p:tgtEl>
                                      </p:cBhvr>
                                    </p:animEffect>
                                    <p:animScale>
                                      <p:cBhvr>
                                        <p:cTn id="30" dur="770" decel="100000"/>
                                        <p:tgtEl>
                                          <p:spTgt spid="5122"/>
                                        </p:tgtEl>
                                      </p:cBhvr>
                                      <p:from x="10000" y="10000"/>
                                      <p:to x="200000" y="450000"/>
                                    </p:animScale>
                                    <p:animScale>
                                      <p:cBhvr>
                                        <p:cTn id="31" dur="1230" accel="100000" fill="hold">
                                          <p:stCondLst>
                                            <p:cond delay="770"/>
                                          </p:stCondLst>
                                        </p:cTn>
                                        <p:tgtEl>
                                          <p:spTgt spid="5122"/>
                                        </p:tgtEl>
                                      </p:cBhvr>
                                      <p:from x="200000" y="450000"/>
                                      <p:to x="100000" y="100000"/>
                                    </p:animScale>
                                    <p:set>
                                      <p:cBhvr>
                                        <p:cTn id="32" dur="770" fill="hold"/>
                                        <p:tgtEl>
                                          <p:spTgt spid="5122"/>
                                        </p:tgtEl>
                                        <p:attrNameLst>
                                          <p:attrName>ppt_x</p:attrName>
                                        </p:attrNameLst>
                                      </p:cBhvr>
                                      <p:to>
                                        <p:strVal val="(0.5)"/>
                                      </p:to>
                                    </p:set>
                                    <p:anim from="(0.5)" to="(#ppt_x)" calcmode="lin" valueType="num">
                                      <p:cBhvr>
                                        <p:cTn id="33" dur="1230" accel="100000" fill="hold">
                                          <p:stCondLst>
                                            <p:cond delay="770"/>
                                          </p:stCondLst>
                                        </p:cTn>
                                        <p:tgtEl>
                                          <p:spTgt spid="5122"/>
                                        </p:tgtEl>
                                        <p:attrNameLst>
                                          <p:attrName>ppt_x</p:attrName>
                                        </p:attrNameLst>
                                      </p:cBhvr>
                                    </p:anim>
                                    <p:set>
                                      <p:cBhvr>
                                        <p:cTn id="34" dur="770" fill="hold"/>
                                        <p:tgtEl>
                                          <p:spTgt spid="5122"/>
                                        </p:tgtEl>
                                        <p:attrNameLst>
                                          <p:attrName>ppt_y</p:attrName>
                                        </p:attrNameLst>
                                      </p:cBhvr>
                                      <p:to>
                                        <p:strVal val="(#ppt_y+0.4)"/>
                                      </p:to>
                                    </p:set>
                                    <p:anim from="(#ppt_y+0.4)" to="(#ppt_y)" calcmode="lin" valueType="num">
                                      <p:cBhvr>
                                        <p:cTn id="35" dur="1230" accel="100000" fill="hold">
                                          <p:stCondLst>
                                            <p:cond delay="770"/>
                                          </p:stCondLst>
                                        </p:cTn>
                                        <p:tgtEl>
                                          <p:spTgt spid="5122"/>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70" decel="100000"/>
                                        <p:tgtEl>
                                          <p:spTgt spid="4"/>
                                        </p:tgtEl>
                                      </p:cBhvr>
                                    </p:animEffect>
                                    <p:animScale>
                                      <p:cBhvr>
                                        <p:cTn id="41" dur="770" decel="100000"/>
                                        <p:tgtEl>
                                          <p:spTgt spid="4"/>
                                        </p:tgtEl>
                                      </p:cBhvr>
                                      <p:from x="10000" y="10000"/>
                                      <p:to x="200000" y="450000"/>
                                    </p:animScale>
                                    <p:animScale>
                                      <p:cBhvr>
                                        <p:cTn id="42" dur="1230" accel="100000" fill="hold">
                                          <p:stCondLst>
                                            <p:cond delay="770"/>
                                          </p:stCondLst>
                                        </p:cTn>
                                        <p:tgtEl>
                                          <p:spTgt spid="4"/>
                                        </p:tgtEl>
                                      </p:cBhvr>
                                      <p:from x="200000" y="450000"/>
                                      <p:to x="100000" y="100000"/>
                                    </p:animScale>
                                    <p:set>
                                      <p:cBhvr>
                                        <p:cTn id="43" dur="770" fill="hold"/>
                                        <p:tgtEl>
                                          <p:spTgt spid="4"/>
                                        </p:tgtEl>
                                        <p:attrNameLst>
                                          <p:attrName>ppt_x</p:attrName>
                                        </p:attrNameLst>
                                      </p:cBhvr>
                                      <p:to>
                                        <p:strVal val="(0.5)"/>
                                      </p:to>
                                    </p:set>
                                    <p:anim from="(0.5)" to="(#ppt_x)" calcmode="lin" valueType="num">
                                      <p:cBhvr>
                                        <p:cTn id="44" dur="1230" accel="100000" fill="hold">
                                          <p:stCondLst>
                                            <p:cond delay="770"/>
                                          </p:stCondLst>
                                        </p:cTn>
                                        <p:tgtEl>
                                          <p:spTgt spid="4"/>
                                        </p:tgtEl>
                                        <p:attrNameLst>
                                          <p:attrName>ppt_x</p:attrName>
                                        </p:attrNameLst>
                                      </p:cBhvr>
                                    </p:anim>
                                    <p:set>
                                      <p:cBhvr>
                                        <p:cTn id="45" dur="770" fill="hold"/>
                                        <p:tgtEl>
                                          <p:spTgt spid="4"/>
                                        </p:tgtEl>
                                        <p:attrNameLst>
                                          <p:attrName>ppt_y</p:attrName>
                                        </p:attrNameLst>
                                      </p:cBhvr>
                                      <p:to>
                                        <p:strVal val="(#ppt_y+0.4)"/>
                                      </p:to>
                                    </p:set>
                                    <p:anim from="(#ppt_y+0.4)" to="(#ppt_y)" calcmode="lin" valueType="num">
                                      <p:cBhvr>
                                        <p:cTn id="46" dur="1230" accel="100000" fill="hold">
                                          <p:stCondLst>
                                            <p:cond delay="770"/>
                                          </p:stCondLst>
                                        </p:cTn>
                                        <p:tgtEl>
                                          <p:spTgt spid="4"/>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70" decel="100000"/>
                                        <p:tgtEl>
                                          <p:spTgt spid="7"/>
                                        </p:tgtEl>
                                      </p:cBhvr>
                                    </p:animEffect>
                                    <p:animScale>
                                      <p:cBhvr>
                                        <p:cTn id="52" dur="770" decel="100000"/>
                                        <p:tgtEl>
                                          <p:spTgt spid="7"/>
                                        </p:tgtEl>
                                      </p:cBhvr>
                                      <p:from x="10000" y="10000"/>
                                      <p:to x="200000" y="450000"/>
                                    </p:animScale>
                                    <p:animScale>
                                      <p:cBhvr>
                                        <p:cTn id="53" dur="1230" accel="100000" fill="hold">
                                          <p:stCondLst>
                                            <p:cond delay="770"/>
                                          </p:stCondLst>
                                        </p:cTn>
                                        <p:tgtEl>
                                          <p:spTgt spid="7"/>
                                        </p:tgtEl>
                                      </p:cBhvr>
                                      <p:from x="200000" y="450000"/>
                                      <p:to x="100000" y="100000"/>
                                    </p:animScale>
                                    <p:set>
                                      <p:cBhvr>
                                        <p:cTn id="54" dur="770" fill="hold"/>
                                        <p:tgtEl>
                                          <p:spTgt spid="7"/>
                                        </p:tgtEl>
                                        <p:attrNameLst>
                                          <p:attrName>ppt_x</p:attrName>
                                        </p:attrNameLst>
                                      </p:cBhvr>
                                      <p:to>
                                        <p:strVal val="(0.5)"/>
                                      </p:to>
                                    </p:set>
                                    <p:anim from="(0.5)" to="(#ppt_x)" calcmode="lin" valueType="num">
                                      <p:cBhvr>
                                        <p:cTn id="55" dur="1230" accel="100000" fill="hold">
                                          <p:stCondLst>
                                            <p:cond delay="770"/>
                                          </p:stCondLst>
                                        </p:cTn>
                                        <p:tgtEl>
                                          <p:spTgt spid="7"/>
                                        </p:tgtEl>
                                        <p:attrNameLst>
                                          <p:attrName>ppt_x</p:attrName>
                                        </p:attrNameLst>
                                      </p:cBhvr>
                                    </p:anim>
                                    <p:set>
                                      <p:cBhvr>
                                        <p:cTn id="56" dur="770" fill="hold"/>
                                        <p:tgtEl>
                                          <p:spTgt spid="7"/>
                                        </p:tgtEl>
                                        <p:attrNameLst>
                                          <p:attrName>ppt_y</p:attrName>
                                        </p:attrNameLst>
                                      </p:cBhvr>
                                      <p:to>
                                        <p:strVal val="(#ppt_y+0.4)"/>
                                      </p:to>
                                    </p:set>
                                    <p:anim from="(#ppt_y+0.4)" to="(#ppt_y)" calcmode="lin" valueType="num">
                                      <p:cBhvr>
                                        <p:cTn id="57" dur="1230" accel="100000" fill="hold">
                                          <p:stCondLst>
                                            <p:cond delay="770"/>
                                          </p:stCondLst>
                                        </p:cTn>
                                        <p:tgtEl>
                                          <p:spTgt spid="7"/>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70" decel="100000"/>
                                        <p:tgtEl>
                                          <p:spTgt spid="5"/>
                                        </p:tgtEl>
                                      </p:cBhvr>
                                    </p:animEffect>
                                    <p:animScale>
                                      <p:cBhvr>
                                        <p:cTn id="63" dur="770" decel="100000"/>
                                        <p:tgtEl>
                                          <p:spTgt spid="5"/>
                                        </p:tgtEl>
                                      </p:cBhvr>
                                      <p:from x="10000" y="10000"/>
                                      <p:to x="200000" y="450000"/>
                                    </p:animScale>
                                    <p:animScale>
                                      <p:cBhvr>
                                        <p:cTn id="64" dur="1230" accel="100000" fill="hold">
                                          <p:stCondLst>
                                            <p:cond delay="770"/>
                                          </p:stCondLst>
                                        </p:cTn>
                                        <p:tgtEl>
                                          <p:spTgt spid="5"/>
                                        </p:tgtEl>
                                      </p:cBhvr>
                                      <p:from x="200000" y="450000"/>
                                      <p:to x="100000" y="100000"/>
                                    </p:animScale>
                                    <p:set>
                                      <p:cBhvr>
                                        <p:cTn id="65" dur="770" fill="hold"/>
                                        <p:tgtEl>
                                          <p:spTgt spid="5"/>
                                        </p:tgtEl>
                                        <p:attrNameLst>
                                          <p:attrName>ppt_x</p:attrName>
                                        </p:attrNameLst>
                                      </p:cBhvr>
                                      <p:to>
                                        <p:strVal val="(0.5)"/>
                                      </p:to>
                                    </p:set>
                                    <p:anim from="(0.5)" to="(#ppt_x)" calcmode="lin" valueType="num">
                                      <p:cBhvr>
                                        <p:cTn id="66" dur="1230" accel="100000" fill="hold">
                                          <p:stCondLst>
                                            <p:cond delay="770"/>
                                          </p:stCondLst>
                                        </p:cTn>
                                        <p:tgtEl>
                                          <p:spTgt spid="5"/>
                                        </p:tgtEl>
                                        <p:attrNameLst>
                                          <p:attrName>ppt_x</p:attrName>
                                        </p:attrNameLst>
                                      </p:cBhvr>
                                    </p:anim>
                                    <p:set>
                                      <p:cBhvr>
                                        <p:cTn id="67" dur="770" fill="hold"/>
                                        <p:tgtEl>
                                          <p:spTgt spid="5"/>
                                        </p:tgtEl>
                                        <p:attrNameLst>
                                          <p:attrName>ppt_y</p:attrName>
                                        </p:attrNameLst>
                                      </p:cBhvr>
                                      <p:to>
                                        <p:strVal val="(#ppt_y+0.4)"/>
                                      </p:to>
                                    </p:set>
                                    <p:anim from="(#ppt_y+0.4)" to="(#ppt_y)" calcmode="lin" valueType="num">
                                      <p:cBhvr>
                                        <p:cTn id="68"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3275856" y="44624"/>
            <a:ext cx="5786437" cy="781422"/>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288032" y="980728"/>
            <a:ext cx="8388424" cy="18002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059832" y="3100958"/>
            <a:ext cx="5991225" cy="85343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44016" y="4037062"/>
            <a:ext cx="8532440" cy="1480170"/>
          </a:xfrm>
          <a:prstGeom prst="rect">
            <a:avLst/>
          </a:prstGeom>
          <a:noFill/>
          <a:ln w="9525">
            <a:noFill/>
            <a:miter lim="800000"/>
            <a:headEnd/>
            <a:tailEnd/>
          </a:ln>
        </p:spPr>
      </p:pic>
      <p:sp>
        <p:nvSpPr>
          <p:cNvPr id="6" name="TextBox 5"/>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368741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770" decel="100000"/>
                                        <p:tgtEl>
                                          <p:spTgt spid="22530"/>
                                        </p:tgtEl>
                                      </p:cBhvr>
                                    </p:animEffect>
                                    <p:animScale>
                                      <p:cBhvr>
                                        <p:cTn id="8" dur="770" decel="100000"/>
                                        <p:tgtEl>
                                          <p:spTgt spid="22530"/>
                                        </p:tgtEl>
                                      </p:cBhvr>
                                      <p:from x="10000" y="10000"/>
                                      <p:to x="200000" y="450000"/>
                                    </p:animScale>
                                    <p:animScale>
                                      <p:cBhvr>
                                        <p:cTn id="9" dur="1230" accel="100000" fill="hold">
                                          <p:stCondLst>
                                            <p:cond delay="770"/>
                                          </p:stCondLst>
                                        </p:cTn>
                                        <p:tgtEl>
                                          <p:spTgt spid="22530"/>
                                        </p:tgtEl>
                                      </p:cBhvr>
                                      <p:from x="200000" y="450000"/>
                                      <p:to x="100000" y="100000"/>
                                    </p:animScale>
                                    <p:set>
                                      <p:cBhvr>
                                        <p:cTn id="10" dur="770" fill="hold"/>
                                        <p:tgtEl>
                                          <p:spTgt spid="22530"/>
                                        </p:tgtEl>
                                        <p:attrNameLst>
                                          <p:attrName>ppt_x</p:attrName>
                                        </p:attrNameLst>
                                      </p:cBhvr>
                                      <p:to>
                                        <p:strVal val="(0.5)"/>
                                      </p:to>
                                    </p:set>
                                    <p:anim from="(0.5)" to="(#ppt_x)" calcmode="lin" valueType="num">
                                      <p:cBhvr>
                                        <p:cTn id="11" dur="1230" accel="100000" fill="hold">
                                          <p:stCondLst>
                                            <p:cond delay="770"/>
                                          </p:stCondLst>
                                        </p:cTn>
                                        <p:tgtEl>
                                          <p:spTgt spid="22530"/>
                                        </p:tgtEl>
                                        <p:attrNameLst>
                                          <p:attrName>ppt_x</p:attrName>
                                        </p:attrNameLst>
                                      </p:cBhvr>
                                    </p:anim>
                                    <p:set>
                                      <p:cBhvr>
                                        <p:cTn id="12" dur="770" fill="hold"/>
                                        <p:tgtEl>
                                          <p:spTgt spid="22530"/>
                                        </p:tgtEl>
                                        <p:attrNameLst>
                                          <p:attrName>ppt_y</p:attrName>
                                        </p:attrNameLst>
                                      </p:cBhvr>
                                      <p:to>
                                        <p:strVal val="(#ppt_y+0.4)"/>
                                      </p:to>
                                    </p:set>
                                    <p:anim from="(#ppt_y+0.4)" to="(#ppt_y)" calcmode="lin" valueType="num">
                                      <p:cBhvr>
                                        <p:cTn id="13" dur="1230" accel="100000" fill="hold">
                                          <p:stCondLst>
                                            <p:cond delay="770"/>
                                          </p:stCondLst>
                                        </p:cTn>
                                        <p:tgtEl>
                                          <p:spTgt spid="2253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70" decel="100000"/>
                                        <p:tgtEl>
                                          <p:spTgt spid="6"/>
                                        </p:tgtEl>
                                      </p:cBhvr>
                                    </p:animEffect>
                                    <p:animScale>
                                      <p:cBhvr>
                                        <p:cTn id="19" dur="770" decel="100000"/>
                                        <p:tgtEl>
                                          <p:spTgt spid="6"/>
                                        </p:tgtEl>
                                      </p:cBhvr>
                                      <p:from x="10000" y="10000"/>
                                      <p:to x="200000" y="450000"/>
                                    </p:animScale>
                                    <p:animScale>
                                      <p:cBhvr>
                                        <p:cTn id="20" dur="1230" accel="100000" fill="hold">
                                          <p:stCondLst>
                                            <p:cond delay="770"/>
                                          </p:stCondLst>
                                        </p:cTn>
                                        <p:tgtEl>
                                          <p:spTgt spid="6"/>
                                        </p:tgtEl>
                                      </p:cBhvr>
                                      <p:from x="200000" y="450000"/>
                                      <p:to x="100000" y="100000"/>
                                    </p:animScale>
                                    <p:set>
                                      <p:cBhvr>
                                        <p:cTn id="21" dur="770" fill="hold"/>
                                        <p:tgtEl>
                                          <p:spTgt spid="6"/>
                                        </p:tgtEl>
                                        <p:attrNameLst>
                                          <p:attrName>ppt_x</p:attrName>
                                        </p:attrNameLst>
                                      </p:cBhvr>
                                      <p:to>
                                        <p:strVal val="(0.5)"/>
                                      </p:to>
                                    </p:set>
                                    <p:anim from="(0.5)" to="(#ppt_x)" calcmode="lin" valueType="num">
                                      <p:cBhvr>
                                        <p:cTn id="22" dur="1230" accel="100000" fill="hold">
                                          <p:stCondLst>
                                            <p:cond delay="770"/>
                                          </p:stCondLst>
                                        </p:cTn>
                                        <p:tgtEl>
                                          <p:spTgt spid="6"/>
                                        </p:tgtEl>
                                        <p:attrNameLst>
                                          <p:attrName>ppt_x</p:attrName>
                                        </p:attrNameLst>
                                      </p:cBhvr>
                                    </p:anim>
                                    <p:set>
                                      <p:cBhvr>
                                        <p:cTn id="23" dur="770" fill="hold"/>
                                        <p:tgtEl>
                                          <p:spTgt spid="6"/>
                                        </p:tgtEl>
                                        <p:attrNameLst>
                                          <p:attrName>ppt_y</p:attrName>
                                        </p:attrNameLst>
                                      </p:cBhvr>
                                      <p:to>
                                        <p:strVal val="(#ppt_y+0.4)"/>
                                      </p:to>
                                    </p:set>
                                    <p:anim from="(#ppt_y+0.4)" to="(#ppt_y)" calcmode="lin" valueType="num">
                                      <p:cBhvr>
                                        <p:cTn id="24" dur="1230" accel="100000" fill="hold">
                                          <p:stCondLst>
                                            <p:cond delay="770"/>
                                          </p:stCondLst>
                                        </p:cTn>
                                        <p:tgtEl>
                                          <p:spTgt spid="6"/>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fade">
                                      <p:cBhvr>
                                        <p:cTn id="29" dur="770" decel="100000"/>
                                        <p:tgtEl>
                                          <p:spTgt spid="7170"/>
                                        </p:tgtEl>
                                      </p:cBhvr>
                                    </p:animEffect>
                                    <p:animScale>
                                      <p:cBhvr>
                                        <p:cTn id="30" dur="770" decel="100000"/>
                                        <p:tgtEl>
                                          <p:spTgt spid="7170"/>
                                        </p:tgtEl>
                                      </p:cBhvr>
                                      <p:from x="10000" y="10000"/>
                                      <p:to x="200000" y="450000"/>
                                    </p:animScale>
                                    <p:animScale>
                                      <p:cBhvr>
                                        <p:cTn id="31" dur="1230" accel="100000" fill="hold">
                                          <p:stCondLst>
                                            <p:cond delay="770"/>
                                          </p:stCondLst>
                                        </p:cTn>
                                        <p:tgtEl>
                                          <p:spTgt spid="7170"/>
                                        </p:tgtEl>
                                      </p:cBhvr>
                                      <p:from x="200000" y="450000"/>
                                      <p:to x="100000" y="100000"/>
                                    </p:animScale>
                                    <p:set>
                                      <p:cBhvr>
                                        <p:cTn id="32" dur="770" fill="hold"/>
                                        <p:tgtEl>
                                          <p:spTgt spid="7170"/>
                                        </p:tgtEl>
                                        <p:attrNameLst>
                                          <p:attrName>ppt_x</p:attrName>
                                        </p:attrNameLst>
                                      </p:cBhvr>
                                      <p:to>
                                        <p:strVal val="(0.5)"/>
                                      </p:to>
                                    </p:set>
                                    <p:anim from="(0.5)" to="(#ppt_x)" calcmode="lin" valueType="num">
                                      <p:cBhvr>
                                        <p:cTn id="33" dur="1230" accel="100000" fill="hold">
                                          <p:stCondLst>
                                            <p:cond delay="770"/>
                                          </p:stCondLst>
                                        </p:cTn>
                                        <p:tgtEl>
                                          <p:spTgt spid="7170"/>
                                        </p:tgtEl>
                                        <p:attrNameLst>
                                          <p:attrName>ppt_x</p:attrName>
                                        </p:attrNameLst>
                                      </p:cBhvr>
                                    </p:anim>
                                    <p:set>
                                      <p:cBhvr>
                                        <p:cTn id="34" dur="770" fill="hold"/>
                                        <p:tgtEl>
                                          <p:spTgt spid="7170"/>
                                        </p:tgtEl>
                                        <p:attrNameLst>
                                          <p:attrName>ppt_y</p:attrName>
                                        </p:attrNameLst>
                                      </p:cBhvr>
                                      <p:to>
                                        <p:strVal val="(#ppt_y+0.4)"/>
                                      </p:to>
                                    </p:set>
                                    <p:anim from="(#ppt_y+0.4)" to="(#ppt_y)" calcmode="lin" valueType="num">
                                      <p:cBhvr>
                                        <p:cTn id="35" dur="1230" accel="100000" fill="hold">
                                          <p:stCondLst>
                                            <p:cond delay="770"/>
                                          </p:stCondLst>
                                        </p:cTn>
                                        <p:tgtEl>
                                          <p:spTgt spid="7170"/>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70" decel="100000"/>
                                        <p:tgtEl>
                                          <p:spTgt spid="4"/>
                                        </p:tgtEl>
                                      </p:cBhvr>
                                    </p:animEffect>
                                    <p:animScale>
                                      <p:cBhvr>
                                        <p:cTn id="41" dur="770" decel="100000"/>
                                        <p:tgtEl>
                                          <p:spTgt spid="4"/>
                                        </p:tgtEl>
                                      </p:cBhvr>
                                      <p:from x="10000" y="10000"/>
                                      <p:to x="200000" y="450000"/>
                                    </p:animScale>
                                    <p:animScale>
                                      <p:cBhvr>
                                        <p:cTn id="42" dur="1230" accel="100000" fill="hold">
                                          <p:stCondLst>
                                            <p:cond delay="770"/>
                                          </p:stCondLst>
                                        </p:cTn>
                                        <p:tgtEl>
                                          <p:spTgt spid="4"/>
                                        </p:tgtEl>
                                      </p:cBhvr>
                                      <p:from x="200000" y="450000"/>
                                      <p:to x="100000" y="100000"/>
                                    </p:animScale>
                                    <p:set>
                                      <p:cBhvr>
                                        <p:cTn id="43" dur="770" fill="hold"/>
                                        <p:tgtEl>
                                          <p:spTgt spid="4"/>
                                        </p:tgtEl>
                                        <p:attrNameLst>
                                          <p:attrName>ppt_x</p:attrName>
                                        </p:attrNameLst>
                                      </p:cBhvr>
                                      <p:to>
                                        <p:strVal val="(0.5)"/>
                                      </p:to>
                                    </p:set>
                                    <p:anim from="(0.5)" to="(#ppt_x)" calcmode="lin" valueType="num">
                                      <p:cBhvr>
                                        <p:cTn id="44" dur="1230" accel="100000" fill="hold">
                                          <p:stCondLst>
                                            <p:cond delay="770"/>
                                          </p:stCondLst>
                                        </p:cTn>
                                        <p:tgtEl>
                                          <p:spTgt spid="4"/>
                                        </p:tgtEl>
                                        <p:attrNameLst>
                                          <p:attrName>ppt_x</p:attrName>
                                        </p:attrNameLst>
                                      </p:cBhvr>
                                    </p:anim>
                                    <p:set>
                                      <p:cBhvr>
                                        <p:cTn id="45" dur="770" fill="hold"/>
                                        <p:tgtEl>
                                          <p:spTgt spid="4"/>
                                        </p:tgtEl>
                                        <p:attrNameLst>
                                          <p:attrName>ppt_y</p:attrName>
                                        </p:attrNameLst>
                                      </p:cBhvr>
                                      <p:to>
                                        <p:strVal val="(#ppt_y+0.4)"/>
                                      </p:to>
                                    </p:set>
                                    <p:anim from="(#ppt_y+0.4)" to="(#ppt_y)" calcmode="lin" valueType="num">
                                      <p:cBhvr>
                                        <p:cTn id="46" dur="1230" accel="100000" fill="hold">
                                          <p:stCondLst>
                                            <p:cond delay="770"/>
                                          </p:stCondLst>
                                        </p:cTn>
                                        <p:tgtEl>
                                          <p:spTgt spid="4"/>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70" decel="100000"/>
                                        <p:tgtEl>
                                          <p:spTgt spid="7"/>
                                        </p:tgtEl>
                                      </p:cBhvr>
                                    </p:animEffect>
                                    <p:animScale>
                                      <p:cBhvr>
                                        <p:cTn id="52" dur="770" decel="100000"/>
                                        <p:tgtEl>
                                          <p:spTgt spid="7"/>
                                        </p:tgtEl>
                                      </p:cBhvr>
                                      <p:from x="10000" y="10000"/>
                                      <p:to x="200000" y="450000"/>
                                    </p:animScale>
                                    <p:animScale>
                                      <p:cBhvr>
                                        <p:cTn id="53" dur="1230" accel="100000" fill="hold">
                                          <p:stCondLst>
                                            <p:cond delay="770"/>
                                          </p:stCondLst>
                                        </p:cTn>
                                        <p:tgtEl>
                                          <p:spTgt spid="7"/>
                                        </p:tgtEl>
                                      </p:cBhvr>
                                      <p:from x="200000" y="450000"/>
                                      <p:to x="100000" y="100000"/>
                                    </p:animScale>
                                    <p:set>
                                      <p:cBhvr>
                                        <p:cTn id="54" dur="770" fill="hold"/>
                                        <p:tgtEl>
                                          <p:spTgt spid="7"/>
                                        </p:tgtEl>
                                        <p:attrNameLst>
                                          <p:attrName>ppt_x</p:attrName>
                                        </p:attrNameLst>
                                      </p:cBhvr>
                                      <p:to>
                                        <p:strVal val="(0.5)"/>
                                      </p:to>
                                    </p:set>
                                    <p:anim from="(0.5)" to="(#ppt_x)" calcmode="lin" valueType="num">
                                      <p:cBhvr>
                                        <p:cTn id="55" dur="1230" accel="100000" fill="hold">
                                          <p:stCondLst>
                                            <p:cond delay="770"/>
                                          </p:stCondLst>
                                        </p:cTn>
                                        <p:tgtEl>
                                          <p:spTgt spid="7"/>
                                        </p:tgtEl>
                                        <p:attrNameLst>
                                          <p:attrName>ppt_x</p:attrName>
                                        </p:attrNameLst>
                                      </p:cBhvr>
                                    </p:anim>
                                    <p:set>
                                      <p:cBhvr>
                                        <p:cTn id="56" dur="770" fill="hold"/>
                                        <p:tgtEl>
                                          <p:spTgt spid="7"/>
                                        </p:tgtEl>
                                        <p:attrNameLst>
                                          <p:attrName>ppt_y</p:attrName>
                                        </p:attrNameLst>
                                      </p:cBhvr>
                                      <p:to>
                                        <p:strVal val="(#ppt_y+0.4)"/>
                                      </p:to>
                                    </p:set>
                                    <p:anim from="(#ppt_y+0.4)" to="(#ppt_y)" calcmode="lin" valueType="num">
                                      <p:cBhvr>
                                        <p:cTn id="57" dur="1230" accel="100000" fill="hold">
                                          <p:stCondLst>
                                            <p:cond delay="770"/>
                                          </p:stCondLst>
                                        </p:cTn>
                                        <p:tgtEl>
                                          <p:spTgt spid="7"/>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70" decel="100000"/>
                                        <p:tgtEl>
                                          <p:spTgt spid="5"/>
                                        </p:tgtEl>
                                      </p:cBhvr>
                                    </p:animEffect>
                                    <p:animScale>
                                      <p:cBhvr>
                                        <p:cTn id="63" dur="770" decel="100000"/>
                                        <p:tgtEl>
                                          <p:spTgt spid="5"/>
                                        </p:tgtEl>
                                      </p:cBhvr>
                                      <p:from x="10000" y="10000"/>
                                      <p:to x="200000" y="450000"/>
                                    </p:animScale>
                                    <p:animScale>
                                      <p:cBhvr>
                                        <p:cTn id="64" dur="1230" accel="100000" fill="hold">
                                          <p:stCondLst>
                                            <p:cond delay="770"/>
                                          </p:stCondLst>
                                        </p:cTn>
                                        <p:tgtEl>
                                          <p:spTgt spid="5"/>
                                        </p:tgtEl>
                                      </p:cBhvr>
                                      <p:from x="200000" y="450000"/>
                                      <p:to x="100000" y="100000"/>
                                    </p:animScale>
                                    <p:set>
                                      <p:cBhvr>
                                        <p:cTn id="65" dur="770" fill="hold"/>
                                        <p:tgtEl>
                                          <p:spTgt spid="5"/>
                                        </p:tgtEl>
                                        <p:attrNameLst>
                                          <p:attrName>ppt_x</p:attrName>
                                        </p:attrNameLst>
                                      </p:cBhvr>
                                      <p:to>
                                        <p:strVal val="(0.5)"/>
                                      </p:to>
                                    </p:set>
                                    <p:anim from="(0.5)" to="(#ppt_x)" calcmode="lin" valueType="num">
                                      <p:cBhvr>
                                        <p:cTn id="66" dur="1230" accel="100000" fill="hold">
                                          <p:stCondLst>
                                            <p:cond delay="770"/>
                                          </p:stCondLst>
                                        </p:cTn>
                                        <p:tgtEl>
                                          <p:spTgt spid="5"/>
                                        </p:tgtEl>
                                        <p:attrNameLst>
                                          <p:attrName>ppt_x</p:attrName>
                                        </p:attrNameLst>
                                      </p:cBhvr>
                                    </p:anim>
                                    <p:set>
                                      <p:cBhvr>
                                        <p:cTn id="67" dur="770" fill="hold"/>
                                        <p:tgtEl>
                                          <p:spTgt spid="5"/>
                                        </p:tgtEl>
                                        <p:attrNameLst>
                                          <p:attrName>ppt_y</p:attrName>
                                        </p:attrNameLst>
                                      </p:cBhvr>
                                      <p:to>
                                        <p:strVal val="(#ppt_y+0.4)"/>
                                      </p:to>
                                    </p:set>
                                    <p:anim from="(#ppt_y+0.4)" to="(#ppt_y)" calcmode="lin" valueType="num">
                                      <p:cBhvr>
                                        <p:cTn id="68"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259632" y="155873"/>
            <a:ext cx="7740352" cy="608831"/>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216024" y="1252562"/>
            <a:ext cx="8532440" cy="1384350"/>
          </a:xfrm>
          <a:prstGeom prst="rect">
            <a:avLst/>
          </a:prstGeom>
          <a:noFill/>
          <a:ln w="9525">
            <a:noFill/>
            <a:miter lim="800000"/>
            <a:headEnd/>
            <a:tailEnd/>
          </a:ln>
        </p:spPr>
      </p:pic>
      <p:sp>
        <p:nvSpPr>
          <p:cNvPr id="4" name="TextBox 3"/>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strips(downLeft)">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strips(downLeft)">
                                      <p:cBhvr>
                                        <p:cTn id="1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87385069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069640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095251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63784972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94820437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27384"/>
            <a:ext cx="9145588" cy="6858000"/>
          </a:xfrm>
          <a:prstGeom prst="rect">
            <a:avLst/>
          </a:prstGeom>
          <a:noFill/>
          <a:ln>
            <a:noFill/>
          </a:ln>
        </p:spPr>
      </p:pic>
    </p:spTree>
    <p:extLst>
      <p:ext uri="{BB962C8B-B14F-4D97-AF65-F5344CB8AC3E}">
        <p14:creationId xmlns:p14="http://schemas.microsoft.com/office/powerpoint/2010/main" val="341169977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21825630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5292080" y="116632"/>
            <a:ext cx="3744297" cy="857128"/>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5724128" y="1628800"/>
            <a:ext cx="2684165" cy="586456"/>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6660232" y="3140968"/>
            <a:ext cx="1624033" cy="631568"/>
          </a:xfrm>
          <a:prstGeom prst="rect">
            <a:avLst/>
          </a:prstGeom>
          <a:noFill/>
          <a:ln w="9525">
            <a:noFill/>
            <a:miter lim="800000"/>
            <a:headEnd/>
            <a:tailEnd/>
          </a:ln>
        </p:spPr>
      </p:pic>
      <p:grpSp>
        <p:nvGrpSpPr>
          <p:cNvPr id="7" name="Group 6"/>
          <p:cNvGrpSpPr/>
          <p:nvPr/>
        </p:nvGrpSpPr>
        <p:grpSpPr>
          <a:xfrm>
            <a:off x="155588" y="1052736"/>
            <a:ext cx="8232836" cy="525814"/>
            <a:chOff x="371612" y="1030979"/>
            <a:chExt cx="8376852" cy="297982"/>
          </a:xfrm>
        </p:grpSpPr>
        <p:pic>
          <p:nvPicPr>
            <p:cNvPr id="10242" name="Picture 2"/>
            <p:cNvPicPr>
              <a:picLocks noChangeAspect="1" noChangeArrowheads="1"/>
            </p:cNvPicPr>
            <p:nvPr/>
          </p:nvPicPr>
          <p:blipFill>
            <a:blip r:embed="rId5" cstate="print"/>
            <a:srcRect/>
            <a:stretch>
              <a:fillRect/>
            </a:stretch>
          </p:blipFill>
          <p:spPr bwMode="auto">
            <a:xfrm>
              <a:off x="5128964" y="1052736"/>
              <a:ext cx="3619500" cy="276225"/>
            </a:xfrm>
            <a:prstGeom prst="rect">
              <a:avLst/>
            </a:prstGeom>
            <a:noFill/>
            <a:ln w="9525">
              <a:noFill/>
              <a:miter lim="800000"/>
              <a:headEnd/>
              <a:tailEnd/>
            </a:ln>
          </p:spPr>
        </p:pic>
        <p:pic>
          <p:nvPicPr>
            <p:cNvPr id="10243" name="Picture 3"/>
            <p:cNvPicPr>
              <a:picLocks noChangeAspect="1" noChangeArrowheads="1"/>
            </p:cNvPicPr>
            <p:nvPr/>
          </p:nvPicPr>
          <p:blipFill>
            <a:blip r:embed="rId6" cstate="print"/>
            <a:srcRect/>
            <a:stretch>
              <a:fillRect/>
            </a:stretch>
          </p:blipFill>
          <p:spPr bwMode="auto">
            <a:xfrm>
              <a:off x="371612" y="1030979"/>
              <a:ext cx="4762500" cy="295275"/>
            </a:xfrm>
            <a:prstGeom prst="rect">
              <a:avLst/>
            </a:prstGeom>
            <a:noFill/>
            <a:ln w="9525">
              <a:noFill/>
              <a:miter lim="800000"/>
              <a:headEnd/>
              <a:tailEnd/>
            </a:ln>
          </p:spPr>
        </p:pic>
      </p:grpSp>
      <p:pic>
        <p:nvPicPr>
          <p:cNvPr id="10244" name="Picture 4"/>
          <p:cNvPicPr>
            <a:picLocks noChangeAspect="1" noChangeArrowheads="1"/>
          </p:cNvPicPr>
          <p:nvPr/>
        </p:nvPicPr>
        <p:blipFill>
          <a:blip r:embed="rId7" cstate="print"/>
          <a:srcRect/>
          <a:stretch>
            <a:fillRect/>
          </a:stretch>
        </p:blipFill>
        <p:spPr bwMode="auto">
          <a:xfrm>
            <a:off x="83244" y="2204864"/>
            <a:ext cx="8449196" cy="1015355"/>
          </a:xfrm>
          <a:prstGeom prst="rect">
            <a:avLst/>
          </a:prstGeom>
          <a:noFill/>
          <a:ln w="9525">
            <a:noFill/>
            <a:miter lim="800000"/>
            <a:headEnd/>
            <a:tailEnd/>
          </a:ln>
        </p:spPr>
      </p:pic>
      <p:pic>
        <p:nvPicPr>
          <p:cNvPr id="10245" name="Picture 5"/>
          <p:cNvPicPr>
            <a:picLocks noChangeAspect="1" noChangeArrowheads="1"/>
          </p:cNvPicPr>
          <p:nvPr/>
        </p:nvPicPr>
        <p:blipFill>
          <a:blip r:embed="rId8" cstate="print"/>
          <a:srcRect/>
          <a:stretch>
            <a:fillRect/>
          </a:stretch>
        </p:blipFill>
        <p:spPr bwMode="auto">
          <a:xfrm>
            <a:off x="395536" y="3789040"/>
            <a:ext cx="8136904" cy="2376264"/>
          </a:xfrm>
          <a:prstGeom prst="rect">
            <a:avLst/>
          </a:prstGeom>
          <a:noFill/>
          <a:ln w="9525">
            <a:noFill/>
            <a:miter lim="800000"/>
            <a:headEnd/>
            <a:tailEnd/>
          </a:ln>
        </p:spPr>
      </p:pic>
      <p:sp>
        <p:nvSpPr>
          <p:cNvPr id="10" name="TextBox 9"/>
          <p:cNvSpPr txBox="1"/>
          <p:nvPr/>
        </p:nvSpPr>
        <p:spPr>
          <a:xfrm>
            <a:off x="8598428" y="106579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1" name="TextBox 10"/>
          <p:cNvSpPr txBox="1"/>
          <p:nvPr/>
        </p:nvSpPr>
        <p:spPr>
          <a:xfrm>
            <a:off x="8572302" y="217524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2" name="TextBox 11"/>
          <p:cNvSpPr txBox="1"/>
          <p:nvPr/>
        </p:nvSpPr>
        <p:spPr>
          <a:xfrm>
            <a:off x="8244408" y="371703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2000" fill="hold"/>
                                        <p:tgtEl>
                                          <p:spTgt spid="25602"/>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25602"/>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25602"/>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2560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2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6" dur="2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7" dur="2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2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2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2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5603"/>
                                        </p:tgtEl>
                                        <p:attrNameLst>
                                          <p:attrName>style.visibility</p:attrName>
                                        </p:attrNameLst>
                                      </p:cBhvr>
                                      <p:to>
                                        <p:strVal val="visible"/>
                                      </p:to>
                                    </p:set>
                                    <p:anim calcmode="lin" valueType="num">
                                      <p:cBhvr>
                                        <p:cTn id="31" dur="2000" fill="hold"/>
                                        <p:tgtEl>
                                          <p:spTgt spid="25603"/>
                                        </p:tgtEl>
                                        <p:attrNameLst>
                                          <p:attrName>ppt_h</p:attrName>
                                        </p:attrNameLst>
                                      </p:cBhvr>
                                      <p:tavLst>
                                        <p:tav tm="0">
                                          <p:val>
                                            <p:strVal val="#ppt_h/20"/>
                                          </p:val>
                                        </p:tav>
                                        <p:tav tm="50000">
                                          <p:val>
                                            <p:strVal val="#ppt_h/20"/>
                                          </p:val>
                                        </p:tav>
                                        <p:tav tm="100000">
                                          <p:val>
                                            <p:strVal val="#ppt_h"/>
                                          </p:val>
                                        </p:tav>
                                      </p:tavLst>
                                    </p:anim>
                                    <p:anim calcmode="lin" valueType="num">
                                      <p:cBhvr>
                                        <p:cTn id="32" dur="2000" fill="hold"/>
                                        <p:tgtEl>
                                          <p:spTgt spid="25603"/>
                                        </p:tgtEl>
                                        <p:attrNameLst>
                                          <p:attrName>ppt_w</p:attrName>
                                        </p:attrNameLst>
                                      </p:cBhvr>
                                      <p:tavLst>
                                        <p:tav tm="0">
                                          <p:val>
                                            <p:strVal val="#ppt_w+.3"/>
                                          </p:val>
                                        </p:tav>
                                        <p:tav tm="50000">
                                          <p:val>
                                            <p:strVal val="#ppt_w+.3"/>
                                          </p:val>
                                        </p:tav>
                                        <p:tav tm="100000">
                                          <p:val>
                                            <p:strVal val="#ppt_w"/>
                                          </p:val>
                                        </p:tav>
                                      </p:tavLst>
                                    </p:anim>
                                    <p:anim calcmode="lin" valueType="num">
                                      <p:cBhvr>
                                        <p:cTn id="33" dur="2000" fill="hold"/>
                                        <p:tgtEl>
                                          <p:spTgt spid="25603"/>
                                        </p:tgtEl>
                                        <p:attrNameLst>
                                          <p:attrName>ppt_x</p:attrName>
                                        </p:attrNameLst>
                                      </p:cBhvr>
                                      <p:tavLst>
                                        <p:tav tm="0">
                                          <p:val>
                                            <p:strVal val="#ppt_x-.3"/>
                                          </p:val>
                                        </p:tav>
                                        <p:tav tm="50000">
                                          <p:val>
                                            <p:strVal val="#ppt_x"/>
                                          </p:val>
                                        </p:tav>
                                        <p:tav tm="100000">
                                          <p:val>
                                            <p:strVal val="#ppt_x"/>
                                          </p:val>
                                        </p:tav>
                                      </p:tavLst>
                                    </p:anim>
                                    <p:anim calcmode="lin" valueType="num">
                                      <p:cBhvr>
                                        <p:cTn id="34" dur="2000" fill="hold"/>
                                        <p:tgtEl>
                                          <p:spTgt spid="2560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40" dur="2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41" dur="2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42"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10244"/>
                                        </p:tgtEl>
                                        <p:attrNameLst>
                                          <p:attrName>style.visibility</p:attrName>
                                        </p:attrNameLst>
                                      </p:cBhvr>
                                      <p:to>
                                        <p:strVal val="visible"/>
                                      </p:to>
                                    </p:set>
                                    <p:anim calcmode="lin" valueType="num">
                                      <p:cBhvr>
                                        <p:cTn id="47" dur="2000" fill="hold"/>
                                        <p:tgtEl>
                                          <p:spTgt spid="10244"/>
                                        </p:tgtEl>
                                        <p:attrNameLst>
                                          <p:attrName>ppt_h</p:attrName>
                                        </p:attrNameLst>
                                      </p:cBhvr>
                                      <p:tavLst>
                                        <p:tav tm="0">
                                          <p:val>
                                            <p:strVal val="#ppt_h/20"/>
                                          </p:val>
                                        </p:tav>
                                        <p:tav tm="50000">
                                          <p:val>
                                            <p:strVal val="#ppt_h/20"/>
                                          </p:val>
                                        </p:tav>
                                        <p:tav tm="100000">
                                          <p:val>
                                            <p:strVal val="#ppt_h"/>
                                          </p:val>
                                        </p:tav>
                                      </p:tavLst>
                                    </p:anim>
                                    <p:anim calcmode="lin" valueType="num">
                                      <p:cBhvr>
                                        <p:cTn id="48" dur="2000" fill="hold"/>
                                        <p:tgtEl>
                                          <p:spTgt spid="10244"/>
                                        </p:tgtEl>
                                        <p:attrNameLst>
                                          <p:attrName>ppt_w</p:attrName>
                                        </p:attrNameLst>
                                      </p:cBhvr>
                                      <p:tavLst>
                                        <p:tav tm="0">
                                          <p:val>
                                            <p:strVal val="#ppt_w+.3"/>
                                          </p:val>
                                        </p:tav>
                                        <p:tav tm="50000">
                                          <p:val>
                                            <p:strVal val="#ppt_w+.3"/>
                                          </p:val>
                                        </p:tav>
                                        <p:tav tm="100000">
                                          <p:val>
                                            <p:strVal val="#ppt_w"/>
                                          </p:val>
                                        </p:tav>
                                      </p:tavLst>
                                    </p:anim>
                                    <p:anim calcmode="lin" valueType="num">
                                      <p:cBhvr>
                                        <p:cTn id="49" dur="2000" fill="hold"/>
                                        <p:tgtEl>
                                          <p:spTgt spid="10244"/>
                                        </p:tgtEl>
                                        <p:attrNameLst>
                                          <p:attrName>ppt_x</p:attrName>
                                        </p:attrNameLst>
                                      </p:cBhvr>
                                      <p:tavLst>
                                        <p:tav tm="0">
                                          <p:val>
                                            <p:strVal val="#ppt_x-.3"/>
                                          </p:val>
                                        </p:tav>
                                        <p:tav tm="50000">
                                          <p:val>
                                            <p:strVal val="#ppt_x"/>
                                          </p:val>
                                        </p:tav>
                                        <p:tav tm="100000">
                                          <p:val>
                                            <p:strVal val="#ppt_x"/>
                                          </p:val>
                                        </p:tav>
                                      </p:tavLst>
                                    </p:anim>
                                    <p:anim calcmode="lin" valueType="num">
                                      <p:cBhvr>
                                        <p:cTn id="50" dur="2000" fill="hold"/>
                                        <p:tgtEl>
                                          <p:spTgt spid="1024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25604"/>
                                        </p:tgtEl>
                                        <p:attrNameLst>
                                          <p:attrName>style.visibility</p:attrName>
                                        </p:attrNameLst>
                                      </p:cBhvr>
                                      <p:to>
                                        <p:strVal val="visible"/>
                                      </p:to>
                                    </p:set>
                                    <p:anim calcmode="lin" valueType="num">
                                      <p:cBhvr>
                                        <p:cTn id="55" dur="2000" fill="hold"/>
                                        <p:tgtEl>
                                          <p:spTgt spid="25604"/>
                                        </p:tgtEl>
                                        <p:attrNameLst>
                                          <p:attrName>ppt_h</p:attrName>
                                        </p:attrNameLst>
                                      </p:cBhvr>
                                      <p:tavLst>
                                        <p:tav tm="0">
                                          <p:val>
                                            <p:strVal val="#ppt_h/20"/>
                                          </p:val>
                                        </p:tav>
                                        <p:tav tm="50000">
                                          <p:val>
                                            <p:strVal val="#ppt_h/20"/>
                                          </p:val>
                                        </p:tav>
                                        <p:tav tm="100000">
                                          <p:val>
                                            <p:strVal val="#ppt_h"/>
                                          </p:val>
                                        </p:tav>
                                      </p:tavLst>
                                    </p:anim>
                                    <p:anim calcmode="lin" valueType="num">
                                      <p:cBhvr>
                                        <p:cTn id="56" dur="2000" fill="hold"/>
                                        <p:tgtEl>
                                          <p:spTgt spid="25604"/>
                                        </p:tgtEl>
                                        <p:attrNameLst>
                                          <p:attrName>ppt_w</p:attrName>
                                        </p:attrNameLst>
                                      </p:cBhvr>
                                      <p:tavLst>
                                        <p:tav tm="0">
                                          <p:val>
                                            <p:strVal val="#ppt_w+.3"/>
                                          </p:val>
                                        </p:tav>
                                        <p:tav tm="50000">
                                          <p:val>
                                            <p:strVal val="#ppt_w+.3"/>
                                          </p:val>
                                        </p:tav>
                                        <p:tav tm="100000">
                                          <p:val>
                                            <p:strVal val="#ppt_w"/>
                                          </p:val>
                                        </p:tav>
                                      </p:tavLst>
                                    </p:anim>
                                    <p:anim calcmode="lin" valueType="num">
                                      <p:cBhvr>
                                        <p:cTn id="57" dur="2000" fill="hold"/>
                                        <p:tgtEl>
                                          <p:spTgt spid="25604"/>
                                        </p:tgtEl>
                                        <p:attrNameLst>
                                          <p:attrName>ppt_x</p:attrName>
                                        </p:attrNameLst>
                                      </p:cBhvr>
                                      <p:tavLst>
                                        <p:tav tm="0">
                                          <p:val>
                                            <p:strVal val="#ppt_x-.3"/>
                                          </p:val>
                                        </p:tav>
                                        <p:tav tm="50000">
                                          <p:val>
                                            <p:strVal val="#ppt_x"/>
                                          </p:val>
                                        </p:tav>
                                        <p:tav tm="100000">
                                          <p:val>
                                            <p:strVal val="#ppt_x"/>
                                          </p:val>
                                        </p:tav>
                                      </p:tavLst>
                                    </p:anim>
                                    <p:anim calcmode="lin" valueType="num">
                                      <p:cBhvr>
                                        <p:cTn id="58" dur="20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2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64" dur="2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65" dur="2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66"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nodeType="clickEffect">
                                  <p:stCondLst>
                                    <p:cond delay="0"/>
                                  </p:stCondLst>
                                  <p:childTnLst>
                                    <p:set>
                                      <p:cBhvr>
                                        <p:cTn id="70" dur="1" fill="hold">
                                          <p:stCondLst>
                                            <p:cond delay="0"/>
                                          </p:stCondLst>
                                        </p:cTn>
                                        <p:tgtEl>
                                          <p:spTgt spid="10245"/>
                                        </p:tgtEl>
                                        <p:attrNameLst>
                                          <p:attrName>style.visibility</p:attrName>
                                        </p:attrNameLst>
                                      </p:cBhvr>
                                      <p:to>
                                        <p:strVal val="visible"/>
                                      </p:to>
                                    </p:set>
                                    <p:anim calcmode="lin" valueType="num">
                                      <p:cBhvr>
                                        <p:cTn id="71" dur="2000" fill="hold"/>
                                        <p:tgtEl>
                                          <p:spTgt spid="10245"/>
                                        </p:tgtEl>
                                        <p:attrNameLst>
                                          <p:attrName>ppt_h</p:attrName>
                                        </p:attrNameLst>
                                      </p:cBhvr>
                                      <p:tavLst>
                                        <p:tav tm="0">
                                          <p:val>
                                            <p:strVal val="#ppt_h/20"/>
                                          </p:val>
                                        </p:tav>
                                        <p:tav tm="50000">
                                          <p:val>
                                            <p:strVal val="#ppt_h/20"/>
                                          </p:val>
                                        </p:tav>
                                        <p:tav tm="100000">
                                          <p:val>
                                            <p:strVal val="#ppt_h"/>
                                          </p:val>
                                        </p:tav>
                                      </p:tavLst>
                                    </p:anim>
                                    <p:anim calcmode="lin" valueType="num">
                                      <p:cBhvr>
                                        <p:cTn id="72" dur="2000" fill="hold"/>
                                        <p:tgtEl>
                                          <p:spTgt spid="10245"/>
                                        </p:tgtEl>
                                        <p:attrNameLst>
                                          <p:attrName>ppt_w</p:attrName>
                                        </p:attrNameLst>
                                      </p:cBhvr>
                                      <p:tavLst>
                                        <p:tav tm="0">
                                          <p:val>
                                            <p:strVal val="#ppt_w+.3"/>
                                          </p:val>
                                        </p:tav>
                                        <p:tav tm="50000">
                                          <p:val>
                                            <p:strVal val="#ppt_w+.3"/>
                                          </p:val>
                                        </p:tav>
                                        <p:tav tm="100000">
                                          <p:val>
                                            <p:strVal val="#ppt_w"/>
                                          </p:val>
                                        </p:tav>
                                      </p:tavLst>
                                    </p:anim>
                                    <p:anim calcmode="lin" valueType="num">
                                      <p:cBhvr>
                                        <p:cTn id="73" dur="2000" fill="hold"/>
                                        <p:tgtEl>
                                          <p:spTgt spid="10245"/>
                                        </p:tgtEl>
                                        <p:attrNameLst>
                                          <p:attrName>ppt_x</p:attrName>
                                        </p:attrNameLst>
                                      </p:cBhvr>
                                      <p:tavLst>
                                        <p:tav tm="0">
                                          <p:val>
                                            <p:strVal val="#ppt_x-.3"/>
                                          </p:val>
                                        </p:tav>
                                        <p:tav tm="50000">
                                          <p:val>
                                            <p:strVal val="#ppt_x"/>
                                          </p:val>
                                        </p:tav>
                                        <p:tav tm="100000">
                                          <p:val>
                                            <p:strVal val="#ppt_x"/>
                                          </p:val>
                                        </p:tav>
                                      </p:tavLst>
                                    </p:anim>
                                    <p:anim calcmode="lin" valueType="num">
                                      <p:cBhvr>
                                        <p:cTn id="74" dur="2000" fill="hold"/>
                                        <p:tgtEl>
                                          <p:spTgt spid="102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973070" y="44624"/>
            <a:ext cx="8063426" cy="792088"/>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144016" y="961281"/>
            <a:ext cx="8316416" cy="1459607"/>
          </a:xfrm>
          <a:prstGeom prst="rect">
            <a:avLst/>
          </a:prstGeom>
          <a:noFill/>
          <a:ln w="9525">
            <a:noFill/>
            <a:miter lim="800000"/>
            <a:headEnd/>
            <a:tailEnd/>
          </a:ln>
        </p:spPr>
      </p:pic>
      <p:grpSp>
        <p:nvGrpSpPr>
          <p:cNvPr id="8" name="Group 7"/>
          <p:cNvGrpSpPr/>
          <p:nvPr/>
        </p:nvGrpSpPr>
        <p:grpSpPr>
          <a:xfrm>
            <a:off x="76200" y="2564904"/>
            <a:ext cx="8820239" cy="1304855"/>
            <a:chOff x="76200" y="2700209"/>
            <a:chExt cx="8820239" cy="1304855"/>
          </a:xfrm>
        </p:grpSpPr>
        <p:grpSp>
          <p:nvGrpSpPr>
            <p:cNvPr id="6" name="Group 5"/>
            <p:cNvGrpSpPr/>
            <p:nvPr/>
          </p:nvGrpSpPr>
          <p:grpSpPr>
            <a:xfrm>
              <a:off x="76200" y="2780928"/>
              <a:ext cx="7840514" cy="1224136"/>
              <a:chOff x="76200" y="2780928"/>
              <a:chExt cx="8946344" cy="712574"/>
            </a:xfrm>
          </p:grpSpPr>
          <p:pic>
            <p:nvPicPr>
              <p:cNvPr id="11267" name="Picture 3"/>
              <p:cNvPicPr>
                <a:picLocks noChangeAspect="1" noChangeArrowheads="1"/>
              </p:cNvPicPr>
              <p:nvPr/>
            </p:nvPicPr>
            <p:blipFill>
              <a:blip r:embed="rId4" cstate="print"/>
              <a:srcRect/>
              <a:stretch>
                <a:fillRect/>
              </a:stretch>
            </p:blipFill>
            <p:spPr bwMode="auto">
              <a:xfrm>
                <a:off x="76200" y="2780928"/>
                <a:ext cx="8745108" cy="304800"/>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srcRect/>
              <a:stretch>
                <a:fillRect/>
              </a:stretch>
            </p:blipFill>
            <p:spPr bwMode="auto">
              <a:xfrm>
                <a:off x="8336744" y="3112502"/>
                <a:ext cx="685800" cy="381000"/>
              </a:xfrm>
              <a:prstGeom prst="rect">
                <a:avLst/>
              </a:prstGeom>
              <a:noFill/>
              <a:ln w="9525">
                <a:noFill/>
                <a:miter lim="800000"/>
                <a:headEnd/>
                <a:tailEnd/>
              </a:ln>
            </p:spPr>
          </p:pic>
        </p:grpSp>
        <p:sp>
          <p:nvSpPr>
            <p:cNvPr id="7" name="TextBox 6"/>
            <p:cNvSpPr txBox="1"/>
            <p:nvPr/>
          </p:nvSpPr>
          <p:spPr>
            <a:xfrm>
              <a:off x="7740352" y="2700209"/>
              <a:ext cx="1156087"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3200" b="1" dirty="0" smtClean="0"/>
                <a:t>الدليل: </a:t>
              </a:r>
              <a:endParaRPr lang="ar-SA" sz="3200" b="1" dirty="0"/>
            </a:p>
          </p:txBody>
        </p:sp>
      </p:grpSp>
      <p:pic>
        <p:nvPicPr>
          <p:cNvPr id="9" name="Picture 3"/>
          <p:cNvPicPr>
            <a:picLocks noChangeAspect="1" noChangeArrowheads="1"/>
          </p:cNvPicPr>
          <p:nvPr/>
        </p:nvPicPr>
        <p:blipFill>
          <a:blip r:embed="rId6" cstate="print"/>
          <a:srcRect/>
          <a:stretch>
            <a:fillRect/>
          </a:stretch>
        </p:blipFill>
        <p:spPr bwMode="auto">
          <a:xfrm>
            <a:off x="1780501" y="3717032"/>
            <a:ext cx="7133037" cy="720080"/>
          </a:xfrm>
          <a:prstGeom prst="rect">
            <a:avLst/>
          </a:prstGeom>
          <a:noFill/>
          <a:ln w="9525">
            <a:noFill/>
            <a:miter lim="800000"/>
            <a:headEnd/>
            <a:tailEnd/>
          </a:ln>
        </p:spPr>
      </p:pic>
      <p:grpSp>
        <p:nvGrpSpPr>
          <p:cNvPr id="10" name="Group 9"/>
          <p:cNvGrpSpPr/>
          <p:nvPr/>
        </p:nvGrpSpPr>
        <p:grpSpPr>
          <a:xfrm>
            <a:off x="179512" y="4797152"/>
            <a:ext cx="8662018" cy="1800200"/>
            <a:chOff x="72008" y="836712"/>
            <a:chExt cx="8662018" cy="1800200"/>
          </a:xfrm>
        </p:grpSpPr>
        <p:pic>
          <p:nvPicPr>
            <p:cNvPr id="11" name="Picture 2"/>
            <p:cNvPicPr>
              <a:picLocks noChangeAspect="1" noChangeArrowheads="1"/>
            </p:cNvPicPr>
            <p:nvPr/>
          </p:nvPicPr>
          <p:blipFill>
            <a:blip r:embed="rId7" cstate="print"/>
            <a:srcRect/>
            <a:stretch>
              <a:fillRect/>
            </a:stretch>
          </p:blipFill>
          <p:spPr bwMode="auto">
            <a:xfrm>
              <a:off x="72008" y="836712"/>
              <a:ext cx="7956376" cy="1800200"/>
            </a:xfrm>
            <a:prstGeom prst="rect">
              <a:avLst/>
            </a:prstGeom>
            <a:noFill/>
            <a:ln w="9525">
              <a:noFill/>
              <a:miter lim="800000"/>
              <a:headEnd/>
              <a:tailEnd/>
            </a:ln>
          </p:spPr>
        </p:pic>
        <p:sp>
          <p:nvSpPr>
            <p:cNvPr id="12" name="TextBox 11"/>
            <p:cNvSpPr txBox="1"/>
            <p:nvPr/>
          </p:nvSpPr>
          <p:spPr>
            <a:xfrm>
              <a:off x="8028384" y="836712"/>
              <a:ext cx="705642" cy="584775"/>
            </a:xfrm>
            <a:prstGeom prst="rect">
              <a:avLst/>
            </a:prstGeom>
          </p:spPr>
          <p:style>
            <a:lnRef idx="1">
              <a:schemeClr val="accent4"/>
            </a:lnRef>
            <a:fillRef idx="2">
              <a:schemeClr val="accent4"/>
            </a:fillRef>
            <a:effectRef idx="1">
              <a:schemeClr val="accent4"/>
            </a:effectRef>
            <a:fontRef idx="minor">
              <a:schemeClr val="dk1"/>
            </a:fontRef>
          </p:style>
          <p:txBody>
            <a:bodyPr wrap="none" rtlCol="1">
              <a:spAutoFit/>
            </a:bodyPr>
            <a:lstStyle/>
            <a:p>
              <a:r>
                <a:rPr lang="ar-SA" sz="3200" b="1" dirty="0" smtClean="0"/>
                <a:t>نعم.</a:t>
              </a:r>
              <a:endParaRPr lang="ar-SA" sz="3200" b="1" dirty="0"/>
            </a:p>
          </p:txBody>
        </p:sp>
      </p:grpSp>
      <p:pic>
        <p:nvPicPr>
          <p:cNvPr id="4098" name="Picture 2"/>
          <p:cNvPicPr>
            <a:picLocks noChangeAspect="1" noChangeArrowheads="1"/>
          </p:cNvPicPr>
          <p:nvPr/>
        </p:nvPicPr>
        <p:blipFill>
          <a:blip r:embed="rId8" cstate="print"/>
          <a:srcRect/>
          <a:stretch>
            <a:fillRect/>
          </a:stretch>
        </p:blipFill>
        <p:spPr bwMode="auto">
          <a:xfrm>
            <a:off x="952585" y="3176588"/>
            <a:ext cx="6791240" cy="684460"/>
          </a:xfrm>
          <a:prstGeom prst="rect">
            <a:avLst/>
          </a:prstGeom>
          <a:noFill/>
          <a:ln w="9525">
            <a:noFill/>
            <a:miter lim="800000"/>
            <a:headEnd/>
            <a:tailEnd/>
          </a:ln>
        </p:spPr>
      </p:pic>
      <p:sp>
        <p:nvSpPr>
          <p:cNvPr id="14" name="TextBox 13"/>
          <p:cNvSpPr txBox="1"/>
          <p:nvPr/>
        </p:nvSpPr>
        <p:spPr>
          <a:xfrm>
            <a:off x="8532440"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5" name="TextBox 14"/>
          <p:cNvSpPr txBox="1"/>
          <p:nvPr/>
        </p:nvSpPr>
        <p:spPr>
          <a:xfrm>
            <a:off x="8598428" y="42930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slide(fromLeft)">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lide(fromLef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slide(fromLeft)">
                                      <p:cBhvr>
                                        <p:cTn id="17" dur="20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slide(fromLeft)">
                                      <p:cBhvr>
                                        <p:cTn id="27" dur="20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lide(from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lide(fromLeft)">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lide(fromLeft)">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187624" y="116632"/>
            <a:ext cx="7776864" cy="432048"/>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4716016" y="620688"/>
            <a:ext cx="4123777" cy="536823"/>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5148064" y="3645024"/>
            <a:ext cx="3489350" cy="536823"/>
          </a:xfrm>
          <a:prstGeom prst="rect">
            <a:avLst/>
          </a:prstGeom>
          <a:noFill/>
          <a:ln w="9525">
            <a:noFill/>
            <a:miter lim="800000"/>
            <a:headEnd/>
            <a:tailEnd/>
          </a:ln>
        </p:spPr>
      </p:pic>
      <p:pic>
        <p:nvPicPr>
          <p:cNvPr id="13314" name="Picture 2"/>
          <p:cNvPicPr>
            <a:picLocks noChangeAspect="1" noChangeArrowheads="1"/>
          </p:cNvPicPr>
          <p:nvPr/>
        </p:nvPicPr>
        <p:blipFill>
          <a:blip r:embed="rId5" cstate="print"/>
          <a:srcRect/>
          <a:stretch>
            <a:fillRect/>
          </a:stretch>
        </p:blipFill>
        <p:spPr bwMode="auto">
          <a:xfrm>
            <a:off x="179512" y="4437113"/>
            <a:ext cx="8460432" cy="1152128"/>
          </a:xfrm>
          <a:prstGeom prst="rect">
            <a:avLst/>
          </a:prstGeom>
          <a:noFill/>
          <a:ln w="9525">
            <a:noFill/>
            <a:miter lim="800000"/>
            <a:headEnd/>
            <a:tailEnd/>
          </a:ln>
        </p:spPr>
      </p:pic>
      <p:grpSp>
        <p:nvGrpSpPr>
          <p:cNvPr id="9" name="Group 8"/>
          <p:cNvGrpSpPr/>
          <p:nvPr/>
        </p:nvGrpSpPr>
        <p:grpSpPr>
          <a:xfrm>
            <a:off x="827584" y="1241327"/>
            <a:ext cx="7609309" cy="1611609"/>
            <a:chOff x="2867347" y="1124744"/>
            <a:chExt cx="5953125" cy="1286712"/>
          </a:xfrm>
        </p:grpSpPr>
        <p:pic>
          <p:nvPicPr>
            <p:cNvPr id="13315" name="Picture 3"/>
            <p:cNvPicPr>
              <a:picLocks noChangeAspect="1" noChangeArrowheads="1"/>
            </p:cNvPicPr>
            <p:nvPr/>
          </p:nvPicPr>
          <p:blipFill>
            <a:blip r:embed="rId6" cstate="print"/>
            <a:srcRect/>
            <a:stretch>
              <a:fillRect/>
            </a:stretch>
          </p:blipFill>
          <p:spPr bwMode="auto">
            <a:xfrm>
              <a:off x="2867347" y="1124744"/>
              <a:ext cx="5953125" cy="576064"/>
            </a:xfrm>
            <a:prstGeom prst="rect">
              <a:avLst/>
            </a:prstGeom>
            <a:noFill/>
            <a:ln w="9525">
              <a:noFill/>
              <a:miter lim="800000"/>
              <a:headEnd/>
              <a:tailEnd/>
            </a:ln>
          </p:spPr>
        </p:pic>
        <p:pic>
          <p:nvPicPr>
            <p:cNvPr id="13316" name="Picture 4"/>
            <p:cNvPicPr>
              <a:picLocks noChangeAspect="1" noChangeArrowheads="1"/>
            </p:cNvPicPr>
            <p:nvPr/>
          </p:nvPicPr>
          <p:blipFill>
            <a:blip r:embed="rId7" cstate="print"/>
            <a:srcRect/>
            <a:stretch>
              <a:fillRect/>
            </a:stretch>
          </p:blipFill>
          <p:spPr bwMode="auto">
            <a:xfrm>
              <a:off x="5005139" y="1556792"/>
              <a:ext cx="3743325" cy="432048"/>
            </a:xfrm>
            <a:prstGeom prst="rect">
              <a:avLst/>
            </a:prstGeom>
            <a:noFill/>
            <a:ln w="9525">
              <a:noFill/>
              <a:miter lim="800000"/>
              <a:headEnd/>
              <a:tailEnd/>
            </a:ln>
          </p:spPr>
        </p:pic>
        <p:pic>
          <p:nvPicPr>
            <p:cNvPr id="13317" name="Picture 5"/>
            <p:cNvPicPr>
              <a:picLocks noChangeAspect="1" noChangeArrowheads="1"/>
            </p:cNvPicPr>
            <p:nvPr/>
          </p:nvPicPr>
          <p:blipFill>
            <a:blip r:embed="rId8" cstate="print"/>
            <a:srcRect/>
            <a:stretch>
              <a:fillRect/>
            </a:stretch>
          </p:blipFill>
          <p:spPr bwMode="auto">
            <a:xfrm>
              <a:off x="7475859" y="1935000"/>
              <a:ext cx="1314450" cy="476456"/>
            </a:xfrm>
            <a:prstGeom prst="rect">
              <a:avLst/>
            </a:prstGeom>
            <a:noFill/>
            <a:ln w="9525">
              <a:noFill/>
              <a:miter lim="800000"/>
              <a:headEnd/>
              <a:tailEnd/>
            </a:ln>
          </p:spPr>
        </p:pic>
      </p:grpSp>
      <p:sp>
        <p:nvSpPr>
          <p:cNvPr id="10" name="TextBox 9"/>
          <p:cNvSpPr txBox="1"/>
          <p:nvPr/>
        </p:nvSpPr>
        <p:spPr>
          <a:xfrm>
            <a:off x="8598428" y="131115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1" name="TextBox 10"/>
          <p:cNvSpPr txBox="1"/>
          <p:nvPr/>
        </p:nvSpPr>
        <p:spPr>
          <a:xfrm>
            <a:off x="8598428" y="44795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slide(fromBottom)">
                                      <p:cBhvr>
                                        <p:cTn id="7" dur="20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slide(fromBottom)">
                                      <p:cBhvr>
                                        <p:cTn id="12" dur="20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Bottom)">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8676"/>
                                        </p:tgtEl>
                                        <p:attrNameLst>
                                          <p:attrName>style.visibility</p:attrName>
                                        </p:attrNameLst>
                                      </p:cBhvr>
                                      <p:to>
                                        <p:strVal val="visible"/>
                                      </p:to>
                                    </p:set>
                                    <p:animEffect transition="in" filter="slide(fromBottom)">
                                      <p:cBhvr>
                                        <p:cTn id="27" dur="2000"/>
                                        <p:tgtEl>
                                          <p:spTgt spid="2867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lide(fromBottom)">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3314"/>
                                        </p:tgtEl>
                                        <p:attrNameLst>
                                          <p:attrName>style.visibility</p:attrName>
                                        </p:attrNameLst>
                                      </p:cBhvr>
                                      <p:to>
                                        <p:strVal val="visible"/>
                                      </p:to>
                                    </p:set>
                                    <p:animEffect transition="in" filter="slide(fromBottom)">
                                      <p:cBhvr>
                                        <p:cTn id="3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2246209" y="188640"/>
            <a:ext cx="6718279" cy="864096"/>
          </a:xfrm>
          <a:prstGeom prst="rect">
            <a:avLst/>
          </a:prstGeom>
          <a:noFill/>
          <a:ln w="9525">
            <a:noFill/>
            <a:miter lim="800000"/>
            <a:headEnd/>
            <a:tailEnd/>
          </a:ln>
        </p:spPr>
      </p:pic>
      <p:pic>
        <p:nvPicPr>
          <p:cNvPr id="14338" name="Picture 2"/>
          <p:cNvPicPr>
            <a:picLocks noChangeAspect="1" noChangeArrowheads="1"/>
          </p:cNvPicPr>
          <p:nvPr/>
        </p:nvPicPr>
        <p:blipFill>
          <a:blip r:embed="rId3" cstate="print"/>
          <a:srcRect/>
          <a:stretch>
            <a:fillRect/>
          </a:stretch>
        </p:blipFill>
        <p:spPr bwMode="auto">
          <a:xfrm>
            <a:off x="648072" y="1124546"/>
            <a:ext cx="7740352" cy="2448470"/>
          </a:xfrm>
          <a:prstGeom prst="rect">
            <a:avLst/>
          </a:prstGeom>
          <a:noFill/>
          <a:ln w="9525">
            <a:noFill/>
            <a:miter lim="800000"/>
            <a:headEnd/>
            <a:tailEnd/>
          </a:ln>
        </p:spPr>
      </p:pic>
      <p:sp>
        <p:nvSpPr>
          <p:cNvPr id="4" name="TextBox 3"/>
          <p:cNvSpPr txBox="1"/>
          <p:nvPr/>
        </p:nvSpPr>
        <p:spPr>
          <a:xfrm>
            <a:off x="8532440" y="109512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randombar(vertical)">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randombar(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2529000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13384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1296265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66290121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15901910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76600645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2135569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3163252" y="188640"/>
            <a:ext cx="5873244" cy="637406"/>
          </a:xfrm>
          <a:prstGeom prst="rect">
            <a:avLst/>
          </a:prstGeom>
          <a:noFill/>
          <a:ln w="9525">
            <a:noFill/>
            <a:miter lim="800000"/>
            <a:headEnd/>
            <a:tailEnd/>
          </a:ln>
        </p:spPr>
      </p:pic>
      <p:sp>
        <p:nvSpPr>
          <p:cNvPr id="3" name="TextBox 2"/>
          <p:cNvSpPr txBox="1"/>
          <p:nvPr/>
        </p:nvSpPr>
        <p:spPr>
          <a:xfrm>
            <a:off x="5580112" y="1052735"/>
            <a:ext cx="2488987"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sz="2000" b="1" dirty="0" smtClean="0"/>
              <a:t>أولا : أنواع التشبه</a:t>
            </a:r>
            <a:endParaRPr lang="ar-SA" sz="2000" b="1" dirty="0"/>
          </a:p>
        </p:txBody>
      </p:sp>
      <p:pic>
        <p:nvPicPr>
          <p:cNvPr id="1026" name="Picture 2"/>
          <p:cNvPicPr>
            <a:picLocks noChangeAspect="1" noChangeArrowheads="1"/>
          </p:cNvPicPr>
          <p:nvPr/>
        </p:nvPicPr>
        <p:blipFill>
          <a:blip r:embed="rId3" cstate="print"/>
          <a:srcRect/>
          <a:stretch>
            <a:fillRect/>
          </a:stretch>
        </p:blipFill>
        <p:spPr bwMode="auto">
          <a:xfrm>
            <a:off x="251666" y="1556792"/>
            <a:ext cx="7992742" cy="225817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56191" y="4581128"/>
            <a:ext cx="7960225" cy="2016224"/>
          </a:xfrm>
          <a:prstGeom prst="rect">
            <a:avLst/>
          </a:prstGeom>
          <a:noFill/>
          <a:ln w="9525">
            <a:noFill/>
            <a:miter lim="800000"/>
            <a:headEnd/>
            <a:tailEnd/>
          </a:ln>
        </p:spPr>
      </p:pic>
      <p:sp>
        <p:nvSpPr>
          <p:cNvPr id="6" name="TextBox 5"/>
          <p:cNvSpPr txBox="1"/>
          <p:nvPr/>
        </p:nvSpPr>
        <p:spPr>
          <a:xfrm>
            <a:off x="4860032" y="3861048"/>
            <a:ext cx="356910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sz="2400" b="1" dirty="0" smtClean="0"/>
              <a:t>ويكون محرما عندما يكون</a:t>
            </a:r>
            <a:endParaRPr lang="ar-SA" sz="2400" b="1" dirty="0"/>
          </a:p>
        </p:txBody>
      </p:sp>
      <p:sp>
        <p:nvSpPr>
          <p:cNvPr id="7" name="TextBox 6"/>
          <p:cNvSpPr txBox="1"/>
          <p:nvPr/>
        </p:nvSpPr>
        <p:spPr>
          <a:xfrm>
            <a:off x="8388424" y="98072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strips(downRight)">
                                      <p:cBhvr>
                                        <p:cTn id="7" dur="30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3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Right)">
                                      <p:cBhvr>
                                        <p:cTn id="17" dur="3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strips(downRight)">
                                      <p:cBhvr>
                                        <p:cTn id="22" dur="3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downRight)">
                                      <p:cBhvr>
                                        <p:cTn id="27" dur="3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strips(downRight)">
                                      <p:cBhvr>
                                        <p:cTn id="32" dur="3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323528" y="44624"/>
            <a:ext cx="8731671" cy="936104"/>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323528" y="1724615"/>
            <a:ext cx="8332589" cy="1208137"/>
          </a:xfrm>
          <a:prstGeom prst="rect">
            <a:avLst/>
          </a:prstGeom>
          <a:noFill/>
          <a:ln w="9525">
            <a:noFill/>
            <a:miter lim="800000"/>
            <a:headEnd/>
            <a:tailEnd/>
          </a:ln>
        </p:spPr>
      </p:pic>
      <p:sp>
        <p:nvSpPr>
          <p:cNvPr id="4" name="TextBox 3"/>
          <p:cNvSpPr txBox="1"/>
          <p:nvPr/>
        </p:nvSpPr>
        <p:spPr>
          <a:xfrm>
            <a:off x="1331640" y="3308791"/>
            <a:ext cx="7488833"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sz="2400" b="1" dirty="0" smtClean="0"/>
              <a:t>الأمثلة :</a:t>
            </a:r>
          </a:p>
          <a:p>
            <a:r>
              <a:rPr lang="ar-SA" sz="2400" b="1" dirty="0" smtClean="0"/>
              <a:t>التقليد في بناء المصانع الحديثة   . </a:t>
            </a:r>
          </a:p>
          <a:p>
            <a:r>
              <a:rPr lang="ar-SA" sz="2400" b="1" dirty="0" smtClean="0"/>
              <a:t>التقليد في بناء المراكز البحثية . </a:t>
            </a:r>
            <a:endParaRPr lang="ar-SA" sz="2400" b="1" dirty="0"/>
          </a:p>
        </p:txBody>
      </p:sp>
      <p:sp>
        <p:nvSpPr>
          <p:cNvPr id="5" name="TextBox 4"/>
          <p:cNvSpPr txBox="1"/>
          <p:nvPr/>
        </p:nvSpPr>
        <p:spPr>
          <a:xfrm>
            <a:off x="8460432"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2000" fill="hold"/>
                                        <p:tgtEl>
                                          <p:spTgt spid="31746"/>
                                        </p:tgtEl>
                                        <p:attrNameLst>
                                          <p:attrName>ppt_w</p:attrName>
                                        </p:attrNameLst>
                                      </p:cBhvr>
                                      <p:tavLst>
                                        <p:tav tm="0">
                                          <p:val>
                                            <p:fltVal val="0"/>
                                          </p:val>
                                        </p:tav>
                                        <p:tav tm="100000">
                                          <p:val>
                                            <p:strVal val="#ppt_w"/>
                                          </p:val>
                                        </p:tav>
                                      </p:tavLst>
                                    </p:anim>
                                    <p:anim calcmode="lin" valueType="num">
                                      <p:cBhvr>
                                        <p:cTn id="8" dur="2000" fill="hold"/>
                                        <p:tgtEl>
                                          <p:spTgt spid="31746"/>
                                        </p:tgtEl>
                                        <p:attrNameLst>
                                          <p:attrName>ppt_h</p:attrName>
                                        </p:attrNameLst>
                                      </p:cBhvr>
                                      <p:tavLst>
                                        <p:tav tm="0">
                                          <p:val>
                                            <p:fltVal val="0"/>
                                          </p:val>
                                        </p:tav>
                                        <p:tav tm="100000">
                                          <p:val>
                                            <p:strVal val="#ppt_h"/>
                                          </p:val>
                                        </p:tav>
                                      </p:tavLst>
                                    </p:anim>
                                    <p:anim calcmode="lin" valueType="num">
                                      <p:cBhvr>
                                        <p:cTn id="9" dur="2000" fill="hold"/>
                                        <p:tgtEl>
                                          <p:spTgt spid="3174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7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000" fill="hold"/>
                                        <p:tgtEl>
                                          <p:spTgt spid="5"/>
                                        </p:tgtEl>
                                        <p:attrNameLst>
                                          <p:attrName>ppt_w</p:attrName>
                                        </p:attrNameLst>
                                      </p:cBhvr>
                                      <p:tavLst>
                                        <p:tav tm="0">
                                          <p:val>
                                            <p:fltVal val="0"/>
                                          </p:val>
                                        </p:tav>
                                        <p:tav tm="100000">
                                          <p:val>
                                            <p:strVal val="#ppt_w"/>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anim calcmode="lin" valueType="num">
                                      <p:cBhvr>
                                        <p:cTn id="17"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p:cTn id="23" dur="2000" fill="hold"/>
                                        <p:tgtEl>
                                          <p:spTgt spid="2050"/>
                                        </p:tgtEl>
                                        <p:attrNameLst>
                                          <p:attrName>ppt_w</p:attrName>
                                        </p:attrNameLst>
                                      </p:cBhvr>
                                      <p:tavLst>
                                        <p:tav tm="0">
                                          <p:val>
                                            <p:fltVal val="0"/>
                                          </p:val>
                                        </p:tav>
                                        <p:tav tm="100000">
                                          <p:val>
                                            <p:strVal val="#ppt_w"/>
                                          </p:val>
                                        </p:tav>
                                      </p:tavLst>
                                    </p:anim>
                                    <p:anim calcmode="lin" valueType="num">
                                      <p:cBhvr>
                                        <p:cTn id="24" dur="2000" fill="hold"/>
                                        <p:tgtEl>
                                          <p:spTgt spid="2050"/>
                                        </p:tgtEl>
                                        <p:attrNameLst>
                                          <p:attrName>ppt_h</p:attrName>
                                        </p:attrNameLst>
                                      </p:cBhvr>
                                      <p:tavLst>
                                        <p:tav tm="0">
                                          <p:val>
                                            <p:fltVal val="0"/>
                                          </p:val>
                                        </p:tav>
                                        <p:tav tm="100000">
                                          <p:val>
                                            <p:strVal val="#ppt_h"/>
                                          </p:val>
                                        </p:tav>
                                      </p:tavLst>
                                    </p:anim>
                                    <p:anim calcmode="lin" valueType="num">
                                      <p:cBhvr>
                                        <p:cTn id="25" dur="2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000" fill="hold"/>
                                        <p:tgtEl>
                                          <p:spTgt spid="4"/>
                                        </p:tgtEl>
                                        <p:attrNameLst>
                                          <p:attrName>ppt_w</p:attrName>
                                        </p:attrNameLst>
                                      </p:cBhvr>
                                      <p:tavLst>
                                        <p:tav tm="0">
                                          <p:val>
                                            <p:fltVal val="0"/>
                                          </p:val>
                                        </p:tav>
                                        <p:tav tm="100000">
                                          <p:val>
                                            <p:strVal val="#ppt_w"/>
                                          </p:val>
                                        </p:tav>
                                      </p:tavLst>
                                    </p:anim>
                                    <p:anim calcmode="lin" valueType="num">
                                      <p:cBhvr>
                                        <p:cTn id="32" dur="2000" fill="hold"/>
                                        <p:tgtEl>
                                          <p:spTgt spid="4"/>
                                        </p:tgtEl>
                                        <p:attrNameLst>
                                          <p:attrName>ppt_h</p:attrName>
                                        </p:attrNameLst>
                                      </p:cBhvr>
                                      <p:tavLst>
                                        <p:tav tm="0">
                                          <p:val>
                                            <p:fltVal val="0"/>
                                          </p:val>
                                        </p:tav>
                                        <p:tav tm="100000">
                                          <p:val>
                                            <p:strVal val="#ppt_h"/>
                                          </p:val>
                                        </p:tav>
                                      </p:tavLst>
                                    </p:anim>
                                    <p:anim calcmode="lin" valueType="num">
                                      <p:cBhvr>
                                        <p:cTn id="33"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467544" y="188640"/>
            <a:ext cx="8435223" cy="936104"/>
          </a:xfrm>
          <a:prstGeom prst="rect">
            <a:avLst/>
          </a:prstGeom>
          <a:noFill/>
          <a:ln w="9525">
            <a:noFill/>
            <a:miter lim="800000"/>
            <a:headEnd/>
            <a:tailEnd/>
          </a:ln>
        </p:spPr>
      </p:pic>
      <p:grpSp>
        <p:nvGrpSpPr>
          <p:cNvPr id="8" name="Group 7"/>
          <p:cNvGrpSpPr/>
          <p:nvPr/>
        </p:nvGrpSpPr>
        <p:grpSpPr>
          <a:xfrm>
            <a:off x="245614" y="1412777"/>
            <a:ext cx="8574858" cy="2808311"/>
            <a:chOff x="245614" y="692696"/>
            <a:chExt cx="8574858" cy="2808311"/>
          </a:xfrm>
        </p:grpSpPr>
        <p:grpSp>
          <p:nvGrpSpPr>
            <p:cNvPr id="7" name="Group 6"/>
            <p:cNvGrpSpPr/>
            <p:nvPr/>
          </p:nvGrpSpPr>
          <p:grpSpPr>
            <a:xfrm>
              <a:off x="245614" y="1484784"/>
              <a:ext cx="8574858" cy="2016223"/>
              <a:chOff x="101598" y="1916833"/>
              <a:chExt cx="8574858" cy="2016223"/>
            </a:xfrm>
          </p:grpSpPr>
          <p:pic>
            <p:nvPicPr>
              <p:cNvPr id="1026" name="Picture 2"/>
              <p:cNvPicPr>
                <a:picLocks noChangeAspect="1" noChangeArrowheads="1"/>
              </p:cNvPicPr>
              <p:nvPr/>
            </p:nvPicPr>
            <p:blipFill>
              <a:blip r:embed="rId3" cstate="print"/>
              <a:srcRect/>
              <a:stretch>
                <a:fillRect/>
              </a:stretch>
            </p:blipFill>
            <p:spPr bwMode="auto">
              <a:xfrm>
                <a:off x="179513" y="1916833"/>
                <a:ext cx="8424935" cy="57606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01598" y="2420888"/>
                <a:ext cx="8574858" cy="1512168"/>
              </a:xfrm>
              <a:prstGeom prst="rect">
                <a:avLst/>
              </a:prstGeom>
              <a:noFill/>
              <a:ln w="9525">
                <a:noFill/>
                <a:miter lim="800000"/>
                <a:headEnd/>
                <a:tailEnd/>
              </a:ln>
            </p:spPr>
          </p:pic>
        </p:grpSp>
        <p:sp>
          <p:nvSpPr>
            <p:cNvPr id="6" name="TextBox 5"/>
            <p:cNvSpPr txBox="1"/>
            <p:nvPr/>
          </p:nvSpPr>
          <p:spPr>
            <a:xfrm>
              <a:off x="859692" y="692696"/>
              <a:ext cx="7425431"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1">
              <a:spAutoFit/>
            </a:bodyPr>
            <a:lstStyle/>
            <a:p>
              <a:r>
                <a:rPr lang="ar-SA" sz="3600" b="1" dirty="0" smtClean="0"/>
                <a:t>لا . لا تنتفي حرمة التشبه إذا لم يقصده المتشبه .</a:t>
              </a:r>
              <a:endParaRPr lang="ar-SA" sz="3600" b="1" dirty="0"/>
            </a:p>
          </p:txBody>
        </p:sp>
      </p:grpSp>
      <p:sp>
        <p:nvSpPr>
          <p:cNvPr id="9" name="TextBox 8"/>
          <p:cNvSpPr txBox="1"/>
          <p:nvPr/>
        </p:nvSpPr>
        <p:spPr>
          <a:xfrm>
            <a:off x="8532440" y="10231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2770"/>
                                        </p:tgtEl>
                                        <p:attrNameLst>
                                          <p:attrName>style.visibility</p:attrName>
                                        </p:attrNameLst>
                                      </p:cBhvr>
                                      <p:to>
                                        <p:strVal val="visible"/>
                                      </p:to>
                                    </p:set>
                                    <p:anim calcmode="lin" valueType="num">
                                      <p:cBhvr>
                                        <p:cTn id="7" dur="3000" fill="hold"/>
                                        <p:tgtEl>
                                          <p:spTgt spid="32770"/>
                                        </p:tgtEl>
                                        <p:attrNameLst>
                                          <p:attrName>ppt_w</p:attrName>
                                        </p:attrNameLst>
                                      </p:cBhvr>
                                      <p:tavLst>
                                        <p:tav tm="0">
                                          <p:val>
                                            <p:fltVal val="0"/>
                                          </p:val>
                                        </p:tav>
                                        <p:tav tm="100000">
                                          <p:val>
                                            <p:strVal val="#ppt_w"/>
                                          </p:val>
                                        </p:tav>
                                      </p:tavLst>
                                    </p:anim>
                                    <p:anim calcmode="lin" valueType="num">
                                      <p:cBhvr>
                                        <p:cTn id="8" dur="3000" fill="hold"/>
                                        <p:tgtEl>
                                          <p:spTgt spid="32770"/>
                                        </p:tgtEl>
                                        <p:attrNameLst>
                                          <p:attrName>ppt_h</p:attrName>
                                        </p:attrNameLst>
                                      </p:cBhvr>
                                      <p:tavLst>
                                        <p:tav tm="0">
                                          <p:val>
                                            <p:fltVal val="0"/>
                                          </p:val>
                                        </p:tav>
                                        <p:tav tm="100000">
                                          <p:val>
                                            <p:strVal val="#ppt_h"/>
                                          </p:val>
                                        </p:tav>
                                      </p:tavLst>
                                    </p:anim>
                                    <p:anim calcmode="lin" valueType="num">
                                      <p:cBhvr>
                                        <p:cTn id="9" dur="3000" fill="hold"/>
                                        <p:tgtEl>
                                          <p:spTgt spid="32770"/>
                                        </p:tgtEl>
                                        <p:attrNameLst>
                                          <p:attrName>style.rotation</p:attrName>
                                        </p:attrNameLst>
                                      </p:cBhvr>
                                      <p:tavLst>
                                        <p:tav tm="0">
                                          <p:val>
                                            <p:fltVal val="90"/>
                                          </p:val>
                                        </p:tav>
                                        <p:tav tm="100000">
                                          <p:val>
                                            <p:fltVal val="0"/>
                                          </p:val>
                                        </p:tav>
                                      </p:tavLst>
                                    </p:anim>
                                    <p:animEffect transition="in" filter="fade">
                                      <p:cBhvr>
                                        <p:cTn id="10" dur="3000"/>
                                        <p:tgtEl>
                                          <p:spTgt spid="3277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9"/>
                                        </p:tgtEl>
                                        <p:attrNameLst>
                                          <p:attrName>style.visibility</p:attrName>
                                        </p:attrNameLst>
                                      </p:cBhvr>
                                      <p:to>
                                        <p:strVal val="visible"/>
                                      </p:to>
                                    </p:set>
                                    <p:anim calcmode="lin" valueType="num">
                                      <p:cBhvr>
                                        <p:cTn id="15" dur="3000" fill="hold"/>
                                        <p:tgtEl>
                                          <p:spTgt spid="9"/>
                                        </p:tgtEl>
                                        <p:attrNameLst>
                                          <p:attrName>ppt_w</p:attrName>
                                        </p:attrNameLst>
                                      </p:cBhvr>
                                      <p:tavLst>
                                        <p:tav tm="0">
                                          <p:val>
                                            <p:fltVal val="0"/>
                                          </p:val>
                                        </p:tav>
                                        <p:tav tm="100000">
                                          <p:val>
                                            <p:strVal val="#ppt_w"/>
                                          </p:val>
                                        </p:tav>
                                      </p:tavLst>
                                    </p:anim>
                                    <p:anim calcmode="lin" valueType="num">
                                      <p:cBhvr>
                                        <p:cTn id="16" dur="3000" fill="hold"/>
                                        <p:tgtEl>
                                          <p:spTgt spid="9"/>
                                        </p:tgtEl>
                                        <p:attrNameLst>
                                          <p:attrName>ppt_h</p:attrName>
                                        </p:attrNameLst>
                                      </p:cBhvr>
                                      <p:tavLst>
                                        <p:tav tm="0">
                                          <p:val>
                                            <p:fltVal val="0"/>
                                          </p:val>
                                        </p:tav>
                                        <p:tav tm="100000">
                                          <p:val>
                                            <p:strVal val="#ppt_h"/>
                                          </p:val>
                                        </p:tav>
                                      </p:tavLst>
                                    </p:anim>
                                    <p:anim calcmode="lin" valueType="num">
                                      <p:cBhvr>
                                        <p:cTn id="17" dur="3000" fill="hold"/>
                                        <p:tgtEl>
                                          <p:spTgt spid="9"/>
                                        </p:tgtEl>
                                        <p:attrNameLst>
                                          <p:attrName>style.rotation</p:attrName>
                                        </p:attrNameLst>
                                      </p:cBhvr>
                                      <p:tavLst>
                                        <p:tav tm="0">
                                          <p:val>
                                            <p:fltVal val="90"/>
                                          </p:val>
                                        </p:tav>
                                        <p:tav tm="100000">
                                          <p:val>
                                            <p:fltVal val="0"/>
                                          </p:val>
                                        </p:tav>
                                      </p:tavLst>
                                    </p:anim>
                                    <p:animEffect transition="in" filter="fade">
                                      <p:cBhvr>
                                        <p:cTn id="18" dur="3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8"/>
                                        </p:tgtEl>
                                        <p:attrNameLst>
                                          <p:attrName>style.visibility</p:attrName>
                                        </p:attrNameLst>
                                      </p:cBhvr>
                                      <p:to>
                                        <p:strVal val="visible"/>
                                      </p:to>
                                    </p:set>
                                    <p:anim calcmode="lin" valueType="num">
                                      <p:cBhvr>
                                        <p:cTn id="23" dur="3000" fill="hold"/>
                                        <p:tgtEl>
                                          <p:spTgt spid="8"/>
                                        </p:tgtEl>
                                        <p:attrNameLst>
                                          <p:attrName>ppt_w</p:attrName>
                                        </p:attrNameLst>
                                      </p:cBhvr>
                                      <p:tavLst>
                                        <p:tav tm="0">
                                          <p:val>
                                            <p:fltVal val="0"/>
                                          </p:val>
                                        </p:tav>
                                        <p:tav tm="100000">
                                          <p:val>
                                            <p:strVal val="#ppt_w"/>
                                          </p:val>
                                        </p:tav>
                                      </p:tavLst>
                                    </p:anim>
                                    <p:anim calcmode="lin" valueType="num">
                                      <p:cBhvr>
                                        <p:cTn id="24" dur="3000" fill="hold"/>
                                        <p:tgtEl>
                                          <p:spTgt spid="8"/>
                                        </p:tgtEl>
                                        <p:attrNameLst>
                                          <p:attrName>ppt_h</p:attrName>
                                        </p:attrNameLst>
                                      </p:cBhvr>
                                      <p:tavLst>
                                        <p:tav tm="0">
                                          <p:val>
                                            <p:fltVal val="0"/>
                                          </p:val>
                                        </p:tav>
                                        <p:tav tm="100000">
                                          <p:val>
                                            <p:strVal val="#ppt_h"/>
                                          </p:val>
                                        </p:tav>
                                      </p:tavLst>
                                    </p:anim>
                                    <p:anim calcmode="lin" valueType="num">
                                      <p:cBhvr>
                                        <p:cTn id="25" dur="3000" fill="hold"/>
                                        <p:tgtEl>
                                          <p:spTgt spid="8"/>
                                        </p:tgtEl>
                                        <p:attrNameLst>
                                          <p:attrName>style.rotation</p:attrName>
                                        </p:attrNameLst>
                                      </p:cBhvr>
                                      <p:tavLst>
                                        <p:tav tm="0">
                                          <p:val>
                                            <p:fltVal val="90"/>
                                          </p:val>
                                        </p:tav>
                                        <p:tav tm="100000">
                                          <p:val>
                                            <p:fltVal val="0"/>
                                          </p:val>
                                        </p:tav>
                                      </p:tavLst>
                                    </p:anim>
                                    <p:animEffect transition="in" filter="fade">
                                      <p:cBhvr>
                                        <p:cTn id="26"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35496" y="44624"/>
            <a:ext cx="8976997" cy="576064"/>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62954" y="1412776"/>
            <a:ext cx="8901534" cy="2232248"/>
          </a:xfrm>
          <a:prstGeom prst="rect">
            <a:avLst/>
          </a:prstGeom>
          <a:noFill/>
          <a:ln w="9525">
            <a:noFill/>
            <a:miter lim="800000"/>
            <a:headEnd/>
            <a:tailEnd/>
          </a:ln>
        </p:spPr>
      </p:pic>
      <p:sp>
        <p:nvSpPr>
          <p:cNvPr id="4" name="TextBox 3"/>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8)">
                                      <p:cBhvr>
                                        <p:cTn id="7" dur="20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8)">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heel(8)">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79252308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430" y="0"/>
            <a:ext cx="9108570" cy="6858000"/>
          </a:xfrm>
          <a:prstGeom prst="rect">
            <a:avLst/>
          </a:prstGeom>
          <a:noFill/>
          <a:ln>
            <a:noFill/>
          </a:ln>
        </p:spPr>
      </p:pic>
    </p:spTree>
    <p:extLst>
      <p:ext uri="{BB962C8B-B14F-4D97-AF65-F5344CB8AC3E}">
        <p14:creationId xmlns:p14="http://schemas.microsoft.com/office/powerpoint/2010/main" val="909099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429458129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0594057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36590520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50236060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197514" y="188640"/>
            <a:ext cx="8838982" cy="936104"/>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216024" y="1124744"/>
            <a:ext cx="8388424" cy="1512168"/>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1799185" y="2805956"/>
            <a:ext cx="7076946" cy="648072"/>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07504" y="3670052"/>
            <a:ext cx="8748465" cy="1631156"/>
          </a:xfrm>
          <a:prstGeom prst="rect">
            <a:avLst/>
          </a:prstGeom>
          <a:noFill/>
          <a:ln w="9525">
            <a:noFill/>
            <a:miter lim="800000"/>
            <a:headEnd/>
            <a:tailEnd/>
          </a:ln>
        </p:spPr>
      </p:pic>
      <p:sp>
        <p:nvSpPr>
          <p:cNvPr id="6" name="TextBox 5"/>
          <p:cNvSpPr txBox="1"/>
          <p:nvPr/>
        </p:nvSpPr>
        <p:spPr>
          <a:xfrm>
            <a:off x="8598428"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325536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1600" decel="100000"/>
                                        <p:tgtEl>
                                          <p:spTgt spid="34818"/>
                                        </p:tgtEl>
                                      </p:cBhvr>
                                    </p:animEffect>
                                    <p:anim calcmode="lin" valueType="num">
                                      <p:cBhvr>
                                        <p:cTn id="8" dur="1600" decel="100000" fill="hold"/>
                                        <p:tgtEl>
                                          <p:spTgt spid="34818"/>
                                        </p:tgtEl>
                                        <p:attrNameLst>
                                          <p:attrName>style.rotation</p:attrName>
                                        </p:attrNameLst>
                                      </p:cBhvr>
                                      <p:tavLst>
                                        <p:tav tm="0">
                                          <p:val>
                                            <p:fltVal val="-90"/>
                                          </p:val>
                                        </p:tav>
                                        <p:tav tm="100000">
                                          <p:val>
                                            <p:fltVal val="0"/>
                                          </p:val>
                                        </p:tav>
                                      </p:tavLst>
                                    </p:anim>
                                    <p:anim calcmode="lin" valueType="num">
                                      <p:cBhvr>
                                        <p:cTn id="9" dur="1600" decel="100000" fill="hold"/>
                                        <p:tgtEl>
                                          <p:spTgt spid="34818"/>
                                        </p:tgtEl>
                                        <p:attrNameLst>
                                          <p:attrName>ppt_x</p:attrName>
                                        </p:attrNameLst>
                                      </p:cBhvr>
                                      <p:tavLst>
                                        <p:tav tm="0">
                                          <p:val>
                                            <p:strVal val="#ppt_x+0.4"/>
                                          </p:val>
                                        </p:tav>
                                        <p:tav tm="100000">
                                          <p:val>
                                            <p:strVal val="#ppt_x-0.05"/>
                                          </p:val>
                                        </p:tav>
                                      </p:tavLst>
                                    </p:anim>
                                    <p:anim calcmode="lin" valueType="num">
                                      <p:cBhvr>
                                        <p:cTn id="10" dur="1600" decel="100000" fill="hold"/>
                                        <p:tgtEl>
                                          <p:spTgt spid="3481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481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481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600" decel="100000"/>
                                        <p:tgtEl>
                                          <p:spTgt spid="6"/>
                                        </p:tgtEl>
                                      </p:cBhvr>
                                    </p:animEffect>
                                    <p:anim calcmode="lin" valueType="num">
                                      <p:cBhvr>
                                        <p:cTn id="18" dur="1600" decel="100000" fill="hold"/>
                                        <p:tgtEl>
                                          <p:spTgt spid="6"/>
                                        </p:tgtEl>
                                        <p:attrNameLst>
                                          <p:attrName>style.rotation</p:attrName>
                                        </p:attrNameLst>
                                      </p:cBhvr>
                                      <p:tavLst>
                                        <p:tav tm="0">
                                          <p:val>
                                            <p:fltVal val="-90"/>
                                          </p:val>
                                        </p:tav>
                                        <p:tav tm="100000">
                                          <p:val>
                                            <p:fltVal val="0"/>
                                          </p:val>
                                        </p:tav>
                                      </p:tavLst>
                                    </p:anim>
                                    <p:anim calcmode="lin" valueType="num">
                                      <p:cBhvr>
                                        <p:cTn id="19" dur="1600" decel="100000" fill="hold"/>
                                        <p:tgtEl>
                                          <p:spTgt spid="6"/>
                                        </p:tgtEl>
                                        <p:attrNameLst>
                                          <p:attrName>ppt_x</p:attrName>
                                        </p:attrNameLst>
                                      </p:cBhvr>
                                      <p:tavLst>
                                        <p:tav tm="0">
                                          <p:val>
                                            <p:strVal val="#ppt_x+0.4"/>
                                          </p:val>
                                        </p:tav>
                                        <p:tav tm="100000">
                                          <p:val>
                                            <p:strVal val="#ppt_x-0.05"/>
                                          </p:val>
                                        </p:tav>
                                      </p:tavLst>
                                    </p:anim>
                                    <p:anim calcmode="lin" valueType="num">
                                      <p:cBhvr>
                                        <p:cTn id="20" dur="1600" decel="100000" fill="hold"/>
                                        <p:tgtEl>
                                          <p:spTgt spid="6"/>
                                        </p:tgtEl>
                                        <p:attrNameLst>
                                          <p:attrName>ppt_y</p:attrName>
                                        </p:attrNameLst>
                                      </p:cBhvr>
                                      <p:tavLst>
                                        <p:tav tm="0">
                                          <p:val>
                                            <p:strVal val="#ppt_y-0.4"/>
                                          </p:val>
                                        </p:tav>
                                        <p:tav tm="100000">
                                          <p:val>
                                            <p:strVal val="#ppt_y+0.1"/>
                                          </p:val>
                                        </p:tav>
                                      </p:tavLst>
                                    </p:anim>
                                    <p:anim calcmode="lin" valueType="num">
                                      <p:cBhvr>
                                        <p:cTn id="21"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22"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fade">
                                      <p:cBhvr>
                                        <p:cTn id="27" dur="1600" decel="100000"/>
                                        <p:tgtEl>
                                          <p:spTgt spid="6146"/>
                                        </p:tgtEl>
                                      </p:cBhvr>
                                    </p:animEffect>
                                    <p:anim calcmode="lin" valueType="num">
                                      <p:cBhvr>
                                        <p:cTn id="28" dur="1600" decel="100000" fill="hold"/>
                                        <p:tgtEl>
                                          <p:spTgt spid="6146"/>
                                        </p:tgtEl>
                                        <p:attrNameLst>
                                          <p:attrName>style.rotation</p:attrName>
                                        </p:attrNameLst>
                                      </p:cBhvr>
                                      <p:tavLst>
                                        <p:tav tm="0">
                                          <p:val>
                                            <p:fltVal val="-90"/>
                                          </p:val>
                                        </p:tav>
                                        <p:tav tm="100000">
                                          <p:val>
                                            <p:fltVal val="0"/>
                                          </p:val>
                                        </p:tav>
                                      </p:tavLst>
                                    </p:anim>
                                    <p:anim calcmode="lin" valueType="num">
                                      <p:cBhvr>
                                        <p:cTn id="29" dur="1600" decel="100000" fill="hold"/>
                                        <p:tgtEl>
                                          <p:spTgt spid="6146"/>
                                        </p:tgtEl>
                                        <p:attrNameLst>
                                          <p:attrName>ppt_x</p:attrName>
                                        </p:attrNameLst>
                                      </p:cBhvr>
                                      <p:tavLst>
                                        <p:tav tm="0">
                                          <p:val>
                                            <p:strVal val="#ppt_x+0.4"/>
                                          </p:val>
                                        </p:tav>
                                        <p:tav tm="100000">
                                          <p:val>
                                            <p:strVal val="#ppt_x-0.05"/>
                                          </p:val>
                                        </p:tav>
                                      </p:tavLst>
                                    </p:anim>
                                    <p:anim calcmode="lin" valueType="num">
                                      <p:cBhvr>
                                        <p:cTn id="30" dur="1600" decel="100000" fill="hold"/>
                                        <p:tgtEl>
                                          <p:spTgt spid="6146"/>
                                        </p:tgtEl>
                                        <p:attrNameLst>
                                          <p:attrName>ppt_y</p:attrName>
                                        </p:attrNameLst>
                                      </p:cBhvr>
                                      <p:tavLst>
                                        <p:tav tm="0">
                                          <p:val>
                                            <p:strVal val="#ppt_y-0.4"/>
                                          </p:val>
                                        </p:tav>
                                        <p:tav tm="100000">
                                          <p:val>
                                            <p:strVal val="#ppt_y+0.1"/>
                                          </p:val>
                                        </p:tav>
                                      </p:tavLst>
                                    </p:anim>
                                    <p:anim calcmode="lin" valueType="num">
                                      <p:cBhvr>
                                        <p:cTn id="31" dur="400" accel="100000" fill="hold">
                                          <p:stCondLst>
                                            <p:cond delay="1600"/>
                                          </p:stCondLst>
                                        </p:cTn>
                                        <p:tgtEl>
                                          <p:spTgt spid="6146"/>
                                        </p:tgtEl>
                                        <p:attrNameLst>
                                          <p:attrName>ppt_x</p:attrName>
                                        </p:attrNameLst>
                                      </p:cBhvr>
                                      <p:tavLst>
                                        <p:tav tm="0">
                                          <p:val>
                                            <p:strVal val="#ppt_x-0.05"/>
                                          </p:val>
                                        </p:tav>
                                        <p:tav tm="100000">
                                          <p:val>
                                            <p:strVal val="#ppt_x"/>
                                          </p:val>
                                        </p:tav>
                                      </p:tavLst>
                                    </p:anim>
                                    <p:anim calcmode="lin" valueType="num">
                                      <p:cBhvr>
                                        <p:cTn id="32" dur="400" accel="100000" fill="hold">
                                          <p:stCondLst>
                                            <p:cond delay="1600"/>
                                          </p:stCondLst>
                                        </p:cTn>
                                        <p:tgtEl>
                                          <p:spTgt spid="6146"/>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600" decel="100000"/>
                                        <p:tgtEl>
                                          <p:spTgt spid="4"/>
                                        </p:tgtEl>
                                      </p:cBhvr>
                                    </p:animEffect>
                                    <p:anim calcmode="lin" valueType="num">
                                      <p:cBhvr>
                                        <p:cTn id="38" dur="1600" decel="100000" fill="hold"/>
                                        <p:tgtEl>
                                          <p:spTgt spid="4"/>
                                        </p:tgtEl>
                                        <p:attrNameLst>
                                          <p:attrName>style.rotation</p:attrName>
                                        </p:attrNameLst>
                                      </p:cBhvr>
                                      <p:tavLst>
                                        <p:tav tm="0">
                                          <p:val>
                                            <p:fltVal val="-90"/>
                                          </p:val>
                                        </p:tav>
                                        <p:tav tm="100000">
                                          <p:val>
                                            <p:fltVal val="0"/>
                                          </p:val>
                                        </p:tav>
                                      </p:tavLst>
                                    </p:anim>
                                    <p:anim calcmode="lin" valueType="num">
                                      <p:cBhvr>
                                        <p:cTn id="39" dur="1600" decel="100000" fill="hold"/>
                                        <p:tgtEl>
                                          <p:spTgt spid="4"/>
                                        </p:tgtEl>
                                        <p:attrNameLst>
                                          <p:attrName>ppt_x</p:attrName>
                                        </p:attrNameLst>
                                      </p:cBhvr>
                                      <p:tavLst>
                                        <p:tav tm="0">
                                          <p:val>
                                            <p:strVal val="#ppt_x+0.4"/>
                                          </p:val>
                                        </p:tav>
                                        <p:tav tm="100000">
                                          <p:val>
                                            <p:strVal val="#ppt_x-0.05"/>
                                          </p:val>
                                        </p:tav>
                                      </p:tavLst>
                                    </p:anim>
                                    <p:anim calcmode="lin" valueType="num">
                                      <p:cBhvr>
                                        <p:cTn id="40" dur="1600" decel="100000" fill="hold"/>
                                        <p:tgtEl>
                                          <p:spTgt spid="4"/>
                                        </p:tgtEl>
                                        <p:attrNameLst>
                                          <p:attrName>ppt_y</p:attrName>
                                        </p:attrNameLst>
                                      </p:cBhvr>
                                      <p:tavLst>
                                        <p:tav tm="0">
                                          <p:val>
                                            <p:strVal val="#ppt_y-0.4"/>
                                          </p:val>
                                        </p:tav>
                                        <p:tav tm="100000">
                                          <p:val>
                                            <p:strVal val="#ppt_y+0.1"/>
                                          </p:val>
                                        </p:tav>
                                      </p:tavLst>
                                    </p:anim>
                                    <p:anim calcmode="lin" valueType="num">
                                      <p:cBhvr>
                                        <p:cTn id="41" dur="400" accel="100000" fill="hold">
                                          <p:stCondLst>
                                            <p:cond delay="1600"/>
                                          </p:stCondLst>
                                        </p:cTn>
                                        <p:tgtEl>
                                          <p:spTgt spid="4"/>
                                        </p:tgtEl>
                                        <p:attrNameLst>
                                          <p:attrName>ppt_x</p:attrName>
                                        </p:attrNameLst>
                                      </p:cBhvr>
                                      <p:tavLst>
                                        <p:tav tm="0">
                                          <p:val>
                                            <p:strVal val="#ppt_x-0.05"/>
                                          </p:val>
                                        </p:tav>
                                        <p:tav tm="100000">
                                          <p:val>
                                            <p:strVal val="#ppt_x"/>
                                          </p:val>
                                        </p:tav>
                                      </p:tavLst>
                                    </p:anim>
                                    <p:anim calcmode="lin" valueType="num">
                                      <p:cBhvr>
                                        <p:cTn id="42" dur="400" accel="100000" fill="hold">
                                          <p:stCondLst>
                                            <p:cond delay="16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600" decel="100000"/>
                                        <p:tgtEl>
                                          <p:spTgt spid="7"/>
                                        </p:tgtEl>
                                      </p:cBhvr>
                                    </p:animEffect>
                                    <p:anim calcmode="lin" valueType="num">
                                      <p:cBhvr>
                                        <p:cTn id="48" dur="1600" decel="100000" fill="hold"/>
                                        <p:tgtEl>
                                          <p:spTgt spid="7"/>
                                        </p:tgtEl>
                                        <p:attrNameLst>
                                          <p:attrName>style.rotation</p:attrName>
                                        </p:attrNameLst>
                                      </p:cBhvr>
                                      <p:tavLst>
                                        <p:tav tm="0">
                                          <p:val>
                                            <p:fltVal val="-90"/>
                                          </p:val>
                                        </p:tav>
                                        <p:tav tm="100000">
                                          <p:val>
                                            <p:fltVal val="0"/>
                                          </p:val>
                                        </p:tav>
                                      </p:tavLst>
                                    </p:anim>
                                    <p:anim calcmode="lin" valueType="num">
                                      <p:cBhvr>
                                        <p:cTn id="49" dur="1600" decel="100000" fill="hold"/>
                                        <p:tgtEl>
                                          <p:spTgt spid="7"/>
                                        </p:tgtEl>
                                        <p:attrNameLst>
                                          <p:attrName>ppt_x</p:attrName>
                                        </p:attrNameLst>
                                      </p:cBhvr>
                                      <p:tavLst>
                                        <p:tav tm="0">
                                          <p:val>
                                            <p:strVal val="#ppt_x+0.4"/>
                                          </p:val>
                                        </p:tav>
                                        <p:tav tm="100000">
                                          <p:val>
                                            <p:strVal val="#ppt_x-0.05"/>
                                          </p:val>
                                        </p:tav>
                                      </p:tavLst>
                                    </p:anim>
                                    <p:anim calcmode="lin" valueType="num">
                                      <p:cBhvr>
                                        <p:cTn id="50" dur="1600" decel="100000" fill="hold"/>
                                        <p:tgtEl>
                                          <p:spTgt spid="7"/>
                                        </p:tgtEl>
                                        <p:attrNameLst>
                                          <p:attrName>ppt_y</p:attrName>
                                        </p:attrNameLst>
                                      </p:cBhvr>
                                      <p:tavLst>
                                        <p:tav tm="0">
                                          <p:val>
                                            <p:strVal val="#ppt_y-0.4"/>
                                          </p:val>
                                        </p:tav>
                                        <p:tav tm="100000">
                                          <p:val>
                                            <p:strVal val="#ppt_y+0.1"/>
                                          </p:val>
                                        </p:tav>
                                      </p:tavLst>
                                    </p:anim>
                                    <p:anim calcmode="lin" valueType="num">
                                      <p:cBhvr>
                                        <p:cTn id="5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5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600" decel="100000"/>
                                        <p:tgtEl>
                                          <p:spTgt spid="5"/>
                                        </p:tgtEl>
                                      </p:cBhvr>
                                    </p:animEffect>
                                    <p:anim calcmode="lin" valueType="num">
                                      <p:cBhvr>
                                        <p:cTn id="58" dur="1600" decel="100000" fill="hold"/>
                                        <p:tgtEl>
                                          <p:spTgt spid="5"/>
                                        </p:tgtEl>
                                        <p:attrNameLst>
                                          <p:attrName>style.rotation</p:attrName>
                                        </p:attrNameLst>
                                      </p:cBhvr>
                                      <p:tavLst>
                                        <p:tav tm="0">
                                          <p:val>
                                            <p:fltVal val="-90"/>
                                          </p:val>
                                        </p:tav>
                                        <p:tav tm="100000">
                                          <p:val>
                                            <p:fltVal val="0"/>
                                          </p:val>
                                        </p:tav>
                                      </p:tavLst>
                                    </p:anim>
                                    <p:anim calcmode="lin" valueType="num">
                                      <p:cBhvr>
                                        <p:cTn id="59" dur="1600" decel="100000" fill="hold"/>
                                        <p:tgtEl>
                                          <p:spTgt spid="5"/>
                                        </p:tgtEl>
                                        <p:attrNameLst>
                                          <p:attrName>ppt_x</p:attrName>
                                        </p:attrNameLst>
                                      </p:cBhvr>
                                      <p:tavLst>
                                        <p:tav tm="0">
                                          <p:val>
                                            <p:strVal val="#ppt_x+0.4"/>
                                          </p:val>
                                        </p:tav>
                                        <p:tav tm="100000">
                                          <p:val>
                                            <p:strVal val="#ppt_x-0.05"/>
                                          </p:val>
                                        </p:tav>
                                      </p:tavLst>
                                    </p:anim>
                                    <p:anim calcmode="lin" valueType="num">
                                      <p:cBhvr>
                                        <p:cTn id="60" dur="1600" decel="100000" fill="hold"/>
                                        <p:tgtEl>
                                          <p:spTgt spid="5"/>
                                        </p:tgtEl>
                                        <p:attrNameLst>
                                          <p:attrName>ppt_y</p:attrName>
                                        </p:attrNameLst>
                                      </p:cBhvr>
                                      <p:tavLst>
                                        <p:tav tm="0">
                                          <p:val>
                                            <p:strVal val="#ppt_y-0.4"/>
                                          </p:val>
                                        </p:tav>
                                        <p:tav tm="100000">
                                          <p:val>
                                            <p:strVal val="#ppt_y+0.1"/>
                                          </p:val>
                                        </p:tav>
                                      </p:tavLst>
                                    </p:anim>
                                    <p:anim calcmode="lin" valueType="num">
                                      <p:cBhvr>
                                        <p:cTn id="61" dur="400" accel="100000" fill="hold">
                                          <p:stCondLst>
                                            <p:cond delay="1600"/>
                                          </p:stCondLst>
                                        </p:cTn>
                                        <p:tgtEl>
                                          <p:spTgt spid="5"/>
                                        </p:tgtEl>
                                        <p:attrNameLst>
                                          <p:attrName>ppt_x</p:attrName>
                                        </p:attrNameLst>
                                      </p:cBhvr>
                                      <p:tavLst>
                                        <p:tav tm="0">
                                          <p:val>
                                            <p:strVal val="#ppt_x-0.05"/>
                                          </p:val>
                                        </p:tav>
                                        <p:tav tm="100000">
                                          <p:val>
                                            <p:strVal val="#ppt_x"/>
                                          </p:val>
                                        </p:tav>
                                      </p:tavLst>
                                    </p:anim>
                                    <p:anim calcmode="lin" valueType="num">
                                      <p:cBhvr>
                                        <p:cTn id="62" dur="400" accel="100000" fill="hold">
                                          <p:stCondLst>
                                            <p:cond delay="16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52406" y="188640"/>
            <a:ext cx="8884090" cy="944488"/>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251520" y="1484785"/>
            <a:ext cx="8707998" cy="1728191"/>
          </a:xfrm>
          <a:prstGeom prst="rect">
            <a:avLst/>
          </a:prstGeom>
          <a:noFill/>
          <a:ln w="9525">
            <a:noFill/>
            <a:miter lim="800000"/>
            <a:headEnd/>
            <a:tailEnd/>
          </a:ln>
        </p:spPr>
      </p:pic>
      <p:sp>
        <p:nvSpPr>
          <p:cNvPr id="4" name="TextBox 3"/>
          <p:cNvSpPr txBox="1"/>
          <p:nvPr/>
        </p:nvSpPr>
        <p:spPr>
          <a:xfrm>
            <a:off x="8598428"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2000" fill="hold"/>
                                        <p:tgtEl>
                                          <p:spTgt spid="36866"/>
                                        </p:tgtEl>
                                        <p:attrNameLst>
                                          <p:attrName>ppt_w</p:attrName>
                                        </p:attrNameLst>
                                      </p:cBhvr>
                                      <p:tavLst>
                                        <p:tav tm="0">
                                          <p:val>
                                            <p:fltVal val="0"/>
                                          </p:val>
                                        </p:tav>
                                        <p:tav tm="100000">
                                          <p:val>
                                            <p:strVal val="#ppt_w"/>
                                          </p:val>
                                        </p:tav>
                                      </p:tavLst>
                                    </p:anim>
                                    <p:anim calcmode="lin" valueType="num">
                                      <p:cBhvr>
                                        <p:cTn id="8" dur="2000" fill="hold"/>
                                        <p:tgtEl>
                                          <p:spTgt spid="36866"/>
                                        </p:tgtEl>
                                        <p:attrNameLst>
                                          <p:attrName>ppt_h</p:attrName>
                                        </p:attrNameLst>
                                      </p:cBhvr>
                                      <p:tavLst>
                                        <p:tav tm="0">
                                          <p:val>
                                            <p:fltVal val="0"/>
                                          </p:val>
                                        </p:tav>
                                        <p:tav tm="100000">
                                          <p:val>
                                            <p:strVal val="#ppt_h"/>
                                          </p:val>
                                        </p:tav>
                                      </p:tavLst>
                                    </p:anim>
                                    <p:anim calcmode="lin" valueType="num">
                                      <p:cBhvr>
                                        <p:cTn id="9" dur="2000" fill="hold"/>
                                        <p:tgtEl>
                                          <p:spTgt spid="3686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6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000" fill="hold"/>
                                        <p:tgtEl>
                                          <p:spTgt spid="4"/>
                                        </p:tgtEl>
                                        <p:attrNameLst>
                                          <p:attrName>ppt_w</p:attrName>
                                        </p:attrNameLst>
                                      </p:cBhvr>
                                      <p:tavLst>
                                        <p:tav tm="0">
                                          <p:val>
                                            <p:fltVal val="0"/>
                                          </p:val>
                                        </p:tav>
                                        <p:tav tm="100000">
                                          <p:val>
                                            <p:strVal val="#ppt_w"/>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p:cTn id="23" dur="2000" fill="hold"/>
                                        <p:tgtEl>
                                          <p:spTgt spid="5122"/>
                                        </p:tgtEl>
                                        <p:attrNameLst>
                                          <p:attrName>ppt_w</p:attrName>
                                        </p:attrNameLst>
                                      </p:cBhvr>
                                      <p:tavLst>
                                        <p:tav tm="0">
                                          <p:val>
                                            <p:fltVal val="0"/>
                                          </p:val>
                                        </p:tav>
                                        <p:tav tm="100000">
                                          <p:val>
                                            <p:strVal val="#ppt_w"/>
                                          </p:val>
                                        </p:tav>
                                      </p:tavLst>
                                    </p:anim>
                                    <p:anim calcmode="lin" valueType="num">
                                      <p:cBhvr>
                                        <p:cTn id="24" dur="2000" fill="hold"/>
                                        <p:tgtEl>
                                          <p:spTgt spid="5122"/>
                                        </p:tgtEl>
                                        <p:attrNameLst>
                                          <p:attrName>ppt_h</p:attrName>
                                        </p:attrNameLst>
                                      </p:cBhvr>
                                      <p:tavLst>
                                        <p:tav tm="0">
                                          <p:val>
                                            <p:fltVal val="0"/>
                                          </p:val>
                                        </p:tav>
                                        <p:tav tm="100000">
                                          <p:val>
                                            <p:strVal val="#ppt_h"/>
                                          </p:val>
                                        </p:tav>
                                      </p:tavLst>
                                    </p:anim>
                                    <p:anim calcmode="lin" valueType="num">
                                      <p:cBhvr>
                                        <p:cTn id="25" dur="2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51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215297" y="116632"/>
            <a:ext cx="8821199" cy="704652"/>
          </a:xfrm>
          <a:prstGeom prst="rect">
            <a:avLst/>
          </a:prstGeom>
          <a:noFill/>
          <a:ln w="9525">
            <a:noFill/>
            <a:miter lim="800000"/>
            <a:headEnd/>
            <a:tailEnd/>
          </a:ln>
        </p:spPr>
      </p:pic>
      <p:sp>
        <p:nvSpPr>
          <p:cNvPr id="3" name="TextBox 2"/>
          <p:cNvSpPr txBox="1"/>
          <p:nvPr/>
        </p:nvSpPr>
        <p:spPr>
          <a:xfrm>
            <a:off x="467544" y="1336700"/>
            <a:ext cx="8376075" cy="2308324"/>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3600" b="1" dirty="0" smtClean="0"/>
              <a:t>أهل الجنة لا يظلمون الناس ، ويحافظون على الاحتشام </a:t>
            </a:r>
          </a:p>
          <a:p>
            <a:r>
              <a:rPr lang="ar-SA" sz="3600" b="1" dirty="0" smtClean="0"/>
              <a:t>في اللبس . </a:t>
            </a:r>
          </a:p>
          <a:p>
            <a:r>
              <a:rPr lang="ar-SA" sz="3600" b="1" dirty="0" smtClean="0"/>
              <a:t>وسيتمتعون بالجنة ونسيمها وريحها الطيب .</a:t>
            </a:r>
          </a:p>
          <a:p>
            <a:r>
              <a:rPr lang="ar-SA" sz="3600" b="1" dirty="0" smtClean="0"/>
              <a:t> </a:t>
            </a:r>
            <a:endParaRPr lang="ar-SA" sz="3600" b="1" dirty="0"/>
          </a:p>
        </p:txBody>
      </p:sp>
      <p:sp>
        <p:nvSpPr>
          <p:cNvPr id="4" name="TextBox 3"/>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heel(8)">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8)">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8)">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337334" y="-27384"/>
            <a:ext cx="8699162" cy="718939"/>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79512" y="908720"/>
            <a:ext cx="8856984" cy="172819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51520" y="3284984"/>
            <a:ext cx="8712968" cy="2088232"/>
          </a:xfrm>
          <a:prstGeom prst="rect">
            <a:avLst/>
          </a:prstGeom>
          <a:noFill/>
          <a:ln w="9525">
            <a:noFill/>
            <a:miter lim="800000"/>
            <a:headEnd/>
            <a:tailEnd/>
          </a:ln>
        </p:spPr>
      </p:pic>
      <p:sp>
        <p:nvSpPr>
          <p:cNvPr id="7" name="TextBox 6"/>
          <p:cNvSpPr txBox="1"/>
          <p:nvPr/>
        </p:nvSpPr>
        <p:spPr>
          <a:xfrm>
            <a:off x="7380312" y="2636912"/>
            <a:ext cx="147565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sz="3200" b="1" dirty="0" smtClean="0"/>
              <a:t>وأيضا </a:t>
            </a:r>
            <a:endParaRPr lang="ar-SA" sz="3200" b="1" dirty="0"/>
          </a:p>
        </p:txBody>
      </p:sp>
      <p:sp>
        <p:nvSpPr>
          <p:cNvPr id="6" name="TextBox 5"/>
          <p:cNvSpPr txBox="1"/>
          <p:nvPr/>
        </p:nvSpPr>
        <p:spPr>
          <a:xfrm>
            <a:off x="8598428" y="59456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3000" fill="hold"/>
                                        <p:tgtEl>
                                          <p:spTgt spid="38914"/>
                                        </p:tgtEl>
                                        <p:attrNameLst>
                                          <p:attrName>ppt_w</p:attrName>
                                        </p:attrNameLst>
                                      </p:cBhvr>
                                      <p:tavLst>
                                        <p:tav tm="0">
                                          <p:val>
                                            <p:fltVal val="0"/>
                                          </p:val>
                                        </p:tav>
                                        <p:tav tm="100000">
                                          <p:val>
                                            <p:strVal val="#ppt_w"/>
                                          </p:val>
                                        </p:tav>
                                      </p:tavLst>
                                    </p:anim>
                                    <p:anim calcmode="lin" valueType="num">
                                      <p:cBhvr>
                                        <p:cTn id="8" dur="3000" fill="hold"/>
                                        <p:tgtEl>
                                          <p:spTgt spid="38914"/>
                                        </p:tgtEl>
                                        <p:attrNameLst>
                                          <p:attrName>ppt_h</p:attrName>
                                        </p:attrNameLst>
                                      </p:cBhvr>
                                      <p:tavLst>
                                        <p:tav tm="0">
                                          <p:val>
                                            <p:fltVal val="0"/>
                                          </p:val>
                                        </p:tav>
                                        <p:tav tm="100000">
                                          <p:val>
                                            <p:strVal val="#ppt_h"/>
                                          </p:val>
                                        </p:tav>
                                      </p:tavLst>
                                    </p:anim>
                                    <p:anim calcmode="lin" valueType="num">
                                      <p:cBhvr>
                                        <p:cTn id="9" dur="3000" fill="hold"/>
                                        <p:tgtEl>
                                          <p:spTgt spid="38914"/>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389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fltVal val="0"/>
                                          </p:val>
                                        </p:tav>
                                        <p:tav tm="100000">
                                          <p:val>
                                            <p:strVal val="#ppt_w"/>
                                          </p:val>
                                        </p:tav>
                                      </p:tavLst>
                                    </p:anim>
                                    <p:anim calcmode="lin" valueType="num">
                                      <p:cBhvr>
                                        <p:cTn id="16" dur="3000" fill="hold"/>
                                        <p:tgtEl>
                                          <p:spTgt spid="6"/>
                                        </p:tgtEl>
                                        <p:attrNameLst>
                                          <p:attrName>ppt_h</p:attrName>
                                        </p:attrNameLst>
                                      </p:cBhvr>
                                      <p:tavLst>
                                        <p:tav tm="0">
                                          <p:val>
                                            <p:fltVal val="0"/>
                                          </p:val>
                                        </p:tav>
                                        <p:tav tm="100000">
                                          <p:val>
                                            <p:strVal val="#ppt_h"/>
                                          </p:val>
                                        </p:tav>
                                      </p:tavLst>
                                    </p:anim>
                                    <p:anim calcmode="lin" valueType="num">
                                      <p:cBhvr>
                                        <p:cTn id="17" dur="3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3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3000" fill="hold"/>
                                        <p:tgtEl>
                                          <p:spTgt spid="3074"/>
                                        </p:tgtEl>
                                        <p:attrNameLst>
                                          <p:attrName>ppt_w</p:attrName>
                                        </p:attrNameLst>
                                      </p:cBhvr>
                                      <p:tavLst>
                                        <p:tav tm="0">
                                          <p:val>
                                            <p:fltVal val="0"/>
                                          </p:val>
                                        </p:tav>
                                        <p:tav tm="100000">
                                          <p:val>
                                            <p:strVal val="#ppt_w"/>
                                          </p:val>
                                        </p:tav>
                                      </p:tavLst>
                                    </p:anim>
                                    <p:anim calcmode="lin" valueType="num">
                                      <p:cBhvr>
                                        <p:cTn id="24" dur="3000" fill="hold"/>
                                        <p:tgtEl>
                                          <p:spTgt spid="3074"/>
                                        </p:tgtEl>
                                        <p:attrNameLst>
                                          <p:attrName>ppt_h</p:attrName>
                                        </p:attrNameLst>
                                      </p:cBhvr>
                                      <p:tavLst>
                                        <p:tav tm="0">
                                          <p:val>
                                            <p:fltVal val="0"/>
                                          </p:val>
                                        </p:tav>
                                        <p:tav tm="100000">
                                          <p:val>
                                            <p:strVal val="#ppt_h"/>
                                          </p:val>
                                        </p:tav>
                                      </p:tavLst>
                                    </p:anim>
                                    <p:anim calcmode="lin" valueType="num">
                                      <p:cBhvr>
                                        <p:cTn id="25" dur="3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26" dur="3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3000" fill="hold"/>
                                        <p:tgtEl>
                                          <p:spTgt spid="7"/>
                                        </p:tgtEl>
                                        <p:attrNameLst>
                                          <p:attrName>ppt_w</p:attrName>
                                        </p:attrNameLst>
                                      </p:cBhvr>
                                      <p:tavLst>
                                        <p:tav tm="0">
                                          <p:val>
                                            <p:fltVal val="0"/>
                                          </p:val>
                                        </p:tav>
                                        <p:tav tm="100000">
                                          <p:val>
                                            <p:strVal val="#ppt_w"/>
                                          </p:val>
                                        </p:tav>
                                      </p:tavLst>
                                    </p:anim>
                                    <p:anim calcmode="lin" valueType="num">
                                      <p:cBhvr>
                                        <p:cTn id="32" dur="3000" fill="hold"/>
                                        <p:tgtEl>
                                          <p:spTgt spid="7"/>
                                        </p:tgtEl>
                                        <p:attrNameLst>
                                          <p:attrName>ppt_h</p:attrName>
                                        </p:attrNameLst>
                                      </p:cBhvr>
                                      <p:tavLst>
                                        <p:tav tm="0">
                                          <p:val>
                                            <p:fltVal val="0"/>
                                          </p:val>
                                        </p:tav>
                                        <p:tav tm="100000">
                                          <p:val>
                                            <p:strVal val="#ppt_h"/>
                                          </p:val>
                                        </p:tav>
                                      </p:tavLst>
                                    </p:anim>
                                    <p:anim calcmode="lin" valueType="num">
                                      <p:cBhvr>
                                        <p:cTn id="33" dur="3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3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3075"/>
                                        </p:tgtEl>
                                        <p:attrNameLst>
                                          <p:attrName>style.visibility</p:attrName>
                                        </p:attrNameLst>
                                      </p:cBhvr>
                                      <p:to>
                                        <p:strVal val="visible"/>
                                      </p:to>
                                    </p:set>
                                    <p:anim calcmode="lin" valueType="num">
                                      <p:cBhvr>
                                        <p:cTn id="39" dur="3000" fill="hold"/>
                                        <p:tgtEl>
                                          <p:spTgt spid="3075"/>
                                        </p:tgtEl>
                                        <p:attrNameLst>
                                          <p:attrName>ppt_w</p:attrName>
                                        </p:attrNameLst>
                                      </p:cBhvr>
                                      <p:tavLst>
                                        <p:tav tm="0">
                                          <p:val>
                                            <p:fltVal val="0"/>
                                          </p:val>
                                        </p:tav>
                                        <p:tav tm="100000">
                                          <p:val>
                                            <p:strVal val="#ppt_w"/>
                                          </p:val>
                                        </p:tav>
                                      </p:tavLst>
                                    </p:anim>
                                    <p:anim calcmode="lin" valueType="num">
                                      <p:cBhvr>
                                        <p:cTn id="40" dur="3000" fill="hold"/>
                                        <p:tgtEl>
                                          <p:spTgt spid="3075"/>
                                        </p:tgtEl>
                                        <p:attrNameLst>
                                          <p:attrName>ppt_h</p:attrName>
                                        </p:attrNameLst>
                                      </p:cBhvr>
                                      <p:tavLst>
                                        <p:tav tm="0">
                                          <p:val>
                                            <p:fltVal val="0"/>
                                          </p:val>
                                        </p:tav>
                                        <p:tav tm="100000">
                                          <p:val>
                                            <p:strVal val="#ppt_h"/>
                                          </p:val>
                                        </p:tav>
                                      </p:tavLst>
                                    </p:anim>
                                    <p:anim calcmode="lin" valueType="num">
                                      <p:cBhvr>
                                        <p:cTn id="41" dur="3000" fill="hold"/>
                                        <p:tgtEl>
                                          <p:spTgt spid="3075"/>
                                        </p:tgtEl>
                                        <p:attrNameLst>
                                          <p:attrName>ppt_x</p:attrName>
                                        </p:attrNameLst>
                                      </p:cBhvr>
                                      <p:tavLst>
                                        <p:tav tm="0" fmla="#ppt_x+(cos(-2*pi*(1-$))*-#ppt_x-sin(-2*pi*(1-$))*(1-#ppt_y))*(1-$)">
                                          <p:val>
                                            <p:fltVal val="0"/>
                                          </p:val>
                                        </p:tav>
                                        <p:tav tm="100000">
                                          <p:val>
                                            <p:fltVal val="1"/>
                                          </p:val>
                                        </p:tav>
                                      </p:tavLst>
                                    </p:anim>
                                    <p:anim calcmode="lin" valueType="num">
                                      <p:cBhvr>
                                        <p:cTn id="42" dur="3000" fill="hold"/>
                                        <p:tgtEl>
                                          <p:spTgt spid="30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17133353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72549626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247858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8838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754688" y="116632"/>
            <a:ext cx="2209800" cy="79208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6156176" y="2276872"/>
            <a:ext cx="2581275" cy="432048"/>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107504" y="836712"/>
            <a:ext cx="8496944" cy="1362075"/>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80963" y="2852936"/>
            <a:ext cx="8235453" cy="1384349"/>
          </a:xfrm>
          <a:prstGeom prst="rect">
            <a:avLst/>
          </a:prstGeom>
          <a:noFill/>
          <a:ln w="9525">
            <a:noFill/>
            <a:miter lim="800000"/>
            <a:headEnd/>
            <a:tailEnd/>
          </a:ln>
        </p:spPr>
      </p:pic>
      <p:sp>
        <p:nvSpPr>
          <p:cNvPr id="6" name="TextBox 5"/>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015321" y="27513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2000" fill="hold"/>
                                        <p:tgtEl>
                                          <p:spTgt spid="4098"/>
                                        </p:tgtEl>
                                        <p:attrNameLst>
                                          <p:attrName>ppt_w</p:attrName>
                                        </p:attrNameLst>
                                      </p:cBhvr>
                                      <p:tavLst>
                                        <p:tav tm="0">
                                          <p:val>
                                            <p:strVal val="#ppt_w*2.5"/>
                                          </p:val>
                                        </p:tav>
                                        <p:tav tm="100000">
                                          <p:val>
                                            <p:strVal val="#ppt_w"/>
                                          </p:val>
                                        </p:tav>
                                      </p:tavLst>
                                    </p:anim>
                                    <p:anim calcmode="lin" valueType="num">
                                      <p:cBhvr>
                                        <p:cTn id="8" dur="2000" fill="hold"/>
                                        <p:tgtEl>
                                          <p:spTgt spid="4098"/>
                                        </p:tgtEl>
                                        <p:attrNameLst>
                                          <p:attrName>ppt_h</p:attrName>
                                        </p:attrNameLst>
                                      </p:cBhvr>
                                      <p:tavLst>
                                        <p:tav tm="0">
                                          <p:val>
                                            <p:strVal val="#ppt_h*0.01"/>
                                          </p:val>
                                        </p:tav>
                                        <p:tav tm="100000">
                                          <p:val>
                                            <p:strVal val="#ppt_h"/>
                                          </p:val>
                                        </p:tav>
                                      </p:tavLst>
                                    </p:anim>
                                    <p:anim calcmode="lin" valueType="num">
                                      <p:cBhvr>
                                        <p:cTn id="9" dur="2000" fill="hold"/>
                                        <p:tgtEl>
                                          <p:spTgt spid="4098"/>
                                        </p:tgtEl>
                                        <p:attrNameLst>
                                          <p:attrName>ppt_x</p:attrName>
                                        </p:attrNameLst>
                                      </p:cBhvr>
                                      <p:tavLst>
                                        <p:tav tm="0">
                                          <p:val>
                                            <p:strVal val="#ppt_x"/>
                                          </p:val>
                                        </p:tav>
                                        <p:tav tm="100000">
                                          <p:val>
                                            <p:strVal val="#ppt_x"/>
                                          </p:val>
                                        </p:tav>
                                      </p:tavLst>
                                    </p:anim>
                                    <p:anim calcmode="lin" valueType="num">
                                      <p:cBhvr>
                                        <p:cTn id="10" dur="2000" fill="hold"/>
                                        <p:tgtEl>
                                          <p:spTgt spid="4098"/>
                                        </p:tgtEl>
                                        <p:attrNameLst>
                                          <p:attrName>ppt_y</p:attrName>
                                        </p:attrNameLst>
                                      </p:cBhvr>
                                      <p:tavLst>
                                        <p:tav tm="0">
                                          <p:val>
                                            <p:strVal val="#ppt_h+1"/>
                                          </p:val>
                                        </p:tav>
                                        <p:tav tm="100000">
                                          <p:val>
                                            <p:strVal val="#ppt_y"/>
                                          </p:val>
                                        </p:tav>
                                      </p:tavLst>
                                    </p:anim>
                                    <p:animEffect transition="in" filter="fade">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000" fill="hold"/>
                                        <p:tgtEl>
                                          <p:spTgt spid="6"/>
                                        </p:tgtEl>
                                        <p:attrNameLst>
                                          <p:attrName>ppt_w</p:attrName>
                                        </p:attrNameLst>
                                      </p:cBhvr>
                                      <p:tavLst>
                                        <p:tav tm="0">
                                          <p:val>
                                            <p:strVal val="#ppt_w*2.5"/>
                                          </p:val>
                                        </p:tav>
                                        <p:tav tm="100000">
                                          <p:val>
                                            <p:strVal val="#ppt_w"/>
                                          </p:val>
                                        </p:tav>
                                      </p:tavLst>
                                    </p:anim>
                                    <p:anim calcmode="lin" valueType="num">
                                      <p:cBhvr>
                                        <p:cTn id="17" dur="2000" fill="hold"/>
                                        <p:tgtEl>
                                          <p:spTgt spid="6"/>
                                        </p:tgtEl>
                                        <p:attrNameLst>
                                          <p:attrName>ppt_h</p:attrName>
                                        </p:attrNameLst>
                                      </p:cBhvr>
                                      <p:tavLst>
                                        <p:tav tm="0">
                                          <p:val>
                                            <p:strVal val="#ppt_h*0.01"/>
                                          </p:val>
                                        </p:tav>
                                        <p:tav tm="100000">
                                          <p:val>
                                            <p:strVal val="#ppt_h"/>
                                          </p:val>
                                        </p:tav>
                                      </p:tavLst>
                                    </p:anim>
                                    <p:anim calcmode="lin" valueType="num">
                                      <p:cBhvr>
                                        <p:cTn id="18" dur="2000" fill="hold"/>
                                        <p:tgtEl>
                                          <p:spTgt spid="6"/>
                                        </p:tgtEl>
                                        <p:attrNameLst>
                                          <p:attrName>ppt_x</p:attrName>
                                        </p:attrNameLst>
                                      </p:cBhvr>
                                      <p:tavLst>
                                        <p:tav tm="0">
                                          <p:val>
                                            <p:strVal val="#ppt_x"/>
                                          </p:val>
                                        </p:tav>
                                        <p:tav tm="100000">
                                          <p:val>
                                            <p:strVal val="#ppt_x"/>
                                          </p:val>
                                        </p:tav>
                                      </p:tavLst>
                                    </p:anim>
                                    <p:anim calcmode="lin" valueType="num">
                                      <p:cBhvr>
                                        <p:cTn id="19" dur="2000" fill="hold"/>
                                        <p:tgtEl>
                                          <p:spTgt spid="6"/>
                                        </p:tgtEl>
                                        <p:attrNameLst>
                                          <p:attrName>ppt_y</p:attrName>
                                        </p:attrNameLst>
                                      </p:cBhvr>
                                      <p:tavLst>
                                        <p:tav tm="0">
                                          <p:val>
                                            <p:strVal val="#ppt_h+1"/>
                                          </p:val>
                                        </p:tav>
                                        <p:tav tm="100000">
                                          <p:val>
                                            <p:strVal val="#ppt_y"/>
                                          </p:val>
                                        </p:tav>
                                      </p:tavLst>
                                    </p:anim>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2000" fill="hold"/>
                                        <p:tgtEl>
                                          <p:spTgt spid="3074"/>
                                        </p:tgtEl>
                                        <p:attrNameLst>
                                          <p:attrName>ppt_w</p:attrName>
                                        </p:attrNameLst>
                                      </p:cBhvr>
                                      <p:tavLst>
                                        <p:tav tm="0">
                                          <p:val>
                                            <p:strVal val="#ppt_w*2.5"/>
                                          </p:val>
                                        </p:tav>
                                        <p:tav tm="100000">
                                          <p:val>
                                            <p:strVal val="#ppt_w"/>
                                          </p:val>
                                        </p:tav>
                                      </p:tavLst>
                                    </p:anim>
                                    <p:anim calcmode="lin" valueType="num">
                                      <p:cBhvr>
                                        <p:cTn id="26" dur="2000" fill="hold"/>
                                        <p:tgtEl>
                                          <p:spTgt spid="3074"/>
                                        </p:tgtEl>
                                        <p:attrNameLst>
                                          <p:attrName>ppt_h</p:attrName>
                                        </p:attrNameLst>
                                      </p:cBhvr>
                                      <p:tavLst>
                                        <p:tav tm="0">
                                          <p:val>
                                            <p:strVal val="#ppt_h*0.01"/>
                                          </p:val>
                                        </p:tav>
                                        <p:tav tm="100000">
                                          <p:val>
                                            <p:strVal val="#ppt_h"/>
                                          </p:val>
                                        </p:tav>
                                      </p:tavLst>
                                    </p:anim>
                                    <p:anim calcmode="lin" valueType="num">
                                      <p:cBhvr>
                                        <p:cTn id="27" dur="2000" fill="hold"/>
                                        <p:tgtEl>
                                          <p:spTgt spid="3074"/>
                                        </p:tgtEl>
                                        <p:attrNameLst>
                                          <p:attrName>ppt_x</p:attrName>
                                        </p:attrNameLst>
                                      </p:cBhvr>
                                      <p:tavLst>
                                        <p:tav tm="0">
                                          <p:val>
                                            <p:strVal val="#ppt_x"/>
                                          </p:val>
                                        </p:tav>
                                        <p:tav tm="100000">
                                          <p:val>
                                            <p:strVal val="#ppt_x"/>
                                          </p:val>
                                        </p:tav>
                                      </p:tavLst>
                                    </p:anim>
                                    <p:anim calcmode="lin" valueType="num">
                                      <p:cBhvr>
                                        <p:cTn id="28" dur="2000" fill="hold"/>
                                        <p:tgtEl>
                                          <p:spTgt spid="3074"/>
                                        </p:tgtEl>
                                        <p:attrNameLst>
                                          <p:attrName>ppt_y</p:attrName>
                                        </p:attrNameLst>
                                      </p:cBhvr>
                                      <p:tavLst>
                                        <p:tav tm="0">
                                          <p:val>
                                            <p:strVal val="#ppt_h+1"/>
                                          </p:val>
                                        </p:tav>
                                        <p:tav tm="100000">
                                          <p:val>
                                            <p:strVal val="#ppt_y"/>
                                          </p:val>
                                        </p:tav>
                                      </p:tavLst>
                                    </p:anim>
                                    <p:animEffect transition="in" filter="fade">
                                      <p:cBhvr>
                                        <p:cTn id="29" dur="2000"/>
                                        <p:tgtEl>
                                          <p:spTgt spid="3074"/>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4099"/>
                                        </p:tgtEl>
                                        <p:attrNameLst>
                                          <p:attrName>style.visibility</p:attrName>
                                        </p:attrNameLst>
                                      </p:cBhvr>
                                      <p:to>
                                        <p:strVal val="visible"/>
                                      </p:to>
                                    </p:set>
                                    <p:anim calcmode="lin" valueType="num">
                                      <p:cBhvr>
                                        <p:cTn id="34" dur="2000" fill="hold"/>
                                        <p:tgtEl>
                                          <p:spTgt spid="4099"/>
                                        </p:tgtEl>
                                        <p:attrNameLst>
                                          <p:attrName>ppt_w</p:attrName>
                                        </p:attrNameLst>
                                      </p:cBhvr>
                                      <p:tavLst>
                                        <p:tav tm="0">
                                          <p:val>
                                            <p:strVal val="#ppt_w*2.5"/>
                                          </p:val>
                                        </p:tav>
                                        <p:tav tm="100000">
                                          <p:val>
                                            <p:strVal val="#ppt_w"/>
                                          </p:val>
                                        </p:tav>
                                      </p:tavLst>
                                    </p:anim>
                                    <p:anim calcmode="lin" valueType="num">
                                      <p:cBhvr>
                                        <p:cTn id="35" dur="2000" fill="hold"/>
                                        <p:tgtEl>
                                          <p:spTgt spid="4099"/>
                                        </p:tgtEl>
                                        <p:attrNameLst>
                                          <p:attrName>ppt_h</p:attrName>
                                        </p:attrNameLst>
                                      </p:cBhvr>
                                      <p:tavLst>
                                        <p:tav tm="0">
                                          <p:val>
                                            <p:strVal val="#ppt_h*0.01"/>
                                          </p:val>
                                        </p:tav>
                                        <p:tav tm="100000">
                                          <p:val>
                                            <p:strVal val="#ppt_h"/>
                                          </p:val>
                                        </p:tav>
                                      </p:tavLst>
                                    </p:anim>
                                    <p:anim calcmode="lin" valueType="num">
                                      <p:cBhvr>
                                        <p:cTn id="36" dur="2000" fill="hold"/>
                                        <p:tgtEl>
                                          <p:spTgt spid="4099"/>
                                        </p:tgtEl>
                                        <p:attrNameLst>
                                          <p:attrName>ppt_x</p:attrName>
                                        </p:attrNameLst>
                                      </p:cBhvr>
                                      <p:tavLst>
                                        <p:tav tm="0">
                                          <p:val>
                                            <p:strVal val="#ppt_x"/>
                                          </p:val>
                                        </p:tav>
                                        <p:tav tm="100000">
                                          <p:val>
                                            <p:strVal val="#ppt_x"/>
                                          </p:val>
                                        </p:tav>
                                      </p:tavLst>
                                    </p:anim>
                                    <p:anim calcmode="lin" valueType="num">
                                      <p:cBhvr>
                                        <p:cTn id="37" dur="2000" fill="hold"/>
                                        <p:tgtEl>
                                          <p:spTgt spid="4099"/>
                                        </p:tgtEl>
                                        <p:attrNameLst>
                                          <p:attrName>ppt_y</p:attrName>
                                        </p:attrNameLst>
                                      </p:cBhvr>
                                      <p:tavLst>
                                        <p:tav tm="0">
                                          <p:val>
                                            <p:strVal val="#ppt_h+1"/>
                                          </p:val>
                                        </p:tav>
                                        <p:tav tm="100000">
                                          <p:val>
                                            <p:strVal val="#ppt_y"/>
                                          </p:val>
                                        </p:tav>
                                      </p:tavLst>
                                    </p:anim>
                                    <p:animEffect transition="in" filter="fade">
                                      <p:cBhvr>
                                        <p:cTn id="38" dur="2000"/>
                                        <p:tgtEl>
                                          <p:spTgt spid="4099"/>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2000" fill="hold"/>
                                        <p:tgtEl>
                                          <p:spTgt spid="7"/>
                                        </p:tgtEl>
                                        <p:attrNameLst>
                                          <p:attrName>ppt_w</p:attrName>
                                        </p:attrNameLst>
                                      </p:cBhvr>
                                      <p:tavLst>
                                        <p:tav tm="0">
                                          <p:val>
                                            <p:strVal val="#ppt_w*2.5"/>
                                          </p:val>
                                        </p:tav>
                                        <p:tav tm="100000">
                                          <p:val>
                                            <p:strVal val="#ppt_w"/>
                                          </p:val>
                                        </p:tav>
                                      </p:tavLst>
                                    </p:anim>
                                    <p:anim calcmode="lin" valueType="num">
                                      <p:cBhvr>
                                        <p:cTn id="44" dur="2000" fill="hold"/>
                                        <p:tgtEl>
                                          <p:spTgt spid="7"/>
                                        </p:tgtEl>
                                        <p:attrNameLst>
                                          <p:attrName>ppt_h</p:attrName>
                                        </p:attrNameLst>
                                      </p:cBhvr>
                                      <p:tavLst>
                                        <p:tav tm="0">
                                          <p:val>
                                            <p:strVal val="#ppt_h*0.01"/>
                                          </p:val>
                                        </p:tav>
                                        <p:tav tm="100000">
                                          <p:val>
                                            <p:strVal val="#ppt_h"/>
                                          </p:val>
                                        </p:tav>
                                      </p:tavLst>
                                    </p:anim>
                                    <p:anim calcmode="lin" valueType="num">
                                      <p:cBhvr>
                                        <p:cTn id="45" dur="2000" fill="hold"/>
                                        <p:tgtEl>
                                          <p:spTgt spid="7"/>
                                        </p:tgtEl>
                                        <p:attrNameLst>
                                          <p:attrName>ppt_x</p:attrName>
                                        </p:attrNameLst>
                                      </p:cBhvr>
                                      <p:tavLst>
                                        <p:tav tm="0">
                                          <p:val>
                                            <p:strVal val="#ppt_x"/>
                                          </p:val>
                                        </p:tav>
                                        <p:tav tm="100000">
                                          <p:val>
                                            <p:strVal val="#ppt_x"/>
                                          </p:val>
                                        </p:tav>
                                      </p:tavLst>
                                    </p:anim>
                                    <p:anim calcmode="lin" valueType="num">
                                      <p:cBhvr>
                                        <p:cTn id="46" dur="2000" fill="hold"/>
                                        <p:tgtEl>
                                          <p:spTgt spid="7"/>
                                        </p:tgtEl>
                                        <p:attrNameLst>
                                          <p:attrName>ppt_y</p:attrName>
                                        </p:attrNameLst>
                                      </p:cBhvr>
                                      <p:tavLst>
                                        <p:tav tm="0">
                                          <p:val>
                                            <p:strVal val="#ppt_h+1"/>
                                          </p:val>
                                        </p:tav>
                                        <p:tav tm="100000">
                                          <p:val>
                                            <p:strVal val="#ppt_y"/>
                                          </p:val>
                                        </p:tav>
                                      </p:tavLst>
                                    </p:anim>
                                    <p:animEffect transition="in" filter="fade">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8" presetClass="entr" presetSubtype="0" accel="100000" fill="hold" nodeType="clickEffect">
                                  <p:stCondLst>
                                    <p:cond delay="0"/>
                                  </p:stCondLst>
                                  <p:childTnLst>
                                    <p:set>
                                      <p:cBhvr>
                                        <p:cTn id="51" dur="1" fill="hold">
                                          <p:stCondLst>
                                            <p:cond delay="0"/>
                                          </p:stCondLst>
                                        </p:cTn>
                                        <p:tgtEl>
                                          <p:spTgt spid="3075"/>
                                        </p:tgtEl>
                                        <p:attrNameLst>
                                          <p:attrName>style.visibility</p:attrName>
                                        </p:attrNameLst>
                                      </p:cBhvr>
                                      <p:to>
                                        <p:strVal val="visible"/>
                                      </p:to>
                                    </p:set>
                                    <p:anim calcmode="lin" valueType="num">
                                      <p:cBhvr>
                                        <p:cTn id="52" dur="2000" fill="hold"/>
                                        <p:tgtEl>
                                          <p:spTgt spid="3075"/>
                                        </p:tgtEl>
                                        <p:attrNameLst>
                                          <p:attrName>ppt_w</p:attrName>
                                        </p:attrNameLst>
                                      </p:cBhvr>
                                      <p:tavLst>
                                        <p:tav tm="0">
                                          <p:val>
                                            <p:strVal val="#ppt_w*2.5"/>
                                          </p:val>
                                        </p:tav>
                                        <p:tav tm="100000">
                                          <p:val>
                                            <p:strVal val="#ppt_w"/>
                                          </p:val>
                                        </p:tav>
                                      </p:tavLst>
                                    </p:anim>
                                    <p:anim calcmode="lin" valueType="num">
                                      <p:cBhvr>
                                        <p:cTn id="53" dur="2000" fill="hold"/>
                                        <p:tgtEl>
                                          <p:spTgt spid="3075"/>
                                        </p:tgtEl>
                                        <p:attrNameLst>
                                          <p:attrName>ppt_h</p:attrName>
                                        </p:attrNameLst>
                                      </p:cBhvr>
                                      <p:tavLst>
                                        <p:tav tm="0">
                                          <p:val>
                                            <p:strVal val="#ppt_h*0.01"/>
                                          </p:val>
                                        </p:tav>
                                        <p:tav tm="100000">
                                          <p:val>
                                            <p:strVal val="#ppt_h"/>
                                          </p:val>
                                        </p:tav>
                                      </p:tavLst>
                                    </p:anim>
                                    <p:anim calcmode="lin" valueType="num">
                                      <p:cBhvr>
                                        <p:cTn id="54" dur="2000" fill="hold"/>
                                        <p:tgtEl>
                                          <p:spTgt spid="3075"/>
                                        </p:tgtEl>
                                        <p:attrNameLst>
                                          <p:attrName>ppt_x</p:attrName>
                                        </p:attrNameLst>
                                      </p:cBhvr>
                                      <p:tavLst>
                                        <p:tav tm="0">
                                          <p:val>
                                            <p:strVal val="#ppt_x"/>
                                          </p:val>
                                        </p:tav>
                                        <p:tav tm="100000">
                                          <p:val>
                                            <p:strVal val="#ppt_x"/>
                                          </p:val>
                                        </p:tav>
                                      </p:tavLst>
                                    </p:anim>
                                    <p:anim calcmode="lin" valueType="num">
                                      <p:cBhvr>
                                        <p:cTn id="55" dur="2000" fill="hold"/>
                                        <p:tgtEl>
                                          <p:spTgt spid="3075"/>
                                        </p:tgtEl>
                                        <p:attrNameLst>
                                          <p:attrName>ppt_y</p:attrName>
                                        </p:attrNameLst>
                                      </p:cBhvr>
                                      <p:tavLst>
                                        <p:tav tm="0">
                                          <p:val>
                                            <p:strVal val="#ppt_h+1"/>
                                          </p:val>
                                        </p:tav>
                                        <p:tav tm="100000">
                                          <p:val>
                                            <p:strVal val="#ppt_y"/>
                                          </p:val>
                                        </p:tav>
                                      </p:tavLst>
                                    </p:anim>
                                    <p:animEffect transition="in" filter="fade">
                                      <p:cBhvr>
                                        <p:cTn id="56"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32490705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29100586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53408" y="332656"/>
            <a:ext cx="8911080" cy="864096"/>
          </a:xfrm>
          <a:prstGeom prst="rect">
            <a:avLst/>
          </a:prstGeom>
          <a:noFill/>
          <a:ln w="9525">
            <a:noFill/>
            <a:miter lim="800000"/>
            <a:headEnd/>
            <a:tailEnd/>
          </a:ln>
        </p:spPr>
      </p:pic>
      <p:grpSp>
        <p:nvGrpSpPr>
          <p:cNvPr id="5" name="Group 4"/>
          <p:cNvGrpSpPr/>
          <p:nvPr/>
        </p:nvGrpSpPr>
        <p:grpSpPr>
          <a:xfrm>
            <a:off x="323528" y="1417422"/>
            <a:ext cx="8276034" cy="2155594"/>
            <a:chOff x="323528" y="1057382"/>
            <a:chExt cx="8276034" cy="2155594"/>
          </a:xfrm>
        </p:grpSpPr>
        <p:pic>
          <p:nvPicPr>
            <p:cNvPr id="7170" name="Picture 2"/>
            <p:cNvPicPr>
              <a:picLocks noChangeAspect="1" noChangeArrowheads="1"/>
            </p:cNvPicPr>
            <p:nvPr/>
          </p:nvPicPr>
          <p:blipFill>
            <a:blip r:embed="rId3" cstate="print"/>
            <a:srcRect/>
            <a:stretch>
              <a:fillRect/>
            </a:stretch>
          </p:blipFill>
          <p:spPr bwMode="auto">
            <a:xfrm>
              <a:off x="2712665" y="1057382"/>
              <a:ext cx="5819775" cy="715434"/>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323528" y="1628800"/>
              <a:ext cx="8276034" cy="1584176"/>
            </a:xfrm>
            <a:prstGeom prst="rect">
              <a:avLst/>
            </a:prstGeom>
            <a:noFill/>
            <a:ln w="9525">
              <a:noFill/>
              <a:miter lim="800000"/>
              <a:headEnd/>
              <a:tailEnd/>
            </a:ln>
          </p:spPr>
        </p:pic>
      </p:grpSp>
      <p:sp>
        <p:nvSpPr>
          <p:cNvPr id="6" name="TextBox 5"/>
          <p:cNvSpPr txBox="1"/>
          <p:nvPr/>
        </p:nvSpPr>
        <p:spPr>
          <a:xfrm>
            <a:off x="8532440" y="109512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slide(fromBottom)">
                                      <p:cBhvr>
                                        <p:cTn id="7" dur="20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4139952" y="188640"/>
            <a:ext cx="4838084" cy="695127"/>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216024" y="924520"/>
            <a:ext cx="8460432" cy="2072432"/>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1675841" y="3068960"/>
            <a:ext cx="7396151" cy="695127"/>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07504" y="3789040"/>
            <a:ext cx="8424936" cy="2771775"/>
          </a:xfrm>
          <a:prstGeom prst="rect">
            <a:avLst/>
          </a:prstGeom>
          <a:noFill/>
          <a:ln w="9525">
            <a:noFill/>
            <a:miter lim="800000"/>
            <a:headEnd/>
            <a:tailEnd/>
          </a:ln>
        </p:spPr>
      </p:pic>
      <p:sp>
        <p:nvSpPr>
          <p:cNvPr id="6" name="TextBox 5"/>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354339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strips(upLeft)">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up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strips(upLeft)">
                                      <p:cBhvr>
                                        <p:cTn id="17" dur="20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upLeft)">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9"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Left)">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9"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upLeft)">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987824" y="44624"/>
            <a:ext cx="5991158" cy="718939"/>
          </a:xfrm>
          <a:prstGeom prst="rect">
            <a:avLst/>
          </a:prstGeom>
          <a:noFill/>
          <a:ln w="9525">
            <a:noFill/>
            <a:miter lim="800000"/>
            <a:headEnd/>
            <a:tailEnd/>
          </a:ln>
        </p:spPr>
      </p:pic>
      <p:pic>
        <p:nvPicPr>
          <p:cNvPr id="10242" name="Picture 2"/>
          <p:cNvPicPr>
            <a:picLocks noChangeAspect="1" noChangeArrowheads="1"/>
          </p:cNvPicPr>
          <p:nvPr/>
        </p:nvPicPr>
        <p:blipFill>
          <a:blip r:embed="rId3" cstate="print"/>
          <a:srcRect/>
          <a:stretch>
            <a:fillRect/>
          </a:stretch>
        </p:blipFill>
        <p:spPr bwMode="auto">
          <a:xfrm>
            <a:off x="72008" y="908720"/>
            <a:ext cx="8604448" cy="2245593"/>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23528" y="3429000"/>
            <a:ext cx="8712968" cy="721272"/>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44016" y="4437112"/>
            <a:ext cx="8388424" cy="1723628"/>
          </a:xfrm>
          <a:prstGeom prst="rect">
            <a:avLst/>
          </a:prstGeom>
          <a:noFill/>
          <a:ln w="9525">
            <a:noFill/>
            <a:miter lim="800000"/>
            <a:headEnd/>
            <a:tailEnd/>
          </a:ln>
        </p:spPr>
      </p:pic>
      <p:sp>
        <p:nvSpPr>
          <p:cNvPr id="6" name="TextBox 5"/>
          <p:cNvSpPr txBox="1"/>
          <p:nvPr/>
        </p:nvSpPr>
        <p:spPr>
          <a:xfrm>
            <a:off x="8598428" y="54868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43354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Scale>
                                      <p:cBhvr>
                                        <p:cTn id="7" dur="3000" decel="50000" fill="hold">
                                          <p:stCondLst>
                                            <p:cond delay="0"/>
                                          </p:stCondLst>
                                        </p:cTn>
                                        <p:tgtEl>
                                          <p:spTgt spid="430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43010"/>
                                        </p:tgtEl>
                                        <p:attrNameLst>
                                          <p:attrName>ppt_x</p:attrName>
                                          <p:attrName>ppt_y</p:attrName>
                                        </p:attrNameLst>
                                      </p:cBhvr>
                                    </p:animMotion>
                                    <p:animEffect transition="in" filter="fade">
                                      <p:cBhvr>
                                        <p:cTn id="9" dur="3000"/>
                                        <p:tgtEl>
                                          <p:spTgt spid="4301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3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3000" decel="50000" fill="hold">
                                          <p:stCondLst>
                                            <p:cond delay="0"/>
                                          </p:stCondLst>
                                        </p:cTn>
                                        <p:tgtEl>
                                          <p:spTgt spid="6"/>
                                        </p:tgtEl>
                                        <p:attrNameLst>
                                          <p:attrName>ppt_x</p:attrName>
                                          <p:attrName>ppt_y</p:attrName>
                                        </p:attrNameLst>
                                      </p:cBhvr>
                                    </p:animMotion>
                                    <p:animEffect transition="in" filter="fade">
                                      <p:cBhvr>
                                        <p:cTn id="16" dur="3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Scale>
                                      <p:cBhvr>
                                        <p:cTn id="21" dur="3000" decel="50000" fill="hold">
                                          <p:stCondLst>
                                            <p:cond delay="0"/>
                                          </p:stCondLst>
                                        </p:cTn>
                                        <p:tgtEl>
                                          <p:spTgt spid="102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3000" decel="50000" fill="hold">
                                          <p:stCondLst>
                                            <p:cond delay="0"/>
                                          </p:stCondLst>
                                        </p:cTn>
                                        <p:tgtEl>
                                          <p:spTgt spid="10242"/>
                                        </p:tgtEl>
                                        <p:attrNameLst>
                                          <p:attrName>ppt_x</p:attrName>
                                          <p:attrName>ppt_y</p:attrName>
                                        </p:attrNameLst>
                                      </p:cBhvr>
                                    </p:animMotion>
                                    <p:animEffect transition="in" filter="fade">
                                      <p:cBhvr>
                                        <p:cTn id="23" dur="3000"/>
                                        <p:tgtEl>
                                          <p:spTgt spid="10242"/>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Scale>
                                      <p:cBhvr>
                                        <p:cTn id="28" dur="3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3000" decel="50000" fill="hold">
                                          <p:stCondLst>
                                            <p:cond delay="0"/>
                                          </p:stCondLst>
                                        </p:cTn>
                                        <p:tgtEl>
                                          <p:spTgt spid="4"/>
                                        </p:tgtEl>
                                        <p:attrNameLst>
                                          <p:attrName>ppt_x</p:attrName>
                                          <p:attrName>ppt_y</p:attrName>
                                        </p:attrNameLst>
                                      </p:cBhvr>
                                    </p:animMotion>
                                    <p:animEffect transition="in" filter="fade">
                                      <p:cBhvr>
                                        <p:cTn id="30" dur="3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Scale>
                                      <p:cBhvr>
                                        <p:cTn id="35" dur="3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3000" decel="50000" fill="hold">
                                          <p:stCondLst>
                                            <p:cond delay="0"/>
                                          </p:stCondLst>
                                        </p:cTn>
                                        <p:tgtEl>
                                          <p:spTgt spid="7"/>
                                        </p:tgtEl>
                                        <p:attrNameLst>
                                          <p:attrName>ppt_x</p:attrName>
                                          <p:attrName>ppt_y</p:attrName>
                                        </p:attrNameLst>
                                      </p:cBhvr>
                                    </p:animMotion>
                                    <p:animEffect transition="in" filter="fade">
                                      <p:cBhvr>
                                        <p:cTn id="37" dur="3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Scale>
                                      <p:cBhvr>
                                        <p:cTn id="42" dur="3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3000" decel="50000" fill="hold">
                                          <p:stCondLst>
                                            <p:cond delay="0"/>
                                          </p:stCondLst>
                                        </p:cTn>
                                        <p:tgtEl>
                                          <p:spTgt spid="5"/>
                                        </p:tgtEl>
                                        <p:attrNameLst>
                                          <p:attrName>ppt_x</p:attrName>
                                          <p:attrName>ppt_y</p:attrName>
                                        </p:attrNameLst>
                                      </p:cBhvr>
                                    </p:animMotion>
                                    <p:animEffect transition="in" filter="fade">
                                      <p:cBhvr>
                                        <p:cTn id="44"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51520" y="116632"/>
            <a:ext cx="8784976" cy="1008112"/>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194617" y="1124744"/>
            <a:ext cx="8265815" cy="2808312"/>
          </a:xfrm>
          <a:prstGeom prst="rect">
            <a:avLst/>
          </a:prstGeom>
          <a:noFill/>
          <a:ln w="9525">
            <a:noFill/>
            <a:miter lim="800000"/>
            <a:headEnd/>
            <a:tailEnd/>
          </a:ln>
        </p:spPr>
      </p:pic>
      <p:sp>
        <p:nvSpPr>
          <p:cNvPr id="4" name="TextBox 3"/>
          <p:cNvSpPr txBox="1"/>
          <p:nvPr/>
        </p:nvSpPr>
        <p:spPr>
          <a:xfrm>
            <a:off x="8598428" y="90872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randombar(horizontal)">
                                      <p:cBhvr>
                                        <p:cTn id="7" dur="20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randombar(horizontal)">
                                      <p:cBhvr>
                                        <p:cTn id="1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3678675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9" y="27384"/>
            <a:ext cx="9145590" cy="6858000"/>
          </a:xfrm>
          <a:prstGeom prst="rect">
            <a:avLst/>
          </a:prstGeom>
          <a:noFill/>
          <a:ln>
            <a:noFill/>
          </a:ln>
        </p:spPr>
      </p:pic>
    </p:spTree>
    <p:extLst>
      <p:ext uri="{BB962C8B-B14F-4D97-AF65-F5344CB8AC3E}">
        <p14:creationId xmlns:p14="http://schemas.microsoft.com/office/powerpoint/2010/main" val="232843408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7391267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017970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516216" y="116632"/>
            <a:ext cx="2505075" cy="58864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6372200" y="2276872"/>
            <a:ext cx="2343150" cy="936104"/>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72008" y="620688"/>
            <a:ext cx="8316416" cy="1656184"/>
          </a:xfrm>
          <a:prstGeom prst="rect">
            <a:avLst/>
          </a:prstGeom>
          <a:noFill/>
          <a:ln w="9525">
            <a:noFill/>
            <a:miter lim="800000"/>
            <a:headEnd/>
            <a:tailEnd/>
          </a:ln>
        </p:spPr>
      </p:pic>
      <p:sp>
        <p:nvSpPr>
          <p:cNvPr id="5" name="TextBox 4"/>
          <p:cNvSpPr txBox="1"/>
          <p:nvPr/>
        </p:nvSpPr>
        <p:spPr>
          <a:xfrm>
            <a:off x="8460432" y="476672"/>
            <a:ext cx="562975" cy="523220"/>
          </a:xfrm>
          <a:prstGeom prst="rect">
            <a:avLst/>
          </a:prstGeom>
        </p:spPr>
        <p:style>
          <a:lnRef idx="1">
            <a:schemeClr val="accent4"/>
          </a:lnRef>
          <a:fillRef idx="3">
            <a:schemeClr val="accent4"/>
          </a:fillRef>
          <a:effectRef idx="2">
            <a:schemeClr val="accent4"/>
          </a:effectRef>
          <a:fontRef idx="minor">
            <a:schemeClr val="lt1"/>
          </a:fontRef>
        </p:style>
        <p:txBody>
          <a:bodyPr wrap="none" rtlCol="1">
            <a:spAutoFit/>
          </a:bodyPr>
          <a:lstStyle/>
          <a:p>
            <a:r>
              <a:rPr lang="ar-SA" sz="2800" b="1" dirty="0" smtClean="0"/>
              <a:t>جـ:</a:t>
            </a:r>
            <a:endParaRPr lang="ar-SA" sz="2800" b="1" dirty="0"/>
          </a:p>
        </p:txBody>
      </p:sp>
      <p:sp>
        <p:nvSpPr>
          <p:cNvPr id="7" name="TextBox 6"/>
          <p:cNvSpPr txBox="1"/>
          <p:nvPr/>
        </p:nvSpPr>
        <p:spPr>
          <a:xfrm>
            <a:off x="8388424" y="3481844"/>
            <a:ext cx="562975" cy="523220"/>
          </a:xfrm>
          <a:prstGeom prst="rect">
            <a:avLst/>
          </a:prstGeom>
        </p:spPr>
        <p:style>
          <a:lnRef idx="1">
            <a:schemeClr val="accent4"/>
          </a:lnRef>
          <a:fillRef idx="3">
            <a:schemeClr val="accent4"/>
          </a:fillRef>
          <a:effectRef idx="2">
            <a:schemeClr val="accent4"/>
          </a:effectRef>
          <a:fontRef idx="minor">
            <a:schemeClr val="lt1"/>
          </a:fontRef>
        </p:style>
        <p:txBody>
          <a:bodyPr wrap="none" rtlCol="1">
            <a:spAutoFit/>
          </a:bodyPr>
          <a:lstStyle/>
          <a:p>
            <a:r>
              <a:rPr lang="ar-SA" sz="2800" b="1" dirty="0" smtClean="0"/>
              <a:t>جـ:</a:t>
            </a:r>
            <a:endParaRPr lang="ar-SA" sz="2800" b="1" dirty="0"/>
          </a:p>
        </p:txBody>
      </p:sp>
      <p:pic>
        <p:nvPicPr>
          <p:cNvPr id="4100" name="Picture 4"/>
          <p:cNvPicPr>
            <a:picLocks noChangeAspect="1" noChangeArrowheads="1"/>
          </p:cNvPicPr>
          <p:nvPr/>
        </p:nvPicPr>
        <p:blipFill>
          <a:blip r:embed="rId5" cstate="print"/>
          <a:srcRect/>
          <a:stretch>
            <a:fillRect/>
          </a:stretch>
        </p:blipFill>
        <p:spPr bwMode="auto">
          <a:xfrm>
            <a:off x="144016" y="3199966"/>
            <a:ext cx="8172400" cy="9491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strVal val="#ppt_w*0.05"/>
                                          </p:val>
                                        </p:tav>
                                        <p:tav tm="100000">
                                          <p:val>
                                            <p:strVal val="#ppt_w"/>
                                          </p:val>
                                        </p:tav>
                                      </p:tavLst>
                                    </p:anim>
                                    <p:anim calcmode="lin" valueType="num">
                                      <p:cBhvr>
                                        <p:cTn id="8" dur="2000" fill="hold"/>
                                        <p:tgtEl>
                                          <p:spTgt spid="5122"/>
                                        </p:tgtEl>
                                        <p:attrNameLst>
                                          <p:attrName>ppt_h</p:attrName>
                                        </p:attrNameLst>
                                      </p:cBhvr>
                                      <p:tavLst>
                                        <p:tav tm="0">
                                          <p:val>
                                            <p:strVal val="#ppt_h"/>
                                          </p:val>
                                        </p:tav>
                                        <p:tav tm="100000">
                                          <p:val>
                                            <p:strVal val="#ppt_h"/>
                                          </p:val>
                                        </p:tav>
                                      </p:tavLst>
                                    </p:anim>
                                    <p:anim calcmode="lin" valueType="num">
                                      <p:cBhvr>
                                        <p:cTn id="9" dur="2000" fill="hold"/>
                                        <p:tgtEl>
                                          <p:spTgt spid="5122"/>
                                        </p:tgtEl>
                                        <p:attrNameLst>
                                          <p:attrName>ppt_x</p:attrName>
                                        </p:attrNameLst>
                                      </p:cBhvr>
                                      <p:tavLst>
                                        <p:tav tm="0">
                                          <p:val>
                                            <p:strVal val="#ppt_x-.2"/>
                                          </p:val>
                                        </p:tav>
                                        <p:tav tm="100000">
                                          <p:val>
                                            <p:strVal val="#ppt_x"/>
                                          </p:val>
                                        </p:tav>
                                      </p:tavLst>
                                    </p:anim>
                                    <p:anim calcmode="lin" valueType="num">
                                      <p:cBhvr>
                                        <p:cTn id="10" dur="2000" fill="hold"/>
                                        <p:tgtEl>
                                          <p:spTgt spid="5122"/>
                                        </p:tgtEl>
                                        <p:attrNameLst>
                                          <p:attrName>ppt_y</p:attrName>
                                        </p:attrNameLst>
                                      </p:cBhvr>
                                      <p:tavLst>
                                        <p:tav tm="0">
                                          <p:val>
                                            <p:strVal val="#ppt_y"/>
                                          </p:val>
                                        </p:tav>
                                        <p:tav tm="100000">
                                          <p:val>
                                            <p:strVal val="#ppt_y"/>
                                          </p:val>
                                        </p:tav>
                                      </p:tavLst>
                                    </p:anim>
                                    <p:animEffect transition="in" filter="fade">
                                      <p:cBhvr>
                                        <p:cTn id="11" dur="20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000" fill="hold"/>
                                        <p:tgtEl>
                                          <p:spTgt spid="5"/>
                                        </p:tgtEl>
                                        <p:attrNameLst>
                                          <p:attrName>ppt_w</p:attrName>
                                        </p:attrNameLst>
                                      </p:cBhvr>
                                      <p:tavLst>
                                        <p:tav tm="0">
                                          <p:val>
                                            <p:strVal val="#ppt_w*0.05"/>
                                          </p:val>
                                        </p:tav>
                                        <p:tav tm="100000">
                                          <p:val>
                                            <p:strVal val="#ppt_w"/>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anim calcmode="lin" valueType="num">
                                      <p:cBhvr>
                                        <p:cTn id="18" dur="2000" fill="hold"/>
                                        <p:tgtEl>
                                          <p:spTgt spid="5"/>
                                        </p:tgtEl>
                                        <p:attrNameLst>
                                          <p:attrName>ppt_x</p:attrName>
                                        </p:attrNameLst>
                                      </p:cBhvr>
                                      <p:tavLst>
                                        <p:tav tm="0">
                                          <p:val>
                                            <p:strVal val="#ppt_x-.2"/>
                                          </p:val>
                                        </p:tav>
                                        <p:tav tm="100000">
                                          <p:val>
                                            <p:strVal val="#ppt_x"/>
                                          </p:val>
                                        </p:tav>
                                      </p:tavLst>
                                    </p:anim>
                                    <p:anim calcmode="lin" valueType="num">
                                      <p:cBhvr>
                                        <p:cTn id="19" dur="2000" fill="hold"/>
                                        <p:tgtEl>
                                          <p:spTgt spid="5"/>
                                        </p:tgtEl>
                                        <p:attrNameLst>
                                          <p:attrName>ppt_y</p:attrName>
                                        </p:attrNameLst>
                                      </p:cBhvr>
                                      <p:tavLst>
                                        <p:tav tm="0">
                                          <p:val>
                                            <p:strVal val="#ppt_y"/>
                                          </p:val>
                                        </p:tav>
                                        <p:tav tm="100000">
                                          <p:val>
                                            <p:strVal val="#ppt_y"/>
                                          </p:val>
                                        </p:tav>
                                      </p:tavLst>
                                    </p:anim>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2000" fill="hold"/>
                                        <p:tgtEl>
                                          <p:spTgt spid="4098"/>
                                        </p:tgtEl>
                                        <p:attrNameLst>
                                          <p:attrName>ppt_w</p:attrName>
                                        </p:attrNameLst>
                                      </p:cBhvr>
                                      <p:tavLst>
                                        <p:tav tm="0">
                                          <p:val>
                                            <p:strVal val="#ppt_w*0.05"/>
                                          </p:val>
                                        </p:tav>
                                        <p:tav tm="100000">
                                          <p:val>
                                            <p:strVal val="#ppt_w"/>
                                          </p:val>
                                        </p:tav>
                                      </p:tavLst>
                                    </p:anim>
                                    <p:anim calcmode="lin" valueType="num">
                                      <p:cBhvr>
                                        <p:cTn id="26" dur="2000" fill="hold"/>
                                        <p:tgtEl>
                                          <p:spTgt spid="4098"/>
                                        </p:tgtEl>
                                        <p:attrNameLst>
                                          <p:attrName>ppt_h</p:attrName>
                                        </p:attrNameLst>
                                      </p:cBhvr>
                                      <p:tavLst>
                                        <p:tav tm="0">
                                          <p:val>
                                            <p:strVal val="#ppt_h"/>
                                          </p:val>
                                        </p:tav>
                                        <p:tav tm="100000">
                                          <p:val>
                                            <p:strVal val="#ppt_h"/>
                                          </p:val>
                                        </p:tav>
                                      </p:tavLst>
                                    </p:anim>
                                    <p:anim calcmode="lin" valueType="num">
                                      <p:cBhvr>
                                        <p:cTn id="27" dur="2000" fill="hold"/>
                                        <p:tgtEl>
                                          <p:spTgt spid="4098"/>
                                        </p:tgtEl>
                                        <p:attrNameLst>
                                          <p:attrName>ppt_x</p:attrName>
                                        </p:attrNameLst>
                                      </p:cBhvr>
                                      <p:tavLst>
                                        <p:tav tm="0">
                                          <p:val>
                                            <p:strVal val="#ppt_x-.2"/>
                                          </p:val>
                                        </p:tav>
                                        <p:tav tm="100000">
                                          <p:val>
                                            <p:strVal val="#ppt_x"/>
                                          </p:val>
                                        </p:tav>
                                      </p:tavLst>
                                    </p:anim>
                                    <p:anim calcmode="lin" valueType="num">
                                      <p:cBhvr>
                                        <p:cTn id="28" dur="2000" fill="hold"/>
                                        <p:tgtEl>
                                          <p:spTgt spid="4098"/>
                                        </p:tgtEl>
                                        <p:attrNameLst>
                                          <p:attrName>ppt_y</p:attrName>
                                        </p:attrNameLst>
                                      </p:cBhvr>
                                      <p:tavLst>
                                        <p:tav tm="0">
                                          <p:val>
                                            <p:strVal val="#ppt_y"/>
                                          </p:val>
                                        </p:tav>
                                        <p:tav tm="100000">
                                          <p:val>
                                            <p:strVal val="#ppt_y"/>
                                          </p:val>
                                        </p:tav>
                                      </p:tavLst>
                                    </p:anim>
                                    <p:animEffect transition="in" filter="fade">
                                      <p:cBhvr>
                                        <p:cTn id="29" dur="2000"/>
                                        <p:tgtEl>
                                          <p:spTgt spid="4098"/>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5123"/>
                                        </p:tgtEl>
                                        <p:attrNameLst>
                                          <p:attrName>style.visibility</p:attrName>
                                        </p:attrNameLst>
                                      </p:cBhvr>
                                      <p:to>
                                        <p:strVal val="visible"/>
                                      </p:to>
                                    </p:set>
                                    <p:anim calcmode="lin" valueType="num">
                                      <p:cBhvr>
                                        <p:cTn id="34" dur="2000" fill="hold"/>
                                        <p:tgtEl>
                                          <p:spTgt spid="5123"/>
                                        </p:tgtEl>
                                        <p:attrNameLst>
                                          <p:attrName>ppt_w</p:attrName>
                                        </p:attrNameLst>
                                      </p:cBhvr>
                                      <p:tavLst>
                                        <p:tav tm="0">
                                          <p:val>
                                            <p:strVal val="#ppt_w*0.05"/>
                                          </p:val>
                                        </p:tav>
                                        <p:tav tm="100000">
                                          <p:val>
                                            <p:strVal val="#ppt_w"/>
                                          </p:val>
                                        </p:tav>
                                      </p:tavLst>
                                    </p:anim>
                                    <p:anim calcmode="lin" valueType="num">
                                      <p:cBhvr>
                                        <p:cTn id="35" dur="2000" fill="hold"/>
                                        <p:tgtEl>
                                          <p:spTgt spid="5123"/>
                                        </p:tgtEl>
                                        <p:attrNameLst>
                                          <p:attrName>ppt_h</p:attrName>
                                        </p:attrNameLst>
                                      </p:cBhvr>
                                      <p:tavLst>
                                        <p:tav tm="0">
                                          <p:val>
                                            <p:strVal val="#ppt_h"/>
                                          </p:val>
                                        </p:tav>
                                        <p:tav tm="100000">
                                          <p:val>
                                            <p:strVal val="#ppt_h"/>
                                          </p:val>
                                        </p:tav>
                                      </p:tavLst>
                                    </p:anim>
                                    <p:anim calcmode="lin" valueType="num">
                                      <p:cBhvr>
                                        <p:cTn id="36" dur="2000" fill="hold"/>
                                        <p:tgtEl>
                                          <p:spTgt spid="5123"/>
                                        </p:tgtEl>
                                        <p:attrNameLst>
                                          <p:attrName>ppt_x</p:attrName>
                                        </p:attrNameLst>
                                      </p:cBhvr>
                                      <p:tavLst>
                                        <p:tav tm="0">
                                          <p:val>
                                            <p:strVal val="#ppt_x-.2"/>
                                          </p:val>
                                        </p:tav>
                                        <p:tav tm="100000">
                                          <p:val>
                                            <p:strVal val="#ppt_x"/>
                                          </p:val>
                                        </p:tav>
                                      </p:tavLst>
                                    </p:anim>
                                    <p:anim calcmode="lin" valueType="num">
                                      <p:cBhvr>
                                        <p:cTn id="37" dur="2000" fill="hold"/>
                                        <p:tgtEl>
                                          <p:spTgt spid="5123"/>
                                        </p:tgtEl>
                                        <p:attrNameLst>
                                          <p:attrName>ppt_y</p:attrName>
                                        </p:attrNameLst>
                                      </p:cBhvr>
                                      <p:tavLst>
                                        <p:tav tm="0">
                                          <p:val>
                                            <p:strVal val="#ppt_y"/>
                                          </p:val>
                                        </p:tav>
                                        <p:tav tm="100000">
                                          <p:val>
                                            <p:strVal val="#ppt_y"/>
                                          </p:val>
                                        </p:tav>
                                      </p:tavLst>
                                    </p:anim>
                                    <p:animEffect transition="in" filter="fade">
                                      <p:cBhvr>
                                        <p:cTn id="38" dur="2000"/>
                                        <p:tgtEl>
                                          <p:spTgt spid="5123"/>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2000" fill="hold"/>
                                        <p:tgtEl>
                                          <p:spTgt spid="7"/>
                                        </p:tgtEl>
                                        <p:attrNameLst>
                                          <p:attrName>ppt_w</p:attrName>
                                        </p:attrNameLst>
                                      </p:cBhvr>
                                      <p:tavLst>
                                        <p:tav tm="0">
                                          <p:val>
                                            <p:strVal val="#ppt_w*0.05"/>
                                          </p:val>
                                        </p:tav>
                                        <p:tav tm="100000">
                                          <p:val>
                                            <p:strVal val="#ppt_w"/>
                                          </p:val>
                                        </p:tav>
                                      </p:tavLst>
                                    </p:anim>
                                    <p:anim calcmode="lin" valueType="num">
                                      <p:cBhvr>
                                        <p:cTn id="44" dur="2000" fill="hold"/>
                                        <p:tgtEl>
                                          <p:spTgt spid="7"/>
                                        </p:tgtEl>
                                        <p:attrNameLst>
                                          <p:attrName>ppt_h</p:attrName>
                                        </p:attrNameLst>
                                      </p:cBhvr>
                                      <p:tavLst>
                                        <p:tav tm="0">
                                          <p:val>
                                            <p:strVal val="#ppt_h"/>
                                          </p:val>
                                        </p:tav>
                                        <p:tav tm="100000">
                                          <p:val>
                                            <p:strVal val="#ppt_h"/>
                                          </p:val>
                                        </p:tav>
                                      </p:tavLst>
                                    </p:anim>
                                    <p:anim calcmode="lin" valueType="num">
                                      <p:cBhvr>
                                        <p:cTn id="45" dur="2000" fill="hold"/>
                                        <p:tgtEl>
                                          <p:spTgt spid="7"/>
                                        </p:tgtEl>
                                        <p:attrNameLst>
                                          <p:attrName>ppt_x</p:attrName>
                                        </p:attrNameLst>
                                      </p:cBhvr>
                                      <p:tavLst>
                                        <p:tav tm="0">
                                          <p:val>
                                            <p:strVal val="#ppt_x-.2"/>
                                          </p:val>
                                        </p:tav>
                                        <p:tav tm="100000">
                                          <p:val>
                                            <p:strVal val="#ppt_x"/>
                                          </p:val>
                                        </p:tav>
                                      </p:tavLst>
                                    </p:anim>
                                    <p:anim calcmode="lin" valueType="num">
                                      <p:cBhvr>
                                        <p:cTn id="46" dur="2000" fill="hold"/>
                                        <p:tgtEl>
                                          <p:spTgt spid="7"/>
                                        </p:tgtEl>
                                        <p:attrNameLst>
                                          <p:attrName>ppt_y</p:attrName>
                                        </p:attrNameLst>
                                      </p:cBhvr>
                                      <p:tavLst>
                                        <p:tav tm="0">
                                          <p:val>
                                            <p:strVal val="#ppt_y"/>
                                          </p:val>
                                        </p:tav>
                                        <p:tav tm="100000">
                                          <p:val>
                                            <p:strVal val="#ppt_y"/>
                                          </p:val>
                                        </p:tav>
                                      </p:tavLst>
                                    </p:anim>
                                    <p:animEffect transition="in" filter="fade">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childTnLst>
                                    <p:set>
                                      <p:cBhvr>
                                        <p:cTn id="51" dur="1" fill="hold">
                                          <p:stCondLst>
                                            <p:cond delay="0"/>
                                          </p:stCondLst>
                                        </p:cTn>
                                        <p:tgtEl>
                                          <p:spTgt spid="4100"/>
                                        </p:tgtEl>
                                        <p:attrNameLst>
                                          <p:attrName>style.visibility</p:attrName>
                                        </p:attrNameLst>
                                      </p:cBhvr>
                                      <p:to>
                                        <p:strVal val="visible"/>
                                      </p:to>
                                    </p:set>
                                    <p:anim calcmode="lin" valueType="num">
                                      <p:cBhvr>
                                        <p:cTn id="52" dur="2000" fill="hold"/>
                                        <p:tgtEl>
                                          <p:spTgt spid="4100"/>
                                        </p:tgtEl>
                                        <p:attrNameLst>
                                          <p:attrName>ppt_w</p:attrName>
                                        </p:attrNameLst>
                                      </p:cBhvr>
                                      <p:tavLst>
                                        <p:tav tm="0">
                                          <p:val>
                                            <p:strVal val="#ppt_w*0.05"/>
                                          </p:val>
                                        </p:tav>
                                        <p:tav tm="100000">
                                          <p:val>
                                            <p:strVal val="#ppt_w"/>
                                          </p:val>
                                        </p:tav>
                                      </p:tavLst>
                                    </p:anim>
                                    <p:anim calcmode="lin" valueType="num">
                                      <p:cBhvr>
                                        <p:cTn id="53" dur="2000" fill="hold"/>
                                        <p:tgtEl>
                                          <p:spTgt spid="4100"/>
                                        </p:tgtEl>
                                        <p:attrNameLst>
                                          <p:attrName>ppt_h</p:attrName>
                                        </p:attrNameLst>
                                      </p:cBhvr>
                                      <p:tavLst>
                                        <p:tav tm="0">
                                          <p:val>
                                            <p:strVal val="#ppt_h"/>
                                          </p:val>
                                        </p:tav>
                                        <p:tav tm="100000">
                                          <p:val>
                                            <p:strVal val="#ppt_h"/>
                                          </p:val>
                                        </p:tav>
                                      </p:tavLst>
                                    </p:anim>
                                    <p:anim calcmode="lin" valueType="num">
                                      <p:cBhvr>
                                        <p:cTn id="54" dur="2000" fill="hold"/>
                                        <p:tgtEl>
                                          <p:spTgt spid="4100"/>
                                        </p:tgtEl>
                                        <p:attrNameLst>
                                          <p:attrName>ppt_x</p:attrName>
                                        </p:attrNameLst>
                                      </p:cBhvr>
                                      <p:tavLst>
                                        <p:tav tm="0">
                                          <p:val>
                                            <p:strVal val="#ppt_x-.2"/>
                                          </p:val>
                                        </p:tav>
                                        <p:tav tm="100000">
                                          <p:val>
                                            <p:strVal val="#ppt_x"/>
                                          </p:val>
                                        </p:tav>
                                      </p:tavLst>
                                    </p:anim>
                                    <p:anim calcmode="lin" valueType="num">
                                      <p:cBhvr>
                                        <p:cTn id="55" dur="2000" fill="hold"/>
                                        <p:tgtEl>
                                          <p:spTgt spid="4100"/>
                                        </p:tgtEl>
                                        <p:attrNameLst>
                                          <p:attrName>ppt_y</p:attrName>
                                        </p:attrNameLst>
                                      </p:cBhvr>
                                      <p:tavLst>
                                        <p:tav tm="0">
                                          <p:val>
                                            <p:strVal val="#ppt_y"/>
                                          </p:val>
                                        </p:tav>
                                        <p:tav tm="100000">
                                          <p:val>
                                            <p:strVal val="#ppt_y"/>
                                          </p:val>
                                        </p:tav>
                                      </p:tavLst>
                                    </p:anim>
                                    <p:animEffect transition="in" filter="fade">
                                      <p:cBhvr>
                                        <p:cTn id="56"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70853219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3533172" y="188640"/>
            <a:ext cx="5431316" cy="767135"/>
          </a:xfrm>
          <a:prstGeom prst="rect">
            <a:avLst/>
          </a:prstGeom>
          <a:noFill/>
          <a:ln w="9525">
            <a:noFill/>
            <a:miter lim="800000"/>
            <a:headEnd/>
            <a:tailEnd/>
          </a:ln>
        </p:spPr>
      </p:pic>
      <p:grpSp>
        <p:nvGrpSpPr>
          <p:cNvPr id="5" name="Group 4"/>
          <p:cNvGrpSpPr/>
          <p:nvPr/>
        </p:nvGrpSpPr>
        <p:grpSpPr>
          <a:xfrm>
            <a:off x="323528" y="980728"/>
            <a:ext cx="8121724" cy="700324"/>
            <a:chOff x="482724" y="744948"/>
            <a:chExt cx="8121724" cy="1152128"/>
          </a:xfrm>
        </p:grpSpPr>
        <p:pic>
          <p:nvPicPr>
            <p:cNvPr id="13314" name="Picture 2"/>
            <p:cNvPicPr>
              <a:picLocks noChangeAspect="1" noChangeArrowheads="1"/>
            </p:cNvPicPr>
            <p:nvPr/>
          </p:nvPicPr>
          <p:blipFill>
            <a:blip r:embed="rId3" cstate="print"/>
            <a:srcRect/>
            <a:stretch>
              <a:fillRect/>
            </a:stretch>
          </p:blipFill>
          <p:spPr bwMode="auto">
            <a:xfrm>
              <a:off x="4788024" y="764704"/>
              <a:ext cx="3816424" cy="1027574"/>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482724" y="744948"/>
              <a:ext cx="4305300" cy="1152128"/>
            </a:xfrm>
            <a:prstGeom prst="rect">
              <a:avLst/>
            </a:prstGeom>
            <a:noFill/>
            <a:ln w="9525">
              <a:noFill/>
              <a:miter lim="800000"/>
              <a:headEnd/>
              <a:tailEnd/>
            </a:ln>
          </p:spPr>
        </p:pic>
      </p:grpSp>
      <p:pic>
        <p:nvPicPr>
          <p:cNvPr id="6" name="Picture 2"/>
          <p:cNvPicPr>
            <a:picLocks noChangeAspect="1" noChangeArrowheads="1"/>
          </p:cNvPicPr>
          <p:nvPr/>
        </p:nvPicPr>
        <p:blipFill>
          <a:blip r:embed="rId5" cstate="print"/>
          <a:srcRect/>
          <a:stretch>
            <a:fillRect/>
          </a:stretch>
        </p:blipFill>
        <p:spPr bwMode="auto">
          <a:xfrm>
            <a:off x="288032" y="1484784"/>
            <a:ext cx="8532440" cy="1800199"/>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3491880" y="3284984"/>
            <a:ext cx="5472608" cy="623119"/>
          </a:xfrm>
          <a:prstGeom prst="rect">
            <a:avLst/>
          </a:prstGeom>
          <a:noFill/>
          <a:ln w="9525">
            <a:noFill/>
            <a:miter lim="800000"/>
            <a:headEnd/>
            <a:tailEnd/>
          </a:ln>
        </p:spPr>
      </p:pic>
      <p:pic>
        <p:nvPicPr>
          <p:cNvPr id="8" name="Picture 3"/>
          <p:cNvPicPr>
            <a:picLocks noChangeAspect="1" noChangeArrowheads="1"/>
          </p:cNvPicPr>
          <p:nvPr/>
        </p:nvPicPr>
        <p:blipFill>
          <a:blip r:embed="rId7" cstate="print"/>
          <a:srcRect/>
          <a:stretch>
            <a:fillRect/>
          </a:stretch>
        </p:blipFill>
        <p:spPr bwMode="auto">
          <a:xfrm>
            <a:off x="216024" y="4437112"/>
            <a:ext cx="8532440" cy="2088232"/>
          </a:xfrm>
          <a:prstGeom prst="rect">
            <a:avLst/>
          </a:prstGeom>
          <a:noFill/>
          <a:ln w="9525">
            <a:noFill/>
            <a:miter lim="800000"/>
            <a:headEnd/>
            <a:tailEnd/>
          </a:ln>
        </p:spPr>
      </p:pic>
      <p:sp>
        <p:nvSpPr>
          <p:cNvPr id="9" name="TextBox 8"/>
          <p:cNvSpPr txBox="1"/>
          <p:nvPr/>
        </p:nvSpPr>
        <p:spPr>
          <a:xfrm>
            <a:off x="8598428" y="10231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598428" y="397544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2000" fill="hold"/>
                                        <p:tgtEl>
                                          <p:spTgt spid="46082"/>
                                        </p:tgtEl>
                                        <p:attrNameLst>
                                          <p:attrName>ppt_w</p:attrName>
                                        </p:attrNameLst>
                                      </p:cBhvr>
                                      <p:tavLst>
                                        <p:tav tm="0">
                                          <p:val>
                                            <p:strVal val="#ppt_w*0.05"/>
                                          </p:val>
                                        </p:tav>
                                        <p:tav tm="100000">
                                          <p:val>
                                            <p:strVal val="#ppt_w"/>
                                          </p:val>
                                        </p:tav>
                                      </p:tavLst>
                                    </p:anim>
                                    <p:anim calcmode="lin" valueType="num">
                                      <p:cBhvr>
                                        <p:cTn id="8" dur="2000" fill="hold"/>
                                        <p:tgtEl>
                                          <p:spTgt spid="46082"/>
                                        </p:tgtEl>
                                        <p:attrNameLst>
                                          <p:attrName>ppt_h</p:attrName>
                                        </p:attrNameLst>
                                      </p:cBhvr>
                                      <p:tavLst>
                                        <p:tav tm="0">
                                          <p:val>
                                            <p:strVal val="#ppt_h"/>
                                          </p:val>
                                        </p:tav>
                                        <p:tav tm="100000">
                                          <p:val>
                                            <p:strVal val="#ppt_h"/>
                                          </p:val>
                                        </p:tav>
                                      </p:tavLst>
                                    </p:anim>
                                    <p:anim calcmode="lin" valueType="num">
                                      <p:cBhvr>
                                        <p:cTn id="9" dur="2000" fill="hold"/>
                                        <p:tgtEl>
                                          <p:spTgt spid="46082"/>
                                        </p:tgtEl>
                                        <p:attrNameLst>
                                          <p:attrName>ppt_x</p:attrName>
                                        </p:attrNameLst>
                                      </p:cBhvr>
                                      <p:tavLst>
                                        <p:tav tm="0">
                                          <p:val>
                                            <p:strVal val="#ppt_x-.2"/>
                                          </p:val>
                                        </p:tav>
                                        <p:tav tm="100000">
                                          <p:val>
                                            <p:strVal val="#ppt_x"/>
                                          </p:val>
                                        </p:tav>
                                      </p:tavLst>
                                    </p:anim>
                                    <p:anim calcmode="lin" valueType="num">
                                      <p:cBhvr>
                                        <p:cTn id="10" dur="2000" fill="hold"/>
                                        <p:tgtEl>
                                          <p:spTgt spid="46082"/>
                                        </p:tgtEl>
                                        <p:attrNameLst>
                                          <p:attrName>ppt_y</p:attrName>
                                        </p:attrNameLst>
                                      </p:cBhvr>
                                      <p:tavLst>
                                        <p:tav tm="0">
                                          <p:val>
                                            <p:strVal val="#ppt_y"/>
                                          </p:val>
                                        </p:tav>
                                        <p:tav tm="100000">
                                          <p:val>
                                            <p:strVal val="#ppt_y"/>
                                          </p:val>
                                        </p:tav>
                                      </p:tavLst>
                                    </p:anim>
                                    <p:animEffect transition="in" filter="fade">
                                      <p:cBhvr>
                                        <p:cTn id="11" dur="2000"/>
                                        <p:tgtEl>
                                          <p:spTgt spid="46082"/>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2000" fill="hold"/>
                                        <p:tgtEl>
                                          <p:spTgt spid="9"/>
                                        </p:tgtEl>
                                        <p:attrNameLst>
                                          <p:attrName>ppt_w</p:attrName>
                                        </p:attrNameLst>
                                      </p:cBhvr>
                                      <p:tavLst>
                                        <p:tav tm="0">
                                          <p:val>
                                            <p:strVal val="#ppt_w*0.05"/>
                                          </p:val>
                                        </p:tav>
                                        <p:tav tm="100000">
                                          <p:val>
                                            <p:strVal val="#ppt_w"/>
                                          </p:val>
                                        </p:tav>
                                      </p:tavLst>
                                    </p:anim>
                                    <p:anim calcmode="lin" valueType="num">
                                      <p:cBhvr>
                                        <p:cTn id="17" dur="2000" fill="hold"/>
                                        <p:tgtEl>
                                          <p:spTgt spid="9"/>
                                        </p:tgtEl>
                                        <p:attrNameLst>
                                          <p:attrName>ppt_h</p:attrName>
                                        </p:attrNameLst>
                                      </p:cBhvr>
                                      <p:tavLst>
                                        <p:tav tm="0">
                                          <p:val>
                                            <p:strVal val="#ppt_h"/>
                                          </p:val>
                                        </p:tav>
                                        <p:tav tm="100000">
                                          <p:val>
                                            <p:strVal val="#ppt_h"/>
                                          </p:val>
                                        </p:tav>
                                      </p:tavLst>
                                    </p:anim>
                                    <p:anim calcmode="lin" valueType="num">
                                      <p:cBhvr>
                                        <p:cTn id="18" dur="2000" fill="hold"/>
                                        <p:tgtEl>
                                          <p:spTgt spid="9"/>
                                        </p:tgtEl>
                                        <p:attrNameLst>
                                          <p:attrName>ppt_x</p:attrName>
                                        </p:attrNameLst>
                                      </p:cBhvr>
                                      <p:tavLst>
                                        <p:tav tm="0">
                                          <p:val>
                                            <p:strVal val="#ppt_x-.2"/>
                                          </p:val>
                                        </p:tav>
                                        <p:tav tm="100000">
                                          <p:val>
                                            <p:strVal val="#ppt_x"/>
                                          </p:val>
                                        </p:tav>
                                      </p:tavLst>
                                    </p:anim>
                                    <p:anim calcmode="lin" valueType="num">
                                      <p:cBhvr>
                                        <p:cTn id="19" dur="2000" fill="hold"/>
                                        <p:tgtEl>
                                          <p:spTgt spid="9"/>
                                        </p:tgtEl>
                                        <p:attrNameLst>
                                          <p:attrName>ppt_y</p:attrName>
                                        </p:attrNameLst>
                                      </p:cBhvr>
                                      <p:tavLst>
                                        <p:tav tm="0">
                                          <p:val>
                                            <p:strVal val="#ppt_y"/>
                                          </p:val>
                                        </p:tav>
                                        <p:tav tm="100000">
                                          <p:val>
                                            <p:strVal val="#ppt_y"/>
                                          </p:val>
                                        </p:tav>
                                      </p:tavLst>
                                    </p:anim>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strVal val="#ppt_w*0.05"/>
                                          </p:val>
                                        </p:tav>
                                        <p:tav tm="100000">
                                          <p:val>
                                            <p:strVal val="#ppt_w"/>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anim calcmode="lin" valueType="num">
                                      <p:cBhvr>
                                        <p:cTn id="27" dur="2000" fill="hold"/>
                                        <p:tgtEl>
                                          <p:spTgt spid="5"/>
                                        </p:tgtEl>
                                        <p:attrNameLst>
                                          <p:attrName>ppt_x</p:attrName>
                                        </p:attrNameLst>
                                      </p:cBhvr>
                                      <p:tavLst>
                                        <p:tav tm="0">
                                          <p:val>
                                            <p:strVal val="#ppt_x-.2"/>
                                          </p:val>
                                        </p:tav>
                                        <p:tav tm="100000">
                                          <p:val>
                                            <p:strVal val="#ppt_x"/>
                                          </p:val>
                                        </p:tav>
                                      </p:tavLst>
                                    </p:anim>
                                    <p:anim calcmode="lin" valueType="num">
                                      <p:cBhvr>
                                        <p:cTn id="28" dur="2000" fill="hold"/>
                                        <p:tgtEl>
                                          <p:spTgt spid="5"/>
                                        </p:tgtEl>
                                        <p:attrNameLst>
                                          <p:attrName>ppt_y</p:attrName>
                                        </p:attrNameLst>
                                      </p:cBhvr>
                                      <p:tavLst>
                                        <p:tav tm="0">
                                          <p:val>
                                            <p:strVal val="#ppt_y"/>
                                          </p:val>
                                        </p:tav>
                                        <p:tav tm="100000">
                                          <p:val>
                                            <p:strVal val="#ppt_y"/>
                                          </p:val>
                                        </p:tav>
                                      </p:tavLst>
                                    </p:anim>
                                    <p:animEffect transition="in" filter="fade">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2000" fill="hold"/>
                                        <p:tgtEl>
                                          <p:spTgt spid="6"/>
                                        </p:tgtEl>
                                        <p:attrNameLst>
                                          <p:attrName>ppt_w</p:attrName>
                                        </p:attrNameLst>
                                      </p:cBhvr>
                                      <p:tavLst>
                                        <p:tav tm="0">
                                          <p:val>
                                            <p:strVal val="#ppt_w*0.05"/>
                                          </p:val>
                                        </p:tav>
                                        <p:tav tm="100000">
                                          <p:val>
                                            <p:strVal val="#ppt_w"/>
                                          </p:val>
                                        </p:tav>
                                      </p:tavLst>
                                    </p:anim>
                                    <p:anim calcmode="lin" valueType="num">
                                      <p:cBhvr>
                                        <p:cTn id="35" dur="2000" fill="hold"/>
                                        <p:tgtEl>
                                          <p:spTgt spid="6"/>
                                        </p:tgtEl>
                                        <p:attrNameLst>
                                          <p:attrName>ppt_h</p:attrName>
                                        </p:attrNameLst>
                                      </p:cBhvr>
                                      <p:tavLst>
                                        <p:tav tm="0">
                                          <p:val>
                                            <p:strVal val="#ppt_h"/>
                                          </p:val>
                                        </p:tav>
                                        <p:tav tm="100000">
                                          <p:val>
                                            <p:strVal val="#ppt_h"/>
                                          </p:val>
                                        </p:tav>
                                      </p:tavLst>
                                    </p:anim>
                                    <p:anim calcmode="lin" valueType="num">
                                      <p:cBhvr>
                                        <p:cTn id="36" dur="2000" fill="hold"/>
                                        <p:tgtEl>
                                          <p:spTgt spid="6"/>
                                        </p:tgtEl>
                                        <p:attrNameLst>
                                          <p:attrName>ppt_x</p:attrName>
                                        </p:attrNameLst>
                                      </p:cBhvr>
                                      <p:tavLst>
                                        <p:tav tm="0">
                                          <p:val>
                                            <p:strVal val="#ppt_x-.2"/>
                                          </p:val>
                                        </p:tav>
                                        <p:tav tm="100000">
                                          <p:val>
                                            <p:strVal val="#ppt_x"/>
                                          </p:val>
                                        </p:tav>
                                      </p:tavLst>
                                    </p:anim>
                                    <p:anim calcmode="lin" valueType="num">
                                      <p:cBhvr>
                                        <p:cTn id="37" dur="2000" fill="hold"/>
                                        <p:tgtEl>
                                          <p:spTgt spid="6"/>
                                        </p:tgtEl>
                                        <p:attrNameLst>
                                          <p:attrName>ppt_y</p:attrName>
                                        </p:attrNameLst>
                                      </p:cBhvr>
                                      <p:tavLst>
                                        <p:tav tm="0">
                                          <p:val>
                                            <p:strVal val="#ppt_y"/>
                                          </p:val>
                                        </p:tav>
                                        <p:tav tm="100000">
                                          <p:val>
                                            <p:strVal val="#ppt_y"/>
                                          </p:val>
                                        </p:tav>
                                      </p:tavLst>
                                    </p:anim>
                                    <p:animEffect transition="in" filter="fade">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2000" fill="hold"/>
                                        <p:tgtEl>
                                          <p:spTgt spid="7"/>
                                        </p:tgtEl>
                                        <p:attrNameLst>
                                          <p:attrName>ppt_w</p:attrName>
                                        </p:attrNameLst>
                                      </p:cBhvr>
                                      <p:tavLst>
                                        <p:tav tm="0">
                                          <p:val>
                                            <p:strVal val="#ppt_w*0.05"/>
                                          </p:val>
                                        </p:tav>
                                        <p:tav tm="100000">
                                          <p:val>
                                            <p:strVal val="#ppt_w"/>
                                          </p:val>
                                        </p:tav>
                                      </p:tavLst>
                                    </p:anim>
                                    <p:anim calcmode="lin" valueType="num">
                                      <p:cBhvr>
                                        <p:cTn id="44" dur="2000" fill="hold"/>
                                        <p:tgtEl>
                                          <p:spTgt spid="7"/>
                                        </p:tgtEl>
                                        <p:attrNameLst>
                                          <p:attrName>ppt_h</p:attrName>
                                        </p:attrNameLst>
                                      </p:cBhvr>
                                      <p:tavLst>
                                        <p:tav tm="0">
                                          <p:val>
                                            <p:strVal val="#ppt_h"/>
                                          </p:val>
                                        </p:tav>
                                        <p:tav tm="100000">
                                          <p:val>
                                            <p:strVal val="#ppt_h"/>
                                          </p:val>
                                        </p:tav>
                                      </p:tavLst>
                                    </p:anim>
                                    <p:anim calcmode="lin" valueType="num">
                                      <p:cBhvr>
                                        <p:cTn id="45" dur="2000" fill="hold"/>
                                        <p:tgtEl>
                                          <p:spTgt spid="7"/>
                                        </p:tgtEl>
                                        <p:attrNameLst>
                                          <p:attrName>ppt_x</p:attrName>
                                        </p:attrNameLst>
                                      </p:cBhvr>
                                      <p:tavLst>
                                        <p:tav tm="0">
                                          <p:val>
                                            <p:strVal val="#ppt_x-.2"/>
                                          </p:val>
                                        </p:tav>
                                        <p:tav tm="100000">
                                          <p:val>
                                            <p:strVal val="#ppt_x"/>
                                          </p:val>
                                        </p:tav>
                                      </p:tavLst>
                                    </p:anim>
                                    <p:anim calcmode="lin" valueType="num">
                                      <p:cBhvr>
                                        <p:cTn id="46" dur="2000" fill="hold"/>
                                        <p:tgtEl>
                                          <p:spTgt spid="7"/>
                                        </p:tgtEl>
                                        <p:attrNameLst>
                                          <p:attrName>ppt_y</p:attrName>
                                        </p:attrNameLst>
                                      </p:cBhvr>
                                      <p:tavLst>
                                        <p:tav tm="0">
                                          <p:val>
                                            <p:strVal val="#ppt_y"/>
                                          </p:val>
                                        </p:tav>
                                        <p:tav tm="100000">
                                          <p:val>
                                            <p:strVal val="#ppt_y"/>
                                          </p:val>
                                        </p:tav>
                                      </p:tavLst>
                                    </p:anim>
                                    <p:animEffect transition="in" filter="fade">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2000" fill="hold"/>
                                        <p:tgtEl>
                                          <p:spTgt spid="10"/>
                                        </p:tgtEl>
                                        <p:attrNameLst>
                                          <p:attrName>ppt_w</p:attrName>
                                        </p:attrNameLst>
                                      </p:cBhvr>
                                      <p:tavLst>
                                        <p:tav tm="0">
                                          <p:val>
                                            <p:strVal val="#ppt_w*0.05"/>
                                          </p:val>
                                        </p:tav>
                                        <p:tav tm="100000">
                                          <p:val>
                                            <p:strVal val="#ppt_w"/>
                                          </p:val>
                                        </p:tav>
                                      </p:tavLst>
                                    </p:anim>
                                    <p:anim calcmode="lin" valueType="num">
                                      <p:cBhvr>
                                        <p:cTn id="53" dur="2000" fill="hold"/>
                                        <p:tgtEl>
                                          <p:spTgt spid="10"/>
                                        </p:tgtEl>
                                        <p:attrNameLst>
                                          <p:attrName>ppt_h</p:attrName>
                                        </p:attrNameLst>
                                      </p:cBhvr>
                                      <p:tavLst>
                                        <p:tav tm="0">
                                          <p:val>
                                            <p:strVal val="#ppt_h"/>
                                          </p:val>
                                        </p:tav>
                                        <p:tav tm="100000">
                                          <p:val>
                                            <p:strVal val="#ppt_h"/>
                                          </p:val>
                                        </p:tav>
                                      </p:tavLst>
                                    </p:anim>
                                    <p:anim calcmode="lin" valueType="num">
                                      <p:cBhvr>
                                        <p:cTn id="54" dur="2000" fill="hold"/>
                                        <p:tgtEl>
                                          <p:spTgt spid="10"/>
                                        </p:tgtEl>
                                        <p:attrNameLst>
                                          <p:attrName>ppt_x</p:attrName>
                                        </p:attrNameLst>
                                      </p:cBhvr>
                                      <p:tavLst>
                                        <p:tav tm="0">
                                          <p:val>
                                            <p:strVal val="#ppt_x-.2"/>
                                          </p:val>
                                        </p:tav>
                                        <p:tav tm="100000">
                                          <p:val>
                                            <p:strVal val="#ppt_x"/>
                                          </p:val>
                                        </p:tav>
                                      </p:tavLst>
                                    </p:anim>
                                    <p:anim calcmode="lin" valueType="num">
                                      <p:cBhvr>
                                        <p:cTn id="55" dur="2000" fill="hold"/>
                                        <p:tgtEl>
                                          <p:spTgt spid="10"/>
                                        </p:tgtEl>
                                        <p:attrNameLst>
                                          <p:attrName>ppt_y</p:attrName>
                                        </p:attrNameLst>
                                      </p:cBhvr>
                                      <p:tavLst>
                                        <p:tav tm="0">
                                          <p:val>
                                            <p:strVal val="#ppt_y"/>
                                          </p:val>
                                        </p:tav>
                                        <p:tav tm="100000">
                                          <p:val>
                                            <p:strVal val="#ppt_y"/>
                                          </p:val>
                                        </p:tav>
                                      </p:tavLst>
                                    </p:anim>
                                    <p:animEffect transition="in" filter="fade">
                                      <p:cBhvr>
                                        <p:cTn id="56" dur="2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2000" fill="hold"/>
                                        <p:tgtEl>
                                          <p:spTgt spid="8"/>
                                        </p:tgtEl>
                                        <p:attrNameLst>
                                          <p:attrName>ppt_w</p:attrName>
                                        </p:attrNameLst>
                                      </p:cBhvr>
                                      <p:tavLst>
                                        <p:tav tm="0">
                                          <p:val>
                                            <p:strVal val="#ppt_w*0.05"/>
                                          </p:val>
                                        </p:tav>
                                        <p:tav tm="100000">
                                          <p:val>
                                            <p:strVal val="#ppt_w"/>
                                          </p:val>
                                        </p:tav>
                                      </p:tavLst>
                                    </p:anim>
                                    <p:anim calcmode="lin" valueType="num">
                                      <p:cBhvr>
                                        <p:cTn id="62" dur="2000" fill="hold"/>
                                        <p:tgtEl>
                                          <p:spTgt spid="8"/>
                                        </p:tgtEl>
                                        <p:attrNameLst>
                                          <p:attrName>ppt_h</p:attrName>
                                        </p:attrNameLst>
                                      </p:cBhvr>
                                      <p:tavLst>
                                        <p:tav tm="0">
                                          <p:val>
                                            <p:strVal val="#ppt_h"/>
                                          </p:val>
                                        </p:tav>
                                        <p:tav tm="100000">
                                          <p:val>
                                            <p:strVal val="#ppt_h"/>
                                          </p:val>
                                        </p:tav>
                                      </p:tavLst>
                                    </p:anim>
                                    <p:anim calcmode="lin" valueType="num">
                                      <p:cBhvr>
                                        <p:cTn id="63" dur="2000" fill="hold"/>
                                        <p:tgtEl>
                                          <p:spTgt spid="8"/>
                                        </p:tgtEl>
                                        <p:attrNameLst>
                                          <p:attrName>ppt_x</p:attrName>
                                        </p:attrNameLst>
                                      </p:cBhvr>
                                      <p:tavLst>
                                        <p:tav tm="0">
                                          <p:val>
                                            <p:strVal val="#ppt_x-.2"/>
                                          </p:val>
                                        </p:tav>
                                        <p:tav tm="100000">
                                          <p:val>
                                            <p:strVal val="#ppt_x"/>
                                          </p:val>
                                        </p:tav>
                                      </p:tavLst>
                                    </p:anim>
                                    <p:anim calcmode="lin" valueType="num">
                                      <p:cBhvr>
                                        <p:cTn id="64" dur="2000" fill="hold"/>
                                        <p:tgtEl>
                                          <p:spTgt spid="8"/>
                                        </p:tgtEl>
                                        <p:attrNameLst>
                                          <p:attrName>ppt_y</p:attrName>
                                        </p:attrNameLst>
                                      </p:cBhvr>
                                      <p:tavLst>
                                        <p:tav tm="0">
                                          <p:val>
                                            <p:strVal val="#ppt_y"/>
                                          </p:val>
                                        </p:tav>
                                        <p:tav tm="100000">
                                          <p:val>
                                            <p:strVal val="#ppt_y"/>
                                          </p:val>
                                        </p:tav>
                                      </p:tavLst>
                                    </p:anim>
                                    <p:animEffect transition="in" filter="fade">
                                      <p:cBhvr>
                                        <p:cTn id="6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2645026" y="79102"/>
            <a:ext cx="6319462" cy="685602"/>
          </a:xfrm>
          <a:prstGeom prst="rect">
            <a:avLst/>
          </a:prstGeom>
          <a:noFill/>
          <a:ln w="9525">
            <a:noFill/>
            <a:miter lim="800000"/>
            <a:headEnd/>
            <a:tailEnd/>
          </a:ln>
        </p:spPr>
      </p:pic>
      <p:pic>
        <p:nvPicPr>
          <p:cNvPr id="15364" name="Picture 4"/>
          <p:cNvPicPr>
            <a:picLocks noChangeAspect="1" noChangeArrowheads="1"/>
          </p:cNvPicPr>
          <p:nvPr/>
        </p:nvPicPr>
        <p:blipFill>
          <a:blip r:embed="rId3" cstate="print"/>
          <a:srcRect/>
          <a:stretch>
            <a:fillRect/>
          </a:stretch>
        </p:blipFill>
        <p:spPr bwMode="auto">
          <a:xfrm>
            <a:off x="251520" y="836712"/>
            <a:ext cx="8309372" cy="1872208"/>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077038" y="3140968"/>
            <a:ext cx="6815442" cy="709414"/>
          </a:xfrm>
          <a:prstGeom prst="rect">
            <a:avLst/>
          </a:prstGeom>
          <a:noFill/>
          <a:ln w="9525">
            <a:noFill/>
            <a:miter lim="800000"/>
            <a:headEnd/>
            <a:tailEnd/>
          </a:ln>
        </p:spPr>
      </p:pic>
      <p:grpSp>
        <p:nvGrpSpPr>
          <p:cNvPr id="7" name="Group 6"/>
          <p:cNvGrpSpPr/>
          <p:nvPr/>
        </p:nvGrpSpPr>
        <p:grpSpPr>
          <a:xfrm>
            <a:off x="395536" y="3913418"/>
            <a:ext cx="7920880" cy="1675822"/>
            <a:chOff x="539552" y="817073"/>
            <a:chExt cx="7920880" cy="1675822"/>
          </a:xfrm>
        </p:grpSpPr>
        <p:pic>
          <p:nvPicPr>
            <p:cNvPr id="8" name="Picture 2"/>
            <p:cNvPicPr>
              <a:picLocks noChangeAspect="1" noChangeArrowheads="1"/>
            </p:cNvPicPr>
            <p:nvPr/>
          </p:nvPicPr>
          <p:blipFill>
            <a:blip r:embed="rId5" cstate="print"/>
            <a:srcRect/>
            <a:stretch>
              <a:fillRect/>
            </a:stretch>
          </p:blipFill>
          <p:spPr bwMode="auto">
            <a:xfrm>
              <a:off x="2843808" y="817073"/>
              <a:ext cx="5553075" cy="667711"/>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539552" y="1431277"/>
              <a:ext cx="7920880" cy="1061618"/>
            </a:xfrm>
            <a:prstGeom prst="rect">
              <a:avLst/>
            </a:prstGeom>
            <a:noFill/>
            <a:ln w="9525">
              <a:noFill/>
              <a:miter lim="800000"/>
              <a:headEnd/>
              <a:tailEnd/>
            </a:ln>
          </p:spPr>
        </p:pic>
      </p:grpSp>
      <p:sp>
        <p:nvSpPr>
          <p:cNvPr id="10" name="TextBox 9"/>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1" name="TextBox 10"/>
          <p:cNvSpPr txBox="1"/>
          <p:nvPr/>
        </p:nvSpPr>
        <p:spPr>
          <a:xfrm>
            <a:off x="8598428" y="378904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heel(8)">
                                      <p:cBhvr>
                                        <p:cTn id="7" dur="20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8)">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wheel(8)">
                                      <p:cBhvr>
                                        <p:cTn id="17" dur="20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8)">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8)">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8)">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2483768" y="188640"/>
            <a:ext cx="6531436" cy="771897"/>
          </a:xfrm>
          <a:prstGeom prst="rect">
            <a:avLst/>
          </a:prstGeom>
          <a:noFill/>
          <a:ln w="9525">
            <a:noFill/>
            <a:miter lim="800000"/>
            <a:headEnd/>
            <a:tailEnd/>
          </a:ln>
        </p:spPr>
      </p:pic>
      <p:pic>
        <p:nvPicPr>
          <p:cNvPr id="17410" name="Picture 2"/>
          <p:cNvPicPr>
            <a:picLocks noChangeAspect="1" noChangeArrowheads="1"/>
          </p:cNvPicPr>
          <p:nvPr/>
        </p:nvPicPr>
        <p:blipFill>
          <a:blip r:embed="rId3" cstate="print"/>
          <a:srcRect/>
          <a:stretch>
            <a:fillRect/>
          </a:stretch>
        </p:blipFill>
        <p:spPr bwMode="auto">
          <a:xfrm>
            <a:off x="323528" y="1182266"/>
            <a:ext cx="8388424" cy="2318742"/>
          </a:xfrm>
          <a:prstGeom prst="rect">
            <a:avLst/>
          </a:prstGeom>
          <a:noFill/>
          <a:ln w="9525">
            <a:noFill/>
            <a:miter lim="800000"/>
            <a:headEnd/>
            <a:tailEnd/>
          </a:ln>
        </p:spPr>
      </p:pic>
      <p:sp>
        <p:nvSpPr>
          <p:cNvPr id="4" name="TextBox 3"/>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2400" decel="100000"/>
                                        <p:tgtEl>
                                          <p:spTgt spid="50178"/>
                                        </p:tgtEl>
                                      </p:cBhvr>
                                    </p:animEffect>
                                    <p:anim calcmode="lin" valueType="num">
                                      <p:cBhvr>
                                        <p:cTn id="8" dur="2400" decel="100000" fill="hold"/>
                                        <p:tgtEl>
                                          <p:spTgt spid="50178"/>
                                        </p:tgtEl>
                                        <p:attrNameLst>
                                          <p:attrName>style.rotation</p:attrName>
                                        </p:attrNameLst>
                                      </p:cBhvr>
                                      <p:tavLst>
                                        <p:tav tm="0">
                                          <p:val>
                                            <p:fltVal val="-90"/>
                                          </p:val>
                                        </p:tav>
                                        <p:tav tm="100000">
                                          <p:val>
                                            <p:fltVal val="0"/>
                                          </p:val>
                                        </p:tav>
                                      </p:tavLst>
                                    </p:anim>
                                    <p:anim calcmode="lin" valueType="num">
                                      <p:cBhvr>
                                        <p:cTn id="9" dur="2400" decel="100000" fill="hold"/>
                                        <p:tgtEl>
                                          <p:spTgt spid="50178"/>
                                        </p:tgtEl>
                                        <p:attrNameLst>
                                          <p:attrName>ppt_x</p:attrName>
                                        </p:attrNameLst>
                                      </p:cBhvr>
                                      <p:tavLst>
                                        <p:tav tm="0">
                                          <p:val>
                                            <p:strVal val="#ppt_x+0.4"/>
                                          </p:val>
                                        </p:tav>
                                        <p:tav tm="100000">
                                          <p:val>
                                            <p:strVal val="#ppt_x-0.05"/>
                                          </p:val>
                                        </p:tav>
                                      </p:tavLst>
                                    </p:anim>
                                    <p:anim calcmode="lin" valueType="num">
                                      <p:cBhvr>
                                        <p:cTn id="10" dur="2400" decel="100000" fill="hold"/>
                                        <p:tgtEl>
                                          <p:spTgt spid="50178"/>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50178"/>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5017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400" decel="100000"/>
                                        <p:tgtEl>
                                          <p:spTgt spid="4"/>
                                        </p:tgtEl>
                                      </p:cBhvr>
                                    </p:animEffect>
                                    <p:anim calcmode="lin" valueType="num">
                                      <p:cBhvr>
                                        <p:cTn id="18" dur="2400" decel="100000" fill="hold"/>
                                        <p:tgtEl>
                                          <p:spTgt spid="4"/>
                                        </p:tgtEl>
                                        <p:attrNameLst>
                                          <p:attrName>style.rotation</p:attrName>
                                        </p:attrNameLst>
                                      </p:cBhvr>
                                      <p:tavLst>
                                        <p:tav tm="0">
                                          <p:val>
                                            <p:fltVal val="-90"/>
                                          </p:val>
                                        </p:tav>
                                        <p:tav tm="100000">
                                          <p:val>
                                            <p:fltVal val="0"/>
                                          </p:val>
                                        </p:tav>
                                      </p:tavLst>
                                    </p:anim>
                                    <p:anim calcmode="lin" valueType="num">
                                      <p:cBhvr>
                                        <p:cTn id="19" dur="2400" decel="100000" fill="hold"/>
                                        <p:tgtEl>
                                          <p:spTgt spid="4"/>
                                        </p:tgtEl>
                                        <p:attrNameLst>
                                          <p:attrName>ppt_x</p:attrName>
                                        </p:attrNameLst>
                                      </p:cBhvr>
                                      <p:tavLst>
                                        <p:tav tm="0">
                                          <p:val>
                                            <p:strVal val="#ppt_x+0.4"/>
                                          </p:val>
                                        </p:tav>
                                        <p:tav tm="100000">
                                          <p:val>
                                            <p:strVal val="#ppt_x-0.05"/>
                                          </p:val>
                                        </p:tav>
                                      </p:tavLst>
                                    </p:anim>
                                    <p:anim calcmode="lin" valueType="num">
                                      <p:cBhvr>
                                        <p:cTn id="20" dur="2400" decel="100000" fill="hold"/>
                                        <p:tgtEl>
                                          <p:spTgt spid="4"/>
                                        </p:tgtEl>
                                        <p:attrNameLst>
                                          <p:attrName>ppt_y</p:attrName>
                                        </p:attrNameLst>
                                      </p:cBhvr>
                                      <p:tavLst>
                                        <p:tav tm="0">
                                          <p:val>
                                            <p:strVal val="#ppt_y-0.4"/>
                                          </p:val>
                                        </p:tav>
                                        <p:tav tm="100000">
                                          <p:val>
                                            <p:strVal val="#ppt_y+0.1"/>
                                          </p:val>
                                        </p:tav>
                                      </p:tavLst>
                                    </p:anim>
                                    <p:anim calcmode="lin" valueType="num">
                                      <p:cBhvr>
                                        <p:cTn id="21" dur="600" accel="100000" fill="hold">
                                          <p:stCondLst>
                                            <p:cond delay="2400"/>
                                          </p:stCondLst>
                                        </p:cTn>
                                        <p:tgtEl>
                                          <p:spTgt spid="4"/>
                                        </p:tgtEl>
                                        <p:attrNameLst>
                                          <p:attrName>ppt_x</p:attrName>
                                        </p:attrNameLst>
                                      </p:cBhvr>
                                      <p:tavLst>
                                        <p:tav tm="0">
                                          <p:val>
                                            <p:strVal val="#ppt_x-0.05"/>
                                          </p:val>
                                        </p:tav>
                                        <p:tav tm="100000">
                                          <p:val>
                                            <p:strVal val="#ppt_x"/>
                                          </p:val>
                                        </p:tav>
                                      </p:tavLst>
                                    </p:anim>
                                    <p:anim calcmode="lin" valueType="num">
                                      <p:cBhvr>
                                        <p:cTn id="22" dur="600" accel="100000" fill="hold">
                                          <p:stCondLst>
                                            <p:cond delay="24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7410"/>
                                        </p:tgtEl>
                                        <p:attrNameLst>
                                          <p:attrName>style.visibility</p:attrName>
                                        </p:attrNameLst>
                                      </p:cBhvr>
                                      <p:to>
                                        <p:strVal val="visible"/>
                                      </p:to>
                                    </p:set>
                                    <p:animEffect transition="in" filter="fade">
                                      <p:cBhvr>
                                        <p:cTn id="27" dur="2400" decel="100000"/>
                                        <p:tgtEl>
                                          <p:spTgt spid="17410"/>
                                        </p:tgtEl>
                                      </p:cBhvr>
                                    </p:animEffect>
                                    <p:anim calcmode="lin" valueType="num">
                                      <p:cBhvr>
                                        <p:cTn id="28" dur="2400" decel="100000" fill="hold"/>
                                        <p:tgtEl>
                                          <p:spTgt spid="17410"/>
                                        </p:tgtEl>
                                        <p:attrNameLst>
                                          <p:attrName>style.rotation</p:attrName>
                                        </p:attrNameLst>
                                      </p:cBhvr>
                                      <p:tavLst>
                                        <p:tav tm="0">
                                          <p:val>
                                            <p:fltVal val="-90"/>
                                          </p:val>
                                        </p:tav>
                                        <p:tav tm="100000">
                                          <p:val>
                                            <p:fltVal val="0"/>
                                          </p:val>
                                        </p:tav>
                                      </p:tavLst>
                                    </p:anim>
                                    <p:anim calcmode="lin" valueType="num">
                                      <p:cBhvr>
                                        <p:cTn id="29" dur="2400" decel="100000" fill="hold"/>
                                        <p:tgtEl>
                                          <p:spTgt spid="17410"/>
                                        </p:tgtEl>
                                        <p:attrNameLst>
                                          <p:attrName>ppt_x</p:attrName>
                                        </p:attrNameLst>
                                      </p:cBhvr>
                                      <p:tavLst>
                                        <p:tav tm="0">
                                          <p:val>
                                            <p:strVal val="#ppt_x+0.4"/>
                                          </p:val>
                                        </p:tav>
                                        <p:tav tm="100000">
                                          <p:val>
                                            <p:strVal val="#ppt_x-0.05"/>
                                          </p:val>
                                        </p:tav>
                                      </p:tavLst>
                                    </p:anim>
                                    <p:anim calcmode="lin" valueType="num">
                                      <p:cBhvr>
                                        <p:cTn id="30" dur="2400" decel="100000" fill="hold"/>
                                        <p:tgtEl>
                                          <p:spTgt spid="17410"/>
                                        </p:tgtEl>
                                        <p:attrNameLst>
                                          <p:attrName>ppt_y</p:attrName>
                                        </p:attrNameLst>
                                      </p:cBhvr>
                                      <p:tavLst>
                                        <p:tav tm="0">
                                          <p:val>
                                            <p:strVal val="#ppt_y-0.4"/>
                                          </p:val>
                                        </p:tav>
                                        <p:tav tm="100000">
                                          <p:val>
                                            <p:strVal val="#ppt_y+0.1"/>
                                          </p:val>
                                        </p:tav>
                                      </p:tavLst>
                                    </p:anim>
                                    <p:anim calcmode="lin" valueType="num">
                                      <p:cBhvr>
                                        <p:cTn id="31" dur="600" accel="100000" fill="hold">
                                          <p:stCondLst>
                                            <p:cond delay="2400"/>
                                          </p:stCondLst>
                                        </p:cTn>
                                        <p:tgtEl>
                                          <p:spTgt spid="17410"/>
                                        </p:tgtEl>
                                        <p:attrNameLst>
                                          <p:attrName>ppt_x</p:attrName>
                                        </p:attrNameLst>
                                      </p:cBhvr>
                                      <p:tavLst>
                                        <p:tav tm="0">
                                          <p:val>
                                            <p:strVal val="#ppt_x-0.05"/>
                                          </p:val>
                                        </p:tav>
                                        <p:tav tm="100000">
                                          <p:val>
                                            <p:strVal val="#ppt_x"/>
                                          </p:val>
                                        </p:tav>
                                      </p:tavLst>
                                    </p:anim>
                                    <p:anim calcmode="lin" valueType="num">
                                      <p:cBhvr>
                                        <p:cTn id="32" dur="600" accel="100000" fill="hold">
                                          <p:stCondLst>
                                            <p:cond delay="2400"/>
                                          </p:stCondLst>
                                        </p:cTn>
                                        <p:tgtEl>
                                          <p:spTgt spid="174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56200369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5786347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34890332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2827696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03696897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4427984" y="188640"/>
            <a:ext cx="4636005" cy="623119"/>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790575" y="764704"/>
            <a:ext cx="7562850" cy="886768"/>
          </a:xfrm>
          <a:prstGeom prst="rect">
            <a:avLst/>
          </a:prstGeom>
          <a:noFill/>
          <a:ln w="9525">
            <a:noFill/>
            <a:miter lim="800000"/>
            <a:headEnd/>
            <a:tailEnd/>
          </a:ln>
        </p:spPr>
      </p:pic>
      <p:sp>
        <p:nvSpPr>
          <p:cNvPr id="4" name="TextBox 3"/>
          <p:cNvSpPr txBox="1"/>
          <p:nvPr/>
        </p:nvSpPr>
        <p:spPr>
          <a:xfrm>
            <a:off x="8460432"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3000" fill="hold"/>
                                        <p:tgtEl>
                                          <p:spTgt spid="51202"/>
                                        </p:tgtEl>
                                        <p:attrNameLst>
                                          <p:attrName>ppt_w</p:attrName>
                                        </p:attrNameLst>
                                      </p:cBhvr>
                                      <p:tavLst>
                                        <p:tav tm="0">
                                          <p:val>
                                            <p:fltVal val="0"/>
                                          </p:val>
                                        </p:tav>
                                        <p:tav tm="100000">
                                          <p:val>
                                            <p:strVal val="#ppt_w"/>
                                          </p:val>
                                        </p:tav>
                                      </p:tavLst>
                                    </p:anim>
                                    <p:anim calcmode="lin" valueType="num">
                                      <p:cBhvr>
                                        <p:cTn id="8" dur="3000" fill="hold"/>
                                        <p:tgtEl>
                                          <p:spTgt spid="51202"/>
                                        </p:tgtEl>
                                        <p:attrNameLst>
                                          <p:attrName>ppt_h</p:attrName>
                                        </p:attrNameLst>
                                      </p:cBhvr>
                                      <p:tavLst>
                                        <p:tav tm="0">
                                          <p:val>
                                            <p:fltVal val="0"/>
                                          </p:val>
                                        </p:tav>
                                        <p:tav tm="100000">
                                          <p:val>
                                            <p:strVal val="#ppt_h"/>
                                          </p:val>
                                        </p:tav>
                                      </p:tavLst>
                                    </p:anim>
                                    <p:anim calcmode="lin" valueType="num">
                                      <p:cBhvr>
                                        <p:cTn id="9" dur="3000" fill="hold"/>
                                        <p:tgtEl>
                                          <p:spTgt spid="51202"/>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512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 fill="hold"/>
                                        <p:tgtEl>
                                          <p:spTgt spid="4"/>
                                        </p:tgtEl>
                                        <p:attrNameLst>
                                          <p:attrName>ppt_w</p:attrName>
                                        </p:attrNameLst>
                                      </p:cBhvr>
                                      <p:tavLst>
                                        <p:tav tm="0">
                                          <p:val>
                                            <p:fltVal val="0"/>
                                          </p:val>
                                        </p:tav>
                                        <p:tav tm="100000">
                                          <p:val>
                                            <p:strVal val="#ppt_w"/>
                                          </p:val>
                                        </p:tav>
                                      </p:tavLst>
                                    </p:anim>
                                    <p:anim calcmode="lin" valueType="num">
                                      <p:cBhvr>
                                        <p:cTn id="16" dur="3000" fill="hold"/>
                                        <p:tgtEl>
                                          <p:spTgt spid="4"/>
                                        </p:tgtEl>
                                        <p:attrNameLst>
                                          <p:attrName>ppt_h</p:attrName>
                                        </p:attrNameLst>
                                      </p:cBhvr>
                                      <p:tavLst>
                                        <p:tav tm="0">
                                          <p:val>
                                            <p:fltVal val="0"/>
                                          </p:val>
                                        </p:tav>
                                        <p:tav tm="100000">
                                          <p:val>
                                            <p:strVal val="#ppt_h"/>
                                          </p:val>
                                        </p:tav>
                                      </p:tavLst>
                                    </p:anim>
                                    <p:anim calcmode="lin" valueType="num">
                                      <p:cBhvr>
                                        <p:cTn id="17" dur="3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3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8434"/>
                                        </p:tgtEl>
                                        <p:attrNameLst>
                                          <p:attrName>style.visibility</p:attrName>
                                        </p:attrNameLst>
                                      </p:cBhvr>
                                      <p:to>
                                        <p:strVal val="visible"/>
                                      </p:to>
                                    </p:set>
                                    <p:anim calcmode="lin" valueType="num">
                                      <p:cBhvr>
                                        <p:cTn id="23" dur="3000" fill="hold"/>
                                        <p:tgtEl>
                                          <p:spTgt spid="18434"/>
                                        </p:tgtEl>
                                        <p:attrNameLst>
                                          <p:attrName>ppt_w</p:attrName>
                                        </p:attrNameLst>
                                      </p:cBhvr>
                                      <p:tavLst>
                                        <p:tav tm="0">
                                          <p:val>
                                            <p:fltVal val="0"/>
                                          </p:val>
                                        </p:tav>
                                        <p:tav tm="100000">
                                          <p:val>
                                            <p:strVal val="#ppt_w"/>
                                          </p:val>
                                        </p:tav>
                                      </p:tavLst>
                                    </p:anim>
                                    <p:anim calcmode="lin" valueType="num">
                                      <p:cBhvr>
                                        <p:cTn id="24" dur="3000" fill="hold"/>
                                        <p:tgtEl>
                                          <p:spTgt spid="18434"/>
                                        </p:tgtEl>
                                        <p:attrNameLst>
                                          <p:attrName>ppt_h</p:attrName>
                                        </p:attrNameLst>
                                      </p:cBhvr>
                                      <p:tavLst>
                                        <p:tav tm="0">
                                          <p:val>
                                            <p:fltVal val="0"/>
                                          </p:val>
                                        </p:tav>
                                        <p:tav tm="100000">
                                          <p:val>
                                            <p:strVal val="#ppt_h"/>
                                          </p:val>
                                        </p:tav>
                                      </p:tavLst>
                                    </p:anim>
                                    <p:anim calcmode="lin" valueType="num">
                                      <p:cBhvr>
                                        <p:cTn id="25" dur="3000" fill="hold"/>
                                        <p:tgtEl>
                                          <p:spTgt spid="18434"/>
                                        </p:tgtEl>
                                        <p:attrNameLst>
                                          <p:attrName>ppt_x</p:attrName>
                                        </p:attrNameLst>
                                      </p:cBhvr>
                                      <p:tavLst>
                                        <p:tav tm="0" fmla="#ppt_x+(cos(-2*pi*(1-$))*-#ppt_x-sin(-2*pi*(1-$))*(1-#ppt_y))*(1-$)">
                                          <p:val>
                                            <p:fltVal val="0"/>
                                          </p:val>
                                        </p:tav>
                                        <p:tav tm="100000">
                                          <p:val>
                                            <p:fltVal val="1"/>
                                          </p:val>
                                        </p:tav>
                                      </p:tavLst>
                                    </p:anim>
                                    <p:anim calcmode="lin" valueType="num">
                                      <p:cBhvr>
                                        <p:cTn id="26" dur="3000" fill="hold"/>
                                        <p:tgtEl>
                                          <p:spTgt spid="184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436096" y="116632"/>
            <a:ext cx="3457575" cy="792088"/>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6593532" y="2293441"/>
            <a:ext cx="2298948" cy="1351583"/>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2411760" y="973485"/>
            <a:ext cx="6076950" cy="583307"/>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114300" y="3309938"/>
            <a:ext cx="8202116" cy="623118"/>
          </a:xfrm>
          <a:prstGeom prst="rect">
            <a:avLst/>
          </a:prstGeom>
          <a:noFill/>
          <a:ln w="9525">
            <a:noFill/>
            <a:miter lim="800000"/>
            <a:headEnd/>
            <a:tailEnd/>
          </a:ln>
        </p:spPr>
      </p:pic>
      <p:sp>
        <p:nvSpPr>
          <p:cNvPr id="6" name="TextBox 5"/>
          <p:cNvSpPr txBox="1"/>
          <p:nvPr/>
        </p:nvSpPr>
        <p:spPr>
          <a:xfrm>
            <a:off x="8572302"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332737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146"/>
                                        </p:tgtEl>
                                        <p:attrNameLst>
                                          <p:attrName>style.visibility</p:attrName>
                                        </p:attrNameLst>
                                      </p:cBhvr>
                                      <p:to>
                                        <p:strVal val="visible"/>
                                      </p:to>
                                    </p:set>
                                    <p:anim calcmode="lin" valueType="num">
                                      <p:cBhvr>
                                        <p:cTn id="7" dur="2000" fill="hold"/>
                                        <p:tgtEl>
                                          <p:spTgt spid="6146"/>
                                        </p:tgtEl>
                                        <p:attrNameLst>
                                          <p:attrName>ppt_w</p:attrName>
                                        </p:attrNameLst>
                                      </p:cBhvr>
                                      <p:tavLst>
                                        <p:tav tm="0">
                                          <p:val>
                                            <p:fltVal val="0"/>
                                          </p:val>
                                        </p:tav>
                                        <p:tav tm="100000">
                                          <p:val>
                                            <p:strVal val="#ppt_w"/>
                                          </p:val>
                                        </p:tav>
                                      </p:tavLst>
                                    </p:anim>
                                    <p:anim calcmode="lin" valueType="num">
                                      <p:cBhvr>
                                        <p:cTn id="8" dur="2000" fill="hold"/>
                                        <p:tgtEl>
                                          <p:spTgt spid="6146"/>
                                        </p:tgtEl>
                                        <p:attrNameLst>
                                          <p:attrName>ppt_h</p:attrName>
                                        </p:attrNameLst>
                                      </p:cBhvr>
                                      <p:tavLst>
                                        <p:tav tm="0">
                                          <p:val>
                                            <p:fltVal val="0"/>
                                          </p:val>
                                        </p:tav>
                                        <p:tav tm="100000">
                                          <p:val>
                                            <p:strVal val="#ppt_h"/>
                                          </p:val>
                                        </p:tav>
                                      </p:tavLst>
                                    </p:anim>
                                    <p:anim calcmode="lin" valueType="num">
                                      <p:cBhvr>
                                        <p:cTn id="9" dur="2000" fill="hold"/>
                                        <p:tgtEl>
                                          <p:spTgt spid="6146"/>
                                        </p:tgtEl>
                                        <p:attrNameLst>
                                          <p:attrName>style.rotation</p:attrName>
                                        </p:attrNameLst>
                                      </p:cBhvr>
                                      <p:tavLst>
                                        <p:tav tm="0">
                                          <p:val>
                                            <p:fltVal val="90"/>
                                          </p:val>
                                        </p:tav>
                                        <p:tav tm="100000">
                                          <p:val>
                                            <p:fltVal val="0"/>
                                          </p:val>
                                        </p:tav>
                                      </p:tavLst>
                                    </p:anim>
                                    <p:animEffect transition="in" filter="fade">
                                      <p:cBhvr>
                                        <p:cTn id="10" dur="2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ppt_w</p:attrName>
                                        </p:attrNameLst>
                                      </p:cBhvr>
                                      <p:tavLst>
                                        <p:tav tm="0">
                                          <p:val>
                                            <p:fltVal val="0"/>
                                          </p:val>
                                        </p:tav>
                                        <p:tav tm="100000">
                                          <p:val>
                                            <p:strVal val="#ppt_w"/>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 calcmode="lin" valueType="num">
                                      <p:cBhvr>
                                        <p:cTn id="17" dur="2000" fill="hold"/>
                                        <p:tgtEl>
                                          <p:spTgt spid="6"/>
                                        </p:tgtEl>
                                        <p:attrNameLst>
                                          <p:attrName>style.rotation</p:attrName>
                                        </p:attrNameLst>
                                      </p:cBhvr>
                                      <p:tavLst>
                                        <p:tav tm="0">
                                          <p:val>
                                            <p:fltVal val="90"/>
                                          </p:val>
                                        </p:tav>
                                        <p:tav tm="100000">
                                          <p:val>
                                            <p:fltVal val="0"/>
                                          </p:val>
                                        </p:tav>
                                      </p:tavLst>
                                    </p:anim>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5122"/>
                                        </p:tgtEl>
                                        <p:attrNameLst>
                                          <p:attrName>style.visibility</p:attrName>
                                        </p:attrNameLst>
                                      </p:cBhvr>
                                      <p:to>
                                        <p:strVal val="visible"/>
                                      </p:to>
                                    </p:set>
                                    <p:anim calcmode="lin" valueType="num">
                                      <p:cBhvr>
                                        <p:cTn id="23" dur="2000" fill="hold"/>
                                        <p:tgtEl>
                                          <p:spTgt spid="5122"/>
                                        </p:tgtEl>
                                        <p:attrNameLst>
                                          <p:attrName>ppt_w</p:attrName>
                                        </p:attrNameLst>
                                      </p:cBhvr>
                                      <p:tavLst>
                                        <p:tav tm="0">
                                          <p:val>
                                            <p:fltVal val="0"/>
                                          </p:val>
                                        </p:tav>
                                        <p:tav tm="100000">
                                          <p:val>
                                            <p:strVal val="#ppt_w"/>
                                          </p:val>
                                        </p:tav>
                                      </p:tavLst>
                                    </p:anim>
                                    <p:anim calcmode="lin" valueType="num">
                                      <p:cBhvr>
                                        <p:cTn id="24" dur="2000" fill="hold"/>
                                        <p:tgtEl>
                                          <p:spTgt spid="5122"/>
                                        </p:tgtEl>
                                        <p:attrNameLst>
                                          <p:attrName>ppt_h</p:attrName>
                                        </p:attrNameLst>
                                      </p:cBhvr>
                                      <p:tavLst>
                                        <p:tav tm="0">
                                          <p:val>
                                            <p:fltVal val="0"/>
                                          </p:val>
                                        </p:tav>
                                        <p:tav tm="100000">
                                          <p:val>
                                            <p:strVal val="#ppt_h"/>
                                          </p:val>
                                        </p:tav>
                                      </p:tavLst>
                                    </p:anim>
                                    <p:anim calcmode="lin" valueType="num">
                                      <p:cBhvr>
                                        <p:cTn id="25" dur="2000" fill="hold"/>
                                        <p:tgtEl>
                                          <p:spTgt spid="5122"/>
                                        </p:tgtEl>
                                        <p:attrNameLst>
                                          <p:attrName>style.rotation</p:attrName>
                                        </p:attrNameLst>
                                      </p:cBhvr>
                                      <p:tavLst>
                                        <p:tav tm="0">
                                          <p:val>
                                            <p:fltVal val="90"/>
                                          </p:val>
                                        </p:tav>
                                        <p:tav tm="100000">
                                          <p:val>
                                            <p:fltVal val="0"/>
                                          </p:val>
                                        </p:tav>
                                      </p:tavLst>
                                    </p:anim>
                                    <p:animEffect transition="in" filter="fade">
                                      <p:cBhvr>
                                        <p:cTn id="26" dur="20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6147"/>
                                        </p:tgtEl>
                                        <p:attrNameLst>
                                          <p:attrName>style.visibility</p:attrName>
                                        </p:attrNameLst>
                                      </p:cBhvr>
                                      <p:to>
                                        <p:strVal val="visible"/>
                                      </p:to>
                                    </p:set>
                                    <p:anim calcmode="lin" valueType="num">
                                      <p:cBhvr>
                                        <p:cTn id="31" dur="2000" fill="hold"/>
                                        <p:tgtEl>
                                          <p:spTgt spid="6147"/>
                                        </p:tgtEl>
                                        <p:attrNameLst>
                                          <p:attrName>ppt_w</p:attrName>
                                        </p:attrNameLst>
                                      </p:cBhvr>
                                      <p:tavLst>
                                        <p:tav tm="0">
                                          <p:val>
                                            <p:fltVal val="0"/>
                                          </p:val>
                                        </p:tav>
                                        <p:tav tm="100000">
                                          <p:val>
                                            <p:strVal val="#ppt_w"/>
                                          </p:val>
                                        </p:tav>
                                      </p:tavLst>
                                    </p:anim>
                                    <p:anim calcmode="lin" valueType="num">
                                      <p:cBhvr>
                                        <p:cTn id="32" dur="2000" fill="hold"/>
                                        <p:tgtEl>
                                          <p:spTgt spid="6147"/>
                                        </p:tgtEl>
                                        <p:attrNameLst>
                                          <p:attrName>ppt_h</p:attrName>
                                        </p:attrNameLst>
                                      </p:cBhvr>
                                      <p:tavLst>
                                        <p:tav tm="0">
                                          <p:val>
                                            <p:fltVal val="0"/>
                                          </p:val>
                                        </p:tav>
                                        <p:tav tm="100000">
                                          <p:val>
                                            <p:strVal val="#ppt_h"/>
                                          </p:val>
                                        </p:tav>
                                      </p:tavLst>
                                    </p:anim>
                                    <p:anim calcmode="lin" valueType="num">
                                      <p:cBhvr>
                                        <p:cTn id="33" dur="2000" fill="hold"/>
                                        <p:tgtEl>
                                          <p:spTgt spid="6147"/>
                                        </p:tgtEl>
                                        <p:attrNameLst>
                                          <p:attrName>style.rotation</p:attrName>
                                        </p:attrNameLst>
                                      </p:cBhvr>
                                      <p:tavLst>
                                        <p:tav tm="0">
                                          <p:val>
                                            <p:fltVal val="90"/>
                                          </p:val>
                                        </p:tav>
                                        <p:tav tm="100000">
                                          <p:val>
                                            <p:fltVal val="0"/>
                                          </p:val>
                                        </p:tav>
                                      </p:tavLst>
                                    </p:anim>
                                    <p:animEffect transition="in" filter="fade">
                                      <p:cBhvr>
                                        <p:cTn id="34" dur="2000"/>
                                        <p:tgtEl>
                                          <p:spTgt spid="614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iterate type="lt">
                                    <p:tmPct val="5000"/>
                                  </p:iterate>
                                  <p:childTnLst>
                                    <p:set>
                                      <p:cBhvr>
                                        <p:cTn id="38" dur="1" fill="hold">
                                          <p:stCondLst>
                                            <p:cond delay="0"/>
                                          </p:stCondLst>
                                        </p:cTn>
                                        <p:tgtEl>
                                          <p:spTgt spid="7"/>
                                        </p:tgtEl>
                                        <p:attrNameLst>
                                          <p:attrName>style.visibility</p:attrName>
                                        </p:attrNameLst>
                                      </p:cBhvr>
                                      <p:to>
                                        <p:strVal val="visible"/>
                                      </p:to>
                                    </p:set>
                                    <p:anim calcmode="lin" valueType="num">
                                      <p:cBhvr>
                                        <p:cTn id="39" dur="2000" fill="hold"/>
                                        <p:tgtEl>
                                          <p:spTgt spid="7"/>
                                        </p:tgtEl>
                                        <p:attrNameLst>
                                          <p:attrName>ppt_w</p:attrName>
                                        </p:attrNameLst>
                                      </p:cBhvr>
                                      <p:tavLst>
                                        <p:tav tm="0">
                                          <p:val>
                                            <p:fltVal val="0"/>
                                          </p:val>
                                        </p:tav>
                                        <p:tav tm="100000">
                                          <p:val>
                                            <p:strVal val="#ppt_w"/>
                                          </p:val>
                                        </p:tav>
                                      </p:tavLst>
                                    </p:anim>
                                    <p:anim calcmode="lin" valueType="num">
                                      <p:cBhvr>
                                        <p:cTn id="40" dur="2000" fill="hold"/>
                                        <p:tgtEl>
                                          <p:spTgt spid="7"/>
                                        </p:tgtEl>
                                        <p:attrNameLst>
                                          <p:attrName>ppt_h</p:attrName>
                                        </p:attrNameLst>
                                      </p:cBhvr>
                                      <p:tavLst>
                                        <p:tav tm="0">
                                          <p:val>
                                            <p:fltVal val="0"/>
                                          </p:val>
                                        </p:tav>
                                        <p:tav tm="100000">
                                          <p:val>
                                            <p:strVal val="#ppt_h"/>
                                          </p:val>
                                        </p:tav>
                                      </p:tavLst>
                                    </p:anim>
                                    <p:anim calcmode="lin" valueType="num">
                                      <p:cBhvr>
                                        <p:cTn id="41" dur="2000" fill="hold"/>
                                        <p:tgtEl>
                                          <p:spTgt spid="7"/>
                                        </p:tgtEl>
                                        <p:attrNameLst>
                                          <p:attrName>style.rotation</p:attrName>
                                        </p:attrNameLst>
                                      </p:cBhvr>
                                      <p:tavLst>
                                        <p:tav tm="0">
                                          <p:val>
                                            <p:fltVal val="90"/>
                                          </p:val>
                                        </p:tav>
                                        <p:tav tm="100000">
                                          <p:val>
                                            <p:fltVal val="0"/>
                                          </p:val>
                                        </p:tav>
                                      </p:tavLst>
                                    </p:anim>
                                    <p:animEffect transition="in" filter="fade">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5123"/>
                                        </p:tgtEl>
                                        <p:attrNameLst>
                                          <p:attrName>style.visibility</p:attrName>
                                        </p:attrNameLst>
                                      </p:cBhvr>
                                      <p:to>
                                        <p:strVal val="visible"/>
                                      </p:to>
                                    </p:set>
                                    <p:anim calcmode="lin" valueType="num">
                                      <p:cBhvr>
                                        <p:cTn id="47" dur="2000" fill="hold"/>
                                        <p:tgtEl>
                                          <p:spTgt spid="5123"/>
                                        </p:tgtEl>
                                        <p:attrNameLst>
                                          <p:attrName>ppt_w</p:attrName>
                                        </p:attrNameLst>
                                      </p:cBhvr>
                                      <p:tavLst>
                                        <p:tav tm="0">
                                          <p:val>
                                            <p:fltVal val="0"/>
                                          </p:val>
                                        </p:tav>
                                        <p:tav tm="100000">
                                          <p:val>
                                            <p:strVal val="#ppt_w"/>
                                          </p:val>
                                        </p:tav>
                                      </p:tavLst>
                                    </p:anim>
                                    <p:anim calcmode="lin" valueType="num">
                                      <p:cBhvr>
                                        <p:cTn id="48" dur="2000" fill="hold"/>
                                        <p:tgtEl>
                                          <p:spTgt spid="5123"/>
                                        </p:tgtEl>
                                        <p:attrNameLst>
                                          <p:attrName>ppt_h</p:attrName>
                                        </p:attrNameLst>
                                      </p:cBhvr>
                                      <p:tavLst>
                                        <p:tav tm="0">
                                          <p:val>
                                            <p:fltVal val="0"/>
                                          </p:val>
                                        </p:tav>
                                        <p:tav tm="100000">
                                          <p:val>
                                            <p:strVal val="#ppt_h"/>
                                          </p:val>
                                        </p:tav>
                                      </p:tavLst>
                                    </p:anim>
                                    <p:anim calcmode="lin" valueType="num">
                                      <p:cBhvr>
                                        <p:cTn id="49" dur="2000" fill="hold"/>
                                        <p:tgtEl>
                                          <p:spTgt spid="5123"/>
                                        </p:tgtEl>
                                        <p:attrNameLst>
                                          <p:attrName>style.rotation</p:attrName>
                                        </p:attrNameLst>
                                      </p:cBhvr>
                                      <p:tavLst>
                                        <p:tav tm="0">
                                          <p:val>
                                            <p:fltVal val="90"/>
                                          </p:val>
                                        </p:tav>
                                        <p:tav tm="100000">
                                          <p:val>
                                            <p:fltVal val="0"/>
                                          </p:val>
                                        </p:tav>
                                      </p:tavLst>
                                    </p:anim>
                                    <p:animEffect transition="in" filter="fade">
                                      <p:cBhvr>
                                        <p:cTn id="50"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2463555" y="188640"/>
            <a:ext cx="6500933" cy="604069"/>
          </a:xfrm>
          <a:prstGeom prst="rect">
            <a:avLst/>
          </a:prstGeom>
          <a:noFill/>
          <a:ln w="9525">
            <a:noFill/>
            <a:miter lim="800000"/>
            <a:headEnd/>
            <a:tailEnd/>
          </a:ln>
        </p:spPr>
      </p:pic>
      <p:pic>
        <p:nvPicPr>
          <p:cNvPr id="19458" name="Picture 2"/>
          <p:cNvPicPr>
            <a:picLocks noChangeAspect="1" noChangeArrowheads="1"/>
          </p:cNvPicPr>
          <p:nvPr/>
        </p:nvPicPr>
        <p:blipFill>
          <a:blip r:embed="rId3" cstate="print"/>
          <a:srcRect/>
          <a:stretch>
            <a:fillRect/>
          </a:stretch>
        </p:blipFill>
        <p:spPr bwMode="auto">
          <a:xfrm>
            <a:off x="72008" y="980728"/>
            <a:ext cx="8532440" cy="1647999"/>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515144" y="3212976"/>
            <a:ext cx="8377336" cy="45529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288032" y="3706167"/>
            <a:ext cx="8172400" cy="1523033"/>
          </a:xfrm>
          <a:prstGeom prst="rect">
            <a:avLst/>
          </a:prstGeom>
          <a:noFill/>
          <a:ln w="9525">
            <a:noFill/>
            <a:miter lim="800000"/>
            <a:headEnd/>
            <a:tailEnd/>
          </a:ln>
        </p:spPr>
      </p:pic>
      <p:sp>
        <p:nvSpPr>
          <p:cNvPr id="6" name="TextBox 5"/>
          <p:cNvSpPr txBox="1"/>
          <p:nvPr/>
        </p:nvSpPr>
        <p:spPr>
          <a:xfrm>
            <a:off x="8598428" y="10231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368741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slide(fromBottom)">
                                      <p:cBhvr>
                                        <p:cTn id="7" dur="2000"/>
                                        <p:tgtEl>
                                          <p:spTgt spid="522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9458"/>
                                        </p:tgtEl>
                                        <p:attrNameLst>
                                          <p:attrName>style.visibility</p:attrName>
                                        </p:attrNameLst>
                                      </p:cBhvr>
                                      <p:to>
                                        <p:strVal val="visible"/>
                                      </p:to>
                                    </p:set>
                                    <p:animEffect transition="in" filter="slide(fromBottom)">
                                      <p:cBhvr>
                                        <p:cTn id="17" dur="2000"/>
                                        <p:tgtEl>
                                          <p:spTgt spid="1945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lide(fromBottom)">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Bottom)">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lide(fromBottom)">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71914" y="44624"/>
            <a:ext cx="9036590" cy="680839"/>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144016" y="980728"/>
            <a:ext cx="8388424" cy="1542653"/>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251520" y="2852936"/>
            <a:ext cx="8774110" cy="1145654"/>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2843808" y="4077073"/>
            <a:ext cx="4391025" cy="697924"/>
          </a:xfrm>
          <a:prstGeom prst="rect">
            <a:avLst/>
          </a:prstGeom>
          <a:noFill/>
          <a:ln w="9525">
            <a:noFill/>
            <a:miter lim="800000"/>
            <a:headEnd/>
            <a:tailEnd/>
          </a:ln>
        </p:spPr>
      </p:pic>
      <p:pic>
        <p:nvPicPr>
          <p:cNvPr id="6" name="Picture 3"/>
          <p:cNvPicPr>
            <a:picLocks noChangeAspect="1" noChangeArrowheads="1"/>
          </p:cNvPicPr>
          <p:nvPr/>
        </p:nvPicPr>
        <p:blipFill>
          <a:blip r:embed="rId6" cstate="print"/>
          <a:srcRect/>
          <a:stretch>
            <a:fillRect/>
          </a:stretch>
        </p:blipFill>
        <p:spPr bwMode="auto">
          <a:xfrm>
            <a:off x="1363166" y="4725144"/>
            <a:ext cx="6953250" cy="648072"/>
          </a:xfrm>
          <a:prstGeom prst="rect">
            <a:avLst/>
          </a:prstGeom>
          <a:noFill/>
          <a:ln w="9525">
            <a:noFill/>
            <a:miter lim="800000"/>
            <a:headEnd/>
            <a:tailEnd/>
          </a:ln>
        </p:spPr>
      </p:pic>
      <p:sp>
        <p:nvSpPr>
          <p:cNvPr id="7" name="TextBox 6"/>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32440" y="407707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Scale>
                                      <p:cBhvr>
                                        <p:cTn id="7" dur="2000" decel="50000" fill="hold">
                                          <p:stCondLst>
                                            <p:cond delay="0"/>
                                          </p:stCondLst>
                                        </p:cTn>
                                        <p:tgtEl>
                                          <p:spTgt spid="542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54274"/>
                                        </p:tgtEl>
                                        <p:attrNameLst>
                                          <p:attrName>ppt_x</p:attrName>
                                          <p:attrName>ppt_y</p:attrName>
                                        </p:attrNameLst>
                                      </p:cBhvr>
                                    </p:animMotion>
                                    <p:animEffect transition="in" filter="fade">
                                      <p:cBhvr>
                                        <p:cTn id="9" dur="2000"/>
                                        <p:tgtEl>
                                          <p:spTgt spid="5427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2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7"/>
                                        </p:tgtEl>
                                        <p:attrNameLst>
                                          <p:attrName>ppt_x</p:attrName>
                                          <p:attrName>ppt_y</p:attrName>
                                        </p:attrNameLst>
                                      </p:cBhvr>
                                    </p:animMotion>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1506"/>
                                        </p:tgtEl>
                                        <p:attrNameLst>
                                          <p:attrName>style.visibility</p:attrName>
                                        </p:attrNameLst>
                                      </p:cBhvr>
                                      <p:to>
                                        <p:strVal val="visible"/>
                                      </p:to>
                                    </p:set>
                                    <p:animScale>
                                      <p:cBhvr>
                                        <p:cTn id="21" dur="2000" decel="50000" fill="hold">
                                          <p:stCondLst>
                                            <p:cond delay="0"/>
                                          </p:stCondLst>
                                        </p:cTn>
                                        <p:tgtEl>
                                          <p:spTgt spid="215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1506"/>
                                        </p:tgtEl>
                                        <p:attrNameLst>
                                          <p:attrName>ppt_x</p:attrName>
                                          <p:attrName>ppt_y</p:attrName>
                                        </p:attrNameLst>
                                      </p:cBhvr>
                                    </p:animMotion>
                                    <p:animEffect transition="in" filter="fade">
                                      <p:cBhvr>
                                        <p:cTn id="23" dur="2000"/>
                                        <p:tgtEl>
                                          <p:spTgt spid="21506"/>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Scale>
                                      <p:cBhvr>
                                        <p:cTn id="28" dur="2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2000" decel="50000" fill="hold">
                                          <p:stCondLst>
                                            <p:cond delay="0"/>
                                          </p:stCondLst>
                                        </p:cTn>
                                        <p:tgtEl>
                                          <p:spTgt spid="4"/>
                                        </p:tgtEl>
                                        <p:attrNameLst>
                                          <p:attrName>ppt_x</p:attrName>
                                          <p:attrName>ppt_y</p:attrName>
                                        </p:attrNameLst>
                                      </p:cBhvr>
                                    </p:animMotion>
                                    <p:animEffect transition="in" filter="fade">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Scale>
                                      <p:cBhvr>
                                        <p:cTn id="35" dur="2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2000" decel="50000" fill="hold">
                                          <p:stCondLst>
                                            <p:cond delay="0"/>
                                          </p:stCondLst>
                                        </p:cTn>
                                        <p:tgtEl>
                                          <p:spTgt spid="8"/>
                                        </p:tgtEl>
                                        <p:attrNameLst>
                                          <p:attrName>ppt_x</p:attrName>
                                          <p:attrName>ppt_y</p:attrName>
                                        </p:attrNameLst>
                                      </p:cBhvr>
                                    </p:animMotion>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Scale>
                                      <p:cBhvr>
                                        <p:cTn id="42" dur="2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2000" decel="50000" fill="hold">
                                          <p:stCondLst>
                                            <p:cond delay="0"/>
                                          </p:stCondLst>
                                        </p:cTn>
                                        <p:tgtEl>
                                          <p:spTgt spid="5"/>
                                        </p:tgtEl>
                                        <p:attrNameLst>
                                          <p:attrName>ppt_x</p:attrName>
                                          <p:attrName>ppt_y</p:attrName>
                                        </p:attrNameLst>
                                      </p:cBhvr>
                                    </p:animMotion>
                                    <p:animEffect transition="in" filter="fade">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Scale>
                                      <p:cBhvr>
                                        <p:cTn id="49"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2000" decel="50000" fill="hold">
                                          <p:stCondLst>
                                            <p:cond delay="0"/>
                                          </p:stCondLst>
                                        </p:cTn>
                                        <p:tgtEl>
                                          <p:spTgt spid="6"/>
                                        </p:tgtEl>
                                        <p:attrNameLst>
                                          <p:attrName>ppt_x</p:attrName>
                                          <p:attrName>ppt_y</p:attrName>
                                        </p:attrNameLst>
                                      </p:cBhvr>
                                    </p:animMotion>
                                    <p:animEffect transition="in" filter="fade">
                                      <p:cBhvr>
                                        <p:cTn id="5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04661281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571268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60646691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28410724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86059474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2211266" y="116632"/>
            <a:ext cx="6825230" cy="934963"/>
          </a:xfrm>
          <a:prstGeom prst="rect">
            <a:avLst/>
          </a:prstGeom>
          <a:noFill/>
          <a:ln w="9525">
            <a:noFill/>
            <a:miter lim="800000"/>
            <a:headEnd/>
            <a:tailEnd/>
          </a:ln>
        </p:spPr>
      </p:pic>
      <p:grpSp>
        <p:nvGrpSpPr>
          <p:cNvPr id="12" name="Group 11"/>
          <p:cNvGrpSpPr/>
          <p:nvPr/>
        </p:nvGrpSpPr>
        <p:grpSpPr>
          <a:xfrm>
            <a:off x="288032" y="1052736"/>
            <a:ext cx="8460432" cy="2194347"/>
            <a:chOff x="288032" y="1052736"/>
            <a:chExt cx="8460432" cy="2194347"/>
          </a:xfrm>
        </p:grpSpPr>
        <p:grpSp>
          <p:nvGrpSpPr>
            <p:cNvPr id="5" name="Group 4"/>
            <p:cNvGrpSpPr/>
            <p:nvPr/>
          </p:nvGrpSpPr>
          <p:grpSpPr>
            <a:xfrm>
              <a:off x="752867" y="1052736"/>
              <a:ext cx="7923589" cy="504056"/>
              <a:chOff x="248811" y="1196752"/>
              <a:chExt cx="8283629" cy="576063"/>
            </a:xfrm>
          </p:grpSpPr>
          <p:pic>
            <p:nvPicPr>
              <p:cNvPr id="23554" name="Picture 2"/>
              <p:cNvPicPr>
                <a:picLocks noChangeAspect="1" noChangeArrowheads="1"/>
              </p:cNvPicPr>
              <p:nvPr/>
            </p:nvPicPr>
            <p:blipFill>
              <a:blip r:embed="rId3" cstate="print"/>
              <a:srcRect/>
              <a:stretch>
                <a:fillRect/>
              </a:stretch>
            </p:blipFill>
            <p:spPr bwMode="auto">
              <a:xfrm>
                <a:off x="6084168" y="1196752"/>
                <a:ext cx="2448272" cy="576063"/>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248811" y="1196752"/>
                <a:ext cx="5842050" cy="495747"/>
              </a:xfrm>
              <a:prstGeom prst="rect">
                <a:avLst/>
              </a:prstGeom>
              <a:noFill/>
              <a:ln w="9525">
                <a:noFill/>
                <a:miter lim="800000"/>
                <a:headEnd/>
                <a:tailEnd/>
              </a:ln>
            </p:spPr>
          </p:pic>
        </p:grpSp>
        <p:pic>
          <p:nvPicPr>
            <p:cNvPr id="23556" name="Picture 4"/>
            <p:cNvPicPr>
              <a:picLocks noChangeAspect="1" noChangeArrowheads="1"/>
            </p:cNvPicPr>
            <p:nvPr/>
          </p:nvPicPr>
          <p:blipFill>
            <a:blip r:embed="rId5" cstate="print"/>
            <a:srcRect/>
            <a:stretch>
              <a:fillRect/>
            </a:stretch>
          </p:blipFill>
          <p:spPr bwMode="auto">
            <a:xfrm>
              <a:off x="288032" y="1556792"/>
              <a:ext cx="8460432" cy="1690291"/>
            </a:xfrm>
            <a:prstGeom prst="rect">
              <a:avLst/>
            </a:prstGeom>
            <a:noFill/>
            <a:ln w="9525">
              <a:noFill/>
              <a:miter lim="800000"/>
              <a:headEnd/>
              <a:tailEnd/>
            </a:ln>
          </p:spPr>
        </p:pic>
      </p:grpSp>
      <p:pic>
        <p:nvPicPr>
          <p:cNvPr id="7" name="Picture 2"/>
          <p:cNvPicPr>
            <a:picLocks noChangeAspect="1" noChangeArrowheads="1"/>
          </p:cNvPicPr>
          <p:nvPr/>
        </p:nvPicPr>
        <p:blipFill>
          <a:blip r:embed="rId6" cstate="print"/>
          <a:srcRect/>
          <a:stretch>
            <a:fillRect/>
          </a:stretch>
        </p:blipFill>
        <p:spPr bwMode="auto">
          <a:xfrm>
            <a:off x="5148064" y="3356992"/>
            <a:ext cx="3897585" cy="734328"/>
          </a:xfrm>
          <a:prstGeom prst="rect">
            <a:avLst/>
          </a:prstGeom>
          <a:noFill/>
          <a:ln w="9525">
            <a:noFill/>
            <a:miter lim="800000"/>
            <a:headEnd/>
            <a:tailEnd/>
          </a:ln>
        </p:spPr>
      </p:pic>
      <p:grpSp>
        <p:nvGrpSpPr>
          <p:cNvPr id="13" name="Group 12"/>
          <p:cNvGrpSpPr/>
          <p:nvPr/>
        </p:nvGrpSpPr>
        <p:grpSpPr>
          <a:xfrm>
            <a:off x="56931" y="4365104"/>
            <a:ext cx="8619525" cy="1512168"/>
            <a:chOff x="56931" y="4365104"/>
            <a:chExt cx="8619525" cy="1512168"/>
          </a:xfrm>
        </p:grpSpPr>
        <p:grpSp>
          <p:nvGrpSpPr>
            <p:cNvPr id="8" name="Group 7"/>
            <p:cNvGrpSpPr/>
            <p:nvPr/>
          </p:nvGrpSpPr>
          <p:grpSpPr>
            <a:xfrm>
              <a:off x="56931" y="5013175"/>
              <a:ext cx="8619525" cy="864097"/>
              <a:chOff x="-87085" y="1104988"/>
              <a:chExt cx="8907557" cy="502915"/>
            </a:xfrm>
          </p:grpSpPr>
          <p:pic>
            <p:nvPicPr>
              <p:cNvPr id="9" name="Picture 2"/>
              <p:cNvPicPr>
                <a:picLocks noChangeAspect="1" noChangeArrowheads="1"/>
              </p:cNvPicPr>
              <p:nvPr/>
            </p:nvPicPr>
            <p:blipFill>
              <a:blip r:embed="rId7" cstate="print"/>
              <a:srcRect/>
              <a:stretch>
                <a:fillRect/>
              </a:stretch>
            </p:blipFill>
            <p:spPr bwMode="auto">
              <a:xfrm>
                <a:off x="5364088" y="1124744"/>
                <a:ext cx="3456384" cy="432048"/>
              </a:xfrm>
              <a:prstGeom prst="rect">
                <a:avLst/>
              </a:prstGeom>
              <a:noFill/>
              <a:ln w="9525">
                <a:noFill/>
                <a:miter lim="800000"/>
                <a:headEnd/>
                <a:tailEnd/>
              </a:ln>
            </p:spPr>
          </p:pic>
          <p:pic>
            <p:nvPicPr>
              <p:cNvPr id="10" name="Picture 3"/>
              <p:cNvPicPr>
                <a:picLocks noChangeAspect="1" noChangeArrowheads="1"/>
              </p:cNvPicPr>
              <p:nvPr/>
            </p:nvPicPr>
            <p:blipFill>
              <a:blip r:embed="rId8" cstate="print"/>
              <a:srcRect/>
              <a:stretch>
                <a:fillRect/>
              </a:stretch>
            </p:blipFill>
            <p:spPr bwMode="auto">
              <a:xfrm>
                <a:off x="-87085" y="1104988"/>
                <a:ext cx="5444480" cy="502915"/>
              </a:xfrm>
              <a:prstGeom prst="rect">
                <a:avLst/>
              </a:prstGeom>
              <a:noFill/>
              <a:ln w="9525">
                <a:noFill/>
                <a:miter lim="800000"/>
                <a:headEnd/>
                <a:tailEnd/>
              </a:ln>
            </p:spPr>
          </p:pic>
        </p:grpSp>
        <p:pic>
          <p:nvPicPr>
            <p:cNvPr id="11" name="Picture 4"/>
            <p:cNvPicPr>
              <a:picLocks noChangeAspect="1" noChangeArrowheads="1"/>
            </p:cNvPicPr>
            <p:nvPr/>
          </p:nvPicPr>
          <p:blipFill>
            <a:blip r:embed="rId9" cstate="print"/>
            <a:srcRect/>
            <a:stretch>
              <a:fillRect/>
            </a:stretch>
          </p:blipFill>
          <p:spPr bwMode="auto">
            <a:xfrm>
              <a:off x="179512" y="4365104"/>
              <a:ext cx="8280920" cy="504056"/>
            </a:xfrm>
            <a:prstGeom prst="rect">
              <a:avLst/>
            </a:prstGeom>
            <a:noFill/>
            <a:ln w="9525">
              <a:noFill/>
              <a:miter lim="800000"/>
              <a:headEnd/>
              <a:tailEnd/>
            </a:ln>
          </p:spPr>
        </p:pic>
      </p:grpSp>
      <p:sp>
        <p:nvSpPr>
          <p:cNvPr id="14" name="TextBox 13"/>
          <p:cNvSpPr txBox="1"/>
          <p:nvPr/>
        </p:nvSpPr>
        <p:spPr>
          <a:xfrm>
            <a:off x="859842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5" name="TextBox 14"/>
          <p:cNvSpPr txBox="1"/>
          <p:nvPr/>
        </p:nvSpPr>
        <p:spPr>
          <a:xfrm>
            <a:off x="8598428" y="43354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p:cTn id="7" dur="5000" fill="hold"/>
                                        <p:tgtEl>
                                          <p:spTgt spid="56322"/>
                                        </p:tgtEl>
                                        <p:attrNameLst>
                                          <p:attrName>ppt_w</p:attrName>
                                        </p:attrNameLst>
                                      </p:cBhvr>
                                      <p:tavLst>
                                        <p:tav tm="0">
                                          <p:val>
                                            <p:strVal val="#ppt_w*0.05"/>
                                          </p:val>
                                        </p:tav>
                                        <p:tav tm="100000">
                                          <p:val>
                                            <p:strVal val="#ppt_w"/>
                                          </p:val>
                                        </p:tav>
                                      </p:tavLst>
                                    </p:anim>
                                    <p:anim calcmode="lin" valueType="num">
                                      <p:cBhvr>
                                        <p:cTn id="8" dur="5000" fill="hold"/>
                                        <p:tgtEl>
                                          <p:spTgt spid="56322"/>
                                        </p:tgtEl>
                                        <p:attrNameLst>
                                          <p:attrName>ppt_h</p:attrName>
                                        </p:attrNameLst>
                                      </p:cBhvr>
                                      <p:tavLst>
                                        <p:tav tm="0">
                                          <p:val>
                                            <p:strVal val="#ppt_h"/>
                                          </p:val>
                                        </p:tav>
                                        <p:tav tm="100000">
                                          <p:val>
                                            <p:strVal val="#ppt_h"/>
                                          </p:val>
                                        </p:tav>
                                      </p:tavLst>
                                    </p:anim>
                                    <p:anim calcmode="lin" valueType="num">
                                      <p:cBhvr>
                                        <p:cTn id="9" dur="5000" fill="hold"/>
                                        <p:tgtEl>
                                          <p:spTgt spid="56322"/>
                                        </p:tgtEl>
                                        <p:attrNameLst>
                                          <p:attrName>ppt_x</p:attrName>
                                        </p:attrNameLst>
                                      </p:cBhvr>
                                      <p:tavLst>
                                        <p:tav tm="0">
                                          <p:val>
                                            <p:strVal val="#ppt_x-.2"/>
                                          </p:val>
                                        </p:tav>
                                        <p:tav tm="100000">
                                          <p:val>
                                            <p:strVal val="#ppt_x"/>
                                          </p:val>
                                        </p:tav>
                                      </p:tavLst>
                                    </p:anim>
                                    <p:anim calcmode="lin" valueType="num">
                                      <p:cBhvr>
                                        <p:cTn id="10" dur="5000" fill="hold"/>
                                        <p:tgtEl>
                                          <p:spTgt spid="56322"/>
                                        </p:tgtEl>
                                        <p:attrNameLst>
                                          <p:attrName>ppt_y</p:attrName>
                                        </p:attrNameLst>
                                      </p:cBhvr>
                                      <p:tavLst>
                                        <p:tav tm="0">
                                          <p:val>
                                            <p:strVal val="#ppt_y"/>
                                          </p:val>
                                        </p:tav>
                                        <p:tav tm="100000">
                                          <p:val>
                                            <p:strVal val="#ppt_y"/>
                                          </p:val>
                                        </p:tav>
                                      </p:tavLst>
                                    </p:anim>
                                    <p:animEffect transition="in" filter="fade">
                                      <p:cBhvr>
                                        <p:cTn id="11" dur="5000"/>
                                        <p:tgtEl>
                                          <p:spTgt spid="56322"/>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0" fill="hold"/>
                                        <p:tgtEl>
                                          <p:spTgt spid="14"/>
                                        </p:tgtEl>
                                        <p:attrNameLst>
                                          <p:attrName>ppt_w</p:attrName>
                                        </p:attrNameLst>
                                      </p:cBhvr>
                                      <p:tavLst>
                                        <p:tav tm="0">
                                          <p:val>
                                            <p:strVal val="#ppt_w*0.05"/>
                                          </p:val>
                                        </p:tav>
                                        <p:tav tm="100000">
                                          <p:val>
                                            <p:strVal val="#ppt_w"/>
                                          </p:val>
                                        </p:tav>
                                      </p:tavLst>
                                    </p:anim>
                                    <p:anim calcmode="lin" valueType="num">
                                      <p:cBhvr>
                                        <p:cTn id="17" dur="5000" fill="hold"/>
                                        <p:tgtEl>
                                          <p:spTgt spid="14"/>
                                        </p:tgtEl>
                                        <p:attrNameLst>
                                          <p:attrName>ppt_h</p:attrName>
                                        </p:attrNameLst>
                                      </p:cBhvr>
                                      <p:tavLst>
                                        <p:tav tm="0">
                                          <p:val>
                                            <p:strVal val="#ppt_h"/>
                                          </p:val>
                                        </p:tav>
                                        <p:tav tm="100000">
                                          <p:val>
                                            <p:strVal val="#ppt_h"/>
                                          </p:val>
                                        </p:tav>
                                      </p:tavLst>
                                    </p:anim>
                                    <p:anim calcmode="lin" valueType="num">
                                      <p:cBhvr>
                                        <p:cTn id="18" dur="5000" fill="hold"/>
                                        <p:tgtEl>
                                          <p:spTgt spid="14"/>
                                        </p:tgtEl>
                                        <p:attrNameLst>
                                          <p:attrName>ppt_x</p:attrName>
                                        </p:attrNameLst>
                                      </p:cBhvr>
                                      <p:tavLst>
                                        <p:tav tm="0">
                                          <p:val>
                                            <p:strVal val="#ppt_x-.2"/>
                                          </p:val>
                                        </p:tav>
                                        <p:tav tm="100000">
                                          <p:val>
                                            <p:strVal val="#ppt_x"/>
                                          </p:val>
                                        </p:tav>
                                      </p:tavLst>
                                    </p:anim>
                                    <p:anim calcmode="lin" valueType="num">
                                      <p:cBhvr>
                                        <p:cTn id="19" dur="5000" fill="hold"/>
                                        <p:tgtEl>
                                          <p:spTgt spid="14"/>
                                        </p:tgtEl>
                                        <p:attrNameLst>
                                          <p:attrName>ppt_y</p:attrName>
                                        </p:attrNameLst>
                                      </p:cBhvr>
                                      <p:tavLst>
                                        <p:tav tm="0">
                                          <p:val>
                                            <p:strVal val="#ppt_y"/>
                                          </p:val>
                                        </p:tav>
                                        <p:tav tm="100000">
                                          <p:val>
                                            <p:strVal val="#ppt_y"/>
                                          </p:val>
                                        </p:tav>
                                      </p:tavLst>
                                    </p:anim>
                                    <p:animEffect transition="in" filter="fade">
                                      <p:cBhvr>
                                        <p:cTn id="20" dur="5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0" fill="hold"/>
                                        <p:tgtEl>
                                          <p:spTgt spid="12"/>
                                        </p:tgtEl>
                                        <p:attrNameLst>
                                          <p:attrName>ppt_w</p:attrName>
                                        </p:attrNameLst>
                                      </p:cBhvr>
                                      <p:tavLst>
                                        <p:tav tm="0">
                                          <p:val>
                                            <p:strVal val="#ppt_w*0.05"/>
                                          </p:val>
                                        </p:tav>
                                        <p:tav tm="100000">
                                          <p:val>
                                            <p:strVal val="#ppt_w"/>
                                          </p:val>
                                        </p:tav>
                                      </p:tavLst>
                                    </p:anim>
                                    <p:anim calcmode="lin" valueType="num">
                                      <p:cBhvr>
                                        <p:cTn id="26" dur="5000" fill="hold"/>
                                        <p:tgtEl>
                                          <p:spTgt spid="12"/>
                                        </p:tgtEl>
                                        <p:attrNameLst>
                                          <p:attrName>ppt_h</p:attrName>
                                        </p:attrNameLst>
                                      </p:cBhvr>
                                      <p:tavLst>
                                        <p:tav tm="0">
                                          <p:val>
                                            <p:strVal val="#ppt_h"/>
                                          </p:val>
                                        </p:tav>
                                        <p:tav tm="100000">
                                          <p:val>
                                            <p:strVal val="#ppt_h"/>
                                          </p:val>
                                        </p:tav>
                                      </p:tavLst>
                                    </p:anim>
                                    <p:anim calcmode="lin" valueType="num">
                                      <p:cBhvr>
                                        <p:cTn id="27" dur="5000" fill="hold"/>
                                        <p:tgtEl>
                                          <p:spTgt spid="12"/>
                                        </p:tgtEl>
                                        <p:attrNameLst>
                                          <p:attrName>ppt_x</p:attrName>
                                        </p:attrNameLst>
                                      </p:cBhvr>
                                      <p:tavLst>
                                        <p:tav tm="0">
                                          <p:val>
                                            <p:strVal val="#ppt_x-.2"/>
                                          </p:val>
                                        </p:tav>
                                        <p:tav tm="100000">
                                          <p:val>
                                            <p:strVal val="#ppt_x"/>
                                          </p:val>
                                        </p:tav>
                                      </p:tavLst>
                                    </p:anim>
                                    <p:anim calcmode="lin" valueType="num">
                                      <p:cBhvr>
                                        <p:cTn id="28" dur="5000" fill="hold"/>
                                        <p:tgtEl>
                                          <p:spTgt spid="12"/>
                                        </p:tgtEl>
                                        <p:attrNameLst>
                                          <p:attrName>ppt_y</p:attrName>
                                        </p:attrNameLst>
                                      </p:cBhvr>
                                      <p:tavLst>
                                        <p:tav tm="0">
                                          <p:val>
                                            <p:strVal val="#ppt_y"/>
                                          </p:val>
                                        </p:tav>
                                        <p:tav tm="100000">
                                          <p:val>
                                            <p:strVal val="#ppt_y"/>
                                          </p:val>
                                        </p:tav>
                                      </p:tavLst>
                                    </p:anim>
                                    <p:animEffect transition="in" filter="fade">
                                      <p:cBhvr>
                                        <p:cTn id="29" dur="5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0" fill="hold"/>
                                        <p:tgtEl>
                                          <p:spTgt spid="7"/>
                                        </p:tgtEl>
                                        <p:attrNameLst>
                                          <p:attrName>ppt_w</p:attrName>
                                        </p:attrNameLst>
                                      </p:cBhvr>
                                      <p:tavLst>
                                        <p:tav tm="0">
                                          <p:val>
                                            <p:strVal val="#ppt_w*0.05"/>
                                          </p:val>
                                        </p:tav>
                                        <p:tav tm="100000">
                                          <p:val>
                                            <p:strVal val="#ppt_w"/>
                                          </p:val>
                                        </p:tav>
                                      </p:tavLst>
                                    </p:anim>
                                    <p:anim calcmode="lin" valueType="num">
                                      <p:cBhvr>
                                        <p:cTn id="35" dur="5000" fill="hold"/>
                                        <p:tgtEl>
                                          <p:spTgt spid="7"/>
                                        </p:tgtEl>
                                        <p:attrNameLst>
                                          <p:attrName>ppt_h</p:attrName>
                                        </p:attrNameLst>
                                      </p:cBhvr>
                                      <p:tavLst>
                                        <p:tav tm="0">
                                          <p:val>
                                            <p:strVal val="#ppt_h"/>
                                          </p:val>
                                        </p:tav>
                                        <p:tav tm="100000">
                                          <p:val>
                                            <p:strVal val="#ppt_h"/>
                                          </p:val>
                                        </p:tav>
                                      </p:tavLst>
                                    </p:anim>
                                    <p:anim calcmode="lin" valueType="num">
                                      <p:cBhvr>
                                        <p:cTn id="36" dur="5000" fill="hold"/>
                                        <p:tgtEl>
                                          <p:spTgt spid="7"/>
                                        </p:tgtEl>
                                        <p:attrNameLst>
                                          <p:attrName>ppt_x</p:attrName>
                                        </p:attrNameLst>
                                      </p:cBhvr>
                                      <p:tavLst>
                                        <p:tav tm="0">
                                          <p:val>
                                            <p:strVal val="#ppt_x-.2"/>
                                          </p:val>
                                        </p:tav>
                                        <p:tav tm="100000">
                                          <p:val>
                                            <p:strVal val="#ppt_x"/>
                                          </p:val>
                                        </p:tav>
                                      </p:tavLst>
                                    </p:anim>
                                    <p:anim calcmode="lin" valueType="num">
                                      <p:cBhvr>
                                        <p:cTn id="37" dur="5000" fill="hold"/>
                                        <p:tgtEl>
                                          <p:spTgt spid="7"/>
                                        </p:tgtEl>
                                        <p:attrNameLst>
                                          <p:attrName>ppt_y</p:attrName>
                                        </p:attrNameLst>
                                      </p:cBhvr>
                                      <p:tavLst>
                                        <p:tav tm="0">
                                          <p:val>
                                            <p:strVal val="#ppt_y"/>
                                          </p:val>
                                        </p:tav>
                                        <p:tav tm="100000">
                                          <p:val>
                                            <p:strVal val="#ppt_y"/>
                                          </p:val>
                                        </p:tav>
                                      </p:tavLst>
                                    </p:anim>
                                    <p:animEffect transition="in" filter="fade">
                                      <p:cBhvr>
                                        <p:cTn id="38" dur="5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0" fill="hold"/>
                                        <p:tgtEl>
                                          <p:spTgt spid="15"/>
                                        </p:tgtEl>
                                        <p:attrNameLst>
                                          <p:attrName>ppt_w</p:attrName>
                                        </p:attrNameLst>
                                      </p:cBhvr>
                                      <p:tavLst>
                                        <p:tav tm="0">
                                          <p:val>
                                            <p:strVal val="#ppt_w*0.05"/>
                                          </p:val>
                                        </p:tav>
                                        <p:tav tm="100000">
                                          <p:val>
                                            <p:strVal val="#ppt_w"/>
                                          </p:val>
                                        </p:tav>
                                      </p:tavLst>
                                    </p:anim>
                                    <p:anim calcmode="lin" valueType="num">
                                      <p:cBhvr>
                                        <p:cTn id="44" dur="5000" fill="hold"/>
                                        <p:tgtEl>
                                          <p:spTgt spid="15"/>
                                        </p:tgtEl>
                                        <p:attrNameLst>
                                          <p:attrName>ppt_h</p:attrName>
                                        </p:attrNameLst>
                                      </p:cBhvr>
                                      <p:tavLst>
                                        <p:tav tm="0">
                                          <p:val>
                                            <p:strVal val="#ppt_h"/>
                                          </p:val>
                                        </p:tav>
                                        <p:tav tm="100000">
                                          <p:val>
                                            <p:strVal val="#ppt_h"/>
                                          </p:val>
                                        </p:tav>
                                      </p:tavLst>
                                    </p:anim>
                                    <p:anim calcmode="lin" valueType="num">
                                      <p:cBhvr>
                                        <p:cTn id="45" dur="5000" fill="hold"/>
                                        <p:tgtEl>
                                          <p:spTgt spid="15"/>
                                        </p:tgtEl>
                                        <p:attrNameLst>
                                          <p:attrName>ppt_x</p:attrName>
                                        </p:attrNameLst>
                                      </p:cBhvr>
                                      <p:tavLst>
                                        <p:tav tm="0">
                                          <p:val>
                                            <p:strVal val="#ppt_x-.2"/>
                                          </p:val>
                                        </p:tav>
                                        <p:tav tm="100000">
                                          <p:val>
                                            <p:strVal val="#ppt_x"/>
                                          </p:val>
                                        </p:tav>
                                      </p:tavLst>
                                    </p:anim>
                                    <p:anim calcmode="lin" valueType="num">
                                      <p:cBhvr>
                                        <p:cTn id="46" dur="5000" fill="hold"/>
                                        <p:tgtEl>
                                          <p:spTgt spid="15"/>
                                        </p:tgtEl>
                                        <p:attrNameLst>
                                          <p:attrName>ppt_y</p:attrName>
                                        </p:attrNameLst>
                                      </p:cBhvr>
                                      <p:tavLst>
                                        <p:tav tm="0">
                                          <p:val>
                                            <p:strVal val="#ppt_y"/>
                                          </p:val>
                                        </p:tav>
                                        <p:tav tm="100000">
                                          <p:val>
                                            <p:strVal val="#ppt_y"/>
                                          </p:val>
                                        </p:tav>
                                      </p:tavLst>
                                    </p:anim>
                                    <p:animEffect transition="in" filter="fade">
                                      <p:cBhvr>
                                        <p:cTn id="47" dur="5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0" fill="hold"/>
                                        <p:tgtEl>
                                          <p:spTgt spid="13"/>
                                        </p:tgtEl>
                                        <p:attrNameLst>
                                          <p:attrName>ppt_w</p:attrName>
                                        </p:attrNameLst>
                                      </p:cBhvr>
                                      <p:tavLst>
                                        <p:tav tm="0">
                                          <p:val>
                                            <p:strVal val="#ppt_w*0.05"/>
                                          </p:val>
                                        </p:tav>
                                        <p:tav tm="100000">
                                          <p:val>
                                            <p:strVal val="#ppt_w"/>
                                          </p:val>
                                        </p:tav>
                                      </p:tavLst>
                                    </p:anim>
                                    <p:anim calcmode="lin" valueType="num">
                                      <p:cBhvr>
                                        <p:cTn id="53" dur="5000" fill="hold"/>
                                        <p:tgtEl>
                                          <p:spTgt spid="13"/>
                                        </p:tgtEl>
                                        <p:attrNameLst>
                                          <p:attrName>ppt_h</p:attrName>
                                        </p:attrNameLst>
                                      </p:cBhvr>
                                      <p:tavLst>
                                        <p:tav tm="0">
                                          <p:val>
                                            <p:strVal val="#ppt_h"/>
                                          </p:val>
                                        </p:tav>
                                        <p:tav tm="100000">
                                          <p:val>
                                            <p:strVal val="#ppt_h"/>
                                          </p:val>
                                        </p:tav>
                                      </p:tavLst>
                                    </p:anim>
                                    <p:anim calcmode="lin" valueType="num">
                                      <p:cBhvr>
                                        <p:cTn id="54" dur="5000" fill="hold"/>
                                        <p:tgtEl>
                                          <p:spTgt spid="13"/>
                                        </p:tgtEl>
                                        <p:attrNameLst>
                                          <p:attrName>ppt_x</p:attrName>
                                        </p:attrNameLst>
                                      </p:cBhvr>
                                      <p:tavLst>
                                        <p:tav tm="0">
                                          <p:val>
                                            <p:strVal val="#ppt_x-.2"/>
                                          </p:val>
                                        </p:tav>
                                        <p:tav tm="100000">
                                          <p:val>
                                            <p:strVal val="#ppt_x"/>
                                          </p:val>
                                        </p:tav>
                                      </p:tavLst>
                                    </p:anim>
                                    <p:anim calcmode="lin" valueType="num">
                                      <p:cBhvr>
                                        <p:cTn id="55" dur="5000" fill="hold"/>
                                        <p:tgtEl>
                                          <p:spTgt spid="13"/>
                                        </p:tgtEl>
                                        <p:attrNameLst>
                                          <p:attrName>ppt_y</p:attrName>
                                        </p:attrNameLst>
                                      </p:cBhvr>
                                      <p:tavLst>
                                        <p:tav tm="0">
                                          <p:val>
                                            <p:strVal val="#ppt_y"/>
                                          </p:val>
                                        </p:tav>
                                        <p:tav tm="100000">
                                          <p:val>
                                            <p:strVal val="#ppt_y"/>
                                          </p:val>
                                        </p:tav>
                                      </p:tavLst>
                                    </p:anim>
                                    <p:animEffect transition="in" filter="fade">
                                      <p:cBhvr>
                                        <p:cTn id="56"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973050" y="188640"/>
            <a:ext cx="7991438" cy="648072"/>
          </a:xfrm>
          <a:prstGeom prst="rect">
            <a:avLst/>
          </a:prstGeom>
          <a:noFill/>
          <a:ln w="9525">
            <a:noFill/>
            <a:miter lim="800000"/>
            <a:headEnd/>
            <a:tailEnd/>
          </a:ln>
        </p:spPr>
      </p:pic>
      <p:pic>
        <p:nvPicPr>
          <p:cNvPr id="25602" name="Picture 2"/>
          <p:cNvPicPr>
            <a:picLocks noChangeAspect="1" noChangeArrowheads="1"/>
          </p:cNvPicPr>
          <p:nvPr/>
        </p:nvPicPr>
        <p:blipFill>
          <a:blip r:embed="rId3" cstate="print"/>
          <a:srcRect/>
          <a:stretch>
            <a:fillRect/>
          </a:stretch>
        </p:blipFill>
        <p:spPr bwMode="auto">
          <a:xfrm>
            <a:off x="251520" y="1119014"/>
            <a:ext cx="8460432" cy="936104"/>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907935" y="2199134"/>
            <a:ext cx="8056553" cy="504056"/>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72008" y="2991222"/>
            <a:ext cx="8676456" cy="2742034"/>
          </a:xfrm>
          <a:prstGeom prst="rect">
            <a:avLst/>
          </a:prstGeom>
          <a:noFill/>
          <a:ln w="9525">
            <a:noFill/>
            <a:miter lim="800000"/>
            <a:headEnd/>
            <a:tailEnd/>
          </a:ln>
        </p:spPr>
      </p:pic>
      <p:sp>
        <p:nvSpPr>
          <p:cNvPr id="6" name="TextBox 5"/>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256490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p:cTn id="7" dur="2000" fill="hold"/>
                                        <p:tgtEl>
                                          <p:spTgt spid="58370"/>
                                        </p:tgtEl>
                                        <p:attrNameLst>
                                          <p:attrName>ppt_w</p:attrName>
                                        </p:attrNameLst>
                                      </p:cBhvr>
                                      <p:tavLst>
                                        <p:tav tm="0">
                                          <p:val>
                                            <p:fltVal val="0"/>
                                          </p:val>
                                        </p:tav>
                                        <p:tav tm="100000">
                                          <p:val>
                                            <p:strVal val="#ppt_w"/>
                                          </p:val>
                                        </p:tav>
                                      </p:tavLst>
                                    </p:anim>
                                    <p:anim calcmode="lin" valueType="num">
                                      <p:cBhvr>
                                        <p:cTn id="8" dur="2000" fill="hold"/>
                                        <p:tgtEl>
                                          <p:spTgt spid="58370"/>
                                        </p:tgtEl>
                                        <p:attrNameLst>
                                          <p:attrName>ppt_h</p:attrName>
                                        </p:attrNameLst>
                                      </p:cBhvr>
                                      <p:tavLst>
                                        <p:tav tm="0">
                                          <p:val>
                                            <p:fltVal val="0"/>
                                          </p:val>
                                        </p:tav>
                                        <p:tav tm="100000">
                                          <p:val>
                                            <p:strVal val="#ppt_h"/>
                                          </p:val>
                                        </p:tav>
                                      </p:tavLst>
                                    </p:anim>
                                    <p:anim calcmode="lin" valueType="num">
                                      <p:cBhvr>
                                        <p:cTn id="9" dur="2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ppt_w</p:attrName>
                                        </p:attrNameLst>
                                      </p:cBhvr>
                                      <p:tavLst>
                                        <p:tav tm="0">
                                          <p:val>
                                            <p:fltVal val="0"/>
                                          </p:val>
                                        </p:tav>
                                        <p:tav tm="100000">
                                          <p:val>
                                            <p:strVal val="#ppt_w"/>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 calcmode="lin" valueType="num">
                                      <p:cBhvr>
                                        <p:cTn id="17"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5602"/>
                                        </p:tgtEl>
                                        <p:attrNameLst>
                                          <p:attrName>style.visibility</p:attrName>
                                        </p:attrNameLst>
                                      </p:cBhvr>
                                      <p:to>
                                        <p:strVal val="visible"/>
                                      </p:to>
                                    </p:set>
                                    <p:anim calcmode="lin" valueType="num">
                                      <p:cBhvr>
                                        <p:cTn id="23" dur="2000" fill="hold"/>
                                        <p:tgtEl>
                                          <p:spTgt spid="25602"/>
                                        </p:tgtEl>
                                        <p:attrNameLst>
                                          <p:attrName>ppt_w</p:attrName>
                                        </p:attrNameLst>
                                      </p:cBhvr>
                                      <p:tavLst>
                                        <p:tav tm="0">
                                          <p:val>
                                            <p:fltVal val="0"/>
                                          </p:val>
                                        </p:tav>
                                        <p:tav tm="100000">
                                          <p:val>
                                            <p:strVal val="#ppt_w"/>
                                          </p:val>
                                        </p:tav>
                                      </p:tavLst>
                                    </p:anim>
                                    <p:anim calcmode="lin" valueType="num">
                                      <p:cBhvr>
                                        <p:cTn id="24" dur="2000" fill="hold"/>
                                        <p:tgtEl>
                                          <p:spTgt spid="25602"/>
                                        </p:tgtEl>
                                        <p:attrNameLst>
                                          <p:attrName>ppt_h</p:attrName>
                                        </p:attrNameLst>
                                      </p:cBhvr>
                                      <p:tavLst>
                                        <p:tav tm="0">
                                          <p:val>
                                            <p:fltVal val="0"/>
                                          </p:val>
                                        </p:tav>
                                        <p:tav tm="100000">
                                          <p:val>
                                            <p:strVal val="#ppt_h"/>
                                          </p:val>
                                        </p:tav>
                                      </p:tavLst>
                                    </p:anim>
                                    <p:anim calcmode="lin" valueType="num">
                                      <p:cBhvr>
                                        <p:cTn id="25" dur="2000" fill="hold"/>
                                        <p:tgtEl>
                                          <p:spTgt spid="25602"/>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256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000" fill="hold"/>
                                        <p:tgtEl>
                                          <p:spTgt spid="4"/>
                                        </p:tgtEl>
                                        <p:attrNameLst>
                                          <p:attrName>ppt_w</p:attrName>
                                        </p:attrNameLst>
                                      </p:cBhvr>
                                      <p:tavLst>
                                        <p:tav tm="0">
                                          <p:val>
                                            <p:fltVal val="0"/>
                                          </p:val>
                                        </p:tav>
                                        <p:tav tm="100000">
                                          <p:val>
                                            <p:strVal val="#ppt_w"/>
                                          </p:val>
                                        </p:tav>
                                      </p:tavLst>
                                    </p:anim>
                                    <p:anim calcmode="lin" valueType="num">
                                      <p:cBhvr>
                                        <p:cTn id="32" dur="2000" fill="hold"/>
                                        <p:tgtEl>
                                          <p:spTgt spid="4"/>
                                        </p:tgtEl>
                                        <p:attrNameLst>
                                          <p:attrName>ppt_h</p:attrName>
                                        </p:attrNameLst>
                                      </p:cBhvr>
                                      <p:tavLst>
                                        <p:tav tm="0">
                                          <p:val>
                                            <p:fltVal val="0"/>
                                          </p:val>
                                        </p:tav>
                                        <p:tav tm="100000">
                                          <p:val>
                                            <p:strVal val="#ppt_h"/>
                                          </p:val>
                                        </p:tav>
                                      </p:tavLst>
                                    </p:anim>
                                    <p:anim calcmode="lin" valueType="num">
                                      <p:cBhvr>
                                        <p:cTn id="33"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2000" fill="hold"/>
                                        <p:tgtEl>
                                          <p:spTgt spid="7"/>
                                        </p:tgtEl>
                                        <p:attrNameLst>
                                          <p:attrName>ppt_w</p:attrName>
                                        </p:attrNameLst>
                                      </p:cBhvr>
                                      <p:tavLst>
                                        <p:tav tm="0">
                                          <p:val>
                                            <p:fltVal val="0"/>
                                          </p:val>
                                        </p:tav>
                                        <p:tav tm="100000">
                                          <p:val>
                                            <p:strVal val="#ppt_w"/>
                                          </p:val>
                                        </p:tav>
                                      </p:tavLst>
                                    </p:anim>
                                    <p:anim calcmode="lin" valueType="num">
                                      <p:cBhvr>
                                        <p:cTn id="40" dur="2000" fill="hold"/>
                                        <p:tgtEl>
                                          <p:spTgt spid="7"/>
                                        </p:tgtEl>
                                        <p:attrNameLst>
                                          <p:attrName>ppt_h</p:attrName>
                                        </p:attrNameLst>
                                      </p:cBhvr>
                                      <p:tavLst>
                                        <p:tav tm="0">
                                          <p:val>
                                            <p:fltVal val="0"/>
                                          </p:val>
                                        </p:tav>
                                        <p:tav tm="100000">
                                          <p:val>
                                            <p:strVal val="#ppt_h"/>
                                          </p:val>
                                        </p:tav>
                                      </p:tavLst>
                                    </p:anim>
                                    <p:anim calcmode="lin" valueType="num">
                                      <p:cBhvr>
                                        <p:cTn id="41"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2"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2000" fill="hold"/>
                                        <p:tgtEl>
                                          <p:spTgt spid="5"/>
                                        </p:tgtEl>
                                        <p:attrNameLst>
                                          <p:attrName>ppt_w</p:attrName>
                                        </p:attrNameLst>
                                      </p:cBhvr>
                                      <p:tavLst>
                                        <p:tav tm="0">
                                          <p:val>
                                            <p:fltVal val="0"/>
                                          </p:val>
                                        </p:tav>
                                        <p:tav tm="100000">
                                          <p:val>
                                            <p:strVal val="#ppt_w"/>
                                          </p:val>
                                        </p:tav>
                                      </p:tavLst>
                                    </p:anim>
                                    <p:anim calcmode="lin" valueType="num">
                                      <p:cBhvr>
                                        <p:cTn id="48" dur="2000" fill="hold"/>
                                        <p:tgtEl>
                                          <p:spTgt spid="5"/>
                                        </p:tgtEl>
                                        <p:attrNameLst>
                                          <p:attrName>ppt_h</p:attrName>
                                        </p:attrNameLst>
                                      </p:cBhvr>
                                      <p:tavLst>
                                        <p:tav tm="0">
                                          <p:val>
                                            <p:fltVal val="0"/>
                                          </p:val>
                                        </p:tav>
                                        <p:tav tm="100000">
                                          <p:val>
                                            <p:strVal val="#ppt_h"/>
                                          </p:val>
                                        </p:tav>
                                      </p:tavLst>
                                    </p:anim>
                                    <p:anim calcmode="lin" valueType="num">
                                      <p:cBhvr>
                                        <p:cTn id="4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293148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3691490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61432701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6803521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56935768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55960117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1473809" y="44625"/>
            <a:ext cx="7562687" cy="720080"/>
          </a:xfrm>
          <a:prstGeom prst="rect">
            <a:avLst/>
          </a:prstGeom>
          <a:noFill/>
          <a:ln w="9525">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216024" y="1109402"/>
            <a:ext cx="8460432" cy="1527510"/>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362322" y="3356992"/>
            <a:ext cx="8458150" cy="2088232"/>
          </a:xfrm>
          <a:prstGeom prst="rect">
            <a:avLst/>
          </a:prstGeom>
          <a:noFill/>
          <a:ln w="9525">
            <a:noFill/>
            <a:miter lim="800000"/>
            <a:headEnd/>
            <a:tailEnd/>
          </a:ln>
        </p:spPr>
      </p:pic>
      <p:sp>
        <p:nvSpPr>
          <p:cNvPr id="5" name="TextBox 4"/>
          <p:cNvSpPr txBox="1"/>
          <p:nvPr/>
        </p:nvSpPr>
        <p:spPr>
          <a:xfrm>
            <a:off x="7558842" y="2780928"/>
            <a:ext cx="1117614"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1">
            <a:spAutoFit/>
          </a:bodyPr>
          <a:lstStyle/>
          <a:p>
            <a:r>
              <a:rPr lang="ar-SA" sz="2800" b="1" dirty="0" smtClean="0"/>
              <a:t>حكمها: </a:t>
            </a:r>
            <a:endParaRPr lang="ar-SA" sz="2800" b="1" dirty="0"/>
          </a:p>
        </p:txBody>
      </p:sp>
      <p:sp>
        <p:nvSpPr>
          <p:cNvPr id="6" name="TextBox 5"/>
          <p:cNvSpPr txBox="1"/>
          <p:nvPr/>
        </p:nvSpPr>
        <p:spPr>
          <a:xfrm>
            <a:off x="8532440"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400" decel="100000"/>
                                        <p:tgtEl>
                                          <p:spTgt spid="60418"/>
                                        </p:tgtEl>
                                      </p:cBhvr>
                                    </p:animEffect>
                                    <p:anim calcmode="lin" valueType="num">
                                      <p:cBhvr>
                                        <p:cTn id="8" dur="2400" decel="100000" fill="hold"/>
                                        <p:tgtEl>
                                          <p:spTgt spid="60418"/>
                                        </p:tgtEl>
                                        <p:attrNameLst>
                                          <p:attrName>style.rotation</p:attrName>
                                        </p:attrNameLst>
                                      </p:cBhvr>
                                      <p:tavLst>
                                        <p:tav tm="0">
                                          <p:val>
                                            <p:fltVal val="-90"/>
                                          </p:val>
                                        </p:tav>
                                        <p:tav tm="100000">
                                          <p:val>
                                            <p:fltVal val="0"/>
                                          </p:val>
                                        </p:tav>
                                      </p:tavLst>
                                    </p:anim>
                                    <p:anim calcmode="lin" valueType="num">
                                      <p:cBhvr>
                                        <p:cTn id="9" dur="2400" decel="100000" fill="hold"/>
                                        <p:tgtEl>
                                          <p:spTgt spid="60418"/>
                                        </p:tgtEl>
                                        <p:attrNameLst>
                                          <p:attrName>ppt_x</p:attrName>
                                        </p:attrNameLst>
                                      </p:cBhvr>
                                      <p:tavLst>
                                        <p:tav tm="0">
                                          <p:val>
                                            <p:strVal val="#ppt_x+0.4"/>
                                          </p:val>
                                        </p:tav>
                                        <p:tav tm="100000">
                                          <p:val>
                                            <p:strVal val="#ppt_x-0.05"/>
                                          </p:val>
                                        </p:tav>
                                      </p:tavLst>
                                    </p:anim>
                                    <p:anim calcmode="lin" valueType="num">
                                      <p:cBhvr>
                                        <p:cTn id="10" dur="2400" decel="100000" fill="hold"/>
                                        <p:tgtEl>
                                          <p:spTgt spid="60418"/>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60418"/>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6041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400" decel="100000"/>
                                        <p:tgtEl>
                                          <p:spTgt spid="6"/>
                                        </p:tgtEl>
                                      </p:cBhvr>
                                    </p:animEffect>
                                    <p:anim calcmode="lin" valueType="num">
                                      <p:cBhvr>
                                        <p:cTn id="18" dur="2400" decel="100000" fill="hold"/>
                                        <p:tgtEl>
                                          <p:spTgt spid="6"/>
                                        </p:tgtEl>
                                        <p:attrNameLst>
                                          <p:attrName>style.rotation</p:attrName>
                                        </p:attrNameLst>
                                      </p:cBhvr>
                                      <p:tavLst>
                                        <p:tav tm="0">
                                          <p:val>
                                            <p:fltVal val="-90"/>
                                          </p:val>
                                        </p:tav>
                                        <p:tav tm="100000">
                                          <p:val>
                                            <p:fltVal val="0"/>
                                          </p:val>
                                        </p:tav>
                                      </p:tavLst>
                                    </p:anim>
                                    <p:anim calcmode="lin" valueType="num">
                                      <p:cBhvr>
                                        <p:cTn id="19" dur="2400" decel="100000" fill="hold"/>
                                        <p:tgtEl>
                                          <p:spTgt spid="6"/>
                                        </p:tgtEl>
                                        <p:attrNameLst>
                                          <p:attrName>ppt_x</p:attrName>
                                        </p:attrNameLst>
                                      </p:cBhvr>
                                      <p:tavLst>
                                        <p:tav tm="0">
                                          <p:val>
                                            <p:strVal val="#ppt_x+0.4"/>
                                          </p:val>
                                        </p:tav>
                                        <p:tav tm="100000">
                                          <p:val>
                                            <p:strVal val="#ppt_x-0.05"/>
                                          </p:val>
                                        </p:tav>
                                      </p:tavLst>
                                    </p:anim>
                                    <p:anim calcmode="lin" valueType="num">
                                      <p:cBhvr>
                                        <p:cTn id="20" dur="2400" decel="100000" fill="hold"/>
                                        <p:tgtEl>
                                          <p:spTgt spid="6"/>
                                        </p:tgtEl>
                                        <p:attrNameLst>
                                          <p:attrName>ppt_y</p:attrName>
                                        </p:attrNameLst>
                                      </p:cBhvr>
                                      <p:tavLst>
                                        <p:tav tm="0">
                                          <p:val>
                                            <p:strVal val="#ppt_y-0.4"/>
                                          </p:val>
                                        </p:tav>
                                        <p:tav tm="100000">
                                          <p:val>
                                            <p:strVal val="#ppt_y+0.1"/>
                                          </p:val>
                                        </p:tav>
                                      </p:tavLst>
                                    </p:anim>
                                    <p:anim calcmode="lin" valueType="num">
                                      <p:cBhvr>
                                        <p:cTn id="21" dur="600" accel="100000" fill="hold">
                                          <p:stCondLst>
                                            <p:cond delay="2400"/>
                                          </p:stCondLst>
                                        </p:cTn>
                                        <p:tgtEl>
                                          <p:spTgt spid="6"/>
                                        </p:tgtEl>
                                        <p:attrNameLst>
                                          <p:attrName>ppt_x</p:attrName>
                                        </p:attrNameLst>
                                      </p:cBhvr>
                                      <p:tavLst>
                                        <p:tav tm="0">
                                          <p:val>
                                            <p:strVal val="#ppt_x-0.05"/>
                                          </p:val>
                                        </p:tav>
                                        <p:tav tm="100000">
                                          <p:val>
                                            <p:strVal val="#ppt_x"/>
                                          </p:val>
                                        </p:tav>
                                      </p:tavLst>
                                    </p:anim>
                                    <p:anim calcmode="lin" valueType="num">
                                      <p:cBhvr>
                                        <p:cTn id="22" dur="600" accel="100000" fill="hold">
                                          <p:stCondLst>
                                            <p:cond delay="2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27650"/>
                                        </p:tgtEl>
                                        <p:attrNameLst>
                                          <p:attrName>style.visibility</p:attrName>
                                        </p:attrNameLst>
                                      </p:cBhvr>
                                      <p:to>
                                        <p:strVal val="visible"/>
                                      </p:to>
                                    </p:set>
                                    <p:animEffect transition="in" filter="fade">
                                      <p:cBhvr>
                                        <p:cTn id="27" dur="2400" decel="100000"/>
                                        <p:tgtEl>
                                          <p:spTgt spid="27650"/>
                                        </p:tgtEl>
                                      </p:cBhvr>
                                    </p:animEffect>
                                    <p:anim calcmode="lin" valueType="num">
                                      <p:cBhvr>
                                        <p:cTn id="28" dur="2400" decel="100000" fill="hold"/>
                                        <p:tgtEl>
                                          <p:spTgt spid="27650"/>
                                        </p:tgtEl>
                                        <p:attrNameLst>
                                          <p:attrName>style.rotation</p:attrName>
                                        </p:attrNameLst>
                                      </p:cBhvr>
                                      <p:tavLst>
                                        <p:tav tm="0">
                                          <p:val>
                                            <p:fltVal val="-90"/>
                                          </p:val>
                                        </p:tav>
                                        <p:tav tm="100000">
                                          <p:val>
                                            <p:fltVal val="0"/>
                                          </p:val>
                                        </p:tav>
                                      </p:tavLst>
                                    </p:anim>
                                    <p:anim calcmode="lin" valueType="num">
                                      <p:cBhvr>
                                        <p:cTn id="29" dur="2400" decel="100000" fill="hold"/>
                                        <p:tgtEl>
                                          <p:spTgt spid="27650"/>
                                        </p:tgtEl>
                                        <p:attrNameLst>
                                          <p:attrName>ppt_x</p:attrName>
                                        </p:attrNameLst>
                                      </p:cBhvr>
                                      <p:tavLst>
                                        <p:tav tm="0">
                                          <p:val>
                                            <p:strVal val="#ppt_x+0.4"/>
                                          </p:val>
                                        </p:tav>
                                        <p:tav tm="100000">
                                          <p:val>
                                            <p:strVal val="#ppt_x-0.05"/>
                                          </p:val>
                                        </p:tav>
                                      </p:tavLst>
                                    </p:anim>
                                    <p:anim calcmode="lin" valueType="num">
                                      <p:cBhvr>
                                        <p:cTn id="30" dur="2400" decel="100000" fill="hold"/>
                                        <p:tgtEl>
                                          <p:spTgt spid="27650"/>
                                        </p:tgtEl>
                                        <p:attrNameLst>
                                          <p:attrName>ppt_y</p:attrName>
                                        </p:attrNameLst>
                                      </p:cBhvr>
                                      <p:tavLst>
                                        <p:tav tm="0">
                                          <p:val>
                                            <p:strVal val="#ppt_y-0.4"/>
                                          </p:val>
                                        </p:tav>
                                        <p:tav tm="100000">
                                          <p:val>
                                            <p:strVal val="#ppt_y+0.1"/>
                                          </p:val>
                                        </p:tav>
                                      </p:tavLst>
                                    </p:anim>
                                    <p:anim calcmode="lin" valueType="num">
                                      <p:cBhvr>
                                        <p:cTn id="31" dur="600" accel="100000" fill="hold">
                                          <p:stCondLst>
                                            <p:cond delay="2400"/>
                                          </p:stCondLst>
                                        </p:cTn>
                                        <p:tgtEl>
                                          <p:spTgt spid="27650"/>
                                        </p:tgtEl>
                                        <p:attrNameLst>
                                          <p:attrName>ppt_x</p:attrName>
                                        </p:attrNameLst>
                                      </p:cBhvr>
                                      <p:tavLst>
                                        <p:tav tm="0">
                                          <p:val>
                                            <p:strVal val="#ppt_x-0.05"/>
                                          </p:val>
                                        </p:tav>
                                        <p:tav tm="100000">
                                          <p:val>
                                            <p:strVal val="#ppt_x"/>
                                          </p:val>
                                        </p:tav>
                                      </p:tavLst>
                                    </p:anim>
                                    <p:anim calcmode="lin" valueType="num">
                                      <p:cBhvr>
                                        <p:cTn id="32" dur="600" accel="100000" fill="hold">
                                          <p:stCondLst>
                                            <p:cond delay="2400"/>
                                          </p:stCondLst>
                                        </p:cTn>
                                        <p:tgtEl>
                                          <p:spTgt spid="2765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400" decel="100000"/>
                                        <p:tgtEl>
                                          <p:spTgt spid="5"/>
                                        </p:tgtEl>
                                      </p:cBhvr>
                                    </p:animEffect>
                                    <p:anim calcmode="lin" valueType="num">
                                      <p:cBhvr>
                                        <p:cTn id="38" dur="2400" decel="100000" fill="hold"/>
                                        <p:tgtEl>
                                          <p:spTgt spid="5"/>
                                        </p:tgtEl>
                                        <p:attrNameLst>
                                          <p:attrName>style.rotation</p:attrName>
                                        </p:attrNameLst>
                                      </p:cBhvr>
                                      <p:tavLst>
                                        <p:tav tm="0">
                                          <p:val>
                                            <p:fltVal val="-90"/>
                                          </p:val>
                                        </p:tav>
                                        <p:tav tm="100000">
                                          <p:val>
                                            <p:fltVal val="0"/>
                                          </p:val>
                                        </p:tav>
                                      </p:tavLst>
                                    </p:anim>
                                    <p:anim calcmode="lin" valueType="num">
                                      <p:cBhvr>
                                        <p:cTn id="39" dur="2400" decel="100000" fill="hold"/>
                                        <p:tgtEl>
                                          <p:spTgt spid="5"/>
                                        </p:tgtEl>
                                        <p:attrNameLst>
                                          <p:attrName>ppt_x</p:attrName>
                                        </p:attrNameLst>
                                      </p:cBhvr>
                                      <p:tavLst>
                                        <p:tav tm="0">
                                          <p:val>
                                            <p:strVal val="#ppt_x+0.4"/>
                                          </p:val>
                                        </p:tav>
                                        <p:tav tm="100000">
                                          <p:val>
                                            <p:strVal val="#ppt_x-0.05"/>
                                          </p:val>
                                        </p:tav>
                                      </p:tavLst>
                                    </p:anim>
                                    <p:anim calcmode="lin" valueType="num">
                                      <p:cBhvr>
                                        <p:cTn id="40" dur="2400" decel="100000" fill="hold"/>
                                        <p:tgtEl>
                                          <p:spTgt spid="5"/>
                                        </p:tgtEl>
                                        <p:attrNameLst>
                                          <p:attrName>ppt_y</p:attrName>
                                        </p:attrNameLst>
                                      </p:cBhvr>
                                      <p:tavLst>
                                        <p:tav tm="0">
                                          <p:val>
                                            <p:strVal val="#ppt_y-0.4"/>
                                          </p:val>
                                        </p:tav>
                                        <p:tav tm="100000">
                                          <p:val>
                                            <p:strVal val="#ppt_y+0.1"/>
                                          </p:val>
                                        </p:tav>
                                      </p:tavLst>
                                    </p:anim>
                                    <p:anim calcmode="lin" valueType="num">
                                      <p:cBhvr>
                                        <p:cTn id="41" dur="600" accel="100000" fill="hold">
                                          <p:stCondLst>
                                            <p:cond delay="2400"/>
                                          </p:stCondLst>
                                        </p:cTn>
                                        <p:tgtEl>
                                          <p:spTgt spid="5"/>
                                        </p:tgtEl>
                                        <p:attrNameLst>
                                          <p:attrName>ppt_x</p:attrName>
                                        </p:attrNameLst>
                                      </p:cBhvr>
                                      <p:tavLst>
                                        <p:tav tm="0">
                                          <p:val>
                                            <p:strVal val="#ppt_x-0.05"/>
                                          </p:val>
                                        </p:tav>
                                        <p:tav tm="100000">
                                          <p:val>
                                            <p:strVal val="#ppt_x"/>
                                          </p:val>
                                        </p:tav>
                                      </p:tavLst>
                                    </p:anim>
                                    <p:anim calcmode="lin" valueType="num">
                                      <p:cBhvr>
                                        <p:cTn id="42" dur="600" accel="100000" fill="hold">
                                          <p:stCondLst>
                                            <p:cond delay="24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27651"/>
                                        </p:tgtEl>
                                        <p:attrNameLst>
                                          <p:attrName>style.visibility</p:attrName>
                                        </p:attrNameLst>
                                      </p:cBhvr>
                                      <p:to>
                                        <p:strVal val="visible"/>
                                      </p:to>
                                    </p:set>
                                    <p:animEffect transition="in" filter="fade">
                                      <p:cBhvr>
                                        <p:cTn id="47" dur="2400" decel="100000"/>
                                        <p:tgtEl>
                                          <p:spTgt spid="27651"/>
                                        </p:tgtEl>
                                      </p:cBhvr>
                                    </p:animEffect>
                                    <p:anim calcmode="lin" valueType="num">
                                      <p:cBhvr>
                                        <p:cTn id="48" dur="2400" decel="100000" fill="hold"/>
                                        <p:tgtEl>
                                          <p:spTgt spid="27651"/>
                                        </p:tgtEl>
                                        <p:attrNameLst>
                                          <p:attrName>style.rotation</p:attrName>
                                        </p:attrNameLst>
                                      </p:cBhvr>
                                      <p:tavLst>
                                        <p:tav tm="0">
                                          <p:val>
                                            <p:fltVal val="-90"/>
                                          </p:val>
                                        </p:tav>
                                        <p:tav tm="100000">
                                          <p:val>
                                            <p:fltVal val="0"/>
                                          </p:val>
                                        </p:tav>
                                      </p:tavLst>
                                    </p:anim>
                                    <p:anim calcmode="lin" valueType="num">
                                      <p:cBhvr>
                                        <p:cTn id="49" dur="2400" decel="100000" fill="hold"/>
                                        <p:tgtEl>
                                          <p:spTgt spid="27651"/>
                                        </p:tgtEl>
                                        <p:attrNameLst>
                                          <p:attrName>ppt_x</p:attrName>
                                        </p:attrNameLst>
                                      </p:cBhvr>
                                      <p:tavLst>
                                        <p:tav tm="0">
                                          <p:val>
                                            <p:strVal val="#ppt_x+0.4"/>
                                          </p:val>
                                        </p:tav>
                                        <p:tav tm="100000">
                                          <p:val>
                                            <p:strVal val="#ppt_x-0.05"/>
                                          </p:val>
                                        </p:tav>
                                      </p:tavLst>
                                    </p:anim>
                                    <p:anim calcmode="lin" valueType="num">
                                      <p:cBhvr>
                                        <p:cTn id="50" dur="2400" decel="100000" fill="hold"/>
                                        <p:tgtEl>
                                          <p:spTgt spid="27651"/>
                                        </p:tgtEl>
                                        <p:attrNameLst>
                                          <p:attrName>ppt_y</p:attrName>
                                        </p:attrNameLst>
                                      </p:cBhvr>
                                      <p:tavLst>
                                        <p:tav tm="0">
                                          <p:val>
                                            <p:strVal val="#ppt_y-0.4"/>
                                          </p:val>
                                        </p:tav>
                                        <p:tav tm="100000">
                                          <p:val>
                                            <p:strVal val="#ppt_y+0.1"/>
                                          </p:val>
                                        </p:tav>
                                      </p:tavLst>
                                    </p:anim>
                                    <p:anim calcmode="lin" valueType="num">
                                      <p:cBhvr>
                                        <p:cTn id="51" dur="600" accel="100000" fill="hold">
                                          <p:stCondLst>
                                            <p:cond delay="2400"/>
                                          </p:stCondLst>
                                        </p:cTn>
                                        <p:tgtEl>
                                          <p:spTgt spid="27651"/>
                                        </p:tgtEl>
                                        <p:attrNameLst>
                                          <p:attrName>ppt_x</p:attrName>
                                        </p:attrNameLst>
                                      </p:cBhvr>
                                      <p:tavLst>
                                        <p:tav tm="0">
                                          <p:val>
                                            <p:strVal val="#ppt_x-0.05"/>
                                          </p:val>
                                        </p:tav>
                                        <p:tav tm="100000">
                                          <p:val>
                                            <p:strVal val="#ppt_x"/>
                                          </p:val>
                                        </p:tav>
                                      </p:tavLst>
                                    </p:anim>
                                    <p:anim calcmode="lin" valueType="num">
                                      <p:cBhvr>
                                        <p:cTn id="52" dur="600" accel="100000" fill="hold">
                                          <p:stCondLst>
                                            <p:cond delay="2400"/>
                                          </p:stCondLst>
                                        </p:cTn>
                                        <p:tgtEl>
                                          <p:spTgt spid="2765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0" y="188640"/>
            <a:ext cx="9108504" cy="576064"/>
          </a:xfrm>
          <a:prstGeom prst="rect">
            <a:avLst/>
          </a:prstGeom>
          <a:noFill/>
          <a:ln w="9525">
            <a:noFill/>
            <a:miter lim="800000"/>
            <a:headEnd/>
            <a:tailEnd/>
          </a:ln>
        </p:spPr>
      </p:pic>
      <p:pic>
        <p:nvPicPr>
          <p:cNvPr id="28674" name="Picture 2"/>
          <p:cNvPicPr>
            <a:picLocks noChangeAspect="1" noChangeArrowheads="1"/>
          </p:cNvPicPr>
          <p:nvPr/>
        </p:nvPicPr>
        <p:blipFill>
          <a:blip r:embed="rId3" cstate="print"/>
          <a:srcRect/>
          <a:stretch>
            <a:fillRect/>
          </a:stretch>
        </p:blipFill>
        <p:spPr bwMode="auto">
          <a:xfrm>
            <a:off x="360040" y="2092846"/>
            <a:ext cx="8604448" cy="1264146"/>
          </a:xfrm>
          <a:prstGeom prst="rect">
            <a:avLst/>
          </a:prstGeom>
          <a:noFill/>
          <a:ln w="9525">
            <a:noFill/>
            <a:miter lim="800000"/>
            <a:headEnd/>
            <a:tailEnd/>
          </a:ln>
        </p:spPr>
      </p:pic>
      <p:sp>
        <p:nvSpPr>
          <p:cNvPr id="4" name="TextBox 3"/>
          <p:cNvSpPr txBox="1"/>
          <p:nvPr/>
        </p:nvSpPr>
        <p:spPr>
          <a:xfrm>
            <a:off x="899592" y="980728"/>
            <a:ext cx="7733207" cy="954107"/>
          </a:xfrm>
          <a:prstGeom prst="rect">
            <a:avLst/>
          </a:prstGeom>
        </p:spPr>
        <p:style>
          <a:lnRef idx="1">
            <a:schemeClr val="accent5"/>
          </a:lnRef>
          <a:fillRef idx="2">
            <a:schemeClr val="accent5"/>
          </a:fillRef>
          <a:effectRef idx="1">
            <a:schemeClr val="accent5"/>
          </a:effectRef>
          <a:fontRef idx="minor">
            <a:schemeClr val="dk1"/>
          </a:fontRef>
        </p:style>
        <p:txBody>
          <a:bodyPr wrap="none" rtlCol="1">
            <a:spAutoFit/>
          </a:bodyPr>
          <a:lstStyle/>
          <a:p>
            <a:r>
              <a:rPr lang="ar-SA" sz="2800" b="1" dirty="0" smtClean="0"/>
              <a:t>أسلوب عدم التعيين بالأسماء واستخدام التعميم لعل العاصي يتوب </a:t>
            </a:r>
          </a:p>
          <a:p>
            <a:r>
              <a:rPr lang="ar-SA" sz="2800" b="1" dirty="0" smtClean="0"/>
              <a:t>ويرجع  حيث :</a:t>
            </a:r>
            <a:endParaRPr lang="ar-SA" sz="2800" b="1" dirty="0"/>
          </a:p>
        </p:txBody>
      </p:sp>
      <p:pic>
        <p:nvPicPr>
          <p:cNvPr id="5" name="Picture 2"/>
          <p:cNvPicPr>
            <a:picLocks noChangeAspect="1" noChangeArrowheads="1"/>
          </p:cNvPicPr>
          <p:nvPr/>
        </p:nvPicPr>
        <p:blipFill>
          <a:blip r:embed="rId4" cstate="print"/>
          <a:srcRect/>
          <a:stretch>
            <a:fillRect/>
          </a:stretch>
        </p:blipFill>
        <p:spPr bwMode="auto">
          <a:xfrm>
            <a:off x="1538621" y="3645024"/>
            <a:ext cx="7497875" cy="43624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16024" y="4509120"/>
            <a:ext cx="8388424" cy="1944216"/>
          </a:xfrm>
          <a:prstGeom prst="rect">
            <a:avLst/>
          </a:prstGeom>
          <a:noFill/>
          <a:ln w="9525">
            <a:noFill/>
            <a:miter lim="800000"/>
            <a:headEnd/>
            <a:tailEnd/>
          </a:ln>
        </p:spPr>
      </p:pic>
      <p:sp>
        <p:nvSpPr>
          <p:cNvPr id="7" name="TextBox 6"/>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98428" y="397544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2000" fill="hold"/>
                                        <p:tgtEl>
                                          <p:spTgt spid="6144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61442"/>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61442"/>
                                        </p:tgtEl>
                                        <p:attrNameLst>
                                          <p:attrName>ppt_y</p:attrName>
                                        </p:attrNameLst>
                                      </p:cBhvr>
                                      <p:tavLst>
                                        <p:tav tm="0">
                                          <p:val>
                                            <p:strVal val="#ppt_y"/>
                                          </p:val>
                                        </p:tav>
                                        <p:tav tm="100000">
                                          <p:val>
                                            <p:strVal val="#ppt_y"/>
                                          </p:val>
                                        </p:tav>
                                      </p:tavLst>
                                    </p:anim>
                                    <p:animEffect transition="in" filter="fade">
                                      <p:cBhvr>
                                        <p:cTn id="10" dur="2000"/>
                                        <p:tgtEl>
                                          <p:spTgt spid="61442"/>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2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17" dur="2000" fill="hold"/>
                                        <p:tgtEl>
                                          <p:spTgt spid="7"/>
                                        </p:tgtEl>
                                        <p:attrNameLst>
                                          <p:attrName>ppt_y</p:attrName>
                                        </p:attrNameLst>
                                      </p:cBhvr>
                                      <p:tavLst>
                                        <p:tav tm="0">
                                          <p:val>
                                            <p:strVal val="#ppt_y"/>
                                          </p:val>
                                        </p:tav>
                                        <p:tav tm="100000">
                                          <p:val>
                                            <p:strVal val="#ppt_y"/>
                                          </p:val>
                                        </p:tav>
                                      </p:tavLst>
                                    </p:anim>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2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2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5" dur="2000" fill="hold"/>
                                        <p:tgtEl>
                                          <p:spTgt spid="4"/>
                                        </p:tgtEl>
                                        <p:attrNameLst>
                                          <p:attrName>ppt_y</p:attrName>
                                        </p:attrNameLst>
                                      </p:cBhvr>
                                      <p:tavLst>
                                        <p:tav tm="0">
                                          <p:val>
                                            <p:strVal val="#ppt_y"/>
                                          </p:val>
                                        </p:tav>
                                        <p:tav tm="100000">
                                          <p:val>
                                            <p:strVal val="#ppt_y"/>
                                          </p:val>
                                        </p:tav>
                                      </p:tavLst>
                                    </p:anim>
                                    <p:animEffect transition="in" filter="fade">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28674"/>
                                        </p:tgtEl>
                                        <p:attrNameLst>
                                          <p:attrName>style.visibility</p:attrName>
                                        </p:attrNameLst>
                                      </p:cBhvr>
                                      <p:to>
                                        <p:strVal val="visible"/>
                                      </p:to>
                                    </p:set>
                                    <p:anim calcmode="lin" valueType="num">
                                      <p:cBhvr>
                                        <p:cTn id="31" dur="2000" fill="hold"/>
                                        <p:tgtEl>
                                          <p:spTgt spid="2867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2000" fill="hold"/>
                                        <p:tgtEl>
                                          <p:spTgt spid="28674"/>
                                        </p:tgtEl>
                                        <p:attrNameLst>
                                          <p:attrName>ppt_x</p:attrName>
                                        </p:attrNameLst>
                                      </p:cBhvr>
                                      <p:tavLst>
                                        <p:tav tm="0">
                                          <p:val>
                                            <p:fltVal val="-1"/>
                                          </p:val>
                                        </p:tav>
                                        <p:tav tm="50000">
                                          <p:val>
                                            <p:fltVal val="0.95"/>
                                          </p:val>
                                        </p:tav>
                                        <p:tav tm="100000">
                                          <p:val>
                                            <p:strVal val="#ppt_x"/>
                                          </p:val>
                                        </p:tav>
                                      </p:tavLst>
                                    </p:anim>
                                    <p:anim calcmode="lin" valueType="num">
                                      <p:cBhvr>
                                        <p:cTn id="33" dur="2000" fill="hold"/>
                                        <p:tgtEl>
                                          <p:spTgt spid="28674"/>
                                        </p:tgtEl>
                                        <p:attrNameLst>
                                          <p:attrName>ppt_y</p:attrName>
                                        </p:attrNameLst>
                                      </p:cBhvr>
                                      <p:tavLst>
                                        <p:tav tm="0">
                                          <p:val>
                                            <p:strVal val="#ppt_y"/>
                                          </p:val>
                                        </p:tav>
                                        <p:tav tm="100000">
                                          <p:val>
                                            <p:strVal val="#ppt_y"/>
                                          </p:val>
                                        </p:tav>
                                      </p:tavLst>
                                    </p:anim>
                                    <p:animEffect transition="in" filter="fade">
                                      <p:cBhvr>
                                        <p:cTn id="34" dur="2000"/>
                                        <p:tgtEl>
                                          <p:spTgt spid="28674"/>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2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2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41" dur="2000" fill="hold"/>
                                        <p:tgtEl>
                                          <p:spTgt spid="5"/>
                                        </p:tgtEl>
                                        <p:attrNameLst>
                                          <p:attrName>ppt_y</p:attrName>
                                        </p:attrNameLst>
                                      </p:cBhvr>
                                      <p:tavLst>
                                        <p:tav tm="0">
                                          <p:val>
                                            <p:strVal val="#ppt_y"/>
                                          </p:val>
                                        </p:tav>
                                        <p:tav tm="100000">
                                          <p:val>
                                            <p:strVal val="#ppt_y"/>
                                          </p:val>
                                        </p:tav>
                                      </p:tavLst>
                                    </p:anim>
                                    <p:animEffect transition="in" filter="fade">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2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2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49" dur="2000" fill="hold"/>
                                        <p:tgtEl>
                                          <p:spTgt spid="8"/>
                                        </p:tgtEl>
                                        <p:attrNameLst>
                                          <p:attrName>ppt_y</p:attrName>
                                        </p:attrNameLst>
                                      </p:cBhvr>
                                      <p:tavLst>
                                        <p:tav tm="0">
                                          <p:val>
                                            <p:strVal val="#ppt_y"/>
                                          </p:val>
                                        </p:tav>
                                        <p:tav tm="100000">
                                          <p:val>
                                            <p:strVal val="#ppt_y"/>
                                          </p:val>
                                        </p:tav>
                                      </p:tavLst>
                                    </p:anim>
                                    <p:animEffect transition="in" filter="fade">
                                      <p:cBhvr>
                                        <p:cTn id="50" dur="2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2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2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57" dur="2000" fill="hold"/>
                                        <p:tgtEl>
                                          <p:spTgt spid="6"/>
                                        </p:tgtEl>
                                        <p:attrNameLst>
                                          <p:attrName>ppt_y</p:attrName>
                                        </p:attrNameLst>
                                      </p:cBhvr>
                                      <p:tavLst>
                                        <p:tav tm="0">
                                          <p:val>
                                            <p:strVal val="#ppt_y"/>
                                          </p:val>
                                        </p:tav>
                                        <p:tav tm="100000">
                                          <p:val>
                                            <p:strVal val="#ppt_y"/>
                                          </p:val>
                                        </p:tav>
                                      </p:tavLst>
                                    </p:anim>
                                    <p:animEffect transition="in" filter="fade">
                                      <p:cBhvr>
                                        <p:cTn id="5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700874" y="188640"/>
            <a:ext cx="8335622" cy="532061"/>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576064" y="3984476"/>
            <a:ext cx="8172400" cy="1820788"/>
          </a:xfrm>
          <a:prstGeom prst="rect">
            <a:avLst/>
          </a:prstGeom>
          <a:noFill/>
          <a:ln w="9525">
            <a:noFill/>
            <a:miter lim="800000"/>
            <a:headEnd/>
            <a:tailEnd/>
          </a:ln>
        </p:spPr>
      </p:pic>
      <p:grpSp>
        <p:nvGrpSpPr>
          <p:cNvPr id="6" name="Group 5"/>
          <p:cNvGrpSpPr/>
          <p:nvPr/>
        </p:nvGrpSpPr>
        <p:grpSpPr>
          <a:xfrm>
            <a:off x="304601" y="764704"/>
            <a:ext cx="8299847" cy="2304256"/>
            <a:chOff x="304601" y="1340768"/>
            <a:chExt cx="8299847" cy="2304256"/>
          </a:xfrm>
        </p:grpSpPr>
        <p:pic>
          <p:nvPicPr>
            <p:cNvPr id="30723" name="Picture 3"/>
            <p:cNvPicPr>
              <a:picLocks noChangeAspect="1" noChangeArrowheads="1"/>
            </p:cNvPicPr>
            <p:nvPr/>
          </p:nvPicPr>
          <p:blipFill>
            <a:blip r:embed="rId4" cstate="print"/>
            <a:srcRect/>
            <a:stretch>
              <a:fillRect/>
            </a:stretch>
          </p:blipFill>
          <p:spPr bwMode="auto">
            <a:xfrm>
              <a:off x="827584" y="2559174"/>
              <a:ext cx="7776864" cy="1085850"/>
            </a:xfrm>
            <a:prstGeom prst="rect">
              <a:avLst/>
            </a:prstGeom>
            <a:noFill/>
            <a:ln w="9525">
              <a:noFill/>
              <a:miter lim="800000"/>
              <a:headEnd/>
              <a:tailEnd/>
            </a:ln>
          </p:spPr>
        </p:pic>
        <p:pic>
          <p:nvPicPr>
            <p:cNvPr id="30724" name="Picture 4"/>
            <p:cNvPicPr>
              <a:picLocks noChangeAspect="1" noChangeArrowheads="1"/>
            </p:cNvPicPr>
            <p:nvPr/>
          </p:nvPicPr>
          <p:blipFill>
            <a:blip r:embed="rId5" cstate="print"/>
            <a:srcRect/>
            <a:stretch>
              <a:fillRect/>
            </a:stretch>
          </p:blipFill>
          <p:spPr bwMode="auto">
            <a:xfrm>
              <a:off x="304601" y="1340768"/>
              <a:ext cx="8227839" cy="1296144"/>
            </a:xfrm>
            <a:prstGeom prst="rect">
              <a:avLst/>
            </a:prstGeom>
            <a:noFill/>
            <a:ln w="9525">
              <a:noFill/>
              <a:miter lim="800000"/>
              <a:headEnd/>
              <a:tailEnd/>
            </a:ln>
          </p:spPr>
        </p:pic>
      </p:grpSp>
      <p:sp>
        <p:nvSpPr>
          <p:cNvPr id="7" name="TextBox 6"/>
          <p:cNvSpPr txBox="1"/>
          <p:nvPr/>
        </p:nvSpPr>
        <p:spPr>
          <a:xfrm>
            <a:off x="7369815" y="3327375"/>
            <a:ext cx="1234633"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تسميتها : </a:t>
            </a:r>
            <a:endParaRPr lang="ar-SA" sz="2400" b="1" dirty="0"/>
          </a:p>
        </p:txBody>
      </p:sp>
      <p:sp>
        <p:nvSpPr>
          <p:cNvPr id="9" name="TextBox 8"/>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2000" fill="hold"/>
                                        <p:tgtEl>
                                          <p:spTgt spid="63490"/>
                                        </p:tgtEl>
                                        <p:attrNameLst>
                                          <p:attrName>ppt_w</p:attrName>
                                        </p:attrNameLst>
                                      </p:cBhvr>
                                      <p:tavLst>
                                        <p:tav tm="0">
                                          <p:val>
                                            <p:strVal val="#ppt_w*0.05"/>
                                          </p:val>
                                        </p:tav>
                                        <p:tav tm="100000">
                                          <p:val>
                                            <p:strVal val="#ppt_w"/>
                                          </p:val>
                                        </p:tav>
                                      </p:tavLst>
                                    </p:anim>
                                    <p:anim calcmode="lin" valueType="num">
                                      <p:cBhvr>
                                        <p:cTn id="8" dur="2000" fill="hold"/>
                                        <p:tgtEl>
                                          <p:spTgt spid="63490"/>
                                        </p:tgtEl>
                                        <p:attrNameLst>
                                          <p:attrName>ppt_h</p:attrName>
                                        </p:attrNameLst>
                                      </p:cBhvr>
                                      <p:tavLst>
                                        <p:tav tm="0">
                                          <p:val>
                                            <p:strVal val="#ppt_h"/>
                                          </p:val>
                                        </p:tav>
                                        <p:tav tm="100000">
                                          <p:val>
                                            <p:strVal val="#ppt_h"/>
                                          </p:val>
                                        </p:tav>
                                      </p:tavLst>
                                    </p:anim>
                                    <p:anim calcmode="lin" valueType="num">
                                      <p:cBhvr>
                                        <p:cTn id="9" dur="2000" fill="hold"/>
                                        <p:tgtEl>
                                          <p:spTgt spid="63490"/>
                                        </p:tgtEl>
                                        <p:attrNameLst>
                                          <p:attrName>ppt_x</p:attrName>
                                        </p:attrNameLst>
                                      </p:cBhvr>
                                      <p:tavLst>
                                        <p:tav tm="0">
                                          <p:val>
                                            <p:strVal val="#ppt_x-.2"/>
                                          </p:val>
                                        </p:tav>
                                        <p:tav tm="100000">
                                          <p:val>
                                            <p:strVal val="#ppt_x"/>
                                          </p:val>
                                        </p:tav>
                                      </p:tavLst>
                                    </p:anim>
                                    <p:anim calcmode="lin" valueType="num">
                                      <p:cBhvr>
                                        <p:cTn id="10" dur="2000" fill="hold"/>
                                        <p:tgtEl>
                                          <p:spTgt spid="63490"/>
                                        </p:tgtEl>
                                        <p:attrNameLst>
                                          <p:attrName>ppt_y</p:attrName>
                                        </p:attrNameLst>
                                      </p:cBhvr>
                                      <p:tavLst>
                                        <p:tav tm="0">
                                          <p:val>
                                            <p:strVal val="#ppt_y"/>
                                          </p:val>
                                        </p:tav>
                                        <p:tav tm="100000">
                                          <p:val>
                                            <p:strVal val="#ppt_y"/>
                                          </p:val>
                                        </p:tav>
                                      </p:tavLst>
                                    </p:anim>
                                    <p:animEffect transition="in" filter="fade">
                                      <p:cBhvr>
                                        <p:cTn id="11" dur="2000"/>
                                        <p:tgtEl>
                                          <p:spTgt spid="63490"/>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2000" fill="hold"/>
                                        <p:tgtEl>
                                          <p:spTgt spid="9"/>
                                        </p:tgtEl>
                                        <p:attrNameLst>
                                          <p:attrName>ppt_w</p:attrName>
                                        </p:attrNameLst>
                                      </p:cBhvr>
                                      <p:tavLst>
                                        <p:tav tm="0">
                                          <p:val>
                                            <p:strVal val="#ppt_w*0.05"/>
                                          </p:val>
                                        </p:tav>
                                        <p:tav tm="100000">
                                          <p:val>
                                            <p:strVal val="#ppt_w"/>
                                          </p:val>
                                        </p:tav>
                                      </p:tavLst>
                                    </p:anim>
                                    <p:anim calcmode="lin" valueType="num">
                                      <p:cBhvr>
                                        <p:cTn id="17" dur="2000" fill="hold"/>
                                        <p:tgtEl>
                                          <p:spTgt spid="9"/>
                                        </p:tgtEl>
                                        <p:attrNameLst>
                                          <p:attrName>ppt_h</p:attrName>
                                        </p:attrNameLst>
                                      </p:cBhvr>
                                      <p:tavLst>
                                        <p:tav tm="0">
                                          <p:val>
                                            <p:strVal val="#ppt_h"/>
                                          </p:val>
                                        </p:tav>
                                        <p:tav tm="100000">
                                          <p:val>
                                            <p:strVal val="#ppt_h"/>
                                          </p:val>
                                        </p:tav>
                                      </p:tavLst>
                                    </p:anim>
                                    <p:anim calcmode="lin" valueType="num">
                                      <p:cBhvr>
                                        <p:cTn id="18" dur="2000" fill="hold"/>
                                        <p:tgtEl>
                                          <p:spTgt spid="9"/>
                                        </p:tgtEl>
                                        <p:attrNameLst>
                                          <p:attrName>ppt_x</p:attrName>
                                        </p:attrNameLst>
                                      </p:cBhvr>
                                      <p:tavLst>
                                        <p:tav tm="0">
                                          <p:val>
                                            <p:strVal val="#ppt_x-.2"/>
                                          </p:val>
                                        </p:tav>
                                        <p:tav tm="100000">
                                          <p:val>
                                            <p:strVal val="#ppt_x"/>
                                          </p:val>
                                        </p:tav>
                                      </p:tavLst>
                                    </p:anim>
                                    <p:anim calcmode="lin" valueType="num">
                                      <p:cBhvr>
                                        <p:cTn id="19" dur="2000" fill="hold"/>
                                        <p:tgtEl>
                                          <p:spTgt spid="9"/>
                                        </p:tgtEl>
                                        <p:attrNameLst>
                                          <p:attrName>ppt_y</p:attrName>
                                        </p:attrNameLst>
                                      </p:cBhvr>
                                      <p:tavLst>
                                        <p:tav tm="0">
                                          <p:val>
                                            <p:strVal val="#ppt_y"/>
                                          </p:val>
                                        </p:tav>
                                        <p:tav tm="100000">
                                          <p:val>
                                            <p:strVal val="#ppt_y"/>
                                          </p:val>
                                        </p:tav>
                                      </p:tavLst>
                                    </p:anim>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strVal val="#ppt_w*0.05"/>
                                          </p:val>
                                        </p:tav>
                                        <p:tav tm="100000">
                                          <p:val>
                                            <p:strVal val="#ppt_w"/>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anim calcmode="lin" valueType="num">
                                      <p:cBhvr>
                                        <p:cTn id="27" dur="2000" fill="hold"/>
                                        <p:tgtEl>
                                          <p:spTgt spid="6"/>
                                        </p:tgtEl>
                                        <p:attrNameLst>
                                          <p:attrName>ppt_x</p:attrName>
                                        </p:attrNameLst>
                                      </p:cBhvr>
                                      <p:tavLst>
                                        <p:tav tm="0">
                                          <p:val>
                                            <p:strVal val="#ppt_x-.2"/>
                                          </p:val>
                                        </p:tav>
                                        <p:tav tm="100000">
                                          <p:val>
                                            <p:strVal val="#ppt_x"/>
                                          </p:val>
                                        </p:tav>
                                      </p:tavLst>
                                    </p:anim>
                                    <p:anim calcmode="lin" valueType="num">
                                      <p:cBhvr>
                                        <p:cTn id="28" dur="2000" fill="hold"/>
                                        <p:tgtEl>
                                          <p:spTgt spid="6"/>
                                        </p:tgtEl>
                                        <p:attrNameLst>
                                          <p:attrName>ppt_y</p:attrName>
                                        </p:attrNameLst>
                                      </p:cBhvr>
                                      <p:tavLst>
                                        <p:tav tm="0">
                                          <p:val>
                                            <p:strVal val="#ppt_y"/>
                                          </p:val>
                                        </p:tav>
                                        <p:tav tm="100000">
                                          <p:val>
                                            <p:strVal val="#ppt_y"/>
                                          </p:val>
                                        </p:tav>
                                      </p:tavLst>
                                    </p:anim>
                                    <p:animEffect transition="in" filter="fade">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2000" fill="hold"/>
                                        <p:tgtEl>
                                          <p:spTgt spid="7"/>
                                        </p:tgtEl>
                                        <p:attrNameLst>
                                          <p:attrName>ppt_w</p:attrName>
                                        </p:attrNameLst>
                                      </p:cBhvr>
                                      <p:tavLst>
                                        <p:tav tm="0">
                                          <p:val>
                                            <p:strVal val="#ppt_w*0.05"/>
                                          </p:val>
                                        </p:tav>
                                        <p:tav tm="100000">
                                          <p:val>
                                            <p:strVal val="#ppt_w"/>
                                          </p:val>
                                        </p:tav>
                                      </p:tavLst>
                                    </p:anim>
                                    <p:anim calcmode="lin" valueType="num">
                                      <p:cBhvr>
                                        <p:cTn id="35" dur="2000" fill="hold"/>
                                        <p:tgtEl>
                                          <p:spTgt spid="7"/>
                                        </p:tgtEl>
                                        <p:attrNameLst>
                                          <p:attrName>ppt_h</p:attrName>
                                        </p:attrNameLst>
                                      </p:cBhvr>
                                      <p:tavLst>
                                        <p:tav tm="0">
                                          <p:val>
                                            <p:strVal val="#ppt_h"/>
                                          </p:val>
                                        </p:tav>
                                        <p:tav tm="100000">
                                          <p:val>
                                            <p:strVal val="#ppt_h"/>
                                          </p:val>
                                        </p:tav>
                                      </p:tavLst>
                                    </p:anim>
                                    <p:anim calcmode="lin" valueType="num">
                                      <p:cBhvr>
                                        <p:cTn id="36" dur="2000" fill="hold"/>
                                        <p:tgtEl>
                                          <p:spTgt spid="7"/>
                                        </p:tgtEl>
                                        <p:attrNameLst>
                                          <p:attrName>ppt_x</p:attrName>
                                        </p:attrNameLst>
                                      </p:cBhvr>
                                      <p:tavLst>
                                        <p:tav tm="0">
                                          <p:val>
                                            <p:strVal val="#ppt_x-.2"/>
                                          </p:val>
                                        </p:tav>
                                        <p:tav tm="100000">
                                          <p:val>
                                            <p:strVal val="#ppt_x"/>
                                          </p:val>
                                        </p:tav>
                                      </p:tavLst>
                                    </p:anim>
                                    <p:anim calcmode="lin" valueType="num">
                                      <p:cBhvr>
                                        <p:cTn id="37" dur="2000" fill="hold"/>
                                        <p:tgtEl>
                                          <p:spTgt spid="7"/>
                                        </p:tgtEl>
                                        <p:attrNameLst>
                                          <p:attrName>ppt_y</p:attrName>
                                        </p:attrNameLst>
                                      </p:cBhvr>
                                      <p:tavLst>
                                        <p:tav tm="0">
                                          <p:val>
                                            <p:strVal val="#ppt_y"/>
                                          </p:val>
                                        </p:tav>
                                        <p:tav tm="100000">
                                          <p:val>
                                            <p:strVal val="#ppt_y"/>
                                          </p:val>
                                        </p:tav>
                                      </p:tavLst>
                                    </p:anim>
                                    <p:animEffect transition="in" filter="fade">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30722"/>
                                        </p:tgtEl>
                                        <p:attrNameLst>
                                          <p:attrName>style.visibility</p:attrName>
                                        </p:attrNameLst>
                                      </p:cBhvr>
                                      <p:to>
                                        <p:strVal val="visible"/>
                                      </p:to>
                                    </p:set>
                                    <p:anim calcmode="lin" valueType="num">
                                      <p:cBhvr>
                                        <p:cTn id="43" dur="2000" fill="hold"/>
                                        <p:tgtEl>
                                          <p:spTgt spid="30722"/>
                                        </p:tgtEl>
                                        <p:attrNameLst>
                                          <p:attrName>ppt_w</p:attrName>
                                        </p:attrNameLst>
                                      </p:cBhvr>
                                      <p:tavLst>
                                        <p:tav tm="0">
                                          <p:val>
                                            <p:strVal val="#ppt_w*0.05"/>
                                          </p:val>
                                        </p:tav>
                                        <p:tav tm="100000">
                                          <p:val>
                                            <p:strVal val="#ppt_w"/>
                                          </p:val>
                                        </p:tav>
                                      </p:tavLst>
                                    </p:anim>
                                    <p:anim calcmode="lin" valueType="num">
                                      <p:cBhvr>
                                        <p:cTn id="44" dur="2000" fill="hold"/>
                                        <p:tgtEl>
                                          <p:spTgt spid="30722"/>
                                        </p:tgtEl>
                                        <p:attrNameLst>
                                          <p:attrName>ppt_h</p:attrName>
                                        </p:attrNameLst>
                                      </p:cBhvr>
                                      <p:tavLst>
                                        <p:tav tm="0">
                                          <p:val>
                                            <p:strVal val="#ppt_h"/>
                                          </p:val>
                                        </p:tav>
                                        <p:tav tm="100000">
                                          <p:val>
                                            <p:strVal val="#ppt_h"/>
                                          </p:val>
                                        </p:tav>
                                      </p:tavLst>
                                    </p:anim>
                                    <p:anim calcmode="lin" valueType="num">
                                      <p:cBhvr>
                                        <p:cTn id="45" dur="2000" fill="hold"/>
                                        <p:tgtEl>
                                          <p:spTgt spid="30722"/>
                                        </p:tgtEl>
                                        <p:attrNameLst>
                                          <p:attrName>ppt_x</p:attrName>
                                        </p:attrNameLst>
                                      </p:cBhvr>
                                      <p:tavLst>
                                        <p:tav tm="0">
                                          <p:val>
                                            <p:strVal val="#ppt_x-.2"/>
                                          </p:val>
                                        </p:tav>
                                        <p:tav tm="100000">
                                          <p:val>
                                            <p:strVal val="#ppt_x"/>
                                          </p:val>
                                        </p:tav>
                                      </p:tavLst>
                                    </p:anim>
                                    <p:anim calcmode="lin" valueType="num">
                                      <p:cBhvr>
                                        <p:cTn id="46" dur="2000" fill="hold"/>
                                        <p:tgtEl>
                                          <p:spTgt spid="30722"/>
                                        </p:tgtEl>
                                        <p:attrNameLst>
                                          <p:attrName>ppt_y</p:attrName>
                                        </p:attrNameLst>
                                      </p:cBhvr>
                                      <p:tavLst>
                                        <p:tav tm="0">
                                          <p:val>
                                            <p:strVal val="#ppt_y"/>
                                          </p:val>
                                        </p:tav>
                                        <p:tav tm="100000">
                                          <p:val>
                                            <p:strVal val="#ppt_y"/>
                                          </p:val>
                                        </p:tav>
                                      </p:tavLst>
                                    </p:anim>
                                    <p:animEffect transition="in" filter="fade">
                                      <p:cBhvr>
                                        <p:cTn id="47"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1144953" y="116632"/>
            <a:ext cx="7891543" cy="680839"/>
          </a:xfrm>
          <a:prstGeom prst="rect">
            <a:avLst/>
          </a:prstGeom>
          <a:noFill/>
          <a:ln w="9525">
            <a:noFill/>
            <a:miter lim="800000"/>
            <a:headEnd/>
            <a:tailEnd/>
          </a:ln>
        </p:spPr>
      </p:pic>
      <p:pic>
        <p:nvPicPr>
          <p:cNvPr id="31746" name="Picture 2"/>
          <p:cNvPicPr>
            <a:picLocks noChangeAspect="1" noChangeArrowheads="1"/>
          </p:cNvPicPr>
          <p:nvPr/>
        </p:nvPicPr>
        <p:blipFill>
          <a:blip r:embed="rId3" cstate="print"/>
          <a:srcRect/>
          <a:stretch>
            <a:fillRect/>
          </a:stretch>
        </p:blipFill>
        <p:spPr bwMode="auto">
          <a:xfrm>
            <a:off x="755576" y="836712"/>
            <a:ext cx="7753350" cy="1584176"/>
          </a:xfrm>
          <a:prstGeom prst="rect">
            <a:avLst/>
          </a:prstGeom>
          <a:noFill/>
          <a:ln w="9525">
            <a:noFill/>
            <a:miter lim="800000"/>
            <a:headEnd/>
            <a:tailEnd/>
          </a:ln>
        </p:spPr>
      </p:pic>
      <p:sp>
        <p:nvSpPr>
          <p:cNvPr id="4" name="TextBox 3"/>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strips(downLeft)">
                                      <p:cBhvr>
                                        <p:cTn id="7" dur="20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strips(downLeft)">
                                      <p:cBhvr>
                                        <p:cTn id="17"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3500429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27181"/>
            <a:ext cx="9145588" cy="6858000"/>
          </a:xfrm>
          <a:prstGeom prst="rect">
            <a:avLst/>
          </a:prstGeom>
          <a:noFill/>
          <a:ln>
            <a:noFill/>
          </a:ln>
        </p:spPr>
      </p:pic>
    </p:spTree>
    <p:extLst>
      <p:ext uri="{BB962C8B-B14F-4D97-AF65-F5344CB8AC3E}">
        <p14:creationId xmlns:p14="http://schemas.microsoft.com/office/powerpoint/2010/main" val="3676477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804726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44913510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8018495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09908581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2827971" y="188640"/>
            <a:ext cx="6208525" cy="560636"/>
          </a:xfrm>
          <a:prstGeom prst="rect">
            <a:avLst/>
          </a:prstGeom>
          <a:noFill/>
          <a:ln w="9525">
            <a:noFill/>
            <a:miter lim="800000"/>
            <a:headEnd/>
            <a:tailEnd/>
          </a:ln>
        </p:spPr>
      </p:pic>
      <p:pic>
        <p:nvPicPr>
          <p:cNvPr id="32770" name="Picture 2"/>
          <p:cNvPicPr>
            <a:picLocks noChangeAspect="1" noChangeArrowheads="1"/>
          </p:cNvPicPr>
          <p:nvPr/>
        </p:nvPicPr>
        <p:blipFill>
          <a:blip r:embed="rId3" cstate="print"/>
          <a:srcRect/>
          <a:stretch>
            <a:fillRect/>
          </a:stretch>
        </p:blipFill>
        <p:spPr bwMode="auto">
          <a:xfrm>
            <a:off x="395536" y="692696"/>
            <a:ext cx="8100392" cy="1728192"/>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174873" y="2564904"/>
            <a:ext cx="8429575" cy="1115368"/>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472196" y="3933056"/>
            <a:ext cx="7492292" cy="460053"/>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144016" y="4407768"/>
            <a:ext cx="8244408" cy="1829544"/>
          </a:xfrm>
          <a:prstGeom prst="rect">
            <a:avLst/>
          </a:prstGeom>
          <a:noFill/>
          <a:ln w="9525">
            <a:noFill/>
            <a:miter lim="800000"/>
            <a:headEnd/>
            <a:tailEnd/>
          </a:ln>
        </p:spPr>
      </p:pic>
      <p:sp>
        <p:nvSpPr>
          <p:cNvPr id="7" name="TextBox 6"/>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32440" y="43354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2000"/>
                                        <p:tgtEl>
                                          <p:spTgt spid="65538"/>
                                        </p:tgtEl>
                                      </p:cBhvr>
                                    </p:animEffect>
                                    <p:anim calcmode="lin" valueType="num">
                                      <p:cBhvr>
                                        <p:cTn id="8" dur="2000" fill="hold"/>
                                        <p:tgtEl>
                                          <p:spTgt spid="65538"/>
                                        </p:tgtEl>
                                        <p:attrNameLst>
                                          <p:attrName>style.rotation</p:attrName>
                                        </p:attrNameLst>
                                      </p:cBhvr>
                                      <p:tavLst>
                                        <p:tav tm="0">
                                          <p:val>
                                            <p:fltVal val="720"/>
                                          </p:val>
                                        </p:tav>
                                        <p:tav tm="100000">
                                          <p:val>
                                            <p:fltVal val="0"/>
                                          </p:val>
                                        </p:tav>
                                      </p:tavLst>
                                    </p:anim>
                                    <p:anim calcmode="lin" valueType="num">
                                      <p:cBhvr>
                                        <p:cTn id="9" dur="2000" fill="hold"/>
                                        <p:tgtEl>
                                          <p:spTgt spid="65538"/>
                                        </p:tgtEl>
                                        <p:attrNameLst>
                                          <p:attrName>ppt_h</p:attrName>
                                        </p:attrNameLst>
                                      </p:cBhvr>
                                      <p:tavLst>
                                        <p:tav tm="0">
                                          <p:val>
                                            <p:fltVal val="0"/>
                                          </p:val>
                                        </p:tav>
                                        <p:tav tm="100000">
                                          <p:val>
                                            <p:strVal val="#ppt_h"/>
                                          </p:val>
                                        </p:tav>
                                      </p:tavLst>
                                    </p:anim>
                                    <p:anim calcmode="lin" valueType="num">
                                      <p:cBhvr>
                                        <p:cTn id="10" dur="2000" fill="hold"/>
                                        <p:tgtEl>
                                          <p:spTgt spid="65538"/>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32770"/>
                                        </p:tgtEl>
                                        <p:attrNameLst>
                                          <p:attrName>style.visibility</p:attrName>
                                        </p:attrNameLst>
                                      </p:cBhvr>
                                      <p:to>
                                        <p:strVal val="visible"/>
                                      </p:to>
                                    </p:set>
                                    <p:animEffect transition="in" filter="fade">
                                      <p:cBhvr>
                                        <p:cTn id="23" dur="2000"/>
                                        <p:tgtEl>
                                          <p:spTgt spid="32770"/>
                                        </p:tgtEl>
                                      </p:cBhvr>
                                    </p:animEffect>
                                    <p:anim calcmode="lin" valueType="num">
                                      <p:cBhvr>
                                        <p:cTn id="24" dur="2000" fill="hold"/>
                                        <p:tgtEl>
                                          <p:spTgt spid="32770"/>
                                        </p:tgtEl>
                                        <p:attrNameLst>
                                          <p:attrName>style.rotation</p:attrName>
                                        </p:attrNameLst>
                                      </p:cBhvr>
                                      <p:tavLst>
                                        <p:tav tm="0">
                                          <p:val>
                                            <p:fltVal val="720"/>
                                          </p:val>
                                        </p:tav>
                                        <p:tav tm="100000">
                                          <p:val>
                                            <p:fltVal val="0"/>
                                          </p:val>
                                        </p:tav>
                                      </p:tavLst>
                                    </p:anim>
                                    <p:anim calcmode="lin" valueType="num">
                                      <p:cBhvr>
                                        <p:cTn id="25" dur="2000" fill="hold"/>
                                        <p:tgtEl>
                                          <p:spTgt spid="32770"/>
                                        </p:tgtEl>
                                        <p:attrNameLst>
                                          <p:attrName>ppt_h</p:attrName>
                                        </p:attrNameLst>
                                      </p:cBhvr>
                                      <p:tavLst>
                                        <p:tav tm="0">
                                          <p:val>
                                            <p:fltVal val="0"/>
                                          </p:val>
                                        </p:tav>
                                        <p:tav tm="100000">
                                          <p:val>
                                            <p:strVal val="#ppt_h"/>
                                          </p:val>
                                        </p:tav>
                                      </p:tavLst>
                                    </p:anim>
                                    <p:anim calcmode="lin" valueType="num">
                                      <p:cBhvr>
                                        <p:cTn id="26" dur="2000" fill="hold"/>
                                        <p:tgtEl>
                                          <p:spTgt spid="32770"/>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32771"/>
                                        </p:tgtEl>
                                        <p:attrNameLst>
                                          <p:attrName>style.visibility</p:attrName>
                                        </p:attrNameLst>
                                      </p:cBhvr>
                                      <p:to>
                                        <p:strVal val="visible"/>
                                      </p:to>
                                    </p:set>
                                    <p:animEffect transition="in" filter="fade">
                                      <p:cBhvr>
                                        <p:cTn id="31" dur="2000"/>
                                        <p:tgtEl>
                                          <p:spTgt spid="32771"/>
                                        </p:tgtEl>
                                      </p:cBhvr>
                                    </p:animEffect>
                                    <p:anim calcmode="lin" valueType="num">
                                      <p:cBhvr>
                                        <p:cTn id="32" dur="2000" fill="hold"/>
                                        <p:tgtEl>
                                          <p:spTgt spid="32771"/>
                                        </p:tgtEl>
                                        <p:attrNameLst>
                                          <p:attrName>style.rotation</p:attrName>
                                        </p:attrNameLst>
                                      </p:cBhvr>
                                      <p:tavLst>
                                        <p:tav tm="0">
                                          <p:val>
                                            <p:fltVal val="720"/>
                                          </p:val>
                                        </p:tav>
                                        <p:tav tm="100000">
                                          <p:val>
                                            <p:fltVal val="0"/>
                                          </p:val>
                                        </p:tav>
                                      </p:tavLst>
                                    </p:anim>
                                    <p:anim calcmode="lin" valueType="num">
                                      <p:cBhvr>
                                        <p:cTn id="33" dur="2000" fill="hold"/>
                                        <p:tgtEl>
                                          <p:spTgt spid="32771"/>
                                        </p:tgtEl>
                                        <p:attrNameLst>
                                          <p:attrName>ppt_h</p:attrName>
                                        </p:attrNameLst>
                                      </p:cBhvr>
                                      <p:tavLst>
                                        <p:tav tm="0">
                                          <p:val>
                                            <p:fltVal val="0"/>
                                          </p:val>
                                        </p:tav>
                                        <p:tav tm="100000">
                                          <p:val>
                                            <p:strVal val="#ppt_h"/>
                                          </p:val>
                                        </p:tav>
                                      </p:tavLst>
                                    </p:anim>
                                    <p:anim calcmode="lin" valueType="num">
                                      <p:cBhvr>
                                        <p:cTn id="34" dur="2000" fill="hold"/>
                                        <p:tgtEl>
                                          <p:spTgt spid="32771"/>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anim calcmode="lin" valueType="num">
                                      <p:cBhvr>
                                        <p:cTn id="40" dur="2000" fill="hold"/>
                                        <p:tgtEl>
                                          <p:spTgt spid="5"/>
                                        </p:tgtEl>
                                        <p:attrNameLst>
                                          <p:attrName>style.rotation</p:attrName>
                                        </p:attrNameLst>
                                      </p:cBhvr>
                                      <p:tavLst>
                                        <p:tav tm="0">
                                          <p:val>
                                            <p:fltVal val="720"/>
                                          </p:val>
                                        </p:tav>
                                        <p:tav tm="100000">
                                          <p:val>
                                            <p:fltVal val="0"/>
                                          </p:val>
                                        </p:tav>
                                      </p:tavLst>
                                    </p:anim>
                                    <p:anim calcmode="lin" valueType="num">
                                      <p:cBhvr>
                                        <p:cTn id="41" dur="2000" fill="hold"/>
                                        <p:tgtEl>
                                          <p:spTgt spid="5"/>
                                        </p:tgtEl>
                                        <p:attrNameLst>
                                          <p:attrName>ppt_h</p:attrName>
                                        </p:attrNameLst>
                                      </p:cBhvr>
                                      <p:tavLst>
                                        <p:tav tm="0">
                                          <p:val>
                                            <p:fltVal val="0"/>
                                          </p:val>
                                        </p:tav>
                                        <p:tav tm="100000">
                                          <p:val>
                                            <p:strVal val="#ppt_h"/>
                                          </p:val>
                                        </p:tav>
                                      </p:tavLst>
                                    </p:anim>
                                    <p:anim calcmode="lin" valueType="num">
                                      <p:cBhvr>
                                        <p:cTn id="42"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000"/>
                                        <p:tgtEl>
                                          <p:spTgt spid="8"/>
                                        </p:tgtEl>
                                      </p:cBhvr>
                                    </p:animEffect>
                                    <p:anim calcmode="lin" valueType="num">
                                      <p:cBhvr>
                                        <p:cTn id="48" dur="2000" fill="hold"/>
                                        <p:tgtEl>
                                          <p:spTgt spid="8"/>
                                        </p:tgtEl>
                                        <p:attrNameLst>
                                          <p:attrName>style.rotation</p:attrName>
                                        </p:attrNameLst>
                                      </p:cBhvr>
                                      <p:tavLst>
                                        <p:tav tm="0">
                                          <p:val>
                                            <p:fltVal val="720"/>
                                          </p:val>
                                        </p:tav>
                                        <p:tav tm="100000">
                                          <p:val>
                                            <p:fltVal val="0"/>
                                          </p:val>
                                        </p:tav>
                                      </p:tavLst>
                                    </p:anim>
                                    <p:anim calcmode="lin" valueType="num">
                                      <p:cBhvr>
                                        <p:cTn id="49" dur="2000" fill="hold"/>
                                        <p:tgtEl>
                                          <p:spTgt spid="8"/>
                                        </p:tgtEl>
                                        <p:attrNameLst>
                                          <p:attrName>ppt_h</p:attrName>
                                        </p:attrNameLst>
                                      </p:cBhvr>
                                      <p:tavLst>
                                        <p:tav tm="0">
                                          <p:val>
                                            <p:fltVal val="0"/>
                                          </p:val>
                                        </p:tav>
                                        <p:tav tm="100000">
                                          <p:val>
                                            <p:strVal val="#ppt_h"/>
                                          </p:val>
                                        </p:tav>
                                      </p:tavLst>
                                    </p:anim>
                                    <p:anim calcmode="lin" valueType="num">
                                      <p:cBhvr>
                                        <p:cTn id="50"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2000"/>
                                        <p:tgtEl>
                                          <p:spTgt spid="6"/>
                                        </p:tgtEl>
                                      </p:cBhvr>
                                    </p:animEffect>
                                    <p:anim calcmode="lin" valueType="num">
                                      <p:cBhvr>
                                        <p:cTn id="56" dur="2000" fill="hold"/>
                                        <p:tgtEl>
                                          <p:spTgt spid="6"/>
                                        </p:tgtEl>
                                        <p:attrNameLst>
                                          <p:attrName>style.rotation</p:attrName>
                                        </p:attrNameLst>
                                      </p:cBhvr>
                                      <p:tavLst>
                                        <p:tav tm="0">
                                          <p:val>
                                            <p:fltVal val="720"/>
                                          </p:val>
                                        </p:tav>
                                        <p:tav tm="100000">
                                          <p:val>
                                            <p:fltVal val="0"/>
                                          </p:val>
                                        </p:tav>
                                      </p:tavLst>
                                    </p:anim>
                                    <p:anim calcmode="lin" valueType="num">
                                      <p:cBhvr>
                                        <p:cTn id="57" dur="2000" fill="hold"/>
                                        <p:tgtEl>
                                          <p:spTgt spid="6"/>
                                        </p:tgtEl>
                                        <p:attrNameLst>
                                          <p:attrName>ppt_h</p:attrName>
                                        </p:attrNameLst>
                                      </p:cBhvr>
                                      <p:tavLst>
                                        <p:tav tm="0">
                                          <p:val>
                                            <p:fltVal val="0"/>
                                          </p:val>
                                        </p:tav>
                                        <p:tav tm="100000">
                                          <p:val>
                                            <p:strVal val="#ppt_h"/>
                                          </p:val>
                                        </p:tav>
                                      </p:tavLst>
                                    </p:anim>
                                    <p:anim calcmode="lin" valueType="num">
                                      <p:cBhvr>
                                        <p:cTn id="58"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996530" y="116632"/>
            <a:ext cx="7967958" cy="604069"/>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a:stretch>
            <a:fillRect/>
          </a:stretch>
        </p:blipFill>
        <p:spPr bwMode="auto">
          <a:xfrm>
            <a:off x="144016" y="817637"/>
            <a:ext cx="8532440" cy="5347667"/>
          </a:xfrm>
          <a:prstGeom prst="rect">
            <a:avLst/>
          </a:prstGeom>
          <a:noFill/>
          <a:ln w="9525">
            <a:noFill/>
            <a:miter lim="800000"/>
            <a:headEnd/>
            <a:tailEnd/>
          </a:ln>
        </p:spPr>
      </p:pic>
      <p:sp>
        <p:nvSpPr>
          <p:cNvPr id="4" name="TextBox 3"/>
          <p:cNvSpPr txBox="1"/>
          <p:nvPr/>
        </p:nvSpPr>
        <p:spPr>
          <a:xfrm>
            <a:off x="8598428" y="47667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p:cTn id="7" dur="2000" fill="hold"/>
                                        <p:tgtEl>
                                          <p:spTgt spid="67586"/>
                                        </p:tgtEl>
                                        <p:attrNameLst>
                                          <p:attrName>ppt_w</p:attrName>
                                        </p:attrNameLst>
                                      </p:cBhvr>
                                      <p:tavLst>
                                        <p:tav tm="0">
                                          <p:val>
                                            <p:strVal val="#ppt_w*0.05"/>
                                          </p:val>
                                        </p:tav>
                                        <p:tav tm="100000">
                                          <p:val>
                                            <p:strVal val="#ppt_w"/>
                                          </p:val>
                                        </p:tav>
                                      </p:tavLst>
                                    </p:anim>
                                    <p:anim calcmode="lin" valueType="num">
                                      <p:cBhvr>
                                        <p:cTn id="8" dur="2000" fill="hold"/>
                                        <p:tgtEl>
                                          <p:spTgt spid="67586"/>
                                        </p:tgtEl>
                                        <p:attrNameLst>
                                          <p:attrName>ppt_h</p:attrName>
                                        </p:attrNameLst>
                                      </p:cBhvr>
                                      <p:tavLst>
                                        <p:tav tm="0">
                                          <p:val>
                                            <p:strVal val="#ppt_h"/>
                                          </p:val>
                                        </p:tav>
                                        <p:tav tm="100000">
                                          <p:val>
                                            <p:strVal val="#ppt_h"/>
                                          </p:val>
                                        </p:tav>
                                      </p:tavLst>
                                    </p:anim>
                                    <p:anim calcmode="lin" valueType="num">
                                      <p:cBhvr>
                                        <p:cTn id="9" dur="2000" fill="hold"/>
                                        <p:tgtEl>
                                          <p:spTgt spid="67586"/>
                                        </p:tgtEl>
                                        <p:attrNameLst>
                                          <p:attrName>ppt_x</p:attrName>
                                        </p:attrNameLst>
                                      </p:cBhvr>
                                      <p:tavLst>
                                        <p:tav tm="0">
                                          <p:val>
                                            <p:strVal val="#ppt_x-.2"/>
                                          </p:val>
                                        </p:tav>
                                        <p:tav tm="100000">
                                          <p:val>
                                            <p:strVal val="#ppt_x"/>
                                          </p:val>
                                        </p:tav>
                                      </p:tavLst>
                                    </p:anim>
                                    <p:anim calcmode="lin" valueType="num">
                                      <p:cBhvr>
                                        <p:cTn id="10" dur="2000" fill="hold"/>
                                        <p:tgtEl>
                                          <p:spTgt spid="67586"/>
                                        </p:tgtEl>
                                        <p:attrNameLst>
                                          <p:attrName>ppt_y</p:attrName>
                                        </p:attrNameLst>
                                      </p:cBhvr>
                                      <p:tavLst>
                                        <p:tav tm="0">
                                          <p:val>
                                            <p:strVal val="#ppt_y"/>
                                          </p:val>
                                        </p:tav>
                                        <p:tav tm="100000">
                                          <p:val>
                                            <p:strVal val="#ppt_y"/>
                                          </p:val>
                                        </p:tav>
                                      </p:tavLst>
                                    </p:anim>
                                    <p:animEffect transition="in" filter="fade">
                                      <p:cBhvr>
                                        <p:cTn id="11" dur="2000"/>
                                        <p:tgtEl>
                                          <p:spTgt spid="67586"/>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0" fill="hold"/>
                                        <p:tgtEl>
                                          <p:spTgt spid="4"/>
                                        </p:tgtEl>
                                        <p:attrNameLst>
                                          <p:attrName>ppt_w</p:attrName>
                                        </p:attrNameLst>
                                      </p:cBhvr>
                                      <p:tavLst>
                                        <p:tav tm="0">
                                          <p:val>
                                            <p:strVal val="#ppt_w*0.05"/>
                                          </p:val>
                                        </p:tav>
                                        <p:tav tm="100000">
                                          <p:val>
                                            <p:strVal val="#ppt_w"/>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anim calcmode="lin" valueType="num">
                                      <p:cBhvr>
                                        <p:cTn id="18" dur="2000" fill="hold"/>
                                        <p:tgtEl>
                                          <p:spTgt spid="4"/>
                                        </p:tgtEl>
                                        <p:attrNameLst>
                                          <p:attrName>ppt_x</p:attrName>
                                        </p:attrNameLst>
                                      </p:cBhvr>
                                      <p:tavLst>
                                        <p:tav tm="0">
                                          <p:val>
                                            <p:strVal val="#ppt_x-.2"/>
                                          </p:val>
                                        </p:tav>
                                        <p:tav tm="100000">
                                          <p:val>
                                            <p:strVal val="#ppt_x"/>
                                          </p:val>
                                        </p:tav>
                                      </p:tavLst>
                                    </p:anim>
                                    <p:anim calcmode="lin" valueType="num">
                                      <p:cBhvr>
                                        <p:cTn id="19" dur="2000" fill="hold"/>
                                        <p:tgtEl>
                                          <p:spTgt spid="4"/>
                                        </p:tgtEl>
                                        <p:attrNameLst>
                                          <p:attrName>ppt_y</p:attrName>
                                        </p:attrNameLst>
                                      </p:cBhvr>
                                      <p:tavLst>
                                        <p:tav tm="0">
                                          <p:val>
                                            <p:strVal val="#ppt_y"/>
                                          </p:val>
                                        </p:tav>
                                        <p:tav tm="100000">
                                          <p:val>
                                            <p:strVal val="#ppt_y"/>
                                          </p:val>
                                        </p:tav>
                                      </p:tavLst>
                                    </p:anim>
                                    <p:animEffect transition="in" filter="fade">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34818"/>
                                        </p:tgtEl>
                                        <p:attrNameLst>
                                          <p:attrName>style.visibility</p:attrName>
                                        </p:attrNameLst>
                                      </p:cBhvr>
                                      <p:to>
                                        <p:strVal val="visible"/>
                                      </p:to>
                                    </p:set>
                                    <p:anim calcmode="lin" valueType="num">
                                      <p:cBhvr>
                                        <p:cTn id="25" dur="2000" fill="hold"/>
                                        <p:tgtEl>
                                          <p:spTgt spid="34818"/>
                                        </p:tgtEl>
                                        <p:attrNameLst>
                                          <p:attrName>ppt_w</p:attrName>
                                        </p:attrNameLst>
                                      </p:cBhvr>
                                      <p:tavLst>
                                        <p:tav tm="0">
                                          <p:val>
                                            <p:strVal val="#ppt_w*0.05"/>
                                          </p:val>
                                        </p:tav>
                                        <p:tav tm="100000">
                                          <p:val>
                                            <p:strVal val="#ppt_w"/>
                                          </p:val>
                                        </p:tav>
                                      </p:tavLst>
                                    </p:anim>
                                    <p:anim calcmode="lin" valueType="num">
                                      <p:cBhvr>
                                        <p:cTn id="26" dur="2000" fill="hold"/>
                                        <p:tgtEl>
                                          <p:spTgt spid="34818"/>
                                        </p:tgtEl>
                                        <p:attrNameLst>
                                          <p:attrName>ppt_h</p:attrName>
                                        </p:attrNameLst>
                                      </p:cBhvr>
                                      <p:tavLst>
                                        <p:tav tm="0">
                                          <p:val>
                                            <p:strVal val="#ppt_h"/>
                                          </p:val>
                                        </p:tav>
                                        <p:tav tm="100000">
                                          <p:val>
                                            <p:strVal val="#ppt_h"/>
                                          </p:val>
                                        </p:tav>
                                      </p:tavLst>
                                    </p:anim>
                                    <p:anim calcmode="lin" valueType="num">
                                      <p:cBhvr>
                                        <p:cTn id="27" dur="2000" fill="hold"/>
                                        <p:tgtEl>
                                          <p:spTgt spid="34818"/>
                                        </p:tgtEl>
                                        <p:attrNameLst>
                                          <p:attrName>ppt_x</p:attrName>
                                        </p:attrNameLst>
                                      </p:cBhvr>
                                      <p:tavLst>
                                        <p:tav tm="0">
                                          <p:val>
                                            <p:strVal val="#ppt_x-.2"/>
                                          </p:val>
                                        </p:tav>
                                        <p:tav tm="100000">
                                          <p:val>
                                            <p:strVal val="#ppt_x"/>
                                          </p:val>
                                        </p:tav>
                                      </p:tavLst>
                                    </p:anim>
                                    <p:anim calcmode="lin" valueType="num">
                                      <p:cBhvr>
                                        <p:cTn id="28" dur="2000" fill="hold"/>
                                        <p:tgtEl>
                                          <p:spTgt spid="34818"/>
                                        </p:tgtEl>
                                        <p:attrNameLst>
                                          <p:attrName>ppt_y</p:attrName>
                                        </p:attrNameLst>
                                      </p:cBhvr>
                                      <p:tavLst>
                                        <p:tav tm="0">
                                          <p:val>
                                            <p:strVal val="#ppt_y"/>
                                          </p:val>
                                        </p:tav>
                                        <p:tav tm="100000">
                                          <p:val>
                                            <p:strVal val="#ppt_y"/>
                                          </p:val>
                                        </p:tav>
                                      </p:tavLst>
                                    </p:anim>
                                    <p:animEffect transition="in" filter="fade">
                                      <p:cBhvr>
                                        <p:cTn id="29" dur="2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649682" y="188640"/>
            <a:ext cx="8386814" cy="576064"/>
          </a:xfrm>
          <a:prstGeom prst="rect">
            <a:avLst/>
          </a:prstGeom>
          <a:noFill/>
          <a:ln w="9525">
            <a:noFill/>
            <a:miter lim="800000"/>
            <a:headEnd/>
            <a:tailEnd/>
          </a:ln>
        </p:spPr>
      </p:pic>
      <p:pic>
        <p:nvPicPr>
          <p:cNvPr id="35842" name="Picture 2"/>
          <p:cNvPicPr>
            <a:picLocks noChangeAspect="1" noChangeArrowheads="1"/>
          </p:cNvPicPr>
          <p:nvPr/>
        </p:nvPicPr>
        <p:blipFill>
          <a:blip r:embed="rId3" cstate="print"/>
          <a:srcRect/>
          <a:stretch>
            <a:fillRect/>
          </a:stretch>
        </p:blipFill>
        <p:spPr bwMode="auto">
          <a:xfrm>
            <a:off x="395537" y="908720"/>
            <a:ext cx="8136904" cy="2088232"/>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808799" y="2924944"/>
            <a:ext cx="8227697" cy="648072"/>
          </a:xfrm>
          <a:prstGeom prst="rect">
            <a:avLst/>
          </a:prstGeom>
          <a:noFill/>
          <a:ln w="9525">
            <a:noFill/>
            <a:miter lim="800000"/>
            <a:headEnd/>
            <a:tailEnd/>
          </a:ln>
        </p:spPr>
      </p:pic>
      <p:grpSp>
        <p:nvGrpSpPr>
          <p:cNvPr id="5" name="Group 4"/>
          <p:cNvGrpSpPr/>
          <p:nvPr/>
        </p:nvGrpSpPr>
        <p:grpSpPr>
          <a:xfrm>
            <a:off x="288032" y="3833756"/>
            <a:ext cx="8460432" cy="2763596"/>
            <a:chOff x="216024" y="908720"/>
            <a:chExt cx="8460432" cy="2187532"/>
          </a:xfrm>
        </p:grpSpPr>
        <p:pic>
          <p:nvPicPr>
            <p:cNvPr id="6" name="Picture 2"/>
            <p:cNvPicPr>
              <a:picLocks noChangeAspect="1" noChangeArrowheads="1"/>
            </p:cNvPicPr>
            <p:nvPr/>
          </p:nvPicPr>
          <p:blipFill>
            <a:blip r:embed="rId5" cstate="print"/>
            <a:srcRect/>
            <a:stretch>
              <a:fillRect/>
            </a:stretch>
          </p:blipFill>
          <p:spPr bwMode="auto">
            <a:xfrm>
              <a:off x="216024" y="908720"/>
              <a:ext cx="8409261" cy="1085850"/>
            </a:xfrm>
            <a:prstGeom prst="rect">
              <a:avLst/>
            </a:prstGeom>
            <a:noFill/>
            <a:ln w="9525">
              <a:noFill/>
              <a:miter lim="800000"/>
              <a:headEnd/>
              <a:tailEnd/>
            </a:ln>
          </p:spPr>
        </p:pic>
        <p:pic>
          <p:nvPicPr>
            <p:cNvPr id="7" name="Picture 3"/>
            <p:cNvPicPr>
              <a:picLocks noChangeAspect="1" noChangeArrowheads="1"/>
            </p:cNvPicPr>
            <p:nvPr/>
          </p:nvPicPr>
          <p:blipFill>
            <a:blip r:embed="rId6" cstate="print"/>
            <a:srcRect/>
            <a:stretch>
              <a:fillRect/>
            </a:stretch>
          </p:blipFill>
          <p:spPr bwMode="auto">
            <a:xfrm>
              <a:off x="242242" y="1981827"/>
              <a:ext cx="8434214" cy="1114425"/>
            </a:xfrm>
            <a:prstGeom prst="rect">
              <a:avLst/>
            </a:prstGeom>
            <a:noFill/>
            <a:ln w="9525">
              <a:noFill/>
              <a:miter lim="800000"/>
              <a:headEnd/>
              <a:tailEnd/>
            </a:ln>
          </p:spPr>
        </p:pic>
      </p:grpSp>
      <p:sp>
        <p:nvSpPr>
          <p:cNvPr id="8" name="TextBox 7"/>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59239" y="342900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2000" fill="hold"/>
                                        <p:tgtEl>
                                          <p:spTgt spid="68610"/>
                                        </p:tgtEl>
                                        <p:attrNameLst>
                                          <p:attrName>ppt_w</p:attrName>
                                        </p:attrNameLst>
                                      </p:cBhvr>
                                      <p:tavLst>
                                        <p:tav tm="0" fmla="#ppt_w*sin(2.5*pi*$)">
                                          <p:val>
                                            <p:fltVal val="0"/>
                                          </p:val>
                                        </p:tav>
                                        <p:tav tm="100000">
                                          <p:val>
                                            <p:fltVal val="1"/>
                                          </p:val>
                                        </p:tav>
                                      </p:tavLst>
                                    </p:anim>
                                    <p:anim calcmode="lin" valueType="num">
                                      <p:cBhvr>
                                        <p:cTn id="8" dur="2000" fill="hold"/>
                                        <p:tgtEl>
                                          <p:spTgt spid="686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35842"/>
                                        </p:tgtEl>
                                        <p:attrNameLst>
                                          <p:attrName>style.visibility</p:attrName>
                                        </p:attrNameLst>
                                      </p:cBhvr>
                                      <p:to>
                                        <p:strVal val="visible"/>
                                      </p:to>
                                    </p:set>
                                    <p:anim calcmode="lin" valueType="num">
                                      <p:cBhvr>
                                        <p:cTn id="19" dur="2000" fill="hold"/>
                                        <p:tgtEl>
                                          <p:spTgt spid="35842"/>
                                        </p:tgtEl>
                                        <p:attrNameLst>
                                          <p:attrName>ppt_w</p:attrName>
                                        </p:attrNameLst>
                                      </p:cBhvr>
                                      <p:tavLst>
                                        <p:tav tm="0" fmla="#ppt_w*sin(2.5*pi*$)">
                                          <p:val>
                                            <p:fltVal val="0"/>
                                          </p:val>
                                        </p:tav>
                                        <p:tav tm="100000">
                                          <p:val>
                                            <p:fltVal val="1"/>
                                          </p:val>
                                        </p:tav>
                                      </p:tavLst>
                                    </p:anim>
                                    <p:anim calcmode="lin" valueType="num">
                                      <p:cBhvr>
                                        <p:cTn id="20" dur="2000" fill="hold"/>
                                        <p:tgtEl>
                                          <p:spTgt spid="3584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2000" fill="hold"/>
                                        <p:tgtEl>
                                          <p:spTgt spid="9"/>
                                        </p:tgtEl>
                                        <p:attrNameLst>
                                          <p:attrName>ppt_w</p:attrName>
                                        </p:attrNameLst>
                                      </p:cBhvr>
                                      <p:tavLst>
                                        <p:tav tm="0" fmla="#ppt_w*sin(2.5*pi*$)">
                                          <p:val>
                                            <p:fltVal val="0"/>
                                          </p:val>
                                        </p:tav>
                                        <p:tav tm="100000">
                                          <p:val>
                                            <p:fltVal val="1"/>
                                          </p:val>
                                        </p:tav>
                                      </p:tavLst>
                                    </p:anim>
                                    <p:anim calcmode="lin" valueType="num">
                                      <p:cBhvr>
                                        <p:cTn id="32"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2000" fill="hold"/>
                                        <p:tgtEl>
                                          <p:spTgt spid="5"/>
                                        </p:tgtEl>
                                        <p:attrNameLst>
                                          <p:attrName>ppt_w</p:attrName>
                                        </p:attrNameLst>
                                      </p:cBhvr>
                                      <p:tavLst>
                                        <p:tav tm="0" fmla="#ppt_w*sin(2.5*pi*$)">
                                          <p:val>
                                            <p:fltVal val="0"/>
                                          </p:val>
                                        </p:tav>
                                        <p:tav tm="100000">
                                          <p:val>
                                            <p:fltVal val="1"/>
                                          </p:val>
                                        </p:tav>
                                      </p:tavLst>
                                    </p:anim>
                                    <p:anim calcmode="lin" valueType="num">
                                      <p:cBhvr>
                                        <p:cTn id="38"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512" y="0"/>
            <a:ext cx="9146603" cy="6858000"/>
          </a:xfrm>
          <a:prstGeom prst="rect">
            <a:avLst/>
          </a:prstGeom>
          <a:noFill/>
          <a:ln>
            <a:noFill/>
          </a:ln>
        </p:spPr>
      </p:pic>
    </p:spTree>
    <p:extLst>
      <p:ext uri="{BB962C8B-B14F-4D97-AF65-F5344CB8AC3E}">
        <p14:creationId xmlns:p14="http://schemas.microsoft.com/office/powerpoint/2010/main" val="288898274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1" cy="6858000"/>
          </a:xfrm>
          <a:prstGeom prst="rect">
            <a:avLst/>
          </a:prstGeom>
          <a:noFill/>
          <a:ln>
            <a:noFill/>
          </a:ln>
        </p:spPr>
      </p:pic>
    </p:spTree>
    <p:extLst>
      <p:ext uri="{BB962C8B-B14F-4D97-AF65-F5344CB8AC3E}">
        <p14:creationId xmlns:p14="http://schemas.microsoft.com/office/powerpoint/2010/main" val="52029802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8669300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3438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86136908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496" y="-16565"/>
            <a:ext cx="9077604" cy="6858000"/>
          </a:xfrm>
          <a:prstGeom prst="rect">
            <a:avLst/>
          </a:prstGeom>
          <a:noFill/>
          <a:ln>
            <a:noFill/>
          </a:ln>
        </p:spPr>
      </p:pic>
    </p:spTree>
    <p:extLst>
      <p:ext uri="{BB962C8B-B14F-4D97-AF65-F5344CB8AC3E}">
        <p14:creationId xmlns:p14="http://schemas.microsoft.com/office/powerpoint/2010/main" val="231473092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179512" y="188640"/>
            <a:ext cx="8856984" cy="517694"/>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42863" y="1058441"/>
            <a:ext cx="9058275" cy="3378671"/>
          </a:xfrm>
          <a:prstGeom prst="rect">
            <a:avLst/>
          </a:prstGeom>
          <a:noFill/>
          <a:ln w="9525">
            <a:noFill/>
            <a:miter lim="800000"/>
            <a:headEnd/>
            <a:tailEnd/>
          </a:ln>
        </p:spPr>
      </p:pic>
      <p:sp>
        <p:nvSpPr>
          <p:cNvPr id="4" name="TextBox 3"/>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strips(downLeft)">
                                      <p:cBhvr>
                                        <p:cTn id="7" dur="2000"/>
                                        <p:tgtEl>
                                          <p:spTgt spid="7065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strips(downLeft)">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2359761" y="116632"/>
            <a:ext cx="6676735" cy="1080120"/>
          </a:xfrm>
          <a:prstGeom prst="rect">
            <a:avLst/>
          </a:prstGeom>
          <a:noFill/>
          <a:ln w="9525">
            <a:noFill/>
            <a:miter lim="800000"/>
            <a:headEnd/>
            <a:tailEnd/>
          </a:ln>
        </p:spPr>
      </p:pic>
      <p:grpSp>
        <p:nvGrpSpPr>
          <p:cNvPr id="5" name="Group 4"/>
          <p:cNvGrpSpPr/>
          <p:nvPr/>
        </p:nvGrpSpPr>
        <p:grpSpPr>
          <a:xfrm>
            <a:off x="179512" y="1268761"/>
            <a:ext cx="8753227" cy="4896543"/>
            <a:chOff x="-4763" y="836712"/>
            <a:chExt cx="9063038" cy="3816423"/>
          </a:xfrm>
        </p:grpSpPr>
        <p:pic>
          <p:nvPicPr>
            <p:cNvPr id="2050" name="Picture 2"/>
            <p:cNvPicPr>
              <a:picLocks noChangeAspect="1" noChangeArrowheads="1"/>
            </p:cNvPicPr>
            <p:nvPr/>
          </p:nvPicPr>
          <p:blipFill>
            <a:blip r:embed="rId3" cstate="print"/>
            <a:srcRect/>
            <a:stretch>
              <a:fillRect/>
            </a:stretch>
          </p:blipFill>
          <p:spPr bwMode="auto">
            <a:xfrm>
              <a:off x="85725" y="836712"/>
              <a:ext cx="8972550" cy="2088232"/>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763" y="2943224"/>
              <a:ext cx="8825235" cy="1709911"/>
            </a:xfrm>
            <a:prstGeom prst="rect">
              <a:avLst/>
            </a:prstGeom>
            <a:noFill/>
            <a:ln w="9525">
              <a:noFill/>
              <a:miter lim="800000"/>
              <a:headEnd/>
              <a:tailEnd/>
            </a:ln>
          </p:spPr>
        </p:pic>
      </p:grpSp>
      <p:sp>
        <p:nvSpPr>
          <p:cNvPr id="6" name="TextBox 5"/>
          <p:cNvSpPr txBox="1"/>
          <p:nvPr/>
        </p:nvSpPr>
        <p:spPr>
          <a:xfrm>
            <a:off x="8598428"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2000"/>
                                        <p:tgtEl>
                                          <p:spTgt spid="71682"/>
                                        </p:tgtEl>
                                      </p:cBhvr>
                                    </p:animEffect>
                                    <p:anim calcmode="lin" valueType="num">
                                      <p:cBhvr>
                                        <p:cTn id="8" dur="2000" fill="hold"/>
                                        <p:tgtEl>
                                          <p:spTgt spid="71682"/>
                                        </p:tgtEl>
                                        <p:attrNameLst>
                                          <p:attrName>style.rotation</p:attrName>
                                        </p:attrNameLst>
                                      </p:cBhvr>
                                      <p:tavLst>
                                        <p:tav tm="0">
                                          <p:val>
                                            <p:fltVal val="720"/>
                                          </p:val>
                                        </p:tav>
                                        <p:tav tm="100000">
                                          <p:val>
                                            <p:fltVal val="0"/>
                                          </p:val>
                                        </p:tav>
                                      </p:tavLst>
                                    </p:anim>
                                    <p:anim calcmode="lin" valueType="num">
                                      <p:cBhvr>
                                        <p:cTn id="9" dur="2000" fill="hold"/>
                                        <p:tgtEl>
                                          <p:spTgt spid="71682"/>
                                        </p:tgtEl>
                                        <p:attrNameLst>
                                          <p:attrName>ppt_h</p:attrName>
                                        </p:attrNameLst>
                                      </p:cBhvr>
                                      <p:tavLst>
                                        <p:tav tm="0">
                                          <p:val>
                                            <p:fltVal val="0"/>
                                          </p:val>
                                        </p:tav>
                                        <p:tav tm="100000">
                                          <p:val>
                                            <p:strVal val="#ppt_h"/>
                                          </p:val>
                                        </p:tav>
                                      </p:tavLst>
                                    </p:anim>
                                    <p:anim calcmode="lin" valueType="num">
                                      <p:cBhvr>
                                        <p:cTn id="10" dur="2000" fill="hold"/>
                                        <p:tgtEl>
                                          <p:spTgt spid="7168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style.rotation</p:attrName>
                                        </p:attrNameLst>
                                      </p:cBhvr>
                                      <p:tavLst>
                                        <p:tav tm="0">
                                          <p:val>
                                            <p:fltVal val="720"/>
                                          </p:val>
                                        </p:tav>
                                        <p:tav tm="100000">
                                          <p:val>
                                            <p:fltVal val="0"/>
                                          </p:val>
                                        </p:tav>
                                      </p:tavLst>
                                    </p:anim>
                                    <p:anim calcmode="lin" valueType="num">
                                      <p:cBhvr>
                                        <p:cTn id="25" dur="2000" fill="hold"/>
                                        <p:tgtEl>
                                          <p:spTgt spid="5"/>
                                        </p:tgtEl>
                                        <p:attrNameLst>
                                          <p:attrName>ppt_h</p:attrName>
                                        </p:attrNameLst>
                                      </p:cBhvr>
                                      <p:tavLst>
                                        <p:tav tm="0">
                                          <p:val>
                                            <p:fltVal val="0"/>
                                          </p:val>
                                        </p:tav>
                                        <p:tav tm="100000">
                                          <p:val>
                                            <p:strVal val="#ppt_h"/>
                                          </p:val>
                                        </p:tav>
                                      </p:tavLst>
                                    </p:anim>
                                    <p:anim calcmode="lin" valueType="num">
                                      <p:cBhvr>
                                        <p:cTn id="26"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72008" y="116632"/>
            <a:ext cx="9036496" cy="936104"/>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09538" y="1196752"/>
            <a:ext cx="8924925" cy="5472608"/>
          </a:xfrm>
          <a:prstGeom prst="rect">
            <a:avLst/>
          </a:prstGeom>
          <a:noFill/>
          <a:ln w="9525">
            <a:noFill/>
            <a:miter lim="800000"/>
            <a:headEnd/>
            <a:tailEnd/>
          </a:ln>
        </p:spPr>
      </p:pic>
      <p:sp>
        <p:nvSpPr>
          <p:cNvPr id="4" name="TextBox 3"/>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strips(downLeft)">
                                      <p:cBhvr>
                                        <p:cTn id="7" dur="3000"/>
                                        <p:tgtEl>
                                          <p:spTgt spid="7270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3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strips(downLeft)">
                                      <p:cBhvr>
                                        <p:cTn id="17" dur="3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635555862"/>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6476305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183575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80127445"/>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1668957" y="116632"/>
            <a:ext cx="7295531" cy="585019"/>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104775" y="1091208"/>
            <a:ext cx="8934450" cy="2697832"/>
          </a:xfrm>
          <a:prstGeom prst="rect">
            <a:avLst/>
          </a:prstGeom>
          <a:noFill/>
          <a:ln w="9525">
            <a:noFill/>
            <a:miter lim="800000"/>
            <a:headEnd/>
            <a:tailEnd/>
          </a:ln>
        </p:spPr>
      </p:pic>
      <p:sp>
        <p:nvSpPr>
          <p:cNvPr id="4" name="TextBox 3"/>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2000"/>
                                        <p:tgtEl>
                                          <p:spTgt spid="73730"/>
                                        </p:tgtEl>
                                      </p:cBhvr>
                                    </p:animEffect>
                                    <p:anim calcmode="lin" valueType="num">
                                      <p:cBhvr>
                                        <p:cTn id="8" dur="2000" fill="hold"/>
                                        <p:tgtEl>
                                          <p:spTgt spid="73730"/>
                                        </p:tgtEl>
                                        <p:attrNameLst>
                                          <p:attrName>style.rotation</p:attrName>
                                        </p:attrNameLst>
                                      </p:cBhvr>
                                      <p:tavLst>
                                        <p:tav tm="0">
                                          <p:val>
                                            <p:fltVal val="720"/>
                                          </p:val>
                                        </p:tav>
                                        <p:tav tm="100000">
                                          <p:val>
                                            <p:fltVal val="0"/>
                                          </p:val>
                                        </p:tav>
                                      </p:tavLst>
                                    </p:anim>
                                    <p:anim calcmode="lin" valueType="num">
                                      <p:cBhvr>
                                        <p:cTn id="9" dur="2000" fill="hold"/>
                                        <p:tgtEl>
                                          <p:spTgt spid="73730"/>
                                        </p:tgtEl>
                                        <p:attrNameLst>
                                          <p:attrName>ppt_h</p:attrName>
                                        </p:attrNameLst>
                                      </p:cBhvr>
                                      <p:tavLst>
                                        <p:tav tm="0">
                                          <p:val>
                                            <p:fltVal val="0"/>
                                          </p:val>
                                        </p:tav>
                                        <p:tav tm="100000">
                                          <p:val>
                                            <p:strVal val="#ppt_h"/>
                                          </p:val>
                                        </p:tav>
                                      </p:tavLst>
                                    </p:anim>
                                    <p:anim calcmode="lin" valueType="num">
                                      <p:cBhvr>
                                        <p:cTn id="10" dur="2000" fill="hold"/>
                                        <p:tgtEl>
                                          <p:spTgt spid="7373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style.rotation</p:attrName>
                                        </p:attrNameLst>
                                      </p:cBhvr>
                                      <p:tavLst>
                                        <p:tav tm="0">
                                          <p:val>
                                            <p:fltVal val="720"/>
                                          </p:val>
                                        </p:tav>
                                        <p:tav tm="100000">
                                          <p:val>
                                            <p:fltVal val="0"/>
                                          </p:val>
                                        </p:tav>
                                      </p:tavLst>
                                    </p:anim>
                                    <p:anim calcmode="lin" valueType="num">
                                      <p:cBhvr>
                                        <p:cTn id="17" dur="2000" fill="hold"/>
                                        <p:tgtEl>
                                          <p:spTgt spid="4"/>
                                        </p:tgtEl>
                                        <p:attrNameLst>
                                          <p:attrName>ppt_h</p:attrName>
                                        </p:attrNameLst>
                                      </p:cBhvr>
                                      <p:tavLst>
                                        <p:tav tm="0">
                                          <p:val>
                                            <p:fltVal val="0"/>
                                          </p:val>
                                        </p:tav>
                                        <p:tav tm="100000">
                                          <p:val>
                                            <p:strVal val="#ppt_h"/>
                                          </p:val>
                                        </p:tav>
                                      </p:tavLst>
                                    </p:anim>
                                    <p:anim calcmode="lin" valueType="num">
                                      <p:cBhvr>
                                        <p:cTn id="18"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2000"/>
                                        <p:tgtEl>
                                          <p:spTgt spid="4098"/>
                                        </p:tgtEl>
                                      </p:cBhvr>
                                    </p:animEffect>
                                    <p:anim calcmode="lin" valueType="num">
                                      <p:cBhvr>
                                        <p:cTn id="24" dur="2000" fill="hold"/>
                                        <p:tgtEl>
                                          <p:spTgt spid="4098"/>
                                        </p:tgtEl>
                                        <p:attrNameLst>
                                          <p:attrName>style.rotation</p:attrName>
                                        </p:attrNameLst>
                                      </p:cBhvr>
                                      <p:tavLst>
                                        <p:tav tm="0">
                                          <p:val>
                                            <p:fltVal val="720"/>
                                          </p:val>
                                        </p:tav>
                                        <p:tav tm="100000">
                                          <p:val>
                                            <p:fltVal val="0"/>
                                          </p:val>
                                        </p:tav>
                                      </p:tavLst>
                                    </p:anim>
                                    <p:anim calcmode="lin" valueType="num">
                                      <p:cBhvr>
                                        <p:cTn id="25" dur="2000" fill="hold"/>
                                        <p:tgtEl>
                                          <p:spTgt spid="4098"/>
                                        </p:tgtEl>
                                        <p:attrNameLst>
                                          <p:attrName>ppt_h</p:attrName>
                                        </p:attrNameLst>
                                      </p:cBhvr>
                                      <p:tavLst>
                                        <p:tav tm="0">
                                          <p:val>
                                            <p:fltVal val="0"/>
                                          </p:val>
                                        </p:tav>
                                        <p:tav tm="100000">
                                          <p:val>
                                            <p:strVal val="#ppt_h"/>
                                          </p:val>
                                        </p:tav>
                                      </p:tavLst>
                                    </p:anim>
                                    <p:anim calcmode="lin" valueType="num">
                                      <p:cBhvr>
                                        <p:cTn id="26" dur="2000" fill="hold"/>
                                        <p:tgtEl>
                                          <p:spTgt spid="409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2339752" y="44624"/>
            <a:ext cx="6696744" cy="648072"/>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52388" y="980728"/>
            <a:ext cx="9039225" cy="2205583"/>
          </a:xfrm>
          <a:prstGeom prst="rect">
            <a:avLst/>
          </a:prstGeom>
          <a:noFill/>
          <a:ln w="9525">
            <a:noFill/>
            <a:miter lim="800000"/>
            <a:headEnd/>
            <a:tailEnd/>
          </a:ln>
        </p:spPr>
      </p:pic>
      <p:sp>
        <p:nvSpPr>
          <p:cNvPr id="4" name="TextBox 3"/>
          <p:cNvSpPr txBox="1"/>
          <p:nvPr/>
        </p:nvSpPr>
        <p:spPr>
          <a:xfrm>
            <a:off x="323528" y="3212976"/>
            <a:ext cx="8638063" cy="3108543"/>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just"/>
            <a:r>
              <a:rPr lang="ar-SA" sz="2800" b="1" dirty="0" smtClean="0"/>
              <a:t> مثال : كان النبي صلى الله عليه وسلم يجلس وسط أصحابه فلا يعرفه الغريب لأنه لا يتميز عنهم بمجلس فكان الأعرابي يأتي فيسأل الجالسين أيكم محمد لأنه لم يتخذ له موضعا متميزا عنهم  .</a:t>
            </a:r>
          </a:p>
          <a:p>
            <a:pPr algn="just"/>
            <a:r>
              <a:rPr lang="ar-SA" sz="2800" b="1" dirty="0" smtClean="0"/>
              <a:t>كان يقبل على كل من يحدثه ويرد عليه ولا يدبر عنه  وإذا أسر إليه أحدهم شيئا في أذنه لا يرفع رأسه حتى يرفع الآخر رأسه .</a:t>
            </a:r>
          </a:p>
          <a:p>
            <a:pPr algn="just"/>
            <a:r>
              <a:rPr lang="ar-SA" sz="2800" b="1" dirty="0" smtClean="0"/>
              <a:t>وإذا صافح أحدا لم ينزع يده حتى ينزع الآخر يده . </a:t>
            </a:r>
          </a:p>
          <a:p>
            <a:pPr algn="just"/>
            <a:r>
              <a:rPr lang="ar-SA" sz="2800" b="1" dirty="0" smtClean="0"/>
              <a:t>صلى الله عليه وسلم .</a:t>
            </a:r>
            <a:endParaRPr lang="ar-SA" sz="2800" b="1" dirty="0"/>
          </a:p>
        </p:txBody>
      </p:sp>
      <p:sp>
        <p:nvSpPr>
          <p:cNvPr id="5" name="TextBox 4"/>
          <p:cNvSpPr txBox="1"/>
          <p:nvPr/>
        </p:nvSpPr>
        <p:spPr>
          <a:xfrm>
            <a:off x="8598428" y="54868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wipe(down)">
                                      <p:cBhvr>
                                        <p:cTn id="7" dur="580">
                                          <p:stCondLst>
                                            <p:cond delay="0"/>
                                          </p:stCondLst>
                                        </p:cTn>
                                        <p:tgtEl>
                                          <p:spTgt spid="74754"/>
                                        </p:tgtEl>
                                      </p:cBhvr>
                                    </p:animEffect>
                                    <p:anim calcmode="lin" valueType="num">
                                      <p:cBhvr>
                                        <p:cTn id="8" dur="1822" tmFilter="0,0; 0.14,0.36; 0.43,0.73; 0.71,0.91; 1.0,1.0">
                                          <p:stCondLst>
                                            <p:cond delay="0"/>
                                          </p:stCondLst>
                                        </p:cTn>
                                        <p:tgtEl>
                                          <p:spTgt spid="747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47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47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47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4754"/>
                                        </p:tgtEl>
                                        <p:attrNameLst>
                                          <p:attrName>ppt_y</p:attrName>
                                        </p:attrNameLst>
                                      </p:cBhvr>
                                      <p:tavLst>
                                        <p:tav tm="0" fmla="#ppt_y-sin(pi*$)/81">
                                          <p:val>
                                            <p:fltVal val="0"/>
                                          </p:val>
                                        </p:tav>
                                        <p:tav tm="100000">
                                          <p:val>
                                            <p:fltVal val="1"/>
                                          </p:val>
                                        </p:tav>
                                      </p:tavLst>
                                    </p:anim>
                                    <p:animScale>
                                      <p:cBhvr>
                                        <p:cTn id="13" dur="26">
                                          <p:stCondLst>
                                            <p:cond delay="650"/>
                                          </p:stCondLst>
                                        </p:cTn>
                                        <p:tgtEl>
                                          <p:spTgt spid="74754"/>
                                        </p:tgtEl>
                                      </p:cBhvr>
                                      <p:to x="100000" y="60000"/>
                                    </p:animScale>
                                    <p:animScale>
                                      <p:cBhvr>
                                        <p:cTn id="14" dur="166" decel="50000">
                                          <p:stCondLst>
                                            <p:cond delay="676"/>
                                          </p:stCondLst>
                                        </p:cTn>
                                        <p:tgtEl>
                                          <p:spTgt spid="74754"/>
                                        </p:tgtEl>
                                      </p:cBhvr>
                                      <p:to x="100000" y="100000"/>
                                    </p:animScale>
                                    <p:animScale>
                                      <p:cBhvr>
                                        <p:cTn id="15" dur="26">
                                          <p:stCondLst>
                                            <p:cond delay="1312"/>
                                          </p:stCondLst>
                                        </p:cTn>
                                        <p:tgtEl>
                                          <p:spTgt spid="74754"/>
                                        </p:tgtEl>
                                      </p:cBhvr>
                                      <p:to x="100000" y="80000"/>
                                    </p:animScale>
                                    <p:animScale>
                                      <p:cBhvr>
                                        <p:cTn id="16" dur="166" decel="50000">
                                          <p:stCondLst>
                                            <p:cond delay="1338"/>
                                          </p:stCondLst>
                                        </p:cTn>
                                        <p:tgtEl>
                                          <p:spTgt spid="74754"/>
                                        </p:tgtEl>
                                      </p:cBhvr>
                                      <p:to x="100000" y="100000"/>
                                    </p:animScale>
                                    <p:animScale>
                                      <p:cBhvr>
                                        <p:cTn id="17" dur="26">
                                          <p:stCondLst>
                                            <p:cond delay="1642"/>
                                          </p:stCondLst>
                                        </p:cTn>
                                        <p:tgtEl>
                                          <p:spTgt spid="74754"/>
                                        </p:tgtEl>
                                      </p:cBhvr>
                                      <p:to x="100000" y="90000"/>
                                    </p:animScale>
                                    <p:animScale>
                                      <p:cBhvr>
                                        <p:cTn id="18" dur="166" decel="50000">
                                          <p:stCondLst>
                                            <p:cond delay="1668"/>
                                          </p:stCondLst>
                                        </p:cTn>
                                        <p:tgtEl>
                                          <p:spTgt spid="74754"/>
                                        </p:tgtEl>
                                      </p:cBhvr>
                                      <p:to x="100000" y="100000"/>
                                    </p:animScale>
                                    <p:animScale>
                                      <p:cBhvr>
                                        <p:cTn id="19" dur="26">
                                          <p:stCondLst>
                                            <p:cond delay="1808"/>
                                          </p:stCondLst>
                                        </p:cTn>
                                        <p:tgtEl>
                                          <p:spTgt spid="74754"/>
                                        </p:tgtEl>
                                      </p:cBhvr>
                                      <p:to x="100000" y="95000"/>
                                    </p:animScale>
                                    <p:animScale>
                                      <p:cBhvr>
                                        <p:cTn id="20" dur="166" decel="50000">
                                          <p:stCondLst>
                                            <p:cond delay="1834"/>
                                          </p:stCondLst>
                                        </p:cTn>
                                        <p:tgtEl>
                                          <p:spTgt spid="747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animEffect transition="in" filter="wipe(down)">
                                      <p:cBhvr>
                                        <p:cTn id="43" dur="580">
                                          <p:stCondLst>
                                            <p:cond delay="0"/>
                                          </p:stCondLst>
                                        </p:cTn>
                                        <p:tgtEl>
                                          <p:spTgt spid="5122"/>
                                        </p:tgtEl>
                                      </p:cBhvr>
                                    </p:animEffect>
                                    <p:anim calcmode="lin" valueType="num">
                                      <p:cBhvr>
                                        <p:cTn id="44"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49" dur="26">
                                          <p:stCondLst>
                                            <p:cond delay="650"/>
                                          </p:stCondLst>
                                        </p:cTn>
                                        <p:tgtEl>
                                          <p:spTgt spid="5122"/>
                                        </p:tgtEl>
                                      </p:cBhvr>
                                      <p:to x="100000" y="60000"/>
                                    </p:animScale>
                                    <p:animScale>
                                      <p:cBhvr>
                                        <p:cTn id="50" dur="166" decel="50000">
                                          <p:stCondLst>
                                            <p:cond delay="676"/>
                                          </p:stCondLst>
                                        </p:cTn>
                                        <p:tgtEl>
                                          <p:spTgt spid="5122"/>
                                        </p:tgtEl>
                                      </p:cBhvr>
                                      <p:to x="100000" y="100000"/>
                                    </p:animScale>
                                    <p:animScale>
                                      <p:cBhvr>
                                        <p:cTn id="51" dur="26">
                                          <p:stCondLst>
                                            <p:cond delay="1312"/>
                                          </p:stCondLst>
                                        </p:cTn>
                                        <p:tgtEl>
                                          <p:spTgt spid="5122"/>
                                        </p:tgtEl>
                                      </p:cBhvr>
                                      <p:to x="100000" y="80000"/>
                                    </p:animScale>
                                    <p:animScale>
                                      <p:cBhvr>
                                        <p:cTn id="52" dur="166" decel="50000">
                                          <p:stCondLst>
                                            <p:cond delay="1338"/>
                                          </p:stCondLst>
                                        </p:cTn>
                                        <p:tgtEl>
                                          <p:spTgt spid="5122"/>
                                        </p:tgtEl>
                                      </p:cBhvr>
                                      <p:to x="100000" y="100000"/>
                                    </p:animScale>
                                    <p:animScale>
                                      <p:cBhvr>
                                        <p:cTn id="53" dur="26">
                                          <p:stCondLst>
                                            <p:cond delay="1642"/>
                                          </p:stCondLst>
                                        </p:cTn>
                                        <p:tgtEl>
                                          <p:spTgt spid="5122"/>
                                        </p:tgtEl>
                                      </p:cBhvr>
                                      <p:to x="100000" y="90000"/>
                                    </p:animScale>
                                    <p:animScale>
                                      <p:cBhvr>
                                        <p:cTn id="54" dur="166" decel="50000">
                                          <p:stCondLst>
                                            <p:cond delay="1668"/>
                                          </p:stCondLst>
                                        </p:cTn>
                                        <p:tgtEl>
                                          <p:spTgt spid="5122"/>
                                        </p:tgtEl>
                                      </p:cBhvr>
                                      <p:to x="100000" y="100000"/>
                                    </p:animScale>
                                    <p:animScale>
                                      <p:cBhvr>
                                        <p:cTn id="55" dur="26">
                                          <p:stCondLst>
                                            <p:cond delay="1808"/>
                                          </p:stCondLst>
                                        </p:cTn>
                                        <p:tgtEl>
                                          <p:spTgt spid="5122"/>
                                        </p:tgtEl>
                                      </p:cBhvr>
                                      <p:to x="100000" y="95000"/>
                                    </p:animScale>
                                    <p:animScale>
                                      <p:cBhvr>
                                        <p:cTn id="56" dur="166" decel="50000">
                                          <p:stCondLst>
                                            <p:cond delay="1834"/>
                                          </p:stCondLst>
                                        </p:cTn>
                                        <p:tgtEl>
                                          <p:spTgt spid="51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3704529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1835696" y="188640"/>
            <a:ext cx="7152047" cy="752847"/>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5496" y="692696"/>
            <a:ext cx="8496944" cy="1639044"/>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095367" y="2348880"/>
            <a:ext cx="5941129" cy="671314"/>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14300" y="2780928"/>
            <a:ext cx="8562156" cy="1523603"/>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779562" y="4365104"/>
            <a:ext cx="8256934" cy="589781"/>
          </a:xfrm>
          <a:prstGeom prst="rect">
            <a:avLst/>
          </a:prstGeom>
          <a:noFill/>
          <a:ln w="9525">
            <a:noFill/>
            <a:miter lim="800000"/>
            <a:headEnd/>
            <a:tailEnd/>
          </a:ln>
        </p:spPr>
      </p:pic>
      <p:pic>
        <p:nvPicPr>
          <p:cNvPr id="7" name="Picture 2"/>
          <p:cNvPicPr>
            <a:picLocks noChangeAspect="1" noChangeArrowheads="1"/>
          </p:cNvPicPr>
          <p:nvPr/>
        </p:nvPicPr>
        <p:blipFill>
          <a:blip r:embed="rId7" cstate="print"/>
          <a:srcRect/>
          <a:stretch>
            <a:fillRect/>
          </a:stretch>
        </p:blipFill>
        <p:spPr bwMode="auto">
          <a:xfrm>
            <a:off x="171450" y="5013176"/>
            <a:ext cx="8577014" cy="1692002"/>
          </a:xfrm>
          <a:prstGeom prst="rect">
            <a:avLst/>
          </a:prstGeom>
          <a:noFill/>
          <a:ln w="9525">
            <a:noFill/>
            <a:miter lim="800000"/>
            <a:headEnd/>
            <a:tailEnd/>
          </a:ln>
        </p:spPr>
      </p:pic>
      <p:sp>
        <p:nvSpPr>
          <p:cNvPr id="8" name="TextBox 7"/>
          <p:cNvSpPr txBox="1"/>
          <p:nvPr/>
        </p:nvSpPr>
        <p:spPr>
          <a:xfrm>
            <a:off x="859842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98428" y="270892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598428" y="498355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ipe(down)">
                                      <p:cBhvr>
                                        <p:cTn id="7" dur="870">
                                          <p:stCondLst>
                                            <p:cond delay="0"/>
                                          </p:stCondLst>
                                        </p:cTn>
                                        <p:tgtEl>
                                          <p:spTgt spid="75778"/>
                                        </p:tgtEl>
                                      </p:cBhvr>
                                    </p:animEffect>
                                    <p:anim calcmode="lin" valueType="num">
                                      <p:cBhvr>
                                        <p:cTn id="8" dur="2733" tmFilter="0,0; 0.14,0.36; 0.43,0.73; 0.71,0.91; 1.0,1.0">
                                          <p:stCondLst>
                                            <p:cond delay="0"/>
                                          </p:stCondLst>
                                        </p:cTn>
                                        <p:tgtEl>
                                          <p:spTgt spid="75778"/>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75778"/>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75778"/>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75778"/>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75778"/>
                                        </p:tgtEl>
                                        <p:attrNameLst>
                                          <p:attrName>ppt_y</p:attrName>
                                        </p:attrNameLst>
                                      </p:cBhvr>
                                      <p:tavLst>
                                        <p:tav tm="0" fmla="#ppt_y-sin(pi*$)/81">
                                          <p:val>
                                            <p:fltVal val="0"/>
                                          </p:val>
                                        </p:tav>
                                        <p:tav tm="100000">
                                          <p:val>
                                            <p:fltVal val="1"/>
                                          </p:val>
                                        </p:tav>
                                      </p:tavLst>
                                    </p:anim>
                                    <p:animScale>
                                      <p:cBhvr>
                                        <p:cTn id="13" dur="39">
                                          <p:stCondLst>
                                            <p:cond delay="975"/>
                                          </p:stCondLst>
                                        </p:cTn>
                                        <p:tgtEl>
                                          <p:spTgt spid="75778"/>
                                        </p:tgtEl>
                                      </p:cBhvr>
                                      <p:to x="100000" y="60000"/>
                                    </p:animScale>
                                    <p:animScale>
                                      <p:cBhvr>
                                        <p:cTn id="14" dur="249" decel="50000">
                                          <p:stCondLst>
                                            <p:cond delay="1014"/>
                                          </p:stCondLst>
                                        </p:cTn>
                                        <p:tgtEl>
                                          <p:spTgt spid="75778"/>
                                        </p:tgtEl>
                                      </p:cBhvr>
                                      <p:to x="100000" y="100000"/>
                                    </p:animScale>
                                    <p:animScale>
                                      <p:cBhvr>
                                        <p:cTn id="15" dur="39">
                                          <p:stCondLst>
                                            <p:cond delay="1968"/>
                                          </p:stCondLst>
                                        </p:cTn>
                                        <p:tgtEl>
                                          <p:spTgt spid="75778"/>
                                        </p:tgtEl>
                                      </p:cBhvr>
                                      <p:to x="100000" y="80000"/>
                                    </p:animScale>
                                    <p:animScale>
                                      <p:cBhvr>
                                        <p:cTn id="16" dur="249" decel="50000">
                                          <p:stCondLst>
                                            <p:cond delay="2007"/>
                                          </p:stCondLst>
                                        </p:cTn>
                                        <p:tgtEl>
                                          <p:spTgt spid="75778"/>
                                        </p:tgtEl>
                                      </p:cBhvr>
                                      <p:to x="100000" y="100000"/>
                                    </p:animScale>
                                    <p:animScale>
                                      <p:cBhvr>
                                        <p:cTn id="17" dur="39">
                                          <p:stCondLst>
                                            <p:cond delay="2463"/>
                                          </p:stCondLst>
                                        </p:cTn>
                                        <p:tgtEl>
                                          <p:spTgt spid="75778"/>
                                        </p:tgtEl>
                                      </p:cBhvr>
                                      <p:to x="100000" y="90000"/>
                                    </p:animScale>
                                    <p:animScale>
                                      <p:cBhvr>
                                        <p:cTn id="18" dur="249" decel="50000">
                                          <p:stCondLst>
                                            <p:cond delay="2502"/>
                                          </p:stCondLst>
                                        </p:cTn>
                                        <p:tgtEl>
                                          <p:spTgt spid="75778"/>
                                        </p:tgtEl>
                                      </p:cBhvr>
                                      <p:to x="100000" y="100000"/>
                                    </p:animScale>
                                    <p:animScale>
                                      <p:cBhvr>
                                        <p:cTn id="19" dur="39">
                                          <p:stCondLst>
                                            <p:cond delay="2712"/>
                                          </p:stCondLst>
                                        </p:cTn>
                                        <p:tgtEl>
                                          <p:spTgt spid="75778"/>
                                        </p:tgtEl>
                                      </p:cBhvr>
                                      <p:to x="100000" y="95000"/>
                                    </p:animScale>
                                    <p:animScale>
                                      <p:cBhvr>
                                        <p:cTn id="20" dur="249" decel="50000">
                                          <p:stCondLst>
                                            <p:cond delay="2751"/>
                                          </p:stCondLst>
                                        </p:cTn>
                                        <p:tgtEl>
                                          <p:spTgt spid="7577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870">
                                          <p:stCondLst>
                                            <p:cond delay="0"/>
                                          </p:stCondLst>
                                        </p:cTn>
                                        <p:tgtEl>
                                          <p:spTgt spid="8"/>
                                        </p:tgtEl>
                                      </p:cBhvr>
                                    </p:animEffect>
                                    <p:anim calcmode="lin" valueType="num">
                                      <p:cBhvr>
                                        <p:cTn id="26" dur="273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99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996" tmFilter="0, 0; 0.125,0.2665; 0.25,0.4; 0.375,0.465; 0.5,0.5;  0.625,0.535; 0.75,0.6; 0.875,0.7335; 1,1">
                                          <p:stCondLst>
                                            <p:cond delay="996"/>
                                          </p:stCondLst>
                                        </p:cTn>
                                        <p:tgtEl>
                                          <p:spTgt spid="8"/>
                                        </p:tgtEl>
                                        <p:attrNameLst>
                                          <p:attrName>ppt_y</p:attrName>
                                        </p:attrNameLst>
                                      </p:cBhvr>
                                      <p:tavLst>
                                        <p:tav tm="0" fmla="#ppt_y-sin(pi*$)/9">
                                          <p:val>
                                            <p:fltVal val="0"/>
                                          </p:val>
                                        </p:tav>
                                        <p:tav tm="100000">
                                          <p:val>
                                            <p:fltVal val="1"/>
                                          </p:val>
                                        </p:tav>
                                      </p:tavLst>
                                    </p:anim>
                                    <p:anim calcmode="lin" valueType="num">
                                      <p:cBhvr>
                                        <p:cTn id="29" dur="498" tmFilter="0, 0; 0.125,0.2665; 0.25,0.4; 0.375,0.465; 0.5,0.5;  0.625,0.535; 0.75,0.6; 0.875,0.7335; 1,1">
                                          <p:stCondLst>
                                            <p:cond delay="1986"/>
                                          </p:stCondLst>
                                        </p:cTn>
                                        <p:tgtEl>
                                          <p:spTgt spid="8"/>
                                        </p:tgtEl>
                                        <p:attrNameLst>
                                          <p:attrName>ppt_y</p:attrName>
                                        </p:attrNameLst>
                                      </p:cBhvr>
                                      <p:tavLst>
                                        <p:tav tm="0" fmla="#ppt_y-sin(pi*$)/27">
                                          <p:val>
                                            <p:fltVal val="0"/>
                                          </p:val>
                                        </p:tav>
                                        <p:tav tm="100000">
                                          <p:val>
                                            <p:fltVal val="1"/>
                                          </p:val>
                                        </p:tav>
                                      </p:tavLst>
                                    </p:anim>
                                    <p:anim calcmode="lin" valueType="num">
                                      <p:cBhvr>
                                        <p:cTn id="30" dur="246" tmFilter="0, 0; 0.125,0.2665; 0.25,0.4; 0.375,0.465; 0.5,0.5;  0.625,0.535; 0.75,0.6; 0.875,0.7335; 1,1">
                                          <p:stCondLst>
                                            <p:cond delay="2484"/>
                                          </p:stCondLst>
                                        </p:cTn>
                                        <p:tgtEl>
                                          <p:spTgt spid="8"/>
                                        </p:tgtEl>
                                        <p:attrNameLst>
                                          <p:attrName>ppt_y</p:attrName>
                                        </p:attrNameLst>
                                      </p:cBhvr>
                                      <p:tavLst>
                                        <p:tav tm="0" fmla="#ppt_y-sin(pi*$)/81">
                                          <p:val>
                                            <p:fltVal val="0"/>
                                          </p:val>
                                        </p:tav>
                                        <p:tav tm="100000">
                                          <p:val>
                                            <p:fltVal val="1"/>
                                          </p:val>
                                        </p:tav>
                                      </p:tavLst>
                                    </p:anim>
                                    <p:animScale>
                                      <p:cBhvr>
                                        <p:cTn id="31" dur="39">
                                          <p:stCondLst>
                                            <p:cond delay="975"/>
                                          </p:stCondLst>
                                        </p:cTn>
                                        <p:tgtEl>
                                          <p:spTgt spid="8"/>
                                        </p:tgtEl>
                                      </p:cBhvr>
                                      <p:to x="100000" y="60000"/>
                                    </p:animScale>
                                    <p:animScale>
                                      <p:cBhvr>
                                        <p:cTn id="32" dur="249" decel="50000">
                                          <p:stCondLst>
                                            <p:cond delay="1014"/>
                                          </p:stCondLst>
                                        </p:cTn>
                                        <p:tgtEl>
                                          <p:spTgt spid="8"/>
                                        </p:tgtEl>
                                      </p:cBhvr>
                                      <p:to x="100000" y="100000"/>
                                    </p:animScale>
                                    <p:animScale>
                                      <p:cBhvr>
                                        <p:cTn id="33" dur="39">
                                          <p:stCondLst>
                                            <p:cond delay="1968"/>
                                          </p:stCondLst>
                                        </p:cTn>
                                        <p:tgtEl>
                                          <p:spTgt spid="8"/>
                                        </p:tgtEl>
                                      </p:cBhvr>
                                      <p:to x="100000" y="80000"/>
                                    </p:animScale>
                                    <p:animScale>
                                      <p:cBhvr>
                                        <p:cTn id="34" dur="249" decel="50000">
                                          <p:stCondLst>
                                            <p:cond delay="2007"/>
                                          </p:stCondLst>
                                        </p:cTn>
                                        <p:tgtEl>
                                          <p:spTgt spid="8"/>
                                        </p:tgtEl>
                                      </p:cBhvr>
                                      <p:to x="100000" y="100000"/>
                                    </p:animScale>
                                    <p:animScale>
                                      <p:cBhvr>
                                        <p:cTn id="35" dur="39">
                                          <p:stCondLst>
                                            <p:cond delay="2463"/>
                                          </p:stCondLst>
                                        </p:cTn>
                                        <p:tgtEl>
                                          <p:spTgt spid="8"/>
                                        </p:tgtEl>
                                      </p:cBhvr>
                                      <p:to x="100000" y="90000"/>
                                    </p:animScale>
                                    <p:animScale>
                                      <p:cBhvr>
                                        <p:cTn id="36" dur="249" decel="50000">
                                          <p:stCondLst>
                                            <p:cond delay="2502"/>
                                          </p:stCondLst>
                                        </p:cTn>
                                        <p:tgtEl>
                                          <p:spTgt spid="8"/>
                                        </p:tgtEl>
                                      </p:cBhvr>
                                      <p:to x="100000" y="100000"/>
                                    </p:animScale>
                                    <p:animScale>
                                      <p:cBhvr>
                                        <p:cTn id="37" dur="39">
                                          <p:stCondLst>
                                            <p:cond delay="2712"/>
                                          </p:stCondLst>
                                        </p:cTn>
                                        <p:tgtEl>
                                          <p:spTgt spid="8"/>
                                        </p:tgtEl>
                                      </p:cBhvr>
                                      <p:to x="100000" y="95000"/>
                                    </p:animScale>
                                    <p:animScale>
                                      <p:cBhvr>
                                        <p:cTn id="38" dur="249" decel="50000">
                                          <p:stCondLst>
                                            <p:cond delay="2751"/>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147"/>
                                        </p:tgtEl>
                                        <p:attrNameLst>
                                          <p:attrName>style.visibility</p:attrName>
                                        </p:attrNameLst>
                                      </p:cBhvr>
                                      <p:to>
                                        <p:strVal val="visible"/>
                                      </p:to>
                                    </p:set>
                                    <p:animEffect transition="in" filter="wipe(down)">
                                      <p:cBhvr>
                                        <p:cTn id="43" dur="870">
                                          <p:stCondLst>
                                            <p:cond delay="0"/>
                                          </p:stCondLst>
                                        </p:cTn>
                                        <p:tgtEl>
                                          <p:spTgt spid="6147"/>
                                        </p:tgtEl>
                                      </p:cBhvr>
                                    </p:animEffect>
                                    <p:anim calcmode="lin" valueType="num">
                                      <p:cBhvr>
                                        <p:cTn id="44" dur="2733" tmFilter="0,0; 0.14,0.36; 0.43,0.73; 0.71,0.91; 1.0,1.0">
                                          <p:stCondLst>
                                            <p:cond delay="0"/>
                                          </p:stCondLst>
                                        </p:cTn>
                                        <p:tgtEl>
                                          <p:spTgt spid="6147"/>
                                        </p:tgtEl>
                                        <p:attrNameLst>
                                          <p:attrName>ppt_x</p:attrName>
                                        </p:attrNameLst>
                                      </p:cBhvr>
                                      <p:tavLst>
                                        <p:tav tm="0">
                                          <p:val>
                                            <p:strVal val="#ppt_x-0.25"/>
                                          </p:val>
                                        </p:tav>
                                        <p:tav tm="100000">
                                          <p:val>
                                            <p:strVal val="#ppt_x"/>
                                          </p:val>
                                        </p:tav>
                                      </p:tavLst>
                                    </p:anim>
                                    <p:anim calcmode="lin" valueType="num">
                                      <p:cBhvr>
                                        <p:cTn id="45" dur="996" tmFilter="0.0,0.0; 0.25,0.07; 0.50,0.2; 0.75,0.467; 1.0,1.0">
                                          <p:stCondLst>
                                            <p:cond delay="0"/>
                                          </p:stCondLst>
                                        </p:cTn>
                                        <p:tgtEl>
                                          <p:spTgt spid="6147"/>
                                        </p:tgtEl>
                                        <p:attrNameLst>
                                          <p:attrName>ppt_y</p:attrName>
                                        </p:attrNameLst>
                                      </p:cBhvr>
                                      <p:tavLst>
                                        <p:tav tm="0" fmla="#ppt_y-sin(pi*$)/3">
                                          <p:val>
                                            <p:fltVal val="0.5"/>
                                          </p:val>
                                        </p:tav>
                                        <p:tav tm="100000">
                                          <p:val>
                                            <p:fltVal val="1"/>
                                          </p:val>
                                        </p:tav>
                                      </p:tavLst>
                                    </p:anim>
                                    <p:anim calcmode="lin" valueType="num">
                                      <p:cBhvr>
                                        <p:cTn id="46" dur="996" tmFilter="0, 0; 0.125,0.2665; 0.25,0.4; 0.375,0.465; 0.5,0.5;  0.625,0.535; 0.75,0.6; 0.875,0.7335; 1,1">
                                          <p:stCondLst>
                                            <p:cond delay="996"/>
                                          </p:stCondLst>
                                        </p:cTn>
                                        <p:tgtEl>
                                          <p:spTgt spid="6147"/>
                                        </p:tgtEl>
                                        <p:attrNameLst>
                                          <p:attrName>ppt_y</p:attrName>
                                        </p:attrNameLst>
                                      </p:cBhvr>
                                      <p:tavLst>
                                        <p:tav tm="0" fmla="#ppt_y-sin(pi*$)/9">
                                          <p:val>
                                            <p:fltVal val="0"/>
                                          </p:val>
                                        </p:tav>
                                        <p:tav tm="100000">
                                          <p:val>
                                            <p:fltVal val="1"/>
                                          </p:val>
                                        </p:tav>
                                      </p:tavLst>
                                    </p:anim>
                                    <p:anim calcmode="lin" valueType="num">
                                      <p:cBhvr>
                                        <p:cTn id="47" dur="498" tmFilter="0, 0; 0.125,0.2665; 0.25,0.4; 0.375,0.465; 0.5,0.5;  0.625,0.535; 0.75,0.6; 0.875,0.7335; 1,1">
                                          <p:stCondLst>
                                            <p:cond delay="1986"/>
                                          </p:stCondLst>
                                        </p:cTn>
                                        <p:tgtEl>
                                          <p:spTgt spid="6147"/>
                                        </p:tgtEl>
                                        <p:attrNameLst>
                                          <p:attrName>ppt_y</p:attrName>
                                        </p:attrNameLst>
                                      </p:cBhvr>
                                      <p:tavLst>
                                        <p:tav tm="0" fmla="#ppt_y-sin(pi*$)/27">
                                          <p:val>
                                            <p:fltVal val="0"/>
                                          </p:val>
                                        </p:tav>
                                        <p:tav tm="100000">
                                          <p:val>
                                            <p:fltVal val="1"/>
                                          </p:val>
                                        </p:tav>
                                      </p:tavLst>
                                    </p:anim>
                                    <p:anim calcmode="lin" valueType="num">
                                      <p:cBhvr>
                                        <p:cTn id="48" dur="246" tmFilter="0, 0; 0.125,0.2665; 0.25,0.4; 0.375,0.465; 0.5,0.5;  0.625,0.535; 0.75,0.6; 0.875,0.7335; 1,1">
                                          <p:stCondLst>
                                            <p:cond delay="2484"/>
                                          </p:stCondLst>
                                        </p:cTn>
                                        <p:tgtEl>
                                          <p:spTgt spid="6147"/>
                                        </p:tgtEl>
                                        <p:attrNameLst>
                                          <p:attrName>ppt_y</p:attrName>
                                        </p:attrNameLst>
                                      </p:cBhvr>
                                      <p:tavLst>
                                        <p:tav tm="0" fmla="#ppt_y-sin(pi*$)/81">
                                          <p:val>
                                            <p:fltVal val="0"/>
                                          </p:val>
                                        </p:tav>
                                        <p:tav tm="100000">
                                          <p:val>
                                            <p:fltVal val="1"/>
                                          </p:val>
                                        </p:tav>
                                      </p:tavLst>
                                    </p:anim>
                                    <p:animScale>
                                      <p:cBhvr>
                                        <p:cTn id="49" dur="39">
                                          <p:stCondLst>
                                            <p:cond delay="975"/>
                                          </p:stCondLst>
                                        </p:cTn>
                                        <p:tgtEl>
                                          <p:spTgt spid="6147"/>
                                        </p:tgtEl>
                                      </p:cBhvr>
                                      <p:to x="100000" y="60000"/>
                                    </p:animScale>
                                    <p:animScale>
                                      <p:cBhvr>
                                        <p:cTn id="50" dur="249" decel="50000">
                                          <p:stCondLst>
                                            <p:cond delay="1014"/>
                                          </p:stCondLst>
                                        </p:cTn>
                                        <p:tgtEl>
                                          <p:spTgt spid="6147"/>
                                        </p:tgtEl>
                                      </p:cBhvr>
                                      <p:to x="100000" y="100000"/>
                                    </p:animScale>
                                    <p:animScale>
                                      <p:cBhvr>
                                        <p:cTn id="51" dur="39">
                                          <p:stCondLst>
                                            <p:cond delay="1968"/>
                                          </p:stCondLst>
                                        </p:cTn>
                                        <p:tgtEl>
                                          <p:spTgt spid="6147"/>
                                        </p:tgtEl>
                                      </p:cBhvr>
                                      <p:to x="100000" y="80000"/>
                                    </p:animScale>
                                    <p:animScale>
                                      <p:cBhvr>
                                        <p:cTn id="52" dur="249" decel="50000">
                                          <p:stCondLst>
                                            <p:cond delay="2007"/>
                                          </p:stCondLst>
                                        </p:cTn>
                                        <p:tgtEl>
                                          <p:spTgt spid="6147"/>
                                        </p:tgtEl>
                                      </p:cBhvr>
                                      <p:to x="100000" y="100000"/>
                                    </p:animScale>
                                    <p:animScale>
                                      <p:cBhvr>
                                        <p:cTn id="53" dur="39">
                                          <p:stCondLst>
                                            <p:cond delay="2463"/>
                                          </p:stCondLst>
                                        </p:cTn>
                                        <p:tgtEl>
                                          <p:spTgt spid="6147"/>
                                        </p:tgtEl>
                                      </p:cBhvr>
                                      <p:to x="100000" y="90000"/>
                                    </p:animScale>
                                    <p:animScale>
                                      <p:cBhvr>
                                        <p:cTn id="54" dur="249" decel="50000">
                                          <p:stCondLst>
                                            <p:cond delay="2502"/>
                                          </p:stCondLst>
                                        </p:cTn>
                                        <p:tgtEl>
                                          <p:spTgt spid="6147"/>
                                        </p:tgtEl>
                                      </p:cBhvr>
                                      <p:to x="100000" y="100000"/>
                                    </p:animScale>
                                    <p:animScale>
                                      <p:cBhvr>
                                        <p:cTn id="55" dur="39">
                                          <p:stCondLst>
                                            <p:cond delay="2712"/>
                                          </p:stCondLst>
                                        </p:cTn>
                                        <p:tgtEl>
                                          <p:spTgt spid="6147"/>
                                        </p:tgtEl>
                                      </p:cBhvr>
                                      <p:to x="100000" y="95000"/>
                                    </p:animScale>
                                    <p:animScale>
                                      <p:cBhvr>
                                        <p:cTn id="56" dur="249" decel="50000">
                                          <p:stCondLst>
                                            <p:cond delay="2751"/>
                                          </p:stCondLst>
                                        </p:cTn>
                                        <p:tgtEl>
                                          <p:spTgt spid="614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870">
                                          <p:stCondLst>
                                            <p:cond delay="0"/>
                                          </p:stCondLst>
                                        </p:cTn>
                                        <p:tgtEl>
                                          <p:spTgt spid="4"/>
                                        </p:tgtEl>
                                      </p:cBhvr>
                                    </p:animEffect>
                                    <p:anim calcmode="lin" valueType="num">
                                      <p:cBhvr>
                                        <p:cTn id="62" dur="273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99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996" tmFilter="0, 0; 0.125,0.2665; 0.25,0.4; 0.375,0.465; 0.5,0.5;  0.625,0.535; 0.75,0.6; 0.875,0.7335; 1,1">
                                          <p:stCondLst>
                                            <p:cond delay="996"/>
                                          </p:stCondLst>
                                        </p:cTn>
                                        <p:tgtEl>
                                          <p:spTgt spid="4"/>
                                        </p:tgtEl>
                                        <p:attrNameLst>
                                          <p:attrName>ppt_y</p:attrName>
                                        </p:attrNameLst>
                                      </p:cBhvr>
                                      <p:tavLst>
                                        <p:tav tm="0" fmla="#ppt_y-sin(pi*$)/9">
                                          <p:val>
                                            <p:fltVal val="0"/>
                                          </p:val>
                                        </p:tav>
                                        <p:tav tm="100000">
                                          <p:val>
                                            <p:fltVal val="1"/>
                                          </p:val>
                                        </p:tav>
                                      </p:tavLst>
                                    </p:anim>
                                    <p:anim calcmode="lin" valueType="num">
                                      <p:cBhvr>
                                        <p:cTn id="65" dur="498" tmFilter="0, 0; 0.125,0.2665; 0.25,0.4; 0.375,0.465; 0.5,0.5;  0.625,0.535; 0.75,0.6; 0.875,0.7335; 1,1">
                                          <p:stCondLst>
                                            <p:cond delay="1986"/>
                                          </p:stCondLst>
                                        </p:cTn>
                                        <p:tgtEl>
                                          <p:spTgt spid="4"/>
                                        </p:tgtEl>
                                        <p:attrNameLst>
                                          <p:attrName>ppt_y</p:attrName>
                                        </p:attrNameLst>
                                      </p:cBhvr>
                                      <p:tavLst>
                                        <p:tav tm="0" fmla="#ppt_y-sin(pi*$)/27">
                                          <p:val>
                                            <p:fltVal val="0"/>
                                          </p:val>
                                        </p:tav>
                                        <p:tav tm="100000">
                                          <p:val>
                                            <p:fltVal val="1"/>
                                          </p:val>
                                        </p:tav>
                                      </p:tavLst>
                                    </p:anim>
                                    <p:anim calcmode="lin" valueType="num">
                                      <p:cBhvr>
                                        <p:cTn id="66" dur="246" tmFilter="0, 0; 0.125,0.2665; 0.25,0.4; 0.375,0.465; 0.5,0.5;  0.625,0.535; 0.75,0.6; 0.875,0.7335; 1,1">
                                          <p:stCondLst>
                                            <p:cond delay="2484"/>
                                          </p:stCondLst>
                                        </p:cTn>
                                        <p:tgtEl>
                                          <p:spTgt spid="4"/>
                                        </p:tgtEl>
                                        <p:attrNameLst>
                                          <p:attrName>ppt_y</p:attrName>
                                        </p:attrNameLst>
                                      </p:cBhvr>
                                      <p:tavLst>
                                        <p:tav tm="0" fmla="#ppt_y-sin(pi*$)/81">
                                          <p:val>
                                            <p:fltVal val="0"/>
                                          </p:val>
                                        </p:tav>
                                        <p:tav tm="100000">
                                          <p:val>
                                            <p:fltVal val="1"/>
                                          </p:val>
                                        </p:tav>
                                      </p:tavLst>
                                    </p:anim>
                                    <p:animScale>
                                      <p:cBhvr>
                                        <p:cTn id="67" dur="39">
                                          <p:stCondLst>
                                            <p:cond delay="975"/>
                                          </p:stCondLst>
                                        </p:cTn>
                                        <p:tgtEl>
                                          <p:spTgt spid="4"/>
                                        </p:tgtEl>
                                      </p:cBhvr>
                                      <p:to x="100000" y="60000"/>
                                    </p:animScale>
                                    <p:animScale>
                                      <p:cBhvr>
                                        <p:cTn id="68" dur="249" decel="50000">
                                          <p:stCondLst>
                                            <p:cond delay="1014"/>
                                          </p:stCondLst>
                                        </p:cTn>
                                        <p:tgtEl>
                                          <p:spTgt spid="4"/>
                                        </p:tgtEl>
                                      </p:cBhvr>
                                      <p:to x="100000" y="100000"/>
                                    </p:animScale>
                                    <p:animScale>
                                      <p:cBhvr>
                                        <p:cTn id="69" dur="39">
                                          <p:stCondLst>
                                            <p:cond delay="1968"/>
                                          </p:stCondLst>
                                        </p:cTn>
                                        <p:tgtEl>
                                          <p:spTgt spid="4"/>
                                        </p:tgtEl>
                                      </p:cBhvr>
                                      <p:to x="100000" y="80000"/>
                                    </p:animScale>
                                    <p:animScale>
                                      <p:cBhvr>
                                        <p:cTn id="70" dur="249" decel="50000">
                                          <p:stCondLst>
                                            <p:cond delay="2007"/>
                                          </p:stCondLst>
                                        </p:cTn>
                                        <p:tgtEl>
                                          <p:spTgt spid="4"/>
                                        </p:tgtEl>
                                      </p:cBhvr>
                                      <p:to x="100000" y="100000"/>
                                    </p:animScale>
                                    <p:animScale>
                                      <p:cBhvr>
                                        <p:cTn id="71" dur="39">
                                          <p:stCondLst>
                                            <p:cond delay="2463"/>
                                          </p:stCondLst>
                                        </p:cTn>
                                        <p:tgtEl>
                                          <p:spTgt spid="4"/>
                                        </p:tgtEl>
                                      </p:cBhvr>
                                      <p:to x="100000" y="90000"/>
                                    </p:animScale>
                                    <p:animScale>
                                      <p:cBhvr>
                                        <p:cTn id="72" dur="249" decel="50000">
                                          <p:stCondLst>
                                            <p:cond delay="2502"/>
                                          </p:stCondLst>
                                        </p:cTn>
                                        <p:tgtEl>
                                          <p:spTgt spid="4"/>
                                        </p:tgtEl>
                                      </p:cBhvr>
                                      <p:to x="100000" y="100000"/>
                                    </p:animScale>
                                    <p:animScale>
                                      <p:cBhvr>
                                        <p:cTn id="73" dur="39">
                                          <p:stCondLst>
                                            <p:cond delay="2712"/>
                                          </p:stCondLst>
                                        </p:cTn>
                                        <p:tgtEl>
                                          <p:spTgt spid="4"/>
                                        </p:tgtEl>
                                      </p:cBhvr>
                                      <p:to x="100000" y="95000"/>
                                    </p:animScale>
                                    <p:animScale>
                                      <p:cBhvr>
                                        <p:cTn id="74" dur="249" decel="50000">
                                          <p:stCondLst>
                                            <p:cond delay="2751"/>
                                          </p:stCondLst>
                                        </p:cTn>
                                        <p:tgtEl>
                                          <p:spTgt spid="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870">
                                          <p:stCondLst>
                                            <p:cond delay="0"/>
                                          </p:stCondLst>
                                        </p:cTn>
                                        <p:tgtEl>
                                          <p:spTgt spid="9"/>
                                        </p:tgtEl>
                                      </p:cBhvr>
                                    </p:animEffect>
                                    <p:anim calcmode="lin" valueType="num">
                                      <p:cBhvr>
                                        <p:cTn id="80" dur="273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99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996" tmFilter="0, 0; 0.125,0.2665; 0.25,0.4; 0.375,0.465; 0.5,0.5;  0.625,0.535; 0.75,0.6; 0.875,0.7335; 1,1">
                                          <p:stCondLst>
                                            <p:cond delay="996"/>
                                          </p:stCondLst>
                                        </p:cTn>
                                        <p:tgtEl>
                                          <p:spTgt spid="9"/>
                                        </p:tgtEl>
                                        <p:attrNameLst>
                                          <p:attrName>ppt_y</p:attrName>
                                        </p:attrNameLst>
                                      </p:cBhvr>
                                      <p:tavLst>
                                        <p:tav tm="0" fmla="#ppt_y-sin(pi*$)/9">
                                          <p:val>
                                            <p:fltVal val="0"/>
                                          </p:val>
                                        </p:tav>
                                        <p:tav tm="100000">
                                          <p:val>
                                            <p:fltVal val="1"/>
                                          </p:val>
                                        </p:tav>
                                      </p:tavLst>
                                    </p:anim>
                                    <p:anim calcmode="lin" valueType="num">
                                      <p:cBhvr>
                                        <p:cTn id="83" dur="498" tmFilter="0, 0; 0.125,0.2665; 0.25,0.4; 0.375,0.465; 0.5,0.5;  0.625,0.535; 0.75,0.6; 0.875,0.7335; 1,1">
                                          <p:stCondLst>
                                            <p:cond delay="1986"/>
                                          </p:stCondLst>
                                        </p:cTn>
                                        <p:tgtEl>
                                          <p:spTgt spid="9"/>
                                        </p:tgtEl>
                                        <p:attrNameLst>
                                          <p:attrName>ppt_y</p:attrName>
                                        </p:attrNameLst>
                                      </p:cBhvr>
                                      <p:tavLst>
                                        <p:tav tm="0" fmla="#ppt_y-sin(pi*$)/27">
                                          <p:val>
                                            <p:fltVal val="0"/>
                                          </p:val>
                                        </p:tav>
                                        <p:tav tm="100000">
                                          <p:val>
                                            <p:fltVal val="1"/>
                                          </p:val>
                                        </p:tav>
                                      </p:tavLst>
                                    </p:anim>
                                    <p:anim calcmode="lin" valueType="num">
                                      <p:cBhvr>
                                        <p:cTn id="84" dur="246" tmFilter="0, 0; 0.125,0.2665; 0.25,0.4; 0.375,0.465; 0.5,0.5;  0.625,0.535; 0.75,0.6; 0.875,0.7335; 1,1">
                                          <p:stCondLst>
                                            <p:cond delay="2484"/>
                                          </p:stCondLst>
                                        </p:cTn>
                                        <p:tgtEl>
                                          <p:spTgt spid="9"/>
                                        </p:tgtEl>
                                        <p:attrNameLst>
                                          <p:attrName>ppt_y</p:attrName>
                                        </p:attrNameLst>
                                      </p:cBhvr>
                                      <p:tavLst>
                                        <p:tav tm="0" fmla="#ppt_y-sin(pi*$)/81">
                                          <p:val>
                                            <p:fltVal val="0"/>
                                          </p:val>
                                        </p:tav>
                                        <p:tav tm="100000">
                                          <p:val>
                                            <p:fltVal val="1"/>
                                          </p:val>
                                        </p:tav>
                                      </p:tavLst>
                                    </p:anim>
                                    <p:animScale>
                                      <p:cBhvr>
                                        <p:cTn id="85" dur="39">
                                          <p:stCondLst>
                                            <p:cond delay="975"/>
                                          </p:stCondLst>
                                        </p:cTn>
                                        <p:tgtEl>
                                          <p:spTgt spid="9"/>
                                        </p:tgtEl>
                                      </p:cBhvr>
                                      <p:to x="100000" y="60000"/>
                                    </p:animScale>
                                    <p:animScale>
                                      <p:cBhvr>
                                        <p:cTn id="86" dur="249" decel="50000">
                                          <p:stCondLst>
                                            <p:cond delay="1014"/>
                                          </p:stCondLst>
                                        </p:cTn>
                                        <p:tgtEl>
                                          <p:spTgt spid="9"/>
                                        </p:tgtEl>
                                      </p:cBhvr>
                                      <p:to x="100000" y="100000"/>
                                    </p:animScale>
                                    <p:animScale>
                                      <p:cBhvr>
                                        <p:cTn id="87" dur="39">
                                          <p:stCondLst>
                                            <p:cond delay="1968"/>
                                          </p:stCondLst>
                                        </p:cTn>
                                        <p:tgtEl>
                                          <p:spTgt spid="9"/>
                                        </p:tgtEl>
                                      </p:cBhvr>
                                      <p:to x="100000" y="80000"/>
                                    </p:animScale>
                                    <p:animScale>
                                      <p:cBhvr>
                                        <p:cTn id="88" dur="249" decel="50000">
                                          <p:stCondLst>
                                            <p:cond delay="2007"/>
                                          </p:stCondLst>
                                        </p:cTn>
                                        <p:tgtEl>
                                          <p:spTgt spid="9"/>
                                        </p:tgtEl>
                                      </p:cBhvr>
                                      <p:to x="100000" y="100000"/>
                                    </p:animScale>
                                    <p:animScale>
                                      <p:cBhvr>
                                        <p:cTn id="89" dur="39">
                                          <p:stCondLst>
                                            <p:cond delay="2463"/>
                                          </p:stCondLst>
                                        </p:cTn>
                                        <p:tgtEl>
                                          <p:spTgt spid="9"/>
                                        </p:tgtEl>
                                      </p:cBhvr>
                                      <p:to x="100000" y="90000"/>
                                    </p:animScale>
                                    <p:animScale>
                                      <p:cBhvr>
                                        <p:cTn id="90" dur="249" decel="50000">
                                          <p:stCondLst>
                                            <p:cond delay="2502"/>
                                          </p:stCondLst>
                                        </p:cTn>
                                        <p:tgtEl>
                                          <p:spTgt spid="9"/>
                                        </p:tgtEl>
                                      </p:cBhvr>
                                      <p:to x="100000" y="100000"/>
                                    </p:animScale>
                                    <p:animScale>
                                      <p:cBhvr>
                                        <p:cTn id="91" dur="39">
                                          <p:stCondLst>
                                            <p:cond delay="2712"/>
                                          </p:stCondLst>
                                        </p:cTn>
                                        <p:tgtEl>
                                          <p:spTgt spid="9"/>
                                        </p:tgtEl>
                                      </p:cBhvr>
                                      <p:to x="100000" y="95000"/>
                                    </p:animScale>
                                    <p:animScale>
                                      <p:cBhvr>
                                        <p:cTn id="92" dur="249" decel="50000">
                                          <p:stCondLst>
                                            <p:cond delay="2751"/>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wipe(down)">
                                      <p:cBhvr>
                                        <p:cTn id="97" dur="870">
                                          <p:stCondLst>
                                            <p:cond delay="0"/>
                                          </p:stCondLst>
                                        </p:cTn>
                                        <p:tgtEl>
                                          <p:spTgt spid="5"/>
                                        </p:tgtEl>
                                      </p:cBhvr>
                                    </p:animEffect>
                                    <p:anim calcmode="lin" valueType="num">
                                      <p:cBhvr>
                                        <p:cTn id="9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0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0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03" dur="39">
                                          <p:stCondLst>
                                            <p:cond delay="975"/>
                                          </p:stCondLst>
                                        </p:cTn>
                                        <p:tgtEl>
                                          <p:spTgt spid="5"/>
                                        </p:tgtEl>
                                      </p:cBhvr>
                                      <p:to x="100000" y="60000"/>
                                    </p:animScale>
                                    <p:animScale>
                                      <p:cBhvr>
                                        <p:cTn id="104" dur="249" decel="50000">
                                          <p:stCondLst>
                                            <p:cond delay="1014"/>
                                          </p:stCondLst>
                                        </p:cTn>
                                        <p:tgtEl>
                                          <p:spTgt spid="5"/>
                                        </p:tgtEl>
                                      </p:cBhvr>
                                      <p:to x="100000" y="100000"/>
                                    </p:animScale>
                                    <p:animScale>
                                      <p:cBhvr>
                                        <p:cTn id="105" dur="39">
                                          <p:stCondLst>
                                            <p:cond delay="1968"/>
                                          </p:stCondLst>
                                        </p:cTn>
                                        <p:tgtEl>
                                          <p:spTgt spid="5"/>
                                        </p:tgtEl>
                                      </p:cBhvr>
                                      <p:to x="100000" y="80000"/>
                                    </p:animScale>
                                    <p:animScale>
                                      <p:cBhvr>
                                        <p:cTn id="106" dur="249" decel="50000">
                                          <p:stCondLst>
                                            <p:cond delay="2007"/>
                                          </p:stCondLst>
                                        </p:cTn>
                                        <p:tgtEl>
                                          <p:spTgt spid="5"/>
                                        </p:tgtEl>
                                      </p:cBhvr>
                                      <p:to x="100000" y="100000"/>
                                    </p:animScale>
                                    <p:animScale>
                                      <p:cBhvr>
                                        <p:cTn id="107" dur="39">
                                          <p:stCondLst>
                                            <p:cond delay="2463"/>
                                          </p:stCondLst>
                                        </p:cTn>
                                        <p:tgtEl>
                                          <p:spTgt spid="5"/>
                                        </p:tgtEl>
                                      </p:cBhvr>
                                      <p:to x="100000" y="90000"/>
                                    </p:animScale>
                                    <p:animScale>
                                      <p:cBhvr>
                                        <p:cTn id="108" dur="249" decel="50000">
                                          <p:stCondLst>
                                            <p:cond delay="2502"/>
                                          </p:stCondLst>
                                        </p:cTn>
                                        <p:tgtEl>
                                          <p:spTgt spid="5"/>
                                        </p:tgtEl>
                                      </p:cBhvr>
                                      <p:to x="100000" y="100000"/>
                                    </p:animScale>
                                    <p:animScale>
                                      <p:cBhvr>
                                        <p:cTn id="109" dur="39">
                                          <p:stCondLst>
                                            <p:cond delay="2712"/>
                                          </p:stCondLst>
                                        </p:cTn>
                                        <p:tgtEl>
                                          <p:spTgt spid="5"/>
                                        </p:tgtEl>
                                      </p:cBhvr>
                                      <p:to x="100000" y="95000"/>
                                    </p:animScale>
                                    <p:animScale>
                                      <p:cBhvr>
                                        <p:cTn id="110" dur="249" decel="50000">
                                          <p:stCondLst>
                                            <p:cond delay="2751"/>
                                          </p:stCondLst>
                                        </p:cTn>
                                        <p:tgtEl>
                                          <p:spTgt spid="5"/>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870">
                                          <p:stCondLst>
                                            <p:cond delay="0"/>
                                          </p:stCondLst>
                                        </p:cTn>
                                        <p:tgtEl>
                                          <p:spTgt spid="6"/>
                                        </p:tgtEl>
                                      </p:cBhvr>
                                    </p:animEffect>
                                    <p:anim calcmode="lin" valueType="num">
                                      <p:cBhvr>
                                        <p:cTn id="116" dur="273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17" dur="99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18" dur="996" tmFilter="0, 0; 0.125,0.2665; 0.25,0.4; 0.375,0.465; 0.5,0.5;  0.625,0.535; 0.75,0.6; 0.875,0.7335; 1,1">
                                          <p:stCondLst>
                                            <p:cond delay="996"/>
                                          </p:stCondLst>
                                        </p:cTn>
                                        <p:tgtEl>
                                          <p:spTgt spid="6"/>
                                        </p:tgtEl>
                                        <p:attrNameLst>
                                          <p:attrName>ppt_y</p:attrName>
                                        </p:attrNameLst>
                                      </p:cBhvr>
                                      <p:tavLst>
                                        <p:tav tm="0" fmla="#ppt_y-sin(pi*$)/9">
                                          <p:val>
                                            <p:fltVal val="0"/>
                                          </p:val>
                                        </p:tav>
                                        <p:tav tm="100000">
                                          <p:val>
                                            <p:fltVal val="1"/>
                                          </p:val>
                                        </p:tav>
                                      </p:tavLst>
                                    </p:anim>
                                    <p:anim calcmode="lin" valueType="num">
                                      <p:cBhvr>
                                        <p:cTn id="119" dur="498" tmFilter="0, 0; 0.125,0.2665; 0.25,0.4; 0.375,0.465; 0.5,0.5;  0.625,0.535; 0.75,0.6; 0.875,0.7335; 1,1">
                                          <p:stCondLst>
                                            <p:cond delay="1986"/>
                                          </p:stCondLst>
                                        </p:cTn>
                                        <p:tgtEl>
                                          <p:spTgt spid="6"/>
                                        </p:tgtEl>
                                        <p:attrNameLst>
                                          <p:attrName>ppt_y</p:attrName>
                                        </p:attrNameLst>
                                      </p:cBhvr>
                                      <p:tavLst>
                                        <p:tav tm="0" fmla="#ppt_y-sin(pi*$)/27">
                                          <p:val>
                                            <p:fltVal val="0"/>
                                          </p:val>
                                        </p:tav>
                                        <p:tav tm="100000">
                                          <p:val>
                                            <p:fltVal val="1"/>
                                          </p:val>
                                        </p:tav>
                                      </p:tavLst>
                                    </p:anim>
                                    <p:anim calcmode="lin" valueType="num">
                                      <p:cBhvr>
                                        <p:cTn id="120" dur="246" tmFilter="0, 0; 0.125,0.2665; 0.25,0.4; 0.375,0.465; 0.5,0.5;  0.625,0.535; 0.75,0.6; 0.875,0.7335; 1,1">
                                          <p:stCondLst>
                                            <p:cond delay="2484"/>
                                          </p:stCondLst>
                                        </p:cTn>
                                        <p:tgtEl>
                                          <p:spTgt spid="6"/>
                                        </p:tgtEl>
                                        <p:attrNameLst>
                                          <p:attrName>ppt_y</p:attrName>
                                        </p:attrNameLst>
                                      </p:cBhvr>
                                      <p:tavLst>
                                        <p:tav tm="0" fmla="#ppt_y-sin(pi*$)/81">
                                          <p:val>
                                            <p:fltVal val="0"/>
                                          </p:val>
                                        </p:tav>
                                        <p:tav tm="100000">
                                          <p:val>
                                            <p:fltVal val="1"/>
                                          </p:val>
                                        </p:tav>
                                      </p:tavLst>
                                    </p:anim>
                                    <p:animScale>
                                      <p:cBhvr>
                                        <p:cTn id="121" dur="39">
                                          <p:stCondLst>
                                            <p:cond delay="975"/>
                                          </p:stCondLst>
                                        </p:cTn>
                                        <p:tgtEl>
                                          <p:spTgt spid="6"/>
                                        </p:tgtEl>
                                      </p:cBhvr>
                                      <p:to x="100000" y="60000"/>
                                    </p:animScale>
                                    <p:animScale>
                                      <p:cBhvr>
                                        <p:cTn id="122" dur="249" decel="50000">
                                          <p:stCondLst>
                                            <p:cond delay="1014"/>
                                          </p:stCondLst>
                                        </p:cTn>
                                        <p:tgtEl>
                                          <p:spTgt spid="6"/>
                                        </p:tgtEl>
                                      </p:cBhvr>
                                      <p:to x="100000" y="100000"/>
                                    </p:animScale>
                                    <p:animScale>
                                      <p:cBhvr>
                                        <p:cTn id="123" dur="39">
                                          <p:stCondLst>
                                            <p:cond delay="1968"/>
                                          </p:stCondLst>
                                        </p:cTn>
                                        <p:tgtEl>
                                          <p:spTgt spid="6"/>
                                        </p:tgtEl>
                                      </p:cBhvr>
                                      <p:to x="100000" y="80000"/>
                                    </p:animScale>
                                    <p:animScale>
                                      <p:cBhvr>
                                        <p:cTn id="124" dur="249" decel="50000">
                                          <p:stCondLst>
                                            <p:cond delay="2007"/>
                                          </p:stCondLst>
                                        </p:cTn>
                                        <p:tgtEl>
                                          <p:spTgt spid="6"/>
                                        </p:tgtEl>
                                      </p:cBhvr>
                                      <p:to x="100000" y="100000"/>
                                    </p:animScale>
                                    <p:animScale>
                                      <p:cBhvr>
                                        <p:cTn id="125" dur="39">
                                          <p:stCondLst>
                                            <p:cond delay="2463"/>
                                          </p:stCondLst>
                                        </p:cTn>
                                        <p:tgtEl>
                                          <p:spTgt spid="6"/>
                                        </p:tgtEl>
                                      </p:cBhvr>
                                      <p:to x="100000" y="90000"/>
                                    </p:animScale>
                                    <p:animScale>
                                      <p:cBhvr>
                                        <p:cTn id="126" dur="249" decel="50000">
                                          <p:stCondLst>
                                            <p:cond delay="2502"/>
                                          </p:stCondLst>
                                        </p:cTn>
                                        <p:tgtEl>
                                          <p:spTgt spid="6"/>
                                        </p:tgtEl>
                                      </p:cBhvr>
                                      <p:to x="100000" y="100000"/>
                                    </p:animScale>
                                    <p:animScale>
                                      <p:cBhvr>
                                        <p:cTn id="127" dur="39">
                                          <p:stCondLst>
                                            <p:cond delay="2712"/>
                                          </p:stCondLst>
                                        </p:cTn>
                                        <p:tgtEl>
                                          <p:spTgt spid="6"/>
                                        </p:tgtEl>
                                      </p:cBhvr>
                                      <p:to x="100000" y="95000"/>
                                    </p:animScale>
                                    <p:animScale>
                                      <p:cBhvr>
                                        <p:cTn id="128" dur="249" decel="50000">
                                          <p:stCondLst>
                                            <p:cond delay="2751"/>
                                          </p:stCondLst>
                                        </p:cTn>
                                        <p:tgtEl>
                                          <p:spTgt spid="6"/>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870">
                                          <p:stCondLst>
                                            <p:cond delay="0"/>
                                          </p:stCondLst>
                                        </p:cTn>
                                        <p:tgtEl>
                                          <p:spTgt spid="10"/>
                                        </p:tgtEl>
                                      </p:cBhvr>
                                    </p:animEffect>
                                    <p:anim calcmode="lin" valueType="num">
                                      <p:cBhvr>
                                        <p:cTn id="134" dur="273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99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996" tmFilter="0, 0; 0.125,0.2665; 0.25,0.4; 0.375,0.465; 0.5,0.5;  0.625,0.535; 0.75,0.6; 0.875,0.7335; 1,1">
                                          <p:stCondLst>
                                            <p:cond delay="996"/>
                                          </p:stCondLst>
                                        </p:cTn>
                                        <p:tgtEl>
                                          <p:spTgt spid="10"/>
                                        </p:tgtEl>
                                        <p:attrNameLst>
                                          <p:attrName>ppt_y</p:attrName>
                                        </p:attrNameLst>
                                      </p:cBhvr>
                                      <p:tavLst>
                                        <p:tav tm="0" fmla="#ppt_y-sin(pi*$)/9">
                                          <p:val>
                                            <p:fltVal val="0"/>
                                          </p:val>
                                        </p:tav>
                                        <p:tav tm="100000">
                                          <p:val>
                                            <p:fltVal val="1"/>
                                          </p:val>
                                        </p:tav>
                                      </p:tavLst>
                                    </p:anim>
                                    <p:anim calcmode="lin" valueType="num">
                                      <p:cBhvr>
                                        <p:cTn id="137" dur="498" tmFilter="0, 0; 0.125,0.2665; 0.25,0.4; 0.375,0.465; 0.5,0.5;  0.625,0.535; 0.75,0.6; 0.875,0.7335; 1,1">
                                          <p:stCondLst>
                                            <p:cond delay="1986"/>
                                          </p:stCondLst>
                                        </p:cTn>
                                        <p:tgtEl>
                                          <p:spTgt spid="10"/>
                                        </p:tgtEl>
                                        <p:attrNameLst>
                                          <p:attrName>ppt_y</p:attrName>
                                        </p:attrNameLst>
                                      </p:cBhvr>
                                      <p:tavLst>
                                        <p:tav tm="0" fmla="#ppt_y-sin(pi*$)/27">
                                          <p:val>
                                            <p:fltVal val="0"/>
                                          </p:val>
                                        </p:tav>
                                        <p:tav tm="100000">
                                          <p:val>
                                            <p:fltVal val="1"/>
                                          </p:val>
                                        </p:tav>
                                      </p:tavLst>
                                    </p:anim>
                                    <p:anim calcmode="lin" valueType="num">
                                      <p:cBhvr>
                                        <p:cTn id="138" dur="246" tmFilter="0, 0; 0.125,0.2665; 0.25,0.4; 0.375,0.465; 0.5,0.5;  0.625,0.535; 0.75,0.6; 0.875,0.7335; 1,1">
                                          <p:stCondLst>
                                            <p:cond delay="2484"/>
                                          </p:stCondLst>
                                        </p:cTn>
                                        <p:tgtEl>
                                          <p:spTgt spid="10"/>
                                        </p:tgtEl>
                                        <p:attrNameLst>
                                          <p:attrName>ppt_y</p:attrName>
                                        </p:attrNameLst>
                                      </p:cBhvr>
                                      <p:tavLst>
                                        <p:tav tm="0" fmla="#ppt_y-sin(pi*$)/81">
                                          <p:val>
                                            <p:fltVal val="0"/>
                                          </p:val>
                                        </p:tav>
                                        <p:tav tm="100000">
                                          <p:val>
                                            <p:fltVal val="1"/>
                                          </p:val>
                                        </p:tav>
                                      </p:tavLst>
                                    </p:anim>
                                    <p:animScale>
                                      <p:cBhvr>
                                        <p:cTn id="139" dur="39">
                                          <p:stCondLst>
                                            <p:cond delay="975"/>
                                          </p:stCondLst>
                                        </p:cTn>
                                        <p:tgtEl>
                                          <p:spTgt spid="10"/>
                                        </p:tgtEl>
                                      </p:cBhvr>
                                      <p:to x="100000" y="60000"/>
                                    </p:animScale>
                                    <p:animScale>
                                      <p:cBhvr>
                                        <p:cTn id="140" dur="249" decel="50000">
                                          <p:stCondLst>
                                            <p:cond delay="1014"/>
                                          </p:stCondLst>
                                        </p:cTn>
                                        <p:tgtEl>
                                          <p:spTgt spid="10"/>
                                        </p:tgtEl>
                                      </p:cBhvr>
                                      <p:to x="100000" y="100000"/>
                                    </p:animScale>
                                    <p:animScale>
                                      <p:cBhvr>
                                        <p:cTn id="141" dur="39">
                                          <p:stCondLst>
                                            <p:cond delay="1968"/>
                                          </p:stCondLst>
                                        </p:cTn>
                                        <p:tgtEl>
                                          <p:spTgt spid="10"/>
                                        </p:tgtEl>
                                      </p:cBhvr>
                                      <p:to x="100000" y="80000"/>
                                    </p:animScale>
                                    <p:animScale>
                                      <p:cBhvr>
                                        <p:cTn id="142" dur="249" decel="50000">
                                          <p:stCondLst>
                                            <p:cond delay="2007"/>
                                          </p:stCondLst>
                                        </p:cTn>
                                        <p:tgtEl>
                                          <p:spTgt spid="10"/>
                                        </p:tgtEl>
                                      </p:cBhvr>
                                      <p:to x="100000" y="100000"/>
                                    </p:animScale>
                                    <p:animScale>
                                      <p:cBhvr>
                                        <p:cTn id="143" dur="39">
                                          <p:stCondLst>
                                            <p:cond delay="2463"/>
                                          </p:stCondLst>
                                        </p:cTn>
                                        <p:tgtEl>
                                          <p:spTgt spid="10"/>
                                        </p:tgtEl>
                                      </p:cBhvr>
                                      <p:to x="100000" y="90000"/>
                                    </p:animScale>
                                    <p:animScale>
                                      <p:cBhvr>
                                        <p:cTn id="144" dur="249" decel="50000">
                                          <p:stCondLst>
                                            <p:cond delay="2502"/>
                                          </p:stCondLst>
                                        </p:cTn>
                                        <p:tgtEl>
                                          <p:spTgt spid="10"/>
                                        </p:tgtEl>
                                      </p:cBhvr>
                                      <p:to x="100000" y="100000"/>
                                    </p:animScale>
                                    <p:animScale>
                                      <p:cBhvr>
                                        <p:cTn id="145" dur="39">
                                          <p:stCondLst>
                                            <p:cond delay="2712"/>
                                          </p:stCondLst>
                                        </p:cTn>
                                        <p:tgtEl>
                                          <p:spTgt spid="10"/>
                                        </p:tgtEl>
                                      </p:cBhvr>
                                      <p:to x="100000" y="95000"/>
                                    </p:animScale>
                                    <p:animScale>
                                      <p:cBhvr>
                                        <p:cTn id="146" dur="249" decel="50000">
                                          <p:stCondLst>
                                            <p:cond delay="2751"/>
                                          </p:stCondLst>
                                        </p:cTn>
                                        <p:tgtEl>
                                          <p:spTgt spid="10"/>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7"/>
                                        </p:tgtEl>
                                        <p:attrNameLst>
                                          <p:attrName>style.visibility</p:attrName>
                                        </p:attrNameLst>
                                      </p:cBhvr>
                                      <p:to>
                                        <p:strVal val="visible"/>
                                      </p:to>
                                    </p:set>
                                    <p:animEffect transition="in" filter="wipe(down)">
                                      <p:cBhvr>
                                        <p:cTn id="151" dur="870">
                                          <p:stCondLst>
                                            <p:cond delay="0"/>
                                          </p:stCondLst>
                                        </p:cTn>
                                        <p:tgtEl>
                                          <p:spTgt spid="7"/>
                                        </p:tgtEl>
                                      </p:cBhvr>
                                    </p:animEffect>
                                    <p:anim calcmode="lin" valueType="num">
                                      <p:cBhvr>
                                        <p:cTn id="152"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3"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4"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155"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156"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157" dur="39">
                                          <p:stCondLst>
                                            <p:cond delay="975"/>
                                          </p:stCondLst>
                                        </p:cTn>
                                        <p:tgtEl>
                                          <p:spTgt spid="7"/>
                                        </p:tgtEl>
                                      </p:cBhvr>
                                      <p:to x="100000" y="60000"/>
                                    </p:animScale>
                                    <p:animScale>
                                      <p:cBhvr>
                                        <p:cTn id="158" dur="249" decel="50000">
                                          <p:stCondLst>
                                            <p:cond delay="1014"/>
                                          </p:stCondLst>
                                        </p:cTn>
                                        <p:tgtEl>
                                          <p:spTgt spid="7"/>
                                        </p:tgtEl>
                                      </p:cBhvr>
                                      <p:to x="100000" y="100000"/>
                                    </p:animScale>
                                    <p:animScale>
                                      <p:cBhvr>
                                        <p:cTn id="159" dur="39">
                                          <p:stCondLst>
                                            <p:cond delay="1968"/>
                                          </p:stCondLst>
                                        </p:cTn>
                                        <p:tgtEl>
                                          <p:spTgt spid="7"/>
                                        </p:tgtEl>
                                      </p:cBhvr>
                                      <p:to x="100000" y="80000"/>
                                    </p:animScale>
                                    <p:animScale>
                                      <p:cBhvr>
                                        <p:cTn id="160" dur="249" decel="50000">
                                          <p:stCondLst>
                                            <p:cond delay="2007"/>
                                          </p:stCondLst>
                                        </p:cTn>
                                        <p:tgtEl>
                                          <p:spTgt spid="7"/>
                                        </p:tgtEl>
                                      </p:cBhvr>
                                      <p:to x="100000" y="100000"/>
                                    </p:animScale>
                                    <p:animScale>
                                      <p:cBhvr>
                                        <p:cTn id="161" dur="39">
                                          <p:stCondLst>
                                            <p:cond delay="2463"/>
                                          </p:stCondLst>
                                        </p:cTn>
                                        <p:tgtEl>
                                          <p:spTgt spid="7"/>
                                        </p:tgtEl>
                                      </p:cBhvr>
                                      <p:to x="100000" y="90000"/>
                                    </p:animScale>
                                    <p:animScale>
                                      <p:cBhvr>
                                        <p:cTn id="162" dur="249" decel="50000">
                                          <p:stCondLst>
                                            <p:cond delay="2502"/>
                                          </p:stCondLst>
                                        </p:cTn>
                                        <p:tgtEl>
                                          <p:spTgt spid="7"/>
                                        </p:tgtEl>
                                      </p:cBhvr>
                                      <p:to x="100000" y="100000"/>
                                    </p:animScale>
                                    <p:animScale>
                                      <p:cBhvr>
                                        <p:cTn id="163" dur="39">
                                          <p:stCondLst>
                                            <p:cond delay="2712"/>
                                          </p:stCondLst>
                                        </p:cTn>
                                        <p:tgtEl>
                                          <p:spTgt spid="7"/>
                                        </p:tgtEl>
                                      </p:cBhvr>
                                      <p:to x="100000" y="95000"/>
                                    </p:animScale>
                                    <p:animScale>
                                      <p:cBhvr>
                                        <p:cTn id="164" dur="249" decel="50000">
                                          <p:stCondLst>
                                            <p:cond delay="2751"/>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05071037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816102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9251" y="0"/>
            <a:ext cx="9104750" cy="6858000"/>
          </a:xfrm>
          <a:prstGeom prst="rect">
            <a:avLst/>
          </a:prstGeom>
          <a:noFill/>
          <a:ln>
            <a:noFill/>
          </a:ln>
        </p:spPr>
      </p:pic>
    </p:spTree>
    <p:extLst>
      <p:ext uri="{BB962C8B-B14F-4D97-AF65-F5344CB8AC3E}">
        <p14:creationId xmlns:p14="http://schemas.microsoft.com/office/powerpoint/2010/main" val="2150898537"/>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64912086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3347864" y="188640"/>
            <a:ext cx="5713090" cy="642169"/>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251520" y="3356992"/>
            <a:ext cx="8424936" cy="2592288"/>
          </a:xfrm>
          <a:prstGeom prst="rect">
            <a:avLst/>
          </a:prstGeom>
          <a:noFill/>
          <a:ln w="9525">
            <a:noFill/>
            <a:miter lim="800000"/>
            <a:headEnd/>
            <a:tailEnd/>
          </a:ln>
        </p:spPr>
      </p:pic>
      <p:grpSp>
        <p:nvGrpSpPr>
          <p:cNvPr id="13" name="Group 12"/>
          <p:cNvGrpSpPr/>
          <p:nvPr/>
        </p:nvGrpSpPr>
        <p:grpSpPr>
          <a:xfrm>
            <a:off x="353491" y="848519"/>
            <a:ext cx="8466981" cy="2508473"/>
            <a:chOff x="120774" y="3152775"/>
            <a:chExt cx="8466981" cy="1292349"/>
          </a:xfrm>
        </p:grpSpPr>
        <p:pic>
          <p:nvPicPr>
            <p:cNvPr id="1027" name="Picture 3"/>
            <p:cNvPicPr>
              <a:picLocks noChangeAspect="1" noChangeArrowheads="1"/>
            </p:cNvPicPr>
            <p:nvPr/>
          </p:nvPicPr>
          <p:blipFill>
            <a:blip r:embed="rId4" cstate="print"/>
            <a:srcRect/>
            <a:stretch>
              <a:fillRect/>
            </a:stretch>
          </p:blipFill>
          <p:spPr bwMode="auto">
            <a:xfrm>
              <a:off x="120774" y="3152775"/>
              <a:ext cx="7835602" cy="55245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79512" y="3645024"/>
              <a:ext cx="8408243" cy="800100"/>
            </a:xfrm>
            <a:prstGeom prst="rect">
              <a:avLst/>
            </a:prstGeom>
            <a:noFill/>
            <a:ln w="9525">
              <a:noFill/>
              <a:miter lim="800000"/>
              <a:headEnd/>
              <a:tailEnd/>
            </a:ln>
          </p:spPr>
        </p:pic>
      </p:grpSp>
      <p:sp>
        <p:nvSpPr>
          <p:cNvPr id="7" name="TextBox 6"/>
          <p:cNvSpPr txBox="1"/>
          <p:nvPr/>
        </p:nvSpPr>
        <p:spPr>
          <a:xfrm>
            <a:off x="853244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anim calcmode="lin" valueType="num">
                                      <p:cBhvr>
                                        <p:cTn id="8" dur="2000" fill="hold"/>
                                        <p:tgtEl>
                                          <p:spTgt spid="78850"/>
                                        </p:tgtEl>
                                        <p:attrNameLst>
                                          <p:attrName>style.rotation</p:attrName>
                                        </p:attrNameLst>
                                      </p:cBhvr>
                                      <p:tavLst>
                                        <p:tav tm="0">
                                          <p:val>
                                            <p:fltVal val="720"/>
                                          </p:val>
                                        </p:tav>
                                        <p:tav tm="100000">
                                          <p:val>
                                            <p:fltVal val="0"/>
                                          </p:val>
                                        </p:tav>
                                      </p:tavLst>
                                    </p:anim>
                                    <p:anim calcmode="lin" valueType="num">
                                      <p:cBhvr>
                                        <p:cTn id="9" dur="2000" fill="hold"/>
                                        <p:tgtEl>
                                          <p:spTgt spid="78850"/>
                                        </p:tgtEl>
                                        <p:attrNameLst>
                                          <p:attrName>ppt_h</p:attrName>
                                        </p:attrNameLst>
                                      </p:cBhvr>
                                      <p:tavLst>
                                        <p:tav tm="0">
                                          <p:val>
                                            <p:fltVal val="0"/>
                                          </p:val>
                                        </p:tav>
                                        <p:tav tm="100000">
                                          <p:val>
                                            <p:strVal val="#ppt_h"/>
                                          </p:val>
                                        </p:tav>
                                      </p:tavLst>
                                    </p:anim>
                                    <p:anim calcmode="lin" valueType="num">
                                      <p:cBhvr>
                                        <p:cTn id="10" dur="2000" fill="hold"/>
                                        <p:tgtEl>
                                          <p:spTgt spid="7885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style.rotation</p:attrName>
                                        </p:attrNameLst>
                                      </p:cBhvr>
                                      <p:tavLst>
                                        <p:tav tm="0">
                                          <p:val>
                                            <p:fltVal val="720"/>
                                          </p:val>
                                        </p:tav>
                                        <p:tav tm="100000">
                                          <p:val>
                                            <p:fltVal val="0"/>
                                          </p:val>
                                        </p:tav>
                                      </p:tavLst>
                                    </p:anim>
                                    <p:anim calcmode="lin" valueType="num">
                                      <p:cBhvr>
                                        <p:cTn id="25" dur="2000" fill="hold"/>
                                        <p:tgtEl>
                                          <p:spTgt spid="13"/>
                                        </p:tgtEl>
                                        <p:attrNameLst>
                                          <p:attrName>ppt_h</p:attrName>
                                        </p:attrNameLst>
                                      </p:cBhvr>
                                      <p:tavLst>
                                        <p:tav tm="0">
                                          <p:val>
                                            <p:fltVal val="0"/>
                                          </p:val>
                                        </p:tav>
                                        <p:tav tm="100000">
                                          <p:val>
                                            <p:strVal val="#ppt_h"/>
                                          </p:val>
                                        </p:tav>
                                      </p:tavLst>
                                    </p:anim>
                                    <p:anim calcmode="lin" valueType="num">
                                      <p:cBhvr>
                                        <p:cTn id="26"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2000"/>
                                        <p:tgtEl>
                                          <p:spTgt spid="1026"/>
                                        </p:tgtEl>
                                      </p:cBhvr>
                                    </p:animEffect>
                                    <p:anim calcmode="lin" valueType="num">
                                      <p:cBhvr>
                                        <p:cTn id="32" dur="2000" fill="hold"/>
                                        <p:tgtEl>
                                          <p:spTgt spid="1026"/>
                                        </p:tgtEl>
                                        <p:attrNameLst>
                                          <p:attrName>style.rotation</p:attrName>
                                        </p:attrNameLst>
                                      </p:cBhvr>
                                      <p:tavLst>
                                        <p:tav tm="0">
                                          <p:val>
                                            <p:fltVal val="720"/>
                                          </p:val>
                                        </p:tav>
                                        <p:tav tm="100000">
                                          <p:val>
                                            <p:fltVal val="0"/>
                                          </p:val>
                                        </p:tav>
                                      </p:tavLst>
                                    </p:anim>
                                    <p:anim calcmode="lin" valueType="num">
                                      <p:cBhvr>
                                        <p:cTn id="33" dur="2000" fill="hold"/>
                                        <p:tgtEl>
                                          <p:spTgt spid="1026"/>
                                        </p:tgtEl>
                                        <p:attrNameLst>
                                          <p:attrName>ppt_h</p:attrName>
                                        </p:attrNameLst>
                                      </p:cBhvr>
                                      <p:tavLst>
                                        <p:tav tm="0">
                                          <p:val>
                                            <p:fltVal val="0"/>
                                          </p:val>
                                        </p:tav>
                                        <p:tav tm="100000">
                                          <p:val>
                                            <p:strVal val="#ppt_h"/>
                                          </p:val>
                                        </p:tav>
                                      </p:tavLst>
                                    </p:anim>
                                    <p:anim calcmode="lin" valueType="num">
                                      <p:cBhvr>
                                        <p:cTn id="34" dur="20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38888" y="116632"/>
            <a:ext cx="9069616" cy="720080"/>
          </a:xfrm>
          <a:prstGeom prst="rect">
            <a:avLst/>
          </a:prstGeom>
          <a:noFill/>
          <a:ln w="9525">
            <a:noFill/>
            <a:miter lim="800000"/>
            <a:headEnd/>
            <a:tailEnd/>
          </a:ln>
        </p:spPr>
      </p:pic>
      <p:pic>
        <p:nvPicPr>
          <p:cNvPr id="10245" name="Picture 5"/>
          <p:cNvPicPr>
            <a:picLocks noChangeAspect="1" noChangeArrowheads="1"/>
          </p:cNvPicPr>
          <p:nvPr/>
        </p:nvPicPr>
        <p:blipFill>
          <a:blip r:embed="rId3" cstate="print"/>
          <a:srcRect/>
          <a:stretch>
            <a:fillRect/>
          </a:stretch>
        </p:blipFill>
        <p:spPr bwMode="auto">
          <a:xfrm>
            <a:off x="38100" y="1124744"/>
            <a:ext cx="9067800" cy="3304381"/>
          </a:xfrm>
          <a:prstGeom prst="rect">
            <a:avLst/>
          </a:prstGeom>
          <a:noFill/>
          <a:ln w="9525">
            <a:noFill/>
            <a:miter lim="800000"/>
            <a:headEnd/>
            <a:tailEnd/>
          </a:ln>
        </p:spPr>
      </p:pic>
      <p:sp>
        <p:nvSpPr>
          <p:cNvPr id="4" name="TextBox 3"/>
          <p:cNvSpPr txBox="1"/>
          <p:nvPr/>
        </p:nvSpPr>
        <p:spPr>
          <a:xfrm>
            <a:off x="8598428" y="67294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p:cTn id="7" dur="3000" fill="hold"/>
                                        <p:tgtEl>
                                          <p:spTgt spid="7987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3000" fill="hold"/>
                                        <p:tgtEl>
                                          <p:spTgt spid="79874"/>
                                        </p:tgtEl>
                                        <p:attrNameLst>
                                          <p:attrName>ppt_x</p:attrName>
                                        </p:attrNameLst>
                                      </p:cBhvr>
                                      <p:tavLst>
                                        <p:tav tm="0">
                                          <p:val>
                                            <p:fltVal val="-1"/>
                                          </p:val>
                                        </p:tav>
                                        <p:tav tm="50000">
                                          <p:val>
                                            <p:fltVal val="0.95"/>
                                          </p:val>
                                        </p:tav>
                                        <p:tav tm="100000">
                                          <p:val>
                                            <p:strVal val="#ppt_x"/>
                                          </p:val>
                                        </p:tav>
                                      </p:tavLst>
                                    </p:anim>
                                    <p:anim calcmode="lin" valueType="num">
                                      <p:cBhvr>
                                        <p:cTn id="9" dur="3000" fill="hold"/>
                                        <p:tgtEl>
                                          <p:spTgt spid="79874"/>
                                        </p:tgtEl>
                                        <p:attrNameLst>
                                          <p:attrName>ppt_y</p:attrName>
                                        </p:attrNameLst>
                                      </p:cBhvr>
                                      <p:tavLst>
                                        <p:tav tm="0">
                                          <p:val>
                                            <p:strVal val="#ppt_y"/>
                                          </p:val>
                                        </p:tav>
                                        <p:tav tm="100000">
                                          <p:val>
                                            <p:strVal val="#ppt_y"/>
                                          </p:val>
                                        </p:tav>
                                      </p:tavLst>
                                    </p:anim>
                                    <p:animEffect transition="in" filter="fade">
                                      <p:cBhvr>
                                        <p:cTn id="10" dur="3000"/>
                                        <p:tgtEl>
                                          <p:spTgt spid="79874"/>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3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7" dur="3000" fill="hold"/>
                                        <p:tgtEl>
                                          <p:spTgt spid="4"/>
                                        </p:tgtEl>
                                        <p:attrNameLst>
                                          <p:attrName>ppt_y</p:attrName>
                                        </p:attrNameLst>
                                      </p:cBhvr>
                                      <p:tavLst>
                                        <p:tav tm="0">
                                          <p:val>
                                            <p:strVal val="#ppt_y"/>
                                          </p:val>
                                        </p:tav>
                                        <p:tav tm="100000">
                                          <p:val>
                                            <p:strVal val="#ppt_y"/>
                                          </p:val>
                                        </p:tav>
                                      </p:tavLst>
                                    </p:anim>
                                    <p:animEffect transition="in" filter="fade">
                                      <p:cBhvr>
                                        <p:cTn id="18" dur="3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anim calcmode="lin" valueType="num">
                                      <p:cBhvr>
                                        <p:cTn id="23" dur="3000" fill="hold"/>
                                        <p:tgtEl>
                                          <p:spTgt spid="1024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3000" fill="hold"/>
                                        <p:tgtEl>
                                          <p:spTgt spid="10245"/>
                                        </p:tgtEl>
                                        <p:attrNameLst>
                                          <p:attrName>ppt_x</p:attrName>
                                        </p:attrNameLst>
                                      </p:cBhvr>
                                      <p:tavLst>
                                        <p:tav tm="0">
                                          <p:val>
                                            <p:fltVal val="-1"/>
                                          </p:val>
                                        </p:tav>
                                        <p:tav tm="50000">
                                          <p:val>
                                            <p:fltVal val="0.95"/>
                                          </p:val>
                                        </p:tav>
                                        <p:tav tm="100000">
                                          <p:val>
                                            <p:strVal val="#ppt_x"/>
                                          </p:val>
                                        </p:tav>
                                      </p:tavLst>
                                    </p:anim>
                                    <p:anim calcmode="lin" valueType="num">
                                      <p:cBhvr>
                                        <p:cTn id="25" dur="3000" fill="hold"/>
                                        <p:tgtEl>
                                          <p:spTgt spid="10245"/>
                                        </p:tgtEl>
                                        <p:attrNameLst>
                                          <p:attrName>ppt_y</p:attrName>
                                        </p:attrNameLst>
                                      </p:cBhvr>
                                      <p:tavLst>
                                        <p:tav tm="0">
                                          <p:val>
                                            <p:strVal val="#ppt_y"/>
                                          </p:val>
                                        </p:tav>
                                        <p:tav tm="100000">
                                          <p:val>
                                            <p:strVal val="#ppt_y"/>
                                          </p:val>
                                        </p:tav>
                                      </p:tavLst>
                                    </p:anim>
                                    <p:animEffect transition="in" filter="fade">
                                      <p:cBhvr>
                                        <p:cTn id="26" dur="3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323528" y="188640"/>
            <a:ext cx="8784976" cy="676762"/>
          </a:xfrm>
          <a:prstGeom prst="rect">
            <a:avLst/>
          </a:prstGeom>
          <a:noFill/>
          <a:ln w="9525">
            <a:noFill/>
            <a:miter lim="800000"/>
            <a:headEnd/>
            <a:tailEnd/>
          </a:ln>
        </p:spPr>
      </p:pic>
      <p:sp>
        <p:nvSpPr>
          <p:cNvPr id="3" name="TextBox 2"/>
          <p:cNvSpPr txBox="1"/>
          <p:nvPr/>
        </p:nvSpPr>
        <p:spPr>
          <a:xfrm>
            <a:off x="4895032" y="2031231"/>
            <a:ext cx="3565400"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2400" b="1" dirty="0" smtClean="0"/>
              <a:t>قال رسول الله صلى الله عليه وسلم</a:t>
            </a:r>
            <a:endParaRPr lang="ar-SA" sz="2400" b="1" dirty="0"/>
          </a:p>
        </p:txBody>
      </p:sp>
      <p:grpSp>
        <p:nvGrpSpPr>
          <p:cNvPr id="6" name="Group 5"/>
          <p:cNvGrpSpPr/>
          <p:nvPr/>
        </p:nvGrpSpPr>
        <p:grpSpPr>
          <a:xfrm>
            <a:off x="1691680" y="2636912"/>
            <a:ext cx="6995839" cy="648072"/>
            <a:chOff x="2112665" y="2132856"/>
            <a:chExt cx="6995839" cy="648072"/>
          </a:xfrm>
        </p:grpSpPr>
        <p:pic>
          <p:nvPicPr>
            <p:cNvPr id="13315" name="Picture 3"/>
            <p:cNvPicPr>
              <a:picLocks noChangeAspect="1" noChangeArrowheads="1"/>
            </p:cNvPicPr>
            <p:nvPr/>
          </p:nvPicPr>
          <p:blipFill>
            <a:blip r:embed="rId3" cstate="print"/>
            <a:srcRect/>
            <a:stretch>
              <a:fillRect/>
            </a:stretch>
          </p:blipFill>
          <p:spPr bwMode="auto">
            <a:xfrm>
              <a:off x="4485878" y="2132856"/>
              <a:ext cx="4622626" cy="648072"/>
            </a:xfrm>
            <a:prstGeom prst="rect">
              <a:avLst/>
            </a:prstGeom>
            <a:noFill/>
            <a:ln w="9525">
              <a:noFill/>
              <a:miter lim="800000"/>
              <a:headEnd/>
              <a:tailEnd/>
            </a:ln>
          </p:spPr>
        </p:pic>
        <p:pic>
          <p:nvPicPr>
            <p:cNvPr id="13316" name="Picture 4"/>
            <p:cNvPicPr>
              <a:picLocks noChangeAspect="1" noChangeArrowheads="1"/>
            </p:cNvPicPr>
            <p:nvPr/>
          </p:nvPicPr>
          <p:blipFill>
            <a:blip r:embed="rId4" cstate="print"/>
            <a:srcRect/>
            <a:stretch>
              <a:fillRect/>
            </a:stretch>
          </p:blipFill>
          <p:spPr bwMode="auto">
            <a:xfrm>
              <a:off x="2112665" y="2132856"/>
              <a:ext cx="2459335" cy="504056"/>
            </a:xfrm>
            <a:prstGeom prst="rect">
              <a:avLst/>
            </a:prstGeom>
            <a:noFill/>
            <a:ln w="9525">
              <a:noFill/>
              <a:miter lim="800000"/>
              <a:headEnd/>
              <a:tailEnd/>
            </a:ln>
          </p:spPr>
        </p:pic>
      </p:grpSp>
      <p:pic>
        <p:nvPicPr>
          <p:cNvPr id="2050" name="Picture 2"/>
          <p:cNvPicPr>
            <a:picLocks noChangeAspect="1" noChangeArrowheads="1"/>
          </p:cNvPicPr>
          <p:nvPr/>
        </p:nvPicPr>
        <p:blipFill>
          <a:blip r:embed="rId5" cstate="print"/>
          <a:srcRect/>
          <a:stretch>
            <a:fillRect/>
          </a:stretch>
        </p:blipFill>
        <p:spPr bwMode="auto">
          <a:xfrm>
            <a:off x="72008" y="836712"/>
            <a:ext cx="8460432" cy="1008112"/>
          </a:xfrm>
          <a:prstGeom prst="rect">
            <a:avLst/>
          </a:prstGeom>
          <a:noFill/>
          <a:ln w="9525">
            <a:noFill/>
            <a:miter lim="800000"/>
            <a:headEnd/>
            <a:tailEnd/>
          </a:ln>
        </p:spPr>
      </p:pic>
      <p:grpSp>
        <p:nvGrpSpPr>
          <p:cNvPr id="10" name="Group 9"/>
          <p:cNvGrpSpPr/>
          <p:nvPr/>
        </p:nvGrpSpPr>
        <p:grpSpPr>
          <a:xfrm>
            <a:off x="360040" y="3212976"/>
            <a:ext cx="8519377" cy="1221854"/>
            <a:chOff x="360040" y="3212976"/>
            <a:chExt cx="8519377" cy="1221854"/>
          </a:xfrm>
        </p:grpSpPr>
        <p:pic>
          <p:nvPicPr>
            <p:cNvPr id="2051" name="Picture 3"/>
            <p:cNvPicPr>
              <a:picLocks noChangeAspect="1" noChangeArrowheads="1"/>
            </p:cNvPicPr>
            <p:nvPr/>
          </p:nvPicPr>
          <p:blipFill>
            <a:blip r:embed="rId6" cstate="print"/>
            <a:srcRect/>
            <a:stretch>
              <a:fillRect/>
            </a:stretch>
          </p:blipFill>
          <p:spPr bwMode="auto">
            <a:xfrm>
              <a:off x="360040" y="3212976"/>
              <a:ext cx="6588224" cy="1221854"/>
            </a:xfrm>
            <a:prstGeom prst="rect">
              <a:avLst/>
            </a:prstGeom>
            <a:noFill/>
            <a:ln w="9525">
              <a:noFill/>
              <a:miter lim="800000"/>
              <a:headEnd/>
              <a:tailEnd/>
            </a:ln>
          </p:spPr>
        </p:pic>
        <p:pic>
          <p:nvPicPr>
            <p:cNvPr id="2052" name="Picture 4"/>
            <p:cNvPicPr>
              <a:picLocks noChangeAspect="1" noChangeArrowheads="1"/>
            </p:cNvPicPr>
            <p:nvPr/>
          </p:nvPicPr>
          <p:blipFill>
            <a:blip r:embed="rId7" cstate="print"/>
            <a:srcRect/>
            <a:stretch>
              <a:fillRect/>
            </a:stretch>
          </p:blipFill>
          <p:spPr bwMode="auto">
            <a:xfrm>
              <a:off x="6935201" y="3273062"/>
              <a:ext cx="1944216" cy="502915"/>
            </a:xfrm>
            <a:prstGeom prst="rect">
              <a:avLst/>
            </a:prstGeom>
            <a:noFill/>
            <a:ln w="9525">
              <a:noFill/>
              <a:miter lim="800000"/>
              <a:headEnd/>
              <a:tailEnd/>
            </a:ln>
          </p:spPr>
        </p:pic>
      </p:grpSp>
      <p:sp>
        <p:nvSpPr>
          <p:cNvPr id="11" name="TextBox 10"/>
          <p:cNvSpPr txBox="1"/>
          <p:nvPr/>
        </p:nvSpPr>
        <p:spPr>
          <a:xfrm>
            <a:off x="8532440" y="109512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5"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p:cTn id="7" dur="5000" fill="hold"/>
                                        <p:tgtEl>
                                          <p:spTgt spid="80898"/>
                                        </p:tgtEl>
                                        <p:attrNameLst>
                                          <p:attrName>ppt_w</p:attrName>
                                        </p:attrNameLst>
                                      </p:cBhvr>
                                      <p:tavLst>
                                        <p:tav tm="0">
                                          <p:val>
                                            <p:strVal val="#ppt_w"/>
                                          </p:val>
                                        </p:tav>
                                        <p:tav tm="100000">
                                          <p:val>
                                            <p:strVal val="#ppt_w"/>
                                          </p:val>
                                        </p:tav>
                                      </p:tavLst>
                                    </p:anim>
                                    <p:anim calcmode="lin" valueType="num">
                                      <p:cBhvr>
                                        <p:cTn id="8" dur="5000" fill="hold"/>
                                        <p:tgtEl>
                                          <p:spTgt spid="80898"/>
                                        </p:tgtEl>
                                        <p:attrNameLst>
                                          <p:attrName>ppt_h</p:attrName>
                                        </p:attrNameLst>
                                      </p:cBhvr>
                                      <p:tavLst>
                                        <p:tav tm="0" fmla="#ppt_h*sin(2.5*pi*$)">
                                          <p:val>
                                            <p:fltVal val="0"/>
                                          </p:val>
                                        </p:tav>
                                        <p:tav tm="100000">
                                          <p:val>
                                            <p:fltVal val="1"/>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5"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0" fill="hold"/>
                                        <p:tgtEl>
                                          <p:spTgt spid="11"/>
                                        </p:tgtEl>
                                        <p:attrNameLst>
                                          <p:attrName>ppt_w</p:attrName>
                                        </p:attrNameLst>
                                      </p:cBhvr>
                                      <p:tavLst>
                                        <p:tav tm="0">
                                          <p:val>
                                            <p:strVal val="#ppt_w"/>
                                          </p:val>
                                        </p:tav>
                                        <p:tav tm="100000">
                                          <p:val>
                                            <p:strVal val="#ppt_w"/>
                                          </p:val>
                                        </p:tav>
                                      </p:tavLst>
                                    </p:anim>
                                    <p:anim calcmode="lin" valueType="num">
                                      <p:cBhvr>
                                        <p:cTn id="14" dur="5000" fill="hold"/>
                                        <p:tgtEl>
                                          <p:spTgt spid="11"/>
                                        </p:tgtEl>
                                        <p:attrNameLst>
                                          <p:attrName>ppt_h</p:attrName>
                                        </p:attrNameLst>
                                      </p:cBhvr>
                                      <p:tavLst>
                                        <p:tav tm="0" fmla="#ppt_h*sin(2.5*pi*$)">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5"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0" fill="hold"/>
                                        <p:tgtEl>
                                          <p:spTgt spid="2050"/>
                                        </p:tgtEl>
                                        <p:attrNameLst>
                                          <p:attrName>ppt_w</p:attrName>
                                        </p:attrNameLst>
                                      </p:cBhvr>
                                      <p:tavLst>
                                        <p:tav tm="0">
                                          <p:val>
                                            <p:strVal val="#ppt_w"/>
                                          </p:val>
                                        </p:tav>
                                        <p:tav tm="100000">
                                          <p:val>
                                            <p:strVal val="#ppt_w"/>
                                          </p:val>
                                        </p:tav>
                                      </p:tavLst>
                                    </p:anim>
                                    <p:anim calcmode="lin" valueType="num">
                                      <p:cBhvr>
                                        <p:cTn id="20" dur="5000" fill="hold"/>
                                        <p:tgtEl>
                                          <p:spTgt spid="2050"/>
                                        </p:tgtEl>
                                        <p:attrNameLst>
                                          <p:attrName>ppt_h</p:attrName>
                                        </p:attrNameLst>
                                      </p:cBhvr>
                                      <p:tavLst>
                                        <p:tav tm="0" fmla="#ppt_h*sin(2.5*pi*$)">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5"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0" fill="hold"/>
                                        <p:tgtEl>
                                          <p:spTgt spid="3"/>
                                        </p:tgtEl>
                                        <p:attrNameLst>
                                          <p:attrName>ppt_w</p:attrName>
                                        </p:attrNameLst>
                                      </p:cBhvr>
                                      <p:tavLst>
                                        <p:tav tm="0">
                                          <p:val>
                                            <p:strVal val="#ppt_w"/>
                                          </p:val>
                                        </p:tav>
                                        <p:tav tm="100000">
                                          <p:val>
                                            <p:strVal val="#ppt_w"/>
                                          </p:val>
                                        </p:tav>
                                      </p:tavLst>
                                    </p:anim>
                                    <p:anim calcmode="lin" valueType="num">
                                      <p:cBhvr>
                                        <p:cTn id="26" dur="5000" fill="hold"/>
                                        <p:tgtEl>
                                          <p:spTgt spid="3"/>
                                        </p:tgtEl>
                                        <p:attrNameLst>
                                          <p:attrName>ppt_h</p:attrName>
                                        </p:attrNameLst>
                                      </p:cBhvr>
                                      <p:tavLst>
                                        <p:tav tm="0" fmla="#ppt_h*sin(2.5*pi*$)">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5"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0" fill="hold"/>
                                        <p:tgtEl>
                                          <p:spTgt spid="6"/>
                                        </p:tgtEl>
                                        <p:attrNameLst>
                                          <p:attrName>ppt_w</p:attrName>
                                        </p:attrNameLst>
                                      </p:cBhvr>
                                      <p:tavLst>
                                        <p:tav tm="0">
                                          <p:val>
                                            <p:strVal val="#ppt_w"/>
                                          </p:val>
                                        </p:tav>
                                        <p:tav tm="100000">
                                          <p:val>
                                            <p:strVal val="#ppt_w"/>
                                          </p:val>
                                        </p:tav>
                                      </p:tavLst>
                                    </p:anim>
                                    <p:anim calcmode="lin" valueType="num">
                                      <p:cBhvr>
                                        <p:cTn id="32" dur="5000" fill="hold"/>
                                        <p:tgtEl>
                                          <p:spTgt spid="6"/>
                                        </p:tgtEl>
                                        <p:attrNameLst>
                                          <p:attrName>ppt_h</p:attrName>
                                        </p:attrNameLst>
                                      </p:cBhvr>
                                      <p:tavLst>
                                        <p:tav tm="0" fmla="#ppt_h*sin(2.5*pi*$)">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5"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0" fill="hold"/>
                                        <p:tgtEl>
                                          <p:spTgt spid="10"/>
                                        </p:tgtEl>
                                        <p:attrNameLst>
                                          <p:attrName>ppt_w</p:attrName>
                                        </p:attrNameLst>
                                      </p:cBhvr>
                                      <p:tavLst>
                                        <p:tav tm="0">
                                          <p:val>
                                            <p:strVal val="#ppt_w"/>
                                          </p:val>
                                        </p:tav>
                                        <p:tav tm="100000">
                                          <p:val>
                                            <p:strVal val="#ppt_w"/>
                                          </p:val>
                                        </p:tav>
                                      </p:tavLst>
                                    </p:anim>
                                    <p:anim calcmode="lin" valueType="num">
                                      <p:cBhvr>
                                        <p:cTn id="38" dur="5000" fill="hold"/>
                                        <p:tgtEl>
                                          <p:spTgt spid="10"/>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5364089" y="116632"/>
            <a:ext cx="3600400" cy="648072"/>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19050" y="1504007"/>
            <a:ext cx="8657406" cy="3941217"/>
          </a:xfrm>
          <a:prstGeom prst="rect">
            <a:avLst/>
          </a:prstGeom>
          <a:noFill/>
          <a:ln w="9525">
            <a:noFill/>
            <a:miter lim="800000"/>
            <a:headEnd/>
            <a:tailEnd/>
          </a:ln>
        </p:spPr>
      </p:pic>
      <p:sp>
        <p:nvSpPr>
          <p:cNvPr id="4" name="TextBox 3"/>
          <p:cNvSpPr txBox="1"/>
          <p:nvPr/>
        </p:nvSpPr>
        <p:spPr>
          <a:xfrm>
            <a:off x="859842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wipe(down)">
                                      <p:cBhvr>
                                        <p:cTn id="7" dur="580">
                                          <p:stCondLst>
                                            <p:cond delay="0"/>
                                          </p:stCondLst>
                                        </p:cTn>
                                        <p:tgtEl>
                                          <p:spTgt spid="81922"/>
                                        </p:tgtEl>
                                      </p:cBhvr>
                                    </p:animEffect>
                                    <p:anim calcmode="lin" valueType="num">
                                      <p:cBhvr>
                                        <p:cTn id="8" dur="1822" tmFilter="0,0; 0.14,0.36; 0.43,0.73; 0.71,0.91; 1.0,1.0">
                                          <p:stCondLst>
                                            <p:cond delay="0"/>
                                          </p:stCondLst>
                                        </p:cTn>
                                        <p:tgtEl>
                                          <p:spTgt spid="819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22"/>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22"/>
                                        </p:tgtEl>
                                      </p:cBhvr>
                                      <p:to x="100000" y="60000"/>
                                    </p:animScale>
                                    <p:animScale>
                                      <p:cBhvr>
                                        <p:cTn id="14" dur="166" decel="50000">
                                          <p:stCondLst>
                                            <p:cond delay="676"/>
                                          </p:stCondLst>
                                        </p:cTn>
                                        <p:tgtEl>
                                          <p:spTgt spid="81922"/>
                                        </p:tgtEl>
                                      </p:cBhvr>
                                      <p:to x="100000" y="100000"/>
                                    </p:animScale>
                                    <p:animScale>
                                      <p:cBhvr>
                                        <p:cTn id="15" dur="26">
                                          <p:stCondLst>
                                            <p:cond delay="1312"/>
                                          </p:stCondLst>
                                        </p:cTn>
                                        <p:tgtEl>
                                          <p:spTgt spid="81922"/>
                                        </p:tgtEl>
                                      </p:cBhvr>
                                      <p:to x="100000" y="80000"/>
                                    </p:animScale>
                                    <p:animScale>
                                      <p:cBhvr>
                                        <p:cTn id="16" dur="166" decel="50000">
                                          <p:stCondLst>
                                            <p:cond delay="1338"/>
                                          </p:stCondLst>
                                        </p:cTn>
                                        <p:tgtEl>
                                          <p:spTgt spid="81922"/>
                                        </p:tgtEl>
                                      </p:cBhvr>
                                      <p:to x="100000" y="100000"/>
                                    </p:animScale>
                                    <p:animScale>
                                      <p:cBhvr>
                                        <p:cTn id="17" dur="26">
                                          <p:stCondLst>
                                            <p:cond delay="1642"/>
                                          </p:stCondLst>
                                        </p:cTn>
                                        <p:tgtEl>
                                          <p:spTgt spid="81922"/>
                                        </p:tgtEl>
                                      </p:cBhvr>
                                      <p:to x="100000" y="90000"/>
                                    </p:animScale>
                                    <p:animScale>
                                      <p:cBhvr>
                                        <p:cTn id="18" dur="166" decel="50000">
                                          <p:stCondLst>
                                            <p:cond delay="1668"/>
                                          </p:stCondLst>
                                        </p:cTn>
                                        <p:tgtEl>
                                          <p:spTgt spid="81922"/>
                                        </p:tgtEl>
                                      </p:cBhvr>
                                      <p:to x="100000" y="100000"/>
                                    </p:animScale>
                                    <p:animScale>
                                      <p:cBhvr>
                                        <p:cTn id="19" dur="26">
                                          <p:stCondLst>
                                            <p:cond delay="1808"/>
                                          </p:stCondLst>
                                        </p:cTn>
                                        <p:tgtEl>
                                          <p:spTgt spid="81922"/>
                                        </p:tgtEl>
                                      </p:cBhvr>
                                      <p:to x="100000" y="95000"/>
                                    </p:animScale>
                                    <p:animScale>
                                      <p:cBhvr>
                                        <p:cTn id="20" dur="166" decel="50000">
                                          <p:stCondLst>
                                            <p:cond delay="1834"/>
                                          </p:stCondLst>
                                        </p:cTn>
                                        <p:tgtEl>
                                          <p:spTgt spid="819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266"/>
                                        </p:tgtEl>
                                        <p:attrNameLst>
                                          <p:attrName>style.visibility</p:attrName>
                                        </p:attrNameLst>
                                      </p:cBhvr>
                                      <p:to>
                                        <p:strVal val="visible"/>
                                      </p:to>
                                    </p:set>
                                    <p:animEffect transition="in" filter="wipe(down)">
                                      <p:cBhvr>
                                        <p:cTn id="43" dur="580">
                                          <p:stCondLst>
                                            <p:cond delay="0"/>
                                          </p:stCondLst>
                                        </p:cTn>
                                        <p:tgtEl>
                                          <p:spTgt spid="11266"/>
                                        </p:tgtEl>
                                      </p:cBhvr>
                                    </p:animEffect>
                                    <p:anim calcmode="lin" valueType="num">
                                      <p:cBhvr>
                                        <p:cTn id="44"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49" dur="26">
                                          <p:stCondLst>
                                            <p:cond delay="650"/>
                                          </p:stCondLst>
                                        </p:cTn>
                                        <p:tgtEl>
                                          <p:spTgt spid="11266"/>
                                        </p:tgtEl>
                                      </p:cBhvr>
                                      <p:to x="100000" y="60000"/>
                                    </p:animScale>
                                    <p:animScale>
                                      <p:cBhvr>
                                        <p:cTn id="50" dur="166" decel="50000">
                                          <p:stCondLst>
                                            <p:cond delay="676"/>
                                          </p:stCondLst>
                                        </p:cTn>
                                        <p:tgtEl>
                                          <p:spTgt spid="11266"/>
                                        </p:tgtEl>
                                      </p:cBhvr>
                                      <p:to x="100000" y="100000"/>
                                    </p:animScale>
                                    <p:animScale>
                                      <p:cBhvr>
                                        <p:cTn id="51" dur="26">
                                          <p:stCondLst>
                                            <p:cond delay="1312"/>
                                          </p:stCondLst>
                                        </p:cTn>
                                        <p:tgtEl>
                                          <p:spTgt spid="11266"/>
                                        </p:tgtEl>
                                      </p:cBhvr>
                                      <p:to x="100000" y="80000"/>
                                    </p:animScale>
                                    <p:animScale>
                                      <p:cBhvr>
                                        <p:cTn id="52" dur="166" decel="50000">
                                          <p:stCondLst>
                                            <p:cond delay="1338"/>
                                          </p:stCondLst>
                                        </p:cTn>
                                        <p:tgtEl>
                                          <p:spTgt spid="11266"/>
                                        </p:tgtEl>
                                      </p:cBhvr>
                                      <p:to x="100000" y="100000"/>
                                    </p:animScale>
                                    <p:animScale>
                                      <p:cBhvr>
                                        <p:cTn id="53" dur="26">
                                          <p:stCondLst>
                                            <p:cond delay="1642"/>
                                          </p:stCondLst>
                                        </p:cTn>
                                        <p:tgtEl>
                                          <p:spTgt spid="11266"/>
                                        </p:tgtEl>
                                      </p:cBhvr>
                                      <p:to x="100000" y="90000"/>
                                    </p:animScale>
                                    <p:animScale>
                                      <p:cBhvr>
                                        <p:cTn id="54" dur="166" decel="50000">
                                          <p:stCondLst>
                                            <p:cond delay="1668"/>
                                          </p:stCondLst>
                                        </p:cTn>
                                        <p:tgtEl>
                                          <p:spTgt spid="11266"/>
                                        </p:tgtEl>
                                      </p:cBhvr>
                                      <p:to x="100000" y="100000"/>
                                    </p:animScale>
                                    <p:animScale>
                                      <p:cBhvr>
                                        <p:cTn id="55" dur="26">
                                          <p:stCondLst>
                                            <p:cond delay="1808"/>
                                          </p:stCondLst>
                                        </p:cTn>
                                        <p:tgtEl>
                                          <p:spTgt spid="11266"/>
                                        </p:tgtEl>
                                      </p:cBhvr>
                                      <p:to x="100000" y="95000"/>
                                    </p:animScale>
                                    <p:animScale>
                                      <p:cBhvr>
                                        <p:cTn id="56"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977863" y="188640"/>
            <a:ext cx="8058633" cy="792088"/>
          </a:xfrm>
          <a:prstGeom prst="rect">
            <a:avLst/>
          </a:prstGeom>
          <a:noFill/>
          <a:ln w="9525">
            <a:noFill/>
            <a:miter lim="800000"/>
            <a:headEnd/>
            <a:tailEnd/>
          </a:ln>
        </p:spPr>
      </p:pic>
      <p:grpSp>
        <p:nvGrpSpPr>
          <p:cNvPr id="5" name="Group 4"/>
          <p:cNvGrpSpPr/>
          <p:nvPr/>
        </p:nvGrpSpPr>
        <p:grpSpPr>
          <a:xfrm>
            <a:off x="467544" y="1196752"/>
            <a:ext cx="8208912" cy="1872208"/>
            <a:chOff x="35496" y="908720"/>
            <a:chExt cx="9001000" cy="1008112"/>
          </a:xfrm>
        </p:grpSpPr>
        <p:pic>
          <p:nvPicPr>
            <p:cNvPr id="12290" name="Picture 2"/>
            <p:cNvPicPr>
              <a:picLocks noChangeAspect="1" noChangeArrowheads="1"/>
            </p:cNvPicPr>
            <p:nvPr/>
          </p:nvPicPr>
          <p:blipFill>
            <a:blip r:embed="rId3" cstate="print"/>
            <a:srcRect/>
            <a:stretch>
              <a:fillRect/>
            </a:stretch>
          </p:blipFill>
          <p:spPr bwMode="auto">
            <a:xfrm>
              <a:off x="35496" y="908720"/>
              <a:ext cx="9000999" cy="616158"/>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107504" y="1340768"/>
              <a:ext cx="8928992" cy="576064"/>
            </a:xfrm>
            <a:prstGeom prst="rect">
              <a:avLst/>
            </a:prstGeom>
            <a:noFill/>
            <a:ln w="9525">
              <a:noFill/>
              <a:miter lim="800000"/>
              <a:headEnd/>
              <a:tailEnd/>
            </a:ln>
          </p:spPr>
        </p:pic>
      </p:grpSp>
      <p:sp>
        <p:nvSpPr>
          <p:cNvPr id="6" name="TextBox 5"/>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strips(downLeft)">
                                      <p:cBhvr>
                                        <p:cTn id="7" dur="5000"/>
                                        <p:tgtEl>
                                          <p:spTgt spid="829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06538101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3454269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37779057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55915118"/>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91771629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1670969" y="64815"/>
            <a:ext cx="7365527" cy="627881"/>
          </a:xfrm>
          <a:prstGeom prst="rect">
            <a:avLst/>
          </a:prstGeom>
          <a:noFill/>
          <a:ln w="9525">
            <a:noFill/>
            <a:miter lim="800000"/>
            <a:headEnd/>
            <a:tailEnd/>
          </a:ln>
        </p:spPr>
      </p:pic>
      <p:pic>
        <p:nvPicPr>
          <p:cNvPr id="14338" name="Picture 2"/>
          <p:cNvPicPr>
            <a:picLocks noChangeAspect="1" noChangeArrowheads="1"/>
          </p:cNvPicPr>
          <p:nvPr/>
        </p:nvPicPr>
        <p:blipFill>
          <a:blip r:embed="rId3" cstate="print"/>
          <a:srcRect/>
          <a:stretch>
            <a:fillRect/>
          </a:stretch>
        </p:blipFill>
        <p:spPr bwMode="auto">
          <a:xfrm>
            <a:off x="121096" y="1052736"/>
            <a:ext cx="8758559" cy="2485006"/>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107504" y="3573016"/>
            <a:ext cx="8810625" cy="3024336"/>
          </a:xfrm>
          <a:prstGeom prst="rect">
            <a:avLst/>
          </a:prstGeom>
          <a:noFill/>
          <a:ln w="9525">
            <a:noFill/>
            <a:miter lim="800000"/>
            <a:headEnd/>
            <a:tailEnd/>
          </a:ln>
        </p:spPr>
      </p:pic>
      <p:sp>
        <p:nvSpPr>
          <p:cNvPr id="5" name="TextBox 4"/>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3000" fill="hold"/>
                                        <p:tgtEl>
                                          <p:spTgt spid="83970"/>
                                        </p:tgtEl>
                                        <p:attrNameLst>
                                          <p:attrName>ppt_w</p:attrName>
                                        </p:attrNameLst>
                                      </p:cBhvr>
                                      <p:tavLst>
                                        <p:tav tm="0">
                                          <p:val>
                                            <p:strVal val="#ppt_w*0.05"/>
                                          </p:val>
                                        </p:tav>
                                        <p:tav tm="100000">
                                          <p:val>
                                            <p:strVal val="#ppt_w"/>
                                          </p:val>
                                        </p:tav>
                                      </p:tavLst>
                                    </p:anim>
                                    <p:anim calcmode="lin" valueType="num">
                                      <p:cBhvr>
                                        <p:cTn id="8" dur="3000" fill="hold"/>
                                        <p:tgtEl>
                                          <p:spTgt spid="83970"/>
                                        </p:tgtEl>
                                        <p:attrNameLst>
                                          <p:attrName>ppt_h</p:attrName>
                                        </p:attrNameLst>
                                      </p:cBhvr>
                                      <p:tavLst>
                                        <p:tav tm="0">
                                          <p:val>
                                            <p:strVal val="#ppt_h"/>
                                          </p:val>
                                        </p:tav>
                                        <p:tav tm="100000">
                                          <p:val>
                                            <p:strVal val="#ppt_h"/>
                                          </p:val>
                                        </p:tav>
                                      </p:tavLst>
                                    </p:anim>
                                    <p:anim calcmode="lin" valueType="num">
                                      <p:cBhvr>
                                        <p:cTn id="9" dur="3000" fill="hold"/>
                                        <p:tgtEl>
                                          <p:spTgt spid="83970"/>
                                        </p:tgtEl>
                                        <p:attrNameLst>
                                          <p:attrName>ppt_x</p:attrName>
                                        </p:attrNameLst>
                                      </p:cBhvr>
                                      <p:tavLst>
                                        <p:tav tm="0">
                                          <p:val>
                                            <p:strVal val="#ppt_x-.2"/>
                                          </p:val>
                                        </p:tav>
                                        <p:tav tm="100000">
                                          <p:val>
                                            <p:strVal val="#ppt_x"/>
                                          </p:val>
                                        </p:tav>
                                      </p:tavLst>
                                    </p:anim>
                                    <p:anim calcmode="lin" valueType="num">
                                      <p:cBhvr>
                                        <p:cTn id="10" dur="3000" fill="hold"/>
                                        <p:tgtEl>
                                          <p:spTgt spid="83970"/>
                                        </p:tgtEl>
                                        <p:attrNameLst>
                                          <p:attrName>ppt_y</p:attrName>
                                        </p:attrNameLst>
                                      </p:cBhvr>
                                      <p:tavLst>
                                        <p:tav tm="0">
                                          <p:val>
                                            <p:strVal val="#ppt_y"/>
                                          </p:val>
                                        </p:tav>
                                        <p:tav tm="100000">
                                          <p:val>
                                            <p:strVal val="#ppt_y"/>
                                          </p:val>
                                        </p:tav>
                                      </p:tavLst>
                                    </p:anim>
                                    <p:animEffect transition="in" filter="fade">
                                      <p:cBhvr>
                                        <p:cTn id="11" dur="3000"/>
                                        <p:tgtEl>
                                          <p:spTgt spid="83970"/>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3000" fill="hold"/>
                                        <p:tgtEl>
                                          <p:spTgt spid="5"/>
                                        </p:tgtEl>
                                        <p:attrNameLst>
                                          <p:attrName>ppt_w</p:attrName>
                                        </p:attrNameLst>
                                      </p:cBhvr>
                                      <p:tavLst>
                                        <p:tav tm="0">
                                          <p:val>
                                            <p:strVal val="#ppt_w*0.05"/>
                                          </p:val>
                                        </p:tav>
                                        <p:tav tm="100000">
                                          <p:val>
                                            <p:strVal val="#ppt_w"/>
                                          </p:val>
                                        </p:tav>
                                      </p:tavLst>
                                    </p:anim>
                                    <p:anim calcmode="lin" valueType="num">
                                      <p:cBhvr>
                                        <p:cTn id="17" dur="3000" fill="hold"/>
                                        <p:tgtEl>
                                          <p:spTgt spid="5"/>
                                        </p:tgtEl>
                                        <p:attrNameLst>
                                          <p:attrName>ppt_h</p:attrName>
                                        </p:attrNameLst>
                                      </p:cBhvr>
                                      <p:tavLst>
                                        <p:tav tm="0">
                                          <p:val>
                                            <p:strVal val="#ppt_h"/>
                                          </p:val>
                                        </p:tav>
                                        <p:tav tm="100000">
                                          <p:val>
                                            <p:strVal val="#ppt_h"/>
                                          </p:val>
                                        </p:tav>
                                      </p:tavLst>
                                    </p:anim>
                                    <p:anim calcmode="lin" valueType="num">
                                      <p:cBhvr>
                                        <p:cTn id="18" dur="3000" fill="hold"/>
                                        <p:tgtEl>
                                          <p:spTgt spid="5"/>
                                        </p:tgtEl>
                                        <p:attrNameLst>
                                          <p:attrName>ppt_x</p:attrName>
                                        </p:attrNameLst>
                                      </p:cBhvr>
                                      <p:tavLst>
                                        <p:tav tm="0">
                                          <p:val>
                                            <p:strVal val="#ppt_x-.2"/>
                                          </p:val>
                                        </p:tav>
                                        <p:tav tm="100000">
                                          <p:val>
                                            <p:strVal val="#ppt_x"/>
                                          </p:val>
                                        </p:tav>
                                      </p:tavLst>
                                    </p:anim>
                                    <p:anim calcmode="lin" valueType="num">
                                      <p:cBhvr>
                                        <p:cTn id="19" dur="3000" fill="hold"/>
                                        <p:tgtEl>
                                          <p:spTgt spid="5"/>
                                        </p:tgtEl>
                                        <p:attrNameLst>
                                          <p:attrName>ppt_y</p:attrName>
                                        </p:attrNameLst>
                                      </p:cBhvr>
                                      <p:tavLst>
                                        <p:tav tm="0">
                                          <p:val>
                                            <p:strVal val="#ppt_y"/>
                                          </p:val>
                                        </p:tav>
                                        <p:tav tm="100000">
                                          <p:val>
                                            <p:strVal val="#ppt_y"/>
                                          </p:val>
                                        </p:tav>
                                      </p:tavLst>
                                    </p:anim>
                                    <p:animEffect transition="in" filter="fade">
                                      <p:cBhvr>
                                        <p:cTn id="20" dur="3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4338"/>
                                        </p:tgtEl>
                                        <p:attrNameLst>
                                          <p:attrName>style.visibility</p:attrName>
                                        </p:attrNameLst>
                                      </p:cBhvr>
                                      <p:to>
                                        <p:strVal val="visible"/>
                                      </p:to>
                                    </p:set>
                                    <p:anim calcmode="lin" valueType="num">
                                      <p:cBhvr>
                                        <p:cTn id="25" dur="3000" fill="hold"/>
                                        <p:tgtEl>
                                          <p:spTgt spid="14338"/>
                                        </p:tgtEl>
                                        <p:attrNameLst>
                                          <p:attrName>ppt_w</p:attrName>
                                        </p:attrNameLst>
                                      </p:cBhvr>
                                      <p:tavLst>
                                        <p:tav tm="0">
                                          <p:val>
                                            <p:strVal val="#ppt_w*0.05"/>
                                          </p:val>
                                        </p:tav>
                                        <p:tav tm="100000">
                                          <p:val>
                                            <p:strVal val="#ppt_w"/>
                                          </p:val>
                                        </p:tav>
                                      </p:tavLst>
                                    </p:anim>
                                    <p:anim calcmode="lin" valueType="num">
                                      <p:cBhvr>
                                        <p:cTn id="26" dur="3000" fill="hold"/>
                                        <p:tgtEl>
                                          <p:spTgt spid="14338"/>
                                        </p:tgtEl>
                                        <p:attrNameLst>
                                          <p:attrName>ppt_h</p:attrName>
                                        </p:attrNameLst>
                                      </p:cBhvr>
                                      <p:tavLst>
                                        <p:tav tm="0">
                                          <p:val>
                                            <p:strVal val="#ppt_h"/>
                                          </p:val>
                                        </p:tav>
                                        <p:tav tm="100000">
                                          <p:val>
                                            <p:strVal val="#ppt_h"/>
                                          </p:val>
                                        </p:tav>
                                      </p:tavLst>
                                    </p:anim>
                                    <p:anim calcmode="lin" valueType="num">
                                      <p:cBhvr>
                                        <p:cTn id="27" dur="3000" fill="hold"/>
                                        <p:tgtEl>
                                          <p:spTgt spid="14338"/>
                                        </p:tgtEl>
                                        <p:attrNameLst>
                                          <p:attrName>ppt_x</p:attrName>
                                        </p:attrNameLst>
                                      </p:cBhvr>
                                      <p:tavLst>
                                        <p:tav tm="0">
                                          <p:val>
                                            <p:strVal val="#ppt_x-.2"/>
                                          </p:val>
                                        </p:tav>
                                        <p:tav tm="100000">
                                          <p:val>
                                            <p:strVal val="#ppt_x"/>
                                          </p:val>
                                        </p:tav>
                                      </p:tavLst>
                                    </p:anim>
                                    <p:anim calcmode="lin" valueType="num">
                                      <p:cBhvr>
                                        <p:cTn id="28" dur="3000" fill="hold"/>
                                        <p:tgtEl>
                                          <p:spTgt spid="14338"/>
                                        </p:tgtEl>
                                        <p:attrNameLst>
                                          <p:attrName>ppt_y</p:attrName>
                                        </p:attrNameLst>
                                      </p:cBhvr>
                                      <p:tavLst>
                                        <p:tav tm="0">
                                          <p:val>
                                            <p:strVal val="#ppt_y"/>
                                          </p:val>
                                        </p:tav>
                                        <p:tav tm="100000">
                                          <p:val>
                                            <p:strVal val="#ppt_y"/>
                                          </p:val>
                                        </p:tav>
                                      </p:tavLst>
                                    </p:anim>
                                    <p:animEffect transition="in" filter="fade">
                                      <p:cBhvr>
                                        <p:cTn id="29" dur="3000"/>
                                        <p:tgtEl>
                                          <p:spTgt spid="14338"/>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4339"/>
                                        </p:tgtEl>
                                        <p:attrNameLst>
                                          <p:attrName>style.visibility</p:attrName>
                                        </p:attrNameLst>
                                      </p:cBhvr>
                                      <p:to>
                                        <p:strVal val="visible"/>
                                      </p:to>
                                    </p:set>
                                    <p:anim calcmode="lin" valueType="num">
                                      <p:cBhvr>
                                        <p:cTn id="34" dur="3000" fill="hold"/>
                                        <p:tgtEl>
                                          <p:spTgt spid="14339"/>
                                        </p:tgtEl>
                                        <p:attrNameLst>
                                          <p:attrName>ppt_w</p:attrName>
                                        </p:attrNameLst>
                                      </p:cBhvr>
                                      <p:tavLst>
                                        <p:tav tm="0">
                                          <p:val>
                                            <p:strVal val="#ppt_w*0.05"/>
                                          </p:val>
                                        </p:tav>
                                        <p:tav tm="100000">
                                          <p:val>
                                            <p:strVal val="#ppt_w"/>
                                          </p:val>
                                        </p:tav>
                                      </p:tavLst>
                                    </p:anim>
                                    <p:anim calcmode="lin" valueType="num">
                                      <p:cBhvr>
                                        <p:cTn id="35" dur="3000" fill="hold"/>
                                        <p:tgtEl>
                                          <p:spTgt spid="14339"/>
                                        </p:tgtEl>
                                        <p:attrNameLst>
                                          <p:attrName>ppt_h</p:attrName>
                                        </p:attrNameLst>
                                      </p:cBhvr>
                                      <p:tavLst>
                                        <p:tav tm="0">
                                          <p:val>
                                            <p:strVal val="#ppt_h"/>
                                          </p:val>
                                        </p:tav>
                                        <p:tav tm="100000">
                                          <p:val>
                                            <p:strVal val="#ppt_h"/>
                                          </p:val>
                                        </p:tav>
                                      </p:tavLst>
                                    </p:anim>
                                    <p:anim calcmode="lin" valueType="num">
                                      <p:cBhvr>
                                        <p:cTn id="36" dur="3000" fill="hold"/>
                                        <p:tgtEl>
                                          <p:spTgt spid="14339"/>
                                        </p:tgtEl>
                                        <p:attrNameLst>
                                          <p:attrName>ppt_x</p:attrName>
                                        </p:attrNameLst>
                                      </p:cBhvr>
                                      <p:tavLst>
                                        <p:tav tm="0">
                                          <p:val>
                                            <p:strVal val="#ppt_x-.2"/>
                                          </p:val>
                                        </p:tav>
                                        <p:tav tm="100000">
                                          <p:val>
                                            <p:strVal val="#ppt_x"/>
                                          </p:val>
                                        </p:tav>
                                      </p:tavLst>
                                    </p:anim>
                                    <p:anim calcmode="lin" valueType="num">
                                      <p:cBhvr>
                                        <p:cTn id="37" dur="3000" fill="hold"/>
                                        <p:tgtEl>
                                          <p:spTgt spid="14339"/>
                                        </p:tgtEl>
                                        <p:attrNameLst>
                                          <p:attrName>ppt_y</p:attrName>
                                        </p:attrNameLst>
                                      </p:cBhvr>
                                      <p:tavLst>
                                        <p:tav tm="0">
                                          <p:val>
                                            <p:strVal val="#ppt_y"/>
                                          </p:val>
                                        </p:tav>
                                        <p:tav tm="100000">
                                          <p:val>
                                            <p:strVal val="#ppt_y"/>
                                          </p:val>
                                        </p:tav>
                                      </p:tavLst>
                                    </p:anim>
                                    <p:animEffect transition="in" filter="fade">
                                      <p:cBhvr>
                                        <p:cTn id="38" dur="3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871699" y="69577"/>
            <a:ext cx="8236805" cy="911151"/>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216024" y="1196752"/>
            <a:ext cx="8604448" cy="4810844"/>
          </a:xfrm>
          <a:prstGeom prst="rect">
            <a:avLst/>
          </a:prstGeom>
          <a:noFill/>
          <a:ln w="9525">
            <a:noFill/>
            <a:miter lim="800000"/>
            <a:headEnd/>
            <a:tailEnd/>
          </a:ln>
        </p:spPr>
      </p:pic>
      <p:sp>
        <p:nvSpPr>
          <p:cNvPr id="4" name="TextBox 3"/>
          <p:cNvSpPr txBox="1"/>
          <p:nvPr/>
        </p:nvSpPr>
        <p:spPr>
          <a:xfrm>
            <a:off x="8585365" y="110819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Scale>
                                      <p:cBhvr>
                                        <p:cTn id="7" dur="1000" decel="50000" fill="hold">
                                          <p:stCondLst>
                                            <p:cond delay="0"/>
                                          </p:stCondLst>
                                        </p:cTn>
                                        <p:tgtEl>
                                          <p:spTgt spid="849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4994"/>
                                        </p:tgtEl>
                                        <p:attrNameLst>
                                          <p:attrName>ppt_x</p:attrName>
                                          <p:attrName>ppt_y</p:attrName>
                                        </p:attrNameLst>
                                      </p:cBhvr>
                                    </p:animMotion>
                                    <p:animEffect transition="in" filter="fade">
                                      <p:cBhvr>
                                        <p:cTn id="9" dur="1000"/>
                                        <p:tgtEl>
                                          <p:spTgt spid="8499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Scale>
                                      <p:cBhvr>
                                        <p:cTn id="21"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074"/>
                                        </p:tgtEl>
                                        <p:attrNameLst>
                                          <p:attrName>ppt_x</p:attrName>
                                          <p:attrName>ppt_y</p:attrName>
                                        </p:attrNameLst>
                                      </p:cBhvr>
                                    </p:animMotion>
                                    <p:animEffect transition="in" filter="fade">
                                      <p:cBhvr>
                                        <p:cTn id="2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1559530" y="188640"/>
            <a:ext cx="7476966" cy="718939"/>
          </a:xfrm>
          <a:prstGeom prst="rect">
            <a:avLst/>
          </a:prstGeom>
          <a:noFill/>
          <a:ln w="9525">
            <a:noFill/>
            <a:miter lim="800000"/>
            <a:headEnd/>
            <a:tailEnd/>
          </a:ln>
        </p:spPr>
      </p:pic>
      <p:grpSp>
        <p:nvGrpSpPr>
          <p:cNvPr id="6" name="Group 5"/>
          <p:cNvGrpSpPr/>
          <p:nvPr/>
        </p:nvGrpSpPr>
        <p:grpSpPr>
          <a:xfrm>
            <a:off x="139625" y="980728"/>
            <a:ext cx="8639746" cy="1355204"/>
            <a:chOff x="139625" y="1235941"/>
            <a:chExt cx="8639746" cy="1355204"/>
          </a:xfrm>
        </p:grpSpPr>
        <p:pic>
          <p:nvPicPr>
            <p:cNvPr id="1026" name="Picture 2"/>
            <p:cNvPicPr>
              <a:picLocks noChangeAspect="1" noChangeArrowheads="1"/>
            </p:cNvPicPr>
            <p:nvPr/>
          </p:nvPicPr>
          <p:blipFill>
            <a:blip r:embed="rId3" cstate="print"/>
            <a:srcRect/>
            <a:stretch>
              <a:fillRect/>
            </a:stretch>
          </p:blipFill>
          <p:spPr bwMode="auto">
            <a:xfrm>
              <a:off x="5940152" y="1412776"/>
              <a:ext cx="2839219" cy="43204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39625" y="1235941"/>
              <a:ext cx="5800527" cy="1355204"/>
            </a:xfrm>
            <a:prstGeom prst="rect">
              <a:avLst/>
            </a:prstGeom>
            <a:noFill/>
            <a:ln w="9525">
              <a:noFill/>
              <a:miter lim="800000"/>
              <a:headEnd/>
              <a:tailEnd/>
            </a:ln>
          </p:spPr>
        </p:pic>
      </p:grpSp>
      <p:pic>
        <p:nvPicPr>
          <p:cNvPr id="7" name="Picture 2"/>
          <p:cNvPicPr>
            <a:picLocks noChangeAspect="1" noChangeArrowheads="1"/>
          </p:cNvPicPr>
          <p:nvPr/>
        </p:nvPicPr>
        <p:blipFill>
          <a:blip r:embed="rId5" cstate="print"/>
          <a:srcRect/>
          <a:stretch>
            <a:fillRect/>
          </a:stretch>
        </p:blipFill>
        <p:spPr bwMode="auto">
          <a:xfrm>
            <a:off x="395536" y="2420888"/>
            <a:ext cx="8640960" cy="792088"/>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307082" y="3356993"/>
            <a:ext cx="8657406" cy="1656183"/>
          </a:xfrm>
          <a:prstGeom prst="rect">
            <a:avLst/>
          </a:prstGeom>
          <a:noFill/>
          <a:ln w="9525">
            <a:noFill/>
            <a:miter lim="800000"/>
            <a:headEnd/>
            <a:tailEnd/>
          </a:ln>
        </p:spPr>
      </p:pic>
      <p:sp>
        <p:nvSpPr>
          <p:cNvPr id="9" name="TextBox 8"/>
          <p:cNvSpPr txBox="1"/>
          <p:nvPr/>
        </p:nvSpPr>
        <p:spPr>
          <a:xfrm>
            <a:off x="853244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316416" y="328498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p:cTn id="7" dur="1000" fill="hold"/>
                                        <p:tgtEl>
                                          <p:spTgt spid="86018"/>
                                        </p:tgtEl>
                                        <p:attrNameLst>
                                          <p:attrName>ppt_w</p:attrName>
                                        </p:attrNameLst>
                                      </p:cBhvr>
                                      <p:tavLst>
                                        <p:tav tm="0">
                                          <p:val>
                                            <p:fltVal val="0"/>
                                          </p:val>
                                        </p:tav>
                                        <p:tav tm="100000">
                                          <p:val>
                                            <p:strVal val="#ppt_w"/>
                                          </p:val>
                                        </p:tav>
                                      </p:tavLst>
                                    </p:anim>
                                    <p:anim calcmode="lin" valueType="num">
                                      <p:cBhvr>
                                        <p:cTn id="8" dur="1000" fill="hold"/>
                                        <p:tgtEl>
                                          <p:spTgt spid="86018"/>
                                        </p:tgtEl>
                                        <p:attrNameLst>
                                          <p:attrName>ppt_h</p:attrName>
                                        </p:attrNameLst>
                                      </p:cBhvr>
                                      <p:tavLst>
                                        <p:tav tm="0">
                                          <p:val>
                                            <p:fltVal val="0"/>
                                          </p:val>
                                        </p:tav>
                                        <p:tav tm="100000">
                                          <p:val>
                                            <p:strVal val="#ppt_h"/>
                                          </p:val>
                                        </p:tav>
                                      </p:tavLst>
                                    </p:anim>
                                    <p:anim calcmode="lin" valueType="num">
                                      <p:cBhvr>
                                        <p:cTn id="9" dur="1000" fill="hold"/>
                                        <p:tgtEl>
                                          <p:spTgt spid="860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0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fltVal val="0"/>
                                          </p:val>
                                        </p:tav>
                                        <p:tav tm="100000">
                                          <p:val>
                                            <p:strVal val="#ppt_w"/>
                                          </p:val>
                                        </p:tav>
                                      </p:tavLst>
                                    </p:anim>
                                    <p:anim calcmode="lin" valueType="num">
                                      <p:cBhvr>
                                        <p:cTn id="48" dur="1000" fill="hold"/>
                                        <p:tgtEl>
                                          <p:spTgt spid="8"/>
                                        </p:tgtEl>
                                        <p:attrNameLst>
                                          <p:attrName>ppt_h</p:attrName>
                                        </p:attrNameLst>
                                      </p:cBhvr>
                                      <p:tavLst>
                                        <p:tav tm="0">
                                          <p:val>
                                            <p:fltVal val="0"/>
                                          </p:val>
                                        </p:tav>
                                        <p:tav tm="100000">
                                          <p:val>
                                            <p:strVal val="#ppt_h"/>
                                          </p:val>
                                        </p:tav>
                                      </p:tavLst>
                                    </p:anim>
                                    <p:anim calcmode="lin" valueType="num">
                                      <p:cBhvr>
                                        <p:cTn id="4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20149"/>
            <a:ext cx="9145588" cy="6858000"/>
          </a:xfrm>
          <a:prstGeom prst="rect">
            <a:avLst/>
          </a:prstGeom>
          <a:noFill/>
          <a:ln>
            <a:noFill/>
          </a:ln>
        </p:spPr>
      </p:pic>
    </p:spTree>
    <p:extLst>
      <p:ext uri="{BB962C8B-B14F-4D97-AF65-F5344CB8AC3E}">
        <p14:creationId xmlns:p14="http://schemas.microsoft.com/office/powerpoint/2010/main" val="103706544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34538547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449334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4228281" y="-27384"/>
            <a:ext cx="4448175" cy="129614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559499" y="2852936"/>
            <a:ext cx="2828925" cy="886767"/>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395536" y="1340768"/>
            <a:ext cx="7896225" cy="1224136"/>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239638" y="3926557"/>
            <a:ext cx="8292802" cy="2238747"/>
          </a:xfrm>
          <a:prstGeom prst="rect">
            <a:avLst/>
          </a:prstGeom>
          <a:noFill/>
          <a:ln w="9525">
            <a:noFill/>
            <a:miter lim="800000"/>
            <a:headEnd/>
            <a:tailEnd/>
          </a:ln>
        </p:spPr>
      </p:pic>
      <p:sp>
        <p:nvSpPr>
          <p:cNvPr id="6" name="TextBox 5"/>
          <p:cNvSpPr txBox="1"/>
          <p:nvPr/>
        </p:nvSpPr>
        <p:spPr>
          <a:xfrm>
            <a:off x="7655281" y="131464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7852222" y="383143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slide(fromBottom)">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slide(fromBottom)">
                                      <p:cBhvr>
                                        <p:cTn id="17" dur="2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slide(fromBottom)">
                                      <p:cBhvr>
                                        <p:cTn id="22" dur="2000"/>
                                        <p:tgtEl>
                                          <p:spTgt spid="717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Bottom)">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6147"/>
                                        </p:tgtEl>
                                        <p:attrNameLst>
                                          <p:attrName>style.visibility</p:attrName>
                                        </p:attrNameLst>
                                      </p:cBhvr>
                                      <p:to>
                                        <p:strVal val="visible"/>
                                      </p:to>
                                    </p:set>
                                    <p:animEffect transition="in" filter="slide(fromBottom)">
                                      <p:cBhvr>
                                        <p:cTn id="32"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2442" y="-27586"/>
            <a:ext cx="9131558" cy="6858000"/>
          </a:xfrm>
          <a:prstGeom prst="rect">
            <a:avLst/>
          </a:prstGeom>
          <a:noFill/>
          <a:ln>
            <a:noFill/>
          </a:ln>
        </p:spPr>
      </p:pic>
    </p:spTree>
    <p:extLst>
      <p:ext uri="{BB962C8B-B14F-4D97-AF65-F5344CB8AC3E}">
        <p14:creationId xmlns:p14="http://schemas.microsoft.com/office/powerpoint/2010/main" val="2610110658"/>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107504" y="116632"/>
            <a:ext cx="9001000" cy="648072"/>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133350" y="837654"/>
            <a:ext cx="8615114" cy="4175522"/>
          </a:xfrm>
          <a:prstGeom prst="rect">
            <a:avLst/>
          </a:prstGeom>
          <a:noFill/>
          <a:ln w="9525">
            <a:noFill/>
            <a:miter lim="800000"/>
            <a:headEnd/>
            <a:tailEnd/>
          </a:ln>
        </p:spPr>
      </p:pic>
      <p:sp>
        <p:nvSpPr>
          <p:cNvPr id="4" name="TextBox 3"/>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p:cTn id="7" dur="2000" fill="hold"/>
                                        <p:tgtEl>
                                          <p:spTgt spid="88066"/>
                                        </p:tgtEl>
                                        <p:attrNameLst>
                                          <p:attrName>ppt_w</p:attrName>
                                        </p:attrNameLst>
                                      </p:cBhvr>
                                      <p:tavLst>
                                        <p:tav tm="0">
                                          <p:val>
                                            <p:fltVal val="0"/>
                                          </p:val>
                                        </p:tav>
                                        <p:tav tm="100000">
                                          <p:val>
                                            <p:strVal val="#ppt_w"/>
                                          </p:val>
                                        </p:tav>
                                      </p:tavLst>
                                    </p:anim>
                                    <p:anim calcmode="lin" valueType="num">
                                      <p:cBhvr>
                                        <p:cTn id="8" dur="2000" fill="hold"/>
                                        <p:tgtEl>
                                          <p:spTgt spid="88066"/>
                                        </p:tgtEl>
                                        <p:attrNameLst>
                                          <p:attrName>ppt_h</p:attrName>
                                        </p:attrNameLst>
                                      </p:cBhvr>
                                      <p:tavLst>
                                        <p:tav tm="0">
                                          <p:val>
                                            <p:fltVal val="0"/>
                                          </p:val>
                                        </p:tav>
                                        <p:tav tm="100000">
                                          <p:val>
                                            <p:strVal val="#ppt_h"/>
                                          </p:val>
                                        </p:tav>
                                      </p:tavLst>
                                    </p:anim>
                                    <p:anim calcmode="lin" valueType="num">
                                      <p:cBhvr>
                                        <p:cTn id="9" dur="2000" fill="hold"/>
                                        <p:tgtEl>
                                          <p:spTgt spid="8806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80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000" fill="hold"/>
                                        <p:tgtEl>
                                          <p:spTgt spid="4"/>
                                        </p:tgtEl>
                                        <p:attrNameLst>
                                          <p:attrName>ppt_w</p:attrName>
                                        </p:attrNameLst>
                                      </p:cBhvr>
                                      <p:tavLst>
                                        <p:tav tm="0">
                                          <p:val>
                                            <p:fltVal val="0"/>
                                          </p:val>
                                        </p:tav>
                                        <p:tav tm="100000">
                                          <p:val>
                                            <p:strVal val="#ppt_w"/>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8434"/>
                                        </p:tgtEl>
                                        <p:attrNameLst>
                                          <p:attrName>style.visibility</p:attrName>
                                        </p:attrNameLst>
                                      </p:cBhvr>
                                      <p:to>
                                        <p:strVal val="visible"/>
                                      </p:to>
                                    </p:set>
                                    <p:anim calcmode="lin" valueType="num">
                                      <p:cBhvr>
                                        <p:cTn id="23" dur="2000" fill="hold"/>
                                        <p:tgtEl>
                                          <p:spTgt spid="18434"/>
                                        </p:tgtEl>
                                        <p:attrNameLst>
                                          <p:attrName>ppt_w</p:attrName>
                                        </p:attrNameLst>
                                      </p:cBhvr>
                                      <p:tavLst>
                                        <p:tav tm="0">
                                          <p:val>
                                            <p:fltVal val="0"/>
                                          </p:val>
                                        </p:tav>
                                        <p:tav tm="100000">
                                          <p:val>
                                            <p:strVal val="#ppt_w"/>
                                          </p:val>
                                        </p:tav>
                                      </p:tavLst>
                                    </p:anim>
                                    <p:anim calcmode="lin" valueType="num">
                                      <p:cBhvr>
                                        <p:cTn id="24" dur="2000" fill="hold"/>
                                        <p:tgtEl>
                                          <p:spTgt spid="18434"/>
                                        </p:tgtEl>
                                        <p:attrNameLst>
                                          <p:attrName>ppt_h</p:attrName>
                                        </p:attrNameLst>
                                      </p:cBhvr>
                                      <p:tavLst>
                                        <p:tav tm="0">
                                          <p:val>
                                            <p:fltVal val="0"/>
                                          </p:val>
                                        </p:tav>
                                        <p:tav tm="100000">
                                          <p:val>
                                            <p:strVal val="#ppt_h"/>
                                          </p:val>
                                        </p:tav>
                                      </p:tavLst>
                                    </p:anim>
                                    <p:anim calcmode="lin" valueType="num">
                                      <p:cBhvr>
                                        <p:cTn id="25" dur="2000" fill="hold"/>
                                        <p:tgtEl>
                                          <p:spTgt spid="18434"/>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184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899592" y="116632"/>
            <a:ext cx="8176518" cy="464815"/>
          </a:xfrm>
          <a:prstGeom prst="rect">
            <a:avLst/>
          </a:prstGeom>
          <a:noFill/>
          <a:ln w="9525">
            <a:noFill/>
            <a:miter lim="800000"/>
            <a:headEnd/>
            <a:tailEnd/>
          </a:ln>
        </p:spPr>
      </p:pic>
      <p:pic>
        <p:nvPicPr>
          <p:cNvPr id="19458" name="Picture 2"/>
          <p:cNvPicPr>
            <a:picLocks noChangeAspect="1" noChangeArrowheads="1"/>
          </p:cNvPicPr>
          <p:nvPr/>
        </p:nvPicPr>
        <p:blipFill>
          <a:blip r:embed="rId3" cstate="print"/>
          <a:srcRect/>
          <a:stretch>
            <a:fillRect/>
          </a:stretch>
        </p:blipFill>
        <p:spPr bwMode="auto">
          <a:xfrm>
            <a:off x="157163" y="620688"/>
            <a:ext cx="8829675" cy="2592288"/>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161925" y="3284985"/>
            <a:ext cx="8820150" cy="2520279"/>
          </a:xfrm>
          <a:prstGeom prst="rect">
            <a:avLst/>
          </a:prstGeom>
          <a:noFill/>
          <a:ln w="9525">
            <a:noFill/>
            <a:miter lim="800000"/>
            <a:headEnd/>
            <a:tailEnd/>
          </a:ln>
        </p:spPr>
      </p:pic>
      <p:sp>
        <p:nvSpPr>
          <p:cNvPr id="5" name="TextBox 4"/>
          <p:cNvSpPr txBox="1"/>
          <p:nvPr/>
        </p:nvSpPr>
        <p:spPr>
          <a:xfrm>
            <a:off x="8532440" y="50949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p:cTn id="7" dur="1000" fill="hold"/>
                                        <p:tgtEl>
                                          <p:spTgt spid="8909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8909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89090"/>
                                        </p:tgtEl>
                                        <p:attrNameLst>
                                          <p:attrName>ppt_y</p:attrName>
                                        </p:attrNameLst>
                                      </p:cBhvr>
                                      <p:tavLst>
                                        <p:tav tm="0">
                                          <p:val>
                                            <p:strVal val="#ppt_y"/>
                                          </p:val>
                                        </p:tav>
                                        <p:tav tm="100000">
                                          <p:val>
                                            <p:strVal val="#ppt_y"/>
                                          </p:val>
                                        </p:tav>
                                      </p:tavLst>
                                    </p:anim>
                                    <p:animEffect transition="in" filter="fade">
                                      <p:cBhvr>
                                        <p:cTn id="10" dur="1000"/>
                                        <p:tgtEl>
                                          <p:spTgt spid="89090"/>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19458"/>
                                        </p:tgtEl>
                                        <p:attrNameLst>
                                          <p:attrName>style.visibility</p:attrName>
                                        </p:attrNameLst>
                                      </p:cBhvr>
                                      <p:to>
                                        <p:strVal val="visible"/>
                                      </p:to>
                                    </p:set>
                                    <p:anim calcmode="lin" valueType="num">
                                      <p:cBhvr>
                                        <p:cTn id="23" dur="1000" fill="hold"/>
                                        <p:tgtEl>
                                          <p:spTgt spid="1945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19458"/>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19458"/>
                                        </p:tgtEl>
                                        <p:attrNameLst>
                                          <p:attrName>ppt_y</p:attrName>
                                        </p:attrNameLst>
                                      </p:cBhvr>
                                      <p:tavLst>
                                        <p:tav tm="0">
                                          <p:val>
                                            <p:strVal val="#ppt_y"/>
                                          </p:val>
                                        </p:tav>
                                        <p:tav tm="100000">
                                          <p:val>
                                            <p:strVal val="#ppt_y"/>
                                          </p:val>
                                        </p:tav>
                                      </p:tavLst>
                                    </p:anim>
                                    <p:animEffect transition="in" filter="fade">
                                      <p:cBhvr>
                                        <p:cTn id="26" dur="1000"/>
                                        <p:tgtEl>
                                          <p:spTgt spid="19458"/>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19459"/>
                                        </p:tgtEl>
                                        <p:attrNameLst>
                                          <p:attrName>style.visibility</p:attrName>
                                        </p:attrNameLst>
                                      </p:cBhvr>
                                      <p:to>
                                        <p:strVal val="visible"/>
                                      </p:to>
                                    </p:set>
                                    <p:anim calcmode="lin" valueType="num">
                                      <p:cBhvr>
                                        <p:cTn id="31" dur="1000" fill="hold"/>
                                        <p:tgtEl>
                                          <p:spTgt spid="1945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9459"/>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9459"/>
                                        </p:tgtEl>
                                        <p:attrNameLst>
                                          <p:attrName>ppt_y</p:attrName>
                                        </p:attrNameLst>
                                      </p:cBhvr>
                                      <p:tavLst>
                                        <p:tav tm="0">
                                          <p:val>
                                            <p:strVal val="#ppt_y"/>
                                          </p:val>
                                        </p:tav>
                                        <p:tav tm="100000">
                                          <p:val>
                                            <p:strVal val="#ppt_y"/>
                                          </p:val>
                                        </p:tav>
                                      </p:tavLst>
                                    </p:anim>
                                    <p:animEffect transition="in" filter="fade">
                                      <p:cBhvr>
                                        <p:cTn id="34"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52400" y="188640"/>
            <a:ext cx="8839200" cy="34563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800" decel="100000"/>
                                        <p:tgtEl>
                                          <p:spTgt spid="20482"/>
                                        </p:tgtEl>
                                      </p:cBhvr>
                                    </p:animEffect>
                                    <p:anim calcmode="lin" valueType="num">
                                      <p:cBhvr>
                                        <p:cTn id="8" dur="800" decel="100000" fill="hold"/>
                                        <p:tgtEl>
                                          <p:spTgt spid="20482"/>
                                        </p:tgtEl>
                                        <p:attrNameLst>
                                          <p:attrName>style.rotation</p:attrName>
                                        </p:attrNameLst>
                                      </p:cBhvr>
                                      <p:tavLst>
                                        <p:tav tm="0">
                                          <p:val>
                                            <p:fltVal val="-90"/>
                                          </p:val>
                                        </p:tav>
                                        <p:tav tm="100000">
                                          <p:val>
                                            <p:fltVal val="0"/>
                                          </p:val>
                                        </p:tav>
                                      </p:tavLst>
                                    </p:anim>
                                    <p:anim calcmode="lin" valueType="num">
                                      <p:cBhvr>
                                        <p:cTn id="9" dur="800" decel="100000" fill="hold"/>
                                        <p:tgtEl>
                                          <p:spTgt spid="20482"/>
                                        </p:tgtEl>
                                        <p:attrNameLst>
                                          <p:attrName>ppt_x</p:attrName>
                                        </p:attrNameLst>
                                      </p:cBhvr>
                                      <p:tavLst>
                                        <p:tav tm="0">
                                          <p:val>
                                            <p:strVal val="#ppt_x+0.4"/>
                                          </p:val>
                                        </p:tav>
                                        <p:tav tm="100000">
                                          <p:val>
                                            <p:strVal val="#ppt_x-0.05"/>
                                          </p:val>
                                        </p:tav>
                                      </p:tavLst>
                                    </p:anim>
                                    <p:anim calcmode="lin" valueType="num">
                                      <p:cBhvr>
                                        <p:cTn id="10" dur="800" decel="100000" fill="hold"/>
                                        <p:tgtEl>
                                          <p:spTgt spid="204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4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48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1266185" y="116631"/>
            <a:ext cx="7770311" cy="855447"/>
          </a:xfrm>
          <a:prstGeom prst="rect">
            <a:avLst/>
          </a:prstGeom>
          <a:noFill/>
          <a:ln w="9525">
            <a:noFill/>
            <a:miter lim="800000"/>
            <a:headEnd/>
            <a:tailEnd/>
          </a:ln>
        </p:spPr>
      </p:pic>
      <p:pic>
        <p:nvPicPr>
          <p:cNvPr id="90115" name="Picture 3"/>
          <p:cNvPicPr>
            <a:picLocks noChangeAspect="1" noChangeArrowheads="1"/>
          </p:cNvPicPr>
          <p:nvPr/>
        </p:nvPicPr>
        <p:blipFill>
          <a:blip r:embed="rId3" cstate="print"/>
          <a:srcRect/>
          <a:stretch>
            <a:fillRect/>
          </a:stretch>
        </p:blipFill>
        <p:spPr bwMode="auto">
          <a:xfrm>
            <a:off x="5724128" y="836712"/>
            <a:ext cx="3037840" cy="688577"/>
          </a:xfrm>
          <a:prstGeom prst="rect">
            <a:avLst/>
          </a:prstGeom>
          <a:noFill/>
          <a:ln w="9525">
            <a:noFill/>
            <a:miter lim="800000"/>
            <a:headEnd/>
            <a:tailEnd/>
          </a:ln>
        </p:spPr>
      </p:pic>
      <p:pic>
        <p:nvPicPr>
          <p:cNvPr id="90116" name="Picture 4"/>
          <p:cNvPicPr>
            <a:picLocks noChangeAspect="1" noChangeArrowheads="1"/>
          </p:cNvPicPr>
          <p:nvPr/>
        </p:nvPicPr>
        <p:blipFill>
          <a:blip r:embed="rId4" cstate="print"/>
          <a:srcRect/>
          <a:stretch>
            <a:fillRect/>
          </a:stretch>
        </p:blipFill>
        <p:spPr bwMode="auto">
          <a:xfrm>
            <a:off x="5466300" y="3284984"/>
            <a:ext cx="3341621" cy="648072"/>
          </a:xfrm>
          <a:prstGeom prst="rect">
            <a:avLst/>
          </a:prstGeom>
          <a:noFill/>
          <a:ln w="9525">
            <a:noFill/>
            <a:miter lim="800000"/>
            <a:headEnd/>
            <a:tailEnd/>
          </a:ln>
        </p:spPr>
      </p:pic>
      <p:pic>
        <p:nvPicPr>
          <p:cNvPr id="21506" name="Picture 2"/>
          <p:cNvPicPr>
            <a:picLocks noChangeAspect="1" noChangeArrowheads="1"/>
          </p:cNvPicPr>
          <p:nvPr/>
        </p:nvPicPr>
        <p:blipFill>
          <a:blip r:embed="rId5" cstate="print"/>
          <a:srcRect/>
          <a:stretch>
            <a:fillRect/>
          </a:stretch>
        </p:blipFill>
        <p:spPr bwMode="auto">
          <a:xfrm>
            <a:off x="80963" y="1412776"/>
            <a:ext cx="8982075" cy="1302817"/>
          </a:xfrm>
          <a:prstGeom prst="rect">
            <a:avLst/>
          </a:prstGeom>
          <a:noFill/>
          <a:ln w="9525">
            <a:noFill/>
            <a:miter lim="800000"/>
            <a:headEnd/>
            <a:tailEnd/>
          </a:ln>
        </p:spPr>
      </p:pic>
      <p:pic>
        <p:nvPicPr>
          <p:cNvPr id="21507" name="Picture 3"/>
          <p:cNvPicPr>
            <a:picLocks noChangeAspect="1" noChangeArrowheads="1"/>
          </p:cNvPicPr>
          <p:nvPr/>
        </p:nvPicPr>
        <p:blipFill>
          <a:blip r:embed="rId6" cstate="print"/>
          <a:srcRect/>
          <a:stretch>
            <a:fillRect/>
          </a:stretch>
        </p:blipFill>
        <p:spPr bwMode="auto">
          <a:xfrm>
            <a:off x="178246" y="3933056"/>
            <a:ext cx="8858250" cy="1020688"/>
          </a:xfrm>
          <a:prstGeom prst="rect">
            <a:avLst/>
          </a:prstGeom>
          <a:noFill/>
          <a:ln w="9525">
            <a:noFill/>
            <a:miter lim="800000"/>
            <a:headEnd/>
            <a:tailEnd/>
          </a:ln>
        </p:spPr>
      </p:pic>
      <p:sp>
        <p:nvSpPr>
          <p:cNvPr id="7" name="TextBox 6"/>
          <p:cNvSpPr txBox="1"/>
          <p:nvPr/>
        </p:nvSpPr>
        <p:spPr>
          <a:xfrm>
            <a:off x="8388424" y="13700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454412" y="390343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wipe(down)">
                                      <p:cBhvr>
                                        <p:cTn id="7" dur="580">
                                          <p:stCondLst>
                                            <p:cond delay="0"/>
                                          </p:stCondLst>
                                        </p:cTn>
                                        <p:tgtEl>
                                          <p:spTgt spid="90114"/>
                                        </p:tgtEl>
                                      </p:cBhvr>
                                    </p:animEffect>
                                    <p:anim calcmode="lin" valueType="num">
                                      <p:cBhvr>
                                        <p:cTn id="8" dur="1822" tmFilter="0,0; 0.14,0.36; 0.43,0.73; 0.71,0.91; 1.0,1.0">
                                          <p:stCondLst>
                                            <p:cond delay="0"/>
                                          </p:stCondLst>
                                        </p:cTn>
                                        <p:tgtEl>
                                          <p:spTgt spid="901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1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1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1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114"/>
                                        </p:tgtEl>
                                        <p:attrNameLst>
                                          <p:attrName>ppt_y</p:attrName>
                                        </p:attrNameLst>
                                      </p:cBhvr>
                                      <p:tavLst>
                                        <p:tav tm="0" fmla="#ppt_y-sin(pi*$)/81">
                                          <p:val>
                                            <p:fltVal val="0"/>
                                          </p:val>
                                        </p:tav>
                                        <p:tav tm="100000">
                                          <p:val>
                                            <p:fltVal val="1"/>
                                          </p:val>
                                        </p:tav>
                                      </p:tavLst>
                                    </p:anim>
                                    <p:animScale>
                                      <p:cBhvr>
                                        <p:cTn id="13" dur="26">
                                          <p:stCondLst>
                                            <p:cond delay="650"/>
                                          </p:stCondLst>
                                        </p:cTn>
                                        <p:tgtEl>
                                          <p:spTgt spid="90114"/>
                                        </p:tgtEl>
                                      </p:cBhvr>
                                      <p:to x="100000" y="60000"/>
                                    </p:animScale>
                                    <p:animScale>
                                      <p:cBhvr>
                                        <p:cTn id="14" dur="166" decel="50000">
                                          <p:stCondLst>
                                            <p:cond delay="676"/>
                                          </p:stCondLst>
                                        </p:cTn>
                                        <p:tgtEl>
                                          <p:spTgt spid="90114"/>
                                        </p:tgtEl>
                                      </p:cBhvr>
                                      <p:to x="100000" y="100000"/>
                                    </p:animScale>
                                    <p:animScale>
                                      <p:cBhvr>
                                        <p:cTn id="15" dur="26">
                                          <p:stCondLst>
                                            <p:cond delay="1312"/>
                                          </p:stCondLst>
                                        </p:cTn>
                                        <p:tgtEl>
                                          <p:spTgt spid="90114"/>
                                        </p:tgtEl>
                                      </p:cBhvr>
                                      <p:to x="100000" y="80000"/>
                                    </p:animScale>
                                    <p:animScale>
                                      <p:cBhvr>
                                        <p:cTn id="16" dur="166" decel="50000">
                                          <p:stCondLst>
                                            <p:cond delay="1338"/>
                                          </p:stCondLst>
                                        </p:cTn>
                                        <p:tgtEl>
                                          <p:spTgt spid="90114"/>
                                        </p:tgtEl>
                                      </p:cBhvr>
                                      <p:to x="100000" y="100000"/>
                                    </p:animScale>
                                    <p:animScale>
                                      <p:cBhvr>
                                        <p:cTn id="17" dur="26">
                                          <p:stCondLst>
                                            <p:cond delay="1642"/>
                                          </p:stCondLst>
                                        </p:cTn>
                                        <p:tgtEl>
                                          <p:spTgt spid="90114"/>
                                        </p:tgtEl>
                                      </p:cBhvr>
                                      <p:to x="100000" y="90000"/>
                                    </p:animScale>
                                    <p:animScale>
                                      <p:cBhvr>
                                        <p:cTn id="18" dur="166" decel="50000">
                                          <p:stCondLst>
                                            <p:cond delay="1668"/>
                                          </p:stCondLst>
                                        </p:cTn>
                                        <p:tgtEl>
                                          <p:spTgt spid="90114"/>
                                        </p:tgtEl>
                                      </p:cBhvr>
                                      <p:to x="100000" y="100000"/>
                                    </p:animScale>
                                    <p:animScale>
                                      <p:cBhvr>
                                        <p:cTn id="19" dur="26">
                                          <p:stCondLst>
                                            <p:cond delay="1808"/>
                                          </p:stCondLst>
                                        </p:cTn>
                                        <p:tgtEl>
                                          <p:spTgt spid="90114"/>
                                        </p:tgtEl>
                                      </p:cBhvr>
                                      <p:to x="100000" y="95000"/>
                                    </p:animScale>
                                    <p:animScale>
                                      <p:cBhvr>
                                        <p:cTn id="20" dur="166" decel="50000">
                                          <p:stCondLst>
                                            <p:cond delay="1834"/>
                                          </p:stCondLst>
                                        </p:cTn>
                                        <p:tgtEl>
                                          <p:spTgt spid="901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0115"/>
                                        </p:tgtEl>
                                        <p:attrNameLst>
                                          <p:attrName>style.visibility</p:attrName>
                                        </p:attrNameLst>
                                      </p:cBhvr>
                                      <p:to>
                                        <p:strVal val="visible"/>
                                      </p:to>
                                    </p:set>
                                    <p:animEffect transition="in" filter="wipe(down)">
                                      <p:cBhvr>
                                        <p:cTn id="25" dur="580">
                                          <p:stCondLst>
                                            <p:cond delay="0"/>
                                          </p:stCondLst>
                                        </p:cTn>
                                        <p:tgtEl>
                                          <p:spTgt spid="90115"/>
                                        </p:tgtEl>
                                      </p:cBhvr>
                                    </p:animEffect>
                                    <p:anim calcmode="lin" valueType="num">
                                      <p:cBhvr>
                                        <p:cTn id="26" dur="1822" tmFilter="0,0; 0.14,0.36; 0.43,0.73; 0.71,0.91; 1.0,1.0">
                                          <p:stCondLst>
                                            <p:cond delay="0"/>
                                          </p:stCondLst>
                                        </p:cTn>
                                        <p:tgtEl>
                                          <p:spTgt spid="901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01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01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01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0115"/>
                                        </p:tgtEl>
                                        <p:attrNameLst>
                                          <p:attrName>ppt_y</p:attrName>
                                        </p:attrNameLst>
                                      </p:cBhvr>
                                      <p:tavLst>
                                        <p:tav tm="0" fmla="#ppt_y-sin(pi*$)/81">
                                          <p:val>
                                            <p:fltVal val="0"/>
                                          </p:val>
                                        </p:tav>
                                        <p:tav tm="100000">
                                          <p:val>
                                            <p:fltVal val="1"/>
                                          </p:val>
                                        </p:tav>
                                      </p:tavLst>
                                    </p:anim>
                                    <p:animScale>
                                      <p:cBhvr>
                                        <p:cTn id="31" dur="26">
                                          <p:stCondLst>
                                            <p:cond delay="650"/>
                                          </p:stCondLst>
                                        </p:cTn>
                                        <p:tgtEl>
                                          <p:spTgt spid="90115"/>
                                        </p:tgtEl>
                                      </p:cBhvr>
                                      <p:to x="100000" y="60000"/>
                                    </p:animScale>
                                    <p:animScale>
                                      <p:cBhvr>
                                        <p:cTn id="32" dur="166" decel="50000">
                                          <p:stCondLst>
                                            <p:cond delay="676"/>
                                          </p:stCondLst>
                                        </p:cTn>
                                        <p:tgtEl>
                                          <p:spTgt spid="90115"/>
                                        </p:tgtEl>
                                      </p:cBhvr>
                                      <p:to x="100000" y="100000"/>
                                    </p:animScale>
                                    <p:animScale>
                                      <p:cBhvr>
                                        <p:cTn id="33" dur="26">
                                          <p:stCondLst>
                                            <p:cond delay="1312"/>
                                          </p:stCondLst>
                                        </p:cTn>
                                        <p:tgtEl>
                                          <p:spTgt spid="90115"/>
                                        </p:tgtEl>
                                      </p:cBhvr>
                                      <p:to x="100000" y="80000"/>
                                    </p:animScale>
                                    <p:animScale>
                                      <p:cBhvr>
                                        <p:cTn id="34" dur="166" decel="50000">
                                          <p:stCondLst>
                                            <p:cond delay="1338"/>
                                          </p:stCondLst>
                                        </p:cTn>
                                        <p:tgtEl>
                                          <p:spTgt spid="90115"/>
                                        </p:tgtEl>
                                      </p:cBhvr>
                                      <p:to x="100000" y="100000"/>
                                    </p:animScale>
                                    <p:animScale>
                                      <p:cBhvr>
                                        <p:cTn id="35" dur="26">
                                          <p:stCondLst>
                                            <p:cond delay="1642"/>
                                          </p:stCondLst>
                                        </p:cTn>
                                        <p:tgtEl>
                                          <p:spTgt spid="90115"/>
                                        </p:tgtEl>
                                      </p:cBhvr>
                                      <p:to x="100000" y="90000"/>
                                    </p:animScale>
                                    <p:animScale>
                                      <p:cBhvr>
                                        <p:cTn id="36" dur="166" decel="50000">
                                          <p:stCondLst>
                                            <p:cond delay="1668"/>
                                          </p:stCondLst>
                                        </p:cTn>
                                        <p:tgtEl>
                                          <p:spTgt spid="90115"/>
                                        </p:tgtEl>
                                      </p:cBhvr>
                                      <p:to x="100000" y="100000"/>
                                    </p:animScale>
                                    <p:animScale>
                                      <p:cBhvr>
                                        <p:cTn id="37" dur="26">
                                          <p:stCondLst>
                                            <p:cond delay="1808"/>
                                          </p:stCondLst>
                                        </p:cTn>
                                        <p:tgtEl>
                                          <p:spTgt spid="90115"/>
                                        </p:tgtEl>
                                      </p:cBhvr>
                                      <p:to x="100000" y="95000"/>
                                    </p:animScale>
                                    <p:animScale>
                                      <p:cBhvr>
                                        <p:cTn id="38" dur="166" decel="50000">
                                          <p:stCondLst>
                                            <p:cond delay="1834"/>
                                          </p:stCondLst>
                                        </p:cTn>
                                        <p:tgtEl>
                                          <p:spTgt spid="9011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1506"/>
                                        </p:tgtEl>
                                        <p:attrNameLst>
                                          <p:attrName>style.visibility</p:attrName>
                                        </p:attrNameLst>
                                      </p:cBhvr>
                                      <p:to>
                                        <p:strVal val="visible"/>
                                      </p:to>
                                    </p:set>
                                    <p:animEffect transition="in" filter="wipe(down)">
                                      <p:cBhvr>
                                        <p:cTn id="61" dur="580">
                                          <p:stCondLst>
                                            <p:cond delay="0"/>
                                          </p:stCondLst>
                                        </p:cTn>
                                        <p:tgtEl>
                                          <p:spTgt spid="21506"/>
                                        </p:tgtEl>
                                      </p:cBhvr>
                                    </p:animEffect>
                                    <p:anim calcmode="lin" valueType="num">
                                      <p:cBhvr>
                                        <p:cTn id="62" dur="1822" tmFilter="0,0; 0.14,0.36; 0.43,0.73; 0.71,0.91; 1.0,1.0">
                                          <p:stCondLst>
                                            <p:cond delay="0"/>
                                          </p:stCondLst>
                                        </p:cTn>
                                        <p:tgtEl>
                                          <p:spTgt spid="2150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150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150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150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1506"/>
                                        </p:tgtEl>
                                        <p:attrNameLst>
                                          <p:attrName>ppt_y</p:attrName>
                                        </p:attrNameLst>
                                      </p:cBhvr>
                                      <p:tavLst>
                                        <p:tav tm="0" fmla="#ppt_y-sin(pi*$)/81">
                                          <p:val>
                                            <p:fltVal val="0"/>
                                          </p:val>
                                        </p:tav>
                                        <p:tav tm="100000">
                                          <p:val>
                                            <p:fltVal val="1"/>
                                          </p:val>
                                        </p:tav>
                                      </p:tavLst>
                                    </p:anim>
                                    <p:animScale>
                                      <p:cBhvr>
                                        <p:cTn id="67" dur="26">
                                          <p:stCondLst>
                                            <p:cond delay="650"/>
                                          </p:stCondLst>
                                        </p:cTn>
                                        <p:tgtEl>
                                          <p:spTgt spid="21506"/>
                                        </p:tgtEl>
                                      </p:cBhvr>
                                      <p:to x="100000" y="60000"/>
                                    </p:animScale>
                                    <p:animScale>
                                      <p:cBhvr>
                                        <p:cTn id="68" dur="166" decel="50000">
                                          <p:stCondLst>
                                            <p:cond delay="676"/>
                                          </p:stCondLst>
                                        </p:cTn>
                                        <p:tgtEl>
                                          <p:spTgt spid="21506"/>
                                        </p:tgtEl>
                                      </p:cBhvr>
                                      <p:to x="100000" y="100000"/>
                                    </p:animScale>
                                    <p:animScale>
                                      <p:cBhvr>
                                        <p:cTn id="69" dur="26">
                                          <p:stCondLst>
                                            <p:cond delay="1312"/>
                                          </p:stCondLst>
                                        </p:cTn>
                                        <p:tgtEl>
                                          <p:spTgt spid="21506"/>
                                        </p:tgtEl>
                                      </p:cBhvr>
                                      <p:to x="100000" y="80000"/>
                                    </p:animScale>
                                    <p:animScale>
                                      <p:cBhvr>
                                        <p:cTn id="70" dur="166" decel="50000">
                                          <p:stCondLst>
                                            <p:cond delay="1338"/>
                                          </p:stCondLst>
                                        </p:cTn>
                                        <p:tgtEl>
                                          <p:spTgt spid="21506"/>
                                        </p:tgtEl>
                                      </p:cBhvr>
                                      <p:to x="100000" y="100000"/>
                                    </p:animScale>
                                    <p:animScale>
                                      <p:cBhvr>
                                        <p:cTn id="71" dur="26">
                                          <p:stCondLst>
                                            <p:cond delay="1642"/>
                                          </p:stCondLst>
                                        </p:cTn>
                                        <p:tgtEl>
                                          <p:spTgt spid="21506"/>
                                        </p:tgtEl>
                                      </p:cBhvr>
                                      <p:to x="100000" y="90000"/>
                                    </p:animScale>
                                    <p:animScale>
                                      <p:cBhvr>
                                        <p:cTn id="72" dur="166" decel="50000">
                                          <p:stCondLst>
                                            <p:cond delay="1668"/>
                                          </p:stCondLst>
                                        </p:cTn>
                                        <p:tgtEl>
                                          <p:spTgt spid="21506"/>
                                        </p:tgtEl>
                                      </p:cBhvr>
                                      <p:to x="100000" y="100000"/>
                                    </p:animScale>
                                    <p:animScale>
                                      <p:cBhvr>
                                        <p:cTn id="73" dur="26">
                                          <p:stCondLst>
                                            <p:cond delay="1808"/>
                                          </p:stCondLst>
                                        </p:cTn>
                                        <p:tgtEl>
                                          <p:spTgt spid="21506"/>
                                        </p:tgtEl>
                                      </p:cBhvr>
                                      <p:to x="100000" y="95000"/>
                                    </p:animScale>
                                    <p:animScale>
                                      <p:cBhvr>
                                        <p:cTn id="74" dur="166" decel="50000">
                                          <p:stCondLst>
                                            <p:cond delay="1834"/>
                                          </p:stCondLst>
                                        </p:cTn>
                                        <p:tgtEl>
                                          <p:spTgt spid="21506"/>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0116"/>
                                        </p:tgtEl>
                                        <p:attrNameLst>
                                          <p:attrName>style.visibility</p:attrName>
                                        </p:attrNameLst>
                                      </p:cBhvr>
                                      <p:to>
                                        <p:strVal val="visible"/>
                                      </p:to>
                                    </p:set>
                                    <p:animEffect transition="in" filter="wipe(down)">
                                      <p:cBhvr>
                                        <p:cTn id="79" dur="580">
                                          <p:stCondLst>
                                            <p:cond delay="0"/>
                                          </p:stCondLst>
                                        </p:cTn>
                                        <p:tgtEl>
                                          <p:spTgt spid="90116"/>
                                        </p:tgtEl>
                                      </p:cBhvr>
                                    </p:animEffect>
                                    <p:anim calcmode="lin" valueType="num">
                                      <p:cBhvr>
                                        <p:cTn id="80" dur="1822" tmFilter="0,0; 0.14,0.36; 0.43,0.73; 0.71,0.91; 1.0,1.0">
                                          <p:stCondLst>
                                            <p:cond delay="0"/>
                                          </p:stCondLst>
                                        </p:cTn>
                                        <p:tgtEl>
                                          <p:spTgt spid="9011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011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011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011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0116"/>
                                        </p:tgtEl>
                                        <p:attrNameLst>
                                          <p:attrName>ppt_y</p:attrName>
                                        </p:attrNameLst>
                                      </p:cBhvr>
                                      <p:tavLst>
                                        <p:tav tm="0" fmla="#ppt_y-sin(pi*$)/81">
                                          <p:val>
                                            <p:fltVal val="0"/>
                                          </p:val>
                                        </p:tav>
                                        <p:tav tm="100000">
                                          <p:val>
                                            <p:fltVal val="1"/>
                                          </p:val>
                                        </p:tav>
                                      </p:tavLst>
                                    </p:anim>
                                    <p:animScale>
                                      <p:cBhvr>
                                        <p:cTn id="85" dur="26">
                                          <p:stCondLst>
                                            <p:cond delay="650"/>
                                          </p:stCondLst>
                                        </p:cTn>
                                        <p:tgtEl>
                                          <p:spTgt spid="90116"/>
                                        </p:tgtEl>
                                      </p:cBhvr>
                                      <p:to x="100000" y="60000"/>
                                    </p:animScale>
                                    <p:animScale>
                                      <p:cBhvr>
                                        <p:cTn id="86" dur="166" decel="50000">
                                          <p:stCondLst>
                                            <p:cond delay="676"/>
                                          </p:stCondLst>
                                        </p:cTn>
                                        <p:tgtEl>
                                          <p:spTgt spid="90116"/>
                                        </p:tgtEl>
                                      </p:cBhvr>
                                      <p:to x="100000" y="100000"/>
                                    </p:animScale>
                                    <p:animScale>
                                      <p:cBhvr>
                                        <p:cTn id="87" dur="26">
                                          <p:stCondLst>
                                            <p:cond delay="1312"/>
                                          </p:stCondLst>
                                        </p:cTn>
                                        <p:tgtEl>
                                          <p:spTgt spid="90116"/>
                                        </p:tgtEl>
                                      </p:cBhvr>
                                      <p:to x="100000" y="80000"/>
                                    </p:animScale>
                                    <p:animScale>
                                      <p:cBhvr>
                                        <p:cTn id="88" dur="166" decel="50000">
                                          <p:stCondLst>
                                            <p:cond delay="1338"/>
                                          </p:stCondLst>
                                        </p:cTn>
                                        <p:tgtEl>
                                          <p:spTgt spid="90116"/>
                                        </p:tgtEl>
                                      </p:cBhvr>
                                      <p:to x="100000" y="100000"/>
                                    </p:animScale>
                                    <p:animScale>
                                      <p:cBhvr>
                                        <p:cTn id="89" dur="26">
                                          <p:stCondLst>
                                            <p:cond delay="1642"/>
                                          </p:stCondLst>
                                        </p:cTn>
                                        <p:tgtEl>
                                          <p:spTgt spid="90116"/>
                                        </p:tgtEl>
                                      </p:cBhvr>
                                      <p:to x="100000" y="90000"/>
                                    </p:animScale>
                                    <p:animScale>
                                      <p:cBhvr>
                                        <p:cTn id="90" dur="166" decel="50000">
                                          <p:stCondLst>
                                            <p:cond delay="1668"/>
                                          </p:stCondLst>
                                        </p:cTn>
                                        <p:tgtEl>
                                          <p:spTgt spid="90116"/>
                                        </p:tgtEl>
                                      </p:cBhvr>
                                      <p:to x="100000" y="100000"/>
                                    </p:animScale>
                                    <p:animScale>
                                      <p:cBhvr>
                                        <p:cTn id="91" dur="26">
                                          <p:stCondLst>
                                            <p:cond delay="1808"/>
                                          </p:stCondLst>
                                        </p:cTn>
                                        <p:tgtEl>
                                          <p:spTgt spid="90116"/>
                                        </p:tgtEl>
                                      </p:cBhvr>
                                      <p:to x="100000" y="95000"/>
                                    </p:animScale>
                                    <p:animScale>
                                      <p:cBhvr>
                                        <p:cTn id="92" dur="166" decel="50000">
                                          <p:stCondLst>
                                            <p:cond delay="1834"/>
                                          </p:stCondLst>
                                        </p:cTn>
                                        <p:tgtEl>
                                          <p:spTgt spid="90116"/>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down)">
                                      <p:cBhvr>
                                        <p:cTn id="97" dur="580">
                                          <p:stCondLst>
                                            <p:cond delay="0"/>
                                          </p:stCondLst>
                                        </p:cTn>
                                        <p:tgtEl>
                                          <p:spTgt spid="8"/>
                                        </p:tgtEl>
                                      </p:cBhvr>
                                    </p:animEffect>
                                    <p:anim calcmode="lin" valueType="num">
                                      <p:cBhvr>
                                        <p:cTn id="9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03" dur="26">
                                          <p:stCondLst>
                                            <p:cond delay="650"/>
                                          </p:stCondLst>
                                        </p:cTn>
                                        <p:tgtEl>
                                          <p:spTgt spid="8"/>
                                        </p:tgtEl>
                                      </p:cBhvr>
                                      <p:to x="100000" y="60000"/>
                                    </p:animScale>
                                    <p:animScale>
                                      <p:cBhvr>
                                        <p:cTn id="104" dur="166" decel="50000">
                                          <p:stCondLst>
                                            <p:cond delay="676"/>
                                          </p:stCondLst>
                                        </p:cTn>
                                        <p:tgtEl>
                                          <p:spTgt spid="8"/>
                                        </p:tgtEl>
                                      </p:cBhvr>
                                      <p:to x="100000" y="100000"/>
                                    </p:animScale>
                                    <p:animScale>
                                      <p:cBhvr>
                                        <p:cTn id="105" dur="26">
                                          <p:stCondLst>
                                            <p:cond delay="1312"/>
                                          </p:stCondLst>
                                        </p:cTn>
                                        <p:tgtEl>
                                          <p:spTgt spid="8"/>
                                        </p:tgtEl>
                                      </p:cBhvr>
                                      <p:to x="100000" y="80000"/>
                                    </p:animScale>
                                    <p:animScale>
                                      <p:cBhvr>
                                        <p:cTn id="106" dur="166" decel="50000">
                                          <p:stCondLst>
                                            <p:cond delay="1338"/>
                                          </p:stCondLst>
                                        </p:cTn>
                                        <p:tgtEl>
                                          <p:spTgt spid="8"/>
                                        </p:tgtEl>
                                      </p:cBhvr>
                                      <p:to x="100000" y="100000"/>
                                    </p:animScale>
                                    <p:animScale>
                                      <p:cBhvr>
                                        <p:cTn id="107" dur="26">
                                          <p:stCondLst>
                                            <p:cond delay="1642"/>
                                          </p:stCondLst>
                                        </p:cTn>
                                        <p:tgtEl>
                                          <p:spTgt spid="8"/>
                                        </p:tgtEl>
                                      </p:cBhvr>
                                      <p:to x="100000" y="90000"/>
                                    </p:animScale>
                                    <p:animScale>
                                      <p:cBhvr>
                                        <p:cTn id="108" dur="166" decel="50000">
                                          <p:stCondLst>
                                            <p:cond delay="1668"/>
                                          </p:stCondLst>
                                        </p:cTn>
                                        <p:tgtEl>
                                          <p:spTgt spid="8"/>
                                        </p:tgtEl>
                                      </p:cBhvr>
                                      <p:to x="100000" y="100000"/>
                                    </p:animScale>
                                    <p:animScale>
                                      <p:cBhvr>
                                        <p:cTn id="109" dur="26">
                                          <p:stCondLst>
                                            <p:cond delay="1808"/>
                                          </p:stCondLst>
                                        </p:cTn>
                                        <p:tgtEl>
                                          <p:spTgt spid="8"/>
                                        </p:tgtEl>
                                      </p:cBhvr>
                                      <p:to x="100000" y="95000"/>
                                    </p:animScale>
                                    <p:animScale>
                                      <p:cBhvr>
                                        <p:cTn id="110" dur="166" decel="50000">
                                          <p:stCondLst>
                                            <p:cond delay="1834"/>
                                          </p:stCondLst>
                                        </p:cTn>
                                        <p:tgtEl>
                                          <p:spTgt spid="8"/>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21507"/>
                                        </p:tgtEl>
                                        <p:attrNameLst>
                                          <p:attrName>style.visibility</p:attrName>
                                        </p:attrNameLst>
                                      </p:cBhvr>
                                      <p:to>
                                        <p:strVal val="visible"/>
                                      </p:to>
                                    </p:set>
                                    <p:animEffect transition="in" filter="wipe(down)">
                                      <p:cBhvr>
                                        <p:cTn id="115" dur="580">
                                          <p:stCondLst>
                                            <p:cond delay="0"/>
                                          </p:stCondLst>
                                        </p:cTn>
                                        <p:tgtEl>
                                          <p:spTgt spid="21507"/>
                                        </p:tgtEl>
                                      </p:cBhvr>
                                    </p:animEffect>
                                    <p:anim calcmode="lin" valueType="num">
                                      <p:cBhvr>
                                        <p:cTn id="116" dur="1822" tmFilter="0,0; 0.14,0.36; 0.43,0.73; 0.71,0.91; 1.0,1.0">
                                          <p:stCondLst>
                                            <p:cond delay="0"/>
                                          </p:stCondLst>
                                        </p:cTn>
                                        <p:tgtEl>
                                          <p:spTgt spid="21507"/>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1507"/>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1507"/>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1507"/>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1507"/>
                                        </p:tgtEl>
                                        <p:attrNameLst>
                                          <p:attrName>ppt_y</p:attrName>
                                        </p:attrNameLst>
                                      </p:cBhvr>
                                      <p:tavLst>
                                        <p:tav tm="0" fmla="#ppt_y-sin(pi*$)/81">
                                          <p:val>
                                            <p:fltVal val="0"/>
                                          </p:val>
                                        </p:tav>
                                        <p:tav tm="100000">
                                          <p:val>
                                            <p:fltVal val="1"/>
                                          </p:val>
                                        </p:tav>
                                      </p:tavLst>
                                    </p:anim>
                                    <p:animScale>
                                      <p:cBhvr>
                                        <p:cTn id="121" dur="26">
                                          <p:stCondLst>
                                            <p:cond delay="650"/>
                                          </p:stCondLst>
                                        </p:cTn>
                                        <p:tgtEl>
                                          <p:spTgt spid="21507"/>
                                        </p:tgtEl>
                                      </p:cBhvr>
                                      <p:to x="100000" y="60000"/>
                                    </p:animScale>
                                    <p:animScale>
                                      <p:cBhvr>
                                        <p:cTn id="122" dur="166" decel="50000">
                                          <p:stCondLst>
                                            <p:cond delay="676"/>
                                          </p:stCondLst>
                                        </p:cTn>
                                        <p:tgtEl>
                                          <p:spTgt spid="21507"/>
                                        </p:tgtEl>
                                      </p:cBhvr>
                                      <p:to x="100000" y="100000"/>
                                    </p:animScale>
                                    <p:animScale>
                                      <p:cBhvr>
                                        <p:cTn id="123" dur="26">
                                          <p:stCondLst>
                                            <p:cond delay="1312"/>
                                          </p:stCondLst>
                                        </p:cTn>
                                        <p:tgtEl>
                                          <p:spTgt spid="21507"/>
                                        </p:tgtEl>
                                      </p:cBhvr>
                                      <p:to x="100000" y="80000"/>
                                    </p:animScale>
                                    <p:animScale>
                                      <p:cBhvr>
                                        <p:cTn id="124" dur="166" decel="50000">
                                          <p:stCondLst>
                                            <p:cond delay="1338"/>
                                          </p:stCondLst>
                                        </p:cTn>
                                        <p:tgtEl>
                                          <p:spTgt spid="21507"/>
                                        </p:tgtEl>
                                      </p:cBhvr>
                                      <p:to x="100000" y="100000"/>
                                    </p:animScale>
                                    <p:animScale>
                                      <p:cBhvr>
                                        <p:cTn id="125" dur="26">
                                          <p:stCondLst>
                                            <p:cond delay="1642"/>
                                          </p:stCondLst>
                                        </p:cTn>
                                        <p:tgtEl>
                                          <p:spTgt spid="21507"/>
                                        </p:tgtEl>
                                      </p:cBhvr>
                                      <p:to x="100000" y="90000"/>
                                    </p:animScale>
                                    <p:animScale>
                                      <p:cBhvr>
                                        <p:cTn id="126" dur="166" decel="50000">
                                          <p:stCondLst>
                                            <p:cond delay="1668"/>
                                          </p:stCondLst>
                                        </p:cTn>
                                        <p:tgtEl>
                                          <p:spTgt spid="21507"/>
                                        </p:tgtEl>
                                      </p:cBhvr>
                                      <p:to x="100000" y="100000"/>
                                    </p:animScale>
                                    <p:animScale>
                                      <p:cBhvr>
                                        <p:cTn id="127" dur="26">
                                          <p:stCondLst>
                                            <p:cond delay="1808"/>
                                          </p:stCondLst>
                                        </p:cTn>
                                        <p:tgtEl>
                                          <p:spTgt spid="21507"/>
                                        </p:tgtEl>
                                      </p:cBhvr>
                                      <p:to x="100000" y="95000"/>
                                    </p:animScale>
                                    <p:animScale>
                                      <p:cBhvr>
                                        <p:cTn id="128" dur="166" decel="50000">
                                          <p:stCondLst>
                                            <p:cond delay="1834"/>
                                          </p:stCondLst>
                                        </p:cTn>
                                        <p:tgtEl>
                                          <p:spTgt spid="2150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3519123" y="116632"/>
            <a:ext cx="5445365" cy="522535"/>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442913" y="1124744"/>
            <a:ext cx="8258175" cy="718939"/>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1185614" y="1700808"/>
            <a:ext cx="7562850" cy="72008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009378" y="2852936"/>
            <a:ext cx="7788285" cy="742752"/>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319980" y="3950766"/>
            <a:ext cx="8572500" cy="1350442"/>
          </a:xfrm>
          <a:prstGeom prst="rect">
            <a:avLst/>
          </a:prstGeom>
          <a:noFill/>
          <a:ln w="9525">
            <a:noFill/>
            <a:miter lim="800000"/>
            <a:headEnd/>
            <a:tailEnd/>
          </a:ln>
        </p:spPr>
      </p:pic>
      <p:sp>
        <p:nvSpPr>
          <p:cNvPr id="7" name="TextBox 6"/>
          <p:cNvSpPr txBox="1"/>
          <p:nvPr/>
        </p:nvSpPr>
        <p:spPr>
          <a:xfrm>
            <a:off x="859842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98428" y="339938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3000" fill="hold"/>
                                        <p:tgtEl>
                                          <p:spTgt spid="9113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3000" fill="hold"/>
                                        <p:tgtEl>
                                          <p:spTgt spid="91138"/>
                                        </p:tgtEl>
                                        <p:attrNameLst>
                                          <p:attrName>ppt_x</p:attrName>
                                        </p:attrNameLst>
                                      </p:cBhvr>
                                      <p:tavLst>
                                        <p:tav tm="0">
                                          <p:val>
                                            <p:fltVal val="-1"/>
                                          </p:val>
                                        </p:tav>
                                        <p:tav tm="50000">
                                          <p:val>
                                            <p:fltVal val="0.95"/>
                                          </p:val>
                                        </p:tav>
                                        <p:tav tm="100000">
                                          <p:val>
                                            <p:strVal val="#ppt_x"/>
                                          </p:val>
                                        </p:tav>
                                      </p:tavLst>
                                    </p:anim>
                                    <p:anim calcmode="lin" valueType="num">
                                      <p:cBhvr>
                                        <p:cTn id="9" dur="3000" fill="hold"/>
                                        <p:tgtEl>
                                          <p:spTgt spid="91138"/>
                                        </p:tgtEl>
                                        <p:attrNameLst>
                                          <p:attrName>ppt_y</p:attrName>
                                        </p:attrNameLst>
                                      </p:cBhvr>
                                      <p:tavLst>
                                        <p:tav tm="0">
                                          <p:val>
                                            <p:strVal val="#ppt_y"/>
                                          </p:val>
                                        </p:tav>
                                        <p:tav tm="100000">
                                          <p:val>
                                            <p:strVal val="#ppt_y"/>
                                          </p:val>
                                        </p:tav>
                                      </p:tavLst>
                                    </p:anim>
                                    <p:animEffect transition="in" filter="fade">
                                      <p:cBhvr>
                                        <p:cTn id="10" dur="3000"/>
                                        <p:tgtEl>
                                          <p:spTgt spid="91138"/>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3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3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17" dur="3000" fill="hold"/>
                                        <p:tgtEl>
                                          <p:spTgt spid="7"/>
                                        </p:tgtEl>
                                        <p:attrNameLst>
                                          <p:attrName>ppt_y</p:attrName>
                                        </p:attrNameLst>
                                      </p:cBhvr>
                                      <p:tavLst>
                                        <p:tav tm="0">
                                          <p:val>
                                            <p:strVal val="#ppt_y"/>
                                          </p:val>
                                        </p:tav>
                                        <p:tav tm="100000">
                                          <p:val>
                                            <p:strVal val="#ppt_y"/>
                                          </p:val>
                                        </p:tav>
                                      </p:tavLst>
                                    </p:anim>
                                    <p:animEffect transition="in" filter="fade">
                                      <p:cBhvr>
                                        <p:cTn id="18" dur="3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22530"/>
                                        </p:tgtEl>
                                        <p:attrNameLst>
                                          <p:attrName>style.visibility</p:attrName>
                                        </p:attrNameLst>
                                      </p:cBhvr>
                                      <p:to>
                                        <p:strVal val="visible"/>
                                      </p:to>
                                    </p:set>
                                    <p:anim calcmode="lin" valueType="num">
                                      <p:cBhvr>
                                        <p:cTn id="23" dur="3000" fill="hold"/>
                                        <p:tgtEl>
                                          <p:spTgt spid="2253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3000" fill="hold"/>
                                        <p:tgtEl>
                                          <p:spTgt spid="22530"/>
                                        </p:tgtEl>
                                        <p:attrNameLst>
                                          <p:attrName>ppt_x</p:attrName>
                                        </p:attrNameLst>
                                      </p:cBhvr>
                                      <p:tavLst>
                                        <p:tav tm="0">
                                          <p:val>
                                            <p:fltVal val="-1"/>
                                          </p:val>
                                        </p:tav>
                                        <p:tav tm="50000">
                                          <p:val>
                                            <p:fltVal val="0.95"/>
                                          </p:val>
                                        </p:tav>
                                        <p:tav tm="100000">
                                          <p:val>
                                            <p:strVal val="#ppt_x"/>
                                          </p:val>
                                        </p:tav>
                                      </p:tavLst>
                                    </p:anim>
                                    <p:anim calcmode="lin" valueType="num">
                                      <p:cBhvr>
                                        <p:cTn id="25" dur="3000" fill="hold"/>
                                        <p:tgtEl>
                                          <p:spTgt spid="22530"/>
                                        </p:tgtEl>
                                        <p:attrNameLst>
                                          <p:attrName>ppt_y</p:attrName>
                                        </p:attrNameLst>
                                      </p:cBhvr>
                                      <p:tavLst>
                                        <p:tav tm="0">
                                          <p:val>
                                            <p:strVal val="#ppt_y"/>
                                          </p:val>
                                        </p:tav>
                                        <p:tav tm="100000">
                                          <p:val>
                                            <p:strVal val="#ppt_y"/>
                                          </p:val>
                                        </p:tav>
                                      </p:tavLst>
                                    </p:anim>
                                    <p:animEffect transition="in" filter="fade">
                                      <p:cBhvr>
                                        <p:cTn id="26" dur="3000"/>
                                        <p:tgtEl>
                                          <p:spTgt spid="22530"/>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22531"/>
                                        </p:tgtEl>
                                        <p:attrNameLst>
                                          <p:attrName>style.visibility</p:attrName>
                                        </p:attrNameLst>
                                      </p:cBhvr>
                                      <p:to>
                                        <p:strVal val="visible"/>
                                      </p:to>
                                    </p:set>
                                    <p:anim calcmode="lin" valueType="num">
                                      <p:cBhvr>
                                        <p:cTn id="31" dur="3000" fill="hold"/>
                                        <p:tgtEl>
                                          <p:spTgt spid="2253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3000" fill="hold"/>
                                        <p:tgtEl>
                                          <p:spTgt spid="22531"/>
                                        </p:tgtEl>
                                        <p:attrNameLst>
                                          <p:attrName>ppt_x</p:attrName>
                                        </p:attrNameLst>
                                      </p:cBhvr>
                                      <p:tavLst>
                                        <p:tav tm="0">
                                          <p:val>
                                            <p:fltVal val="-1"/>
                                          </p:val>
                                        </p:tav>
                                        <p:tav tm="50000">
                                          <p:val>
                                            <p:fltVal val="0.95"/>
                                          </p:val>
                                        </p:tav>
                                        <p:tav tm="100000">
                                          <p:val>
                                            <p:strVal val="#ppt_x"/>
                                          </p:val>
                                        </p:tav>
                                      </p:tavLst>
                                    </p:anim>
                                    <p:anim calcmode="lin" valueType="num">
                                      <p:cBhvr>
                                        <p:cTn id="33" dur="3000" fill="hold"/>
                                        <p:tgtEl>
                                          <p:spTgt spid="22531"/>
                                        </p:tgtEl>
                                        <p:attrNameLst>
                                          <p:attrName>ppt_y</p:attrName>
                                        </p:attrNameLst>
                                      </p:cBhvr>
                                      <p:tavLst>
                                        <p:tav tm="0">
                                          <p:val>
                                            <p:strVal val="#ppt_y"/>
                                          </p:val>
                                        </p:tav>
                                        <p:tav tm="100000">
                                          <p:val>
                                            <p:strVal val="#ppt_y"/>
                                          </p:val>
                                        </p:tav>
                                      </p:tavLst>
                                    </p:anim>
                                    <p:animEffect transition="in" filter="fade">
                                      <p:cBhvr>
                                        <p:cTn id="34" dur="3000"/>
                                        <p:tgtEl>
                                          <p:spTgt spid="22531"/>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3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3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41" dur="3000" fill="hold"/>
                                        <p:tgtEl>
                                          <p:spTgt spid="5"/>
                                        </p:tgtEl>
                                        <p:attrNameLst>
                                          <p:attrName>ppt_y</p:attrName>
                                        </p:attrNameLst>
                                      </p:cBhvr>
                                      <p:tavLst>
                                        <p:tav tm="0">
                                          <p:val>
                                            <p:strVal val="#ppt_y"/>
                                          </p:val>
                                        </p:tav>
                                        <p:tav tm="100000">
                                          <p:val>
                                            <p:strVal val="#ppt_y"/>
                                          </p:val>
                                        </p:tav>
                                      </p:tavLst>
                                    </p:anim>
                                    <p:animEffect transition="in" filter="fade">
                                      <p:cBhvr>
                                        <p:cTn id="42" dur="3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3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3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49" dur="3000" fill="hold"/>
                                        <p:tgtEl>
                                          <p:spTgt spid="8"/>
                                        </p:tgtEl>
                                        <p:attrNameLst>
                                          <p:attrName>ppt_y</p:attrName>
                                        </p:attrNameLst>
                                      </p:cBhvr>
                                      <p:tavLst>
                                        <p:tav tm="0">
                                          <p:val>
                                            <p:strVal val="#ppt_y"/>
                                          </p:val>
                                        </p:tav>
                                        <p:tav tm="100000">
                                          <p:val>
                                            <p:strVal val="#ppt_y"/>
                                          </p:val>
                                        </p:tav>
                                      </p:tavLst>
                                    </p:anim>
                                    <p:animEffect transition="in" filter="fade">
                                      <p:cBhvr>
                                        <p:cTn id="50" dur="3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3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3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57" dur="3000" fill="hold"/>
                                        <p:tgtEl>
                                          <p:spTgt spid="6"/>
                                        </p:tgtEl>
                                        <p:attrNameLst>
                                          <p:attrName>ppt_y</p:attrName>
                                        </p:attrNameLst>
                                      </p:cBhvr>
                                      <p:tavLst>
                                        <p:tav tm="0">
                                          <p:val>
                                            <p:strVal val="#ppt_y"/>
                                          </p:val>
                                        </p:tav>
                                        <p:tav tm="100000">
                                          <p:val>
                                            <p:strVal val="#ppt_y"/>
                                          </p:val>
                                        </p:tav>
                                      </p:tavLst>
                                    </p:anim>
                                    <p:animEffect transition="in" filter="fade">
                                      <p:cBhvr>
                                        <p:cTn id="5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783447832"/>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7384"/>
            <a:ext cx="9131226" cy="6858000"/>
          </a:xfrm>
          <a:prstGeom prst="rect">
            <a:avLst/>
          </a:prstGeom>
          <a:noFill/>
          <a:ln>
            <a:noFill/>
          </a:ln>
        </p:spPr>
      </p:pic>
    </p:spTree>
    <p:extLst>
      <p:ext uri="{BB962C8B-B14F-4D97-AF65-F5344CB8AC3E}">
        <p14:creationId xmlns:p14="http://schemas.microsoft.com/office/powerpoint/2010/main" val="3790941580"/>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519329992"/>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4158190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580112" y="177205"/>
            <a:ext cx="3243064" cy="731515"/>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6084168" y="2492896"/>
            <a:ext cx="2738239" cy="1224136"/>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2370906" y="692696"/>
            <a:ext cx="6305550" cy="1224136"/>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95622" y="3917801"/>
            <a:ext cx="8364810" cy="2247503"/>
          </a:xfrm>
          <a:prstGeom prst="rect">
            <a:avLst/>
          </a:prstGeom>
          <a:noFill/>
          <a:ln w="9525">
            <a:noFill/>
            <a:miter lim="800000"/>
            <a:headEnd/>
            <a:tailEnd/>
          </a:ln>
        </p:spPr>
      </p:pic>
      <p:sp>
        <p:nvSpPr>
          <p:cNvPr id="6" name="TextBox 5"/>
          <p:cNvSpPr txBox="1"/>
          <p:nvPr/>
        </p:nvSpPr>
        <p:spPr>
          <a:xfrm>
            <a:off x="8532440" y="397544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7956376"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2000" fill="hold"/>
                                        <p:tgtEl>
                                          <p:spTgt spid="819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8194"/>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8194"/>
                                        </p:tgtEl>
                                        <p:attrNameLst>
                                          <p:attrName>ppt_y</p:attrName>
                                        </p:attrNameLst>
                                      </p:cBhvr>
                                      <p:tavLst>
                                        <p:tav tm="0">
                                          <p:val>
                                            <p:strVal val="#ppt_y"/>
                                          </p:val>
                                        </p:tav>
                                        <p:tav tm="100000">
                                          <p:val>
                                            <p:strVal val="#ppt_y"/>
                                          </p:val>
                                        </p:tav>
                                      </p:tavLst>
                                    </p:anim>
                                    <p:animEffect transition="in" filter="fade">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2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17" dur="2000" fill="hold"/>
                                        <p:tgtEl>
                                          <p:spTgt spid="7"/>
                                        </p:tgtEl>
                                        <p:attrNameLst>
                                          <p:attrName>ppt_y</p:attrName>
                                        </p:attrNameLst>
                                      </p:cBhvr>
                                      <p:tavLst>
                                        <p:tav tm="0">
                                          <p:val>
                                            <p:strVal val="#ppt_y"/>
                                          </p:val>
                                        </p:tav>
                                        <p:tav tm="100000">
                                          <p:val>
                                            <p:strVal val="#ppt_y"/>
                                          </p:val>
                                        </p:tav>
                                      </p:tavLst>
                                    </p:anim>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 calcmode="lin" valueType="num">
                                      <p:cBhvr>
                                        <p:cTn id="23" dur="2000" fill="hold"/>
                                        <p:tgtEl>
                                          <p:spTgt spid="717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2000" fill="hold"/>
                                        <p:tgtEl>
                                          <p:spTgt spid="7170"/>
                                        </p:tgtEl>
                                        <p:attrNameLst>
                                          <p:attrName>ppt_x</p:attrName>
                                        </p:attrNameLst>
                                      </p:cBhvr>
                                      <p:tavLst>
                                        <p:tav tm="0">
                                          <p:val>
                                            <p:fltVal val="-1"/>
                                          </p:val>
                                        </p:tav>
                                        <p:tav tm="50000">
                                          <p:val>
                                            <p:fltVal val="0.95"/>
                                          </p:val>
                                        </p:tav>
                                        <p:tav tm="100000">
                                          <p:val>
                                            <p:strVal val="#ppt_x"/>
                                          </p:val>
                                        </p:tav>
                                      </p:tavLst>
                                    </p:anim>
                                    <p:anim calcmode="lin" valueType="num">
                                      <p:cBhvr>
                                        <p:cTn id="25" dur="2000" fill="hold"/>
                                        <p:tgtEl>
                                          <p:spTgt spid="7170"/>
                                        </p:tgtEl>
                                        <p:attrNameLst>
                                          <p:attrName>ppt_y</p:attrName>
                                        </p:attrNameLst>
                                      </p:cBhvr>
                                      <p:tavLst>
                                        <p:tav tm="0">
                                          <p:val>
                                            <p:strVal val="#ppt_y"/>
                                          </p:val>
                                        </p:tav>
                                        <p:tav tm="100000">
                                          <p:val>
                                            <p:strVal val="#ppt_y"/>
                                          </p:val>
                                        </p:tav>
                                      </p:tavLst>
                                    </p:anim>
                                    <p:animEffect transition="in" filter="fade">
                                      <p:cBhvr>
                                        <p:cTn id="26" dur="2000"/>
                                        <p:tgtEl>
                                          <p:spTgt spid="7170"/>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8195"/>
                                        </p:tgtEl>
                                        <p:attrNameLst>
                                          <p:attrName>style.visibility</p:attrName>
                                        </p:attrNameLst>
                                      </p:cBhvr>
                                      <p:to>
                                        <p:strVal val="visible"/>
                                      </p:to>
                                    </p:set>
                                    <p:anim calcmode="lin" valueType="num">
                                      <p:cBhvr>
                                        <p:cTn id="31" dur="2000" fill="hold"/>
                                        <p:tgtEl>
                                          <p:spTgt spid="819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2000" fill="hold"/>
                                        <p:tgtEl>
                                          <p:spTgt spid="8195"/>
                                        </p:tgtEl>
                                        <p:attrNameLst>
                                          <p:attrName>ppt_x</p:attrName>
                                        </p:attrNameLst>
                                      </p:cBhvr>
                                      <p:tavLst>
                                        <p:tav tm="0">
                                          <p:val>
                                            <p:fltVal val="-1"/>
                                          </p:val>
                                        </p:tav>
                                        <p:tav tm="50000">
                                          <p:val>
                                            <p:fltVal val="0.95"/>
                                          </p:val>
                                        </p:tav>
                                        <p:tav tm="100000">
                                          <p:val>
                                            <p:strVal val="#ppt_x"/>
                                          </p:val>
                                        </p:tav>
                                      </p:tavLst>
                                    </p:anim>
                                    <p:anim calcmode="lin" valueType="num">
                                      <p:cBhvr>
                                        <p:cTn id="33" dur="2000" fill="hold"/>
                                        <p:tgtEl>
                                          <p:spTgt spid="8195"/>
                                        </p:tgtEl>
                                        <p:attrNameLst>
                                          <p:attrName>ppt_y</p:attrName>
                                        </p:attrNameLst>
                                      </p:cBhvr>
                                      <p:tavLst>
                                        <p:tav tm="0">
                                          <p:val>
                                            <p:strVal val="#ppt_y"/>
                                          </p:val>
                                        </p:tav>
                                        <p:tav tm="100000">
                                          <p:val>
                                            <p:strVal val="#ppt_y"/>
                                          </p:val>
                                        </p:tav>
                                      </p:tavLst>
                                    </p:anim>
                                    <p:animEffect transition="in" filter="fade">
                                      <p:cBhvr>
                                        <p:cTn id="34" dur="2000"/>
                                        <p:tgtEl>
                                          <p:spTgt spid="8195"/>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2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2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41" dur="2000" fill="hold"/>
                                        <p:tgtEl>
                                          <p:spTgt spid="6"/>
                                        </p:tgtEl>
                                        <p:attrNameLst>
                                          <p:attrName>ppt_y</p:attrName>
                                        </p:attrNameLst>
                                      </p:cBhvr>
                                      <p:tavLst>
                                        <p:tav tm="0">
                                          <p:val>
                                            <p:strVal val="#ppt_y"/>
                                          </p:val>
                                        </p:tav>
                                        <p:tav tm="100000">
                                          <p:val>
                                            <p:strVal val="#ppt_y"/>
                                          </p:val>
                                        </p:tav>
                                      </p:tavLst>
                                    </p:anim>
                                    <p:animEffect transition="in" filter="fade">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nodeType="clickEffect">
                                  <p:stCondLst>
                                    <p:cond delay="0"/>
                                  </p:stCondLst>
                                  <p:childTnLst>
                                    <p:set>
                                      <p:cBhvr>
                                        <p:cTn id="46" dur="1" fill="hold">
                                          <p:stCondLst>
                                            <p:cond delay="0"/>
                                          </p:stCondLst>
                                        </p:cTn>
                                        <p:tgtEl>
                                          <p:spTgt spid="7171"/>
                                        </p:tgtEl>
                                        <p:attrNameLst>
                                          <p:attrName>style.visibility</p:attrName>
                                        </p:attrNameLst>
                                      </p:cBhvr>
                                      <p:to>
                                        <p:strVal val="visible"/>
                                      </p:to>
                                    </p:set>
                                    <p:anim calcmode="lin" valueType="num">
                                      <p:cBhvr>
                                        <p:cTn id="47" dur="2000" fill="hold"/>
                                        <p:tgtEl>
                                          <p:spTgt spid="717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2000" fill="hold"/>
                                        <p:tgtEl>
                                          <p:spTgt spid="7171"/>
                                        </p:tgtEl>
                                        <p:attrNameLst>
                                          <p:attrName>ppt_x</p:attrName>
                                        </p:attrNameLst>
                                      </p:cBhvr>
                                      <p:tavLst>
                                        <p:tav tm="0">
                                          <p:val>
                                            <p:fltVal val="-1"/>
                                          </p:val>
                                        </p:tav>
                                        <p:tav tm="50000">
                                          <p:val>
                                            <p:fltVal val="0.95"/>
                                          </p:val>
                                        </p:tav>
                                        <p:tav tm="100000">
                                          <p:val>
                                            <p:strVal val="#ppt_x"/>
                                          </p:val>
                                        </p:tav>
                                      </p:tavLst>
                                    </p:anim>
                                    <p:anim calcmode="lin" valueType="num">
                                      <p:cBhvr>
                                        <p:cTn id="49" dur="2000" fill="hold"/>
                                        <p:tgtEl>
                                          <p:spTgt spid="7171"/>
                                        </p:tgtEl>
                                        <p:attrNameLst>
                                          <p:attrName>ppt_y</p:attrName>
                                        </p:attrNameLst>
                                      </p:cBhvr>
                                      <p:tavLst>
                                        <p:tav tm="0">
                                          <p:val>
                                            <p:strVal val="#ppt_y"/>
                                          </p:val>
                                        </p:tav>
                                        <p:tav tm="100000">
                                          <p:val>
                                            <p:strVal val="#ppt_y"/>
                                          </p:val>
                                        </p:tav>
                                      </p:tavLst>
                                    </p:anim>
                                    <p:animEffect transition="in" filter="fade">
                                      <p:cBhvr>
                                        <p:cTn id="50"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35496" y="116632"/>
            <a:ext cx="9073008" cy="576064"/>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44016" y="692696"/>
            <a:ext cx="8388424" cy="1331962"/>
          </a:xfrm>
          <a:prstGeom prst="rect">
            <a:avLst/>
          </a:prstGeom>
          <a:noFill/>
          <a:ln w="9525">
            <a:noFill/>
            <a:miter lim="800000"/>
            <a:headEnd/>
            <a:tailEnd/>
          </a:ln>
        </p:spPr>
      </p:pic>
      <p:sp>
        <p:nvSpPr>
          <p:cNvPr id="5" name="TextBox 4"/>
          <p:cNvSpPr txBox="1"/>
          <p:nvPr/>
        </p:nvSpPr>
        <p:spPr>
          <a:xfrm>
            <a:off x="560449" y="2207766"/>
            <a:ext cx="7899983" cy="1077218"/>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3200" b="1" dirty="0" smtClean="0"/>
              <a:t>يتم شكر نعمة الولد بإحسان التربية لهم وتعليمهم كتاب الله </a:t>
            </a:r>
          </a:p>
          <a:p>
            <a:r>
              <a:rPr lang="ar-SA" sz="3200" b="1" dirty="0" smtClean="0"/>
              <a:t>والحفاظ عليهم .</a:t>
            </a:r>
            <a:endParaRPr lang="ar-SA" sz="3200" b="1" dirty="0"/>
          </a:p>
        </p:txBody>
      </p:sp>
      <p:pic>
        <p:nvPicPr>
          <p:cNvPr id="6" name="Picture 2"/>
          <p:cNvPicPr>
            <a:picLocks noChangeAspect="1" noChangeArrowheads="1"/>
          </p:cNvPicPr>
          <p:nvPr/>
        </p:nvPicPr>
        <p:blipFill>
          <a:blip r:embed="rId4" cstate="print"/>
          <a:srcRect/>
          <a:stretch>
            <a:fillRect/>
          </a:stretch>
        </p:blipFill>
        <p:spPr bwMode="auto">
          <a:xfrm>
            <a:off x="696814" y="3573016"/>
            <a:ext cx="8267674" cy="459178"/>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34230" y="4149080"/>
            <a:ext cx="8570218" cy="2160240"/>
          </a:xfrm>
          <a:prstGeom prst="rect">
            <a:avLst/>
          </a:prstGeom>
          <a:noFill/>
          <a:ln w="9525">
            <a:noFill/>
            <a:miter lim="800000"/>
            <a:headEnd/>
            <a:tailEnd/>
          </a:ln>
        </p:spPr>
      </p:pic>
      <p:sp>
        <p:nvSpPr>
          <p:cNvPr id="8" name="TextBox 7"/>
          <p:cNvSpPr txBox="1"/>
          <p:nvPr/>
        </p:nvSpPr>
        <p:spPr>
          <a:xfrm>
            <a:off x="8532440"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98428" y="407358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p:cTn id="7" dur="5000" fill="hold"/>
                                        <p:tgtEl>
                                          <p:spTgt spid="93186"/>
                                        </p:tgtEl>
                                        <p:attrNameLst>
                                          <p:attrName>ppt_w</p:attrName>
                                        </p:attrNameLst>
                                      </p:cBhvr>
                                      <p:tavLst>
                                        <p:tav tm="0" fmla="#ppt_w*sin(2.5*pi*$)">
                                          <p:val>
                                            <p:fltVal val="0"/>
                                          </p:val>
                                        </p:tav>
                                        <p:tav tm="100000">
                                          <p:val>
                                            <p:fltVal val="1"/>
                                          </p:val>
                                        </p:tav>
                                      </p:tavLst>
                                    </p:anim>
                                    <p:anim calcmode="lin" valueType="num">
                                      <p:cBhvr>
                                        <p:cTn id="8" dur="5000" fill="hold"/>
                                        <p:tgtEl>
                                          <p:spTgt spid="9318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0" fill="hold"/>
                                        <p:tgtEl>
                                          <p:spTgt spid="8"/>
                                        </p:tgtEl>
                                        <p:attrNameLst>
                                          <p:attrName>ppt_w</p:attrName>
                                        </p:attrNameLst>
                                      </p:cBhvr>
                                      <p:tavLst>
                                        <p:tav tm="0" fmla="#ppt_w*sin(2.5*pi*$)">
                                          <p:val>
                                            <p:fltVal val="0"/>
                                          </p:val>
                                        </p:tav>
                                        <p:tav tm="100000">
                                          <p:val>
                                            <p:fltVal val="1"/>
                                          </p:val>
                                        </p:tav>
                                      </p:tavLst>
                                    </p:anim>
                                    <p:anim calcmode="lin" valueType="num">
                                      <p:cBhvr>
                                        <p:cTn id="14" dur="5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0" fill="hold"/>
                                        <p:tgtEl>
                                          <p:spTgt spid="2050"/>
                                        </p:tgtEl>
                                        <p:attrNameLst>
                                          <p:attrName>ppt_w</p:attrName>
                                        </p:attrNameLst>
                                      </p:cBhvr>
                                      <p:tavLst>
                                        <p:tav tm="0" fmla="#ppt_w*sin(2.5*pi*$)">
                                          <p:val>
                                            <p:fltVal val="0"/>
                                          </p:val>
                                        </p:tav>
                                        <p:tav tm="100000">
                                          <p:val>
                                            <p:fltVal val="1"/>
                                          </p:val>
                                        </p:tav>
                                      </p:tavLst>
                                    </p:anim>
                                    <p:anim calcmode="lin" valueType="num">
                                      <p:cBhvr>
                                        <p:cTn id="20" dur="5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0" fill="hold"/>
                                        <p:tgtEl>
                                          <p:spTgt spid="5"/>
                                        </p:tgtEl>
                                        <p:attrNameLst>
                                          <p:attrName>ppt_w</p:attrName>
                                        </p:attrNameLst>
                                      </p:cBhvr>
                                      <p:tavLst>
                                        <p:tav tm="0" fmla="#ppt_w*sin(2.5*pi*$)">
                                          <p:val>
                                            <p:fltVal val="0"/>
                                          </p:val>
                                        </p:tav>
                                        <p:tav tm="100000">
                                          <p:val>
                                            <p:fltVal val="1"/>
                                          </p:val>
                                        </p:tav>
                                      </p:tavLst>
                                    </p:anim>
                                    <p:anim calcmode="lin" valueType="num">
                                      <p:cBhvr>
                                        <p:cTn id="26"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0" fill="hold"/>
                                        <p:tgtEl>
                                          <p:spTgt spid="6"/>
                                        </p:tgtEl>
                                        <p:attrNameLst>
                                          <p:attrName>ppt_w</p:attrName>
                                        </p:attrNameLst>
                                      </p:cBhvr>
                                      <p:tavLst>
                                        <p:tav tm="0" fmla="#ppt_w*sin(2.5*pi*$)">
                                          <p:val>
                                            <p:fltVal val="0"/>
                                          </p:val>
                                        </p:tav>
                                        <p:tav tm="100000">
                                          <p:val>
                                            <p:fltVal val="1"/>
                                          </p:val>
                                        </p:tav>
                                      </p:tavLst>
                                    </p:anim>
                                    <p:anim calcmode="lin" valueType="num">
                                      <p:cBhvr>
                                        <p:cTn id="32"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0" fill="hold"/>
                                        <p:tgtEl>
                                          <p:spTgt spid="9"/>
                                        </p:tgtEl>
                                        <p:attrNameLst>
                                          <p:attrName>ppt_w</p:attrName>
                                        </p:attrNameLst>
                                      </p:cBhvr>
                                      <p:tavLst>
                                        <p:tav tm="0" fmla="#ppt_w*sin(2.5*pi*$)">
                                          <p:val>
                                            <p:fltVal val="0"/>
                                          </p:val>
                                        </p:tav>
                                        <p:tav tm="100000">
                                          <p:val>
                                            <p:fltVal val="1"/>
                                          </p:val>
                                        </p:tav>
                                      </p:tavLst>
                                    </p:anim>
                                    <p:anim calcmode="lin" valueType="num">
                                      <p:cBhvr>
                                        <p:cTn id="38" dur="5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0" fill="hold"/>
                                        <p:tgtEl>
                                          <p:spTgt spid="7"/>
                                        </p:tgtEl>
                                        <p:attrNameLst>
                                          <p:attrName>ppt_w</p:attrName>
                                        </p:attrNameLst>
                                      </p:cBhvr>
                                      <p:tavLst>
                                        <p:tav tm="0" fmla="#ppt_w*sin(2.5*pi*$)">
                                          <p:val>
                                            <p:fltVal val="0"/>
                                          </p:val>
                                        </p:tav>
                                        <p:tav tm="100000">
                                          <p:val>
                                            <p:fltVal val="1"/>
                                          </p:val>
                                        </p:tav>
                                      </p:tavLst>
                                    </p:anim>
                                    <p:anim calcmode="lin" valueType="num">
                                      <p:cBhvr>
                                        <p:cTn id="44"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1836784" y="188640"/>
            <a:ext cx="7127704" cy="483865"/>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srcRect/>
          <a:stretch>
            <a:fillRect/>
          </a:stretch>
        </p:blipFill>
        <p:spPr bwMode="auto">
          <a:xfrm>
            <a:off x="144016" y="803349"/>
            <a:ext cx="8964488" cy="5073923"/>
          </a:xfrm>
          <a:prstGeom prst="rect">
            <a:avLst/>
          </a:prstGeom>
          <a:noFill/>
          <a:ln w="9525">
            <a:noFill/>
            <a:miter lim="800000"/>
            <a:headEnd/>
            <a:tailEnd/>
          </a:ln>
        </p:spPr>
      </p:pic>
      <p:sp>
        <p:nvSpPr>
          <p:cNvPr id="4" name="TextBox 3"/>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5"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3000" fill="hold"/>
                                        <p:tgtEl>
                                          <p:spTgt spid="95234"/>
                                        </p:tgtEl>
                                        <p:attrNameLst>
                                          <p:attrName>ppt_w</p:attrName>
                                        </p:attrNameLst>
                                      </p:cBhvr>
                                      <p:tavLst>
                                        <p:tav tm="0">
                                          <p:val>
                                            <p:strVal val="#ppt_w"/>
                                          </p:val>
                                        </p:tav>
                                        <p:tav tm="100000">
                                          <p:val>
                                            <p:strVal val="#ppt_w"/>
                                          </p:val>
                                        </p:tav>
                                      </p:tavLst>
                                    </p:anim>
                                    <p:anim calcmode="lin" valueType="num">
                                      <p:cBhvr>
                                        <p:cTn id="8" dur="3000" fill="hold"/>
                                        <p:tgtEl>
                                          <p:spTgt spid="95234"/>
                                        </p:tgtEl>
                                        <p:attrNameLst>
                                          <p:attrName>ppt_h</p:attrName>
                                        </p:attrNameLst>
                                      </p:cBhvr>
                                      <p:tavLst>
                                        <p:tav tm="0" fmla="#ppt_h*sin(2.5*pi*$)">
                                          <p:val>
                                            <p:fltVal val="0"/>
                                          </p:val>
                                        </p:tav>
                                        <p:tav tm="100000">
                                          <p:val>
                                            <p:fltVal val="1"/>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5"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strVal val="#ppt_w"/>
                                          </p:val>
                                        </p:tav>
                                        <p:tav tm="100000">
                                          <p:val>
                                            <p:strVal val="#ppt_w"/>
                                          </p:val>
                                        </p:tav>
                                      </p:tavLst>
                                    </p:anim>
                                    <p:anim calcmode="lin" valueType="num">
                                      <p:cBhvr>
                                        <p:cTn id="14" dur="3000" fill="hold"/>
                                        <p:tgtEl>
                                          <p:spTgt spid="4"/>
                                        </p:tgtEl>
                                        <p:attrNameLst>
                                          <p:attrName>ppt_h</p:attrName>
                                        </p:attrNameLst>
                                      </p:cBhvr>
                                      <p:tavLst>
                                        <p:tav tm="0" fmla="#ppt_h*sin(2.5*pi*$)">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5" fill="hold" nodeType="clickEffect">
                                  <p:stCondLst>
                                    <p:cond delay="0"/>
                                  </p:stCondLst>
                                  <p:childTnLst>
                                    <p:set>
                                      <p:cBhvr>
                                        <p:cTn id="18" dur="1" fill="hold">
                                          <p:stCondLst>
                                            <p:cond delay="0"/>
                                          </p:stCondLst>
                                        </p:cTn>
                                        <p:tgtEl>
                                          <p:spTgt spid="26626"/>
                                        </p:tgtEl>
                                        <p:attrNameLst>
                                          <p:attrName>style.visibility</p:attrName>
                                        </p:attrNameLst>
                                      </p:cBhvr>
                                      <p:to>
                                        <p:strVal val="visible"/>
                                      </p:to>
                                    </p:set>
                                    <p:anim calcmode="lin" valueType="num">
                                      <p:cBhvr>
                                        <p:cTn id="19" dur="3000" fill="hold"/>
                                        <p:tgtEl>
                                          <p:spTgt spid="26626"/>
                                        </p:tgtEl>
                                        <p:attrNameLst>
                                          <p:attrName>ppt_w</p:attrName>
                                        </p:attrNameLst>
                                      </p:cBhvr>
                                      <p:tavLst>
                                        <p:tav tm="0">
                                          <p:val>
                                            <p:strVal val="#ppt_w"/>
                                          </p:val>
                                        </p:tav>
                                        <p:tav tm="100000">
                                          <p:val>
                                            <p:strVal val="#ppt_w"/>
                                          </p:val>
                                        </p:tav>
                                      </p:tavLst>
                                    </p:anim>
                                    <p:anim calcmode="lin" valueType="num">
                                      <p:cBhvr>
                                        <p:cTn id="20" dur="3000" fill="hold"/>
                                        <p:tgtEl>
                                          <p:spTgt spid="26626"/>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1866527" y="188640"/>
            <a:ext cx="7097961" cy="460053"/>
          </a:xfrm>
          <a:prstGeom prst="rect">
            <a:avLst/>
          </a:prstGeom>
          <a:noFill/>
          <a:ln w="9525">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107504" y="918617"/>
            <a:ext cx="8640960" cy="2150343"/>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181297" y="2996952"/>
            <a:ext cx="8351143" cy="2880320"/>
          </a:xfrm>
          <a:prstGeom prst="rect">
            <a:avLst/>
          </a:prstGeom>
          <a:noFill/>
          <a:ln w="9525">
            <a:noFill/>
            <a:miter lim="800000"/>
            <a:headEnd/>
            <a:tailEnd/>
          </a:ln>
        </p:spPr>
      </p:pic>
      <p:sp>
        <p:nvSpPr>
          <p:cNvPr id="5" name="TextBox 4"/>
          <p:cNvSpPr txBox="1"/>
          <p:nvPr/>
        </p:nvSpPr>
        <p:spPr>
          <a:xfrm>
            <a:off x="8532440"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strips(downLeft)">
                                      <p:cBhvr>
                                        <p:cTn id="7" dur="500"/>
                                        <p:tgtEl>
                                          <p:spTgt spid="9625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strips(downLeft)">
                                      <p:cBhvr>
                                        <p:cTn id="17" dur="500"/>
                                        <p:tgtEl>
                                          <p:spTgt spid="2765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7651"/>
                                        </p:tgtEl>
                                        <p:attrNameLst>
                                          <p:attrName>style.visibility</p:attrName>
                                        </p:attrNameLst>
                                      </p:cBhvr>
                                      <p:to>
                                        <p:strVal val="visible"/>
                                      </p:to>
                                    </p:set>
                                    <p:animEffect transition="in" filter="strips(downLeft)">
                                      <p:cBhvr>
                                        <p:cTn id="22"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478457706"/>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44172676"/>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285651467"/>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764175822"/>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3625816" y="37931"/>
            <a:ext cx="5410680" cy="699889"/>
          </a:xfrm>
          <a:prstGeom prst="rect">
            <a:avLst/>
          </a:prstGeom>
          <a:noFill/>
          <a:ln w="9525">
            <a:noFill/>
            <a:miter lim="800000"/>
            <a:headEnd/>
            <a:tailEnd/>
          </a:ln>
        </p:spPr>
      </p:pic>
      <p:pic>
        <p:nvPicPr>
          <p:cNvPr id="28674" name="Picture 2"/>
          <p:cNvPicPr>
            <a:picLocks noChangeAspect="1" noChangeArrowheads="1"/>
          </p:cNvPicPr>
          <p:nvPr/>
        </p:nvPicPr>
        <p:blipFill>
          <a:blip r:embed="rId3" cstate="print"/>
          <a:srcRect/>
          <a:stretch>
            <a:fillRect/>
          </a:stretch>
        </p:blipFill>
        <p:spPr bwMode="auto">
          <a:xfrm>
            <a:off x="244921" y="980728"/>
            <a:ext cx="8791575" cy="1368152"/>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86866" y="2348880"/>
            <a:ext cx="9021638" cy="4032448"/>
          </a:xfrm>
          <a:prstGeom prst="rect">
            <a:avLst/>
          </a:prstGeom>
          <a:noFill/>
          <a:ln w="9525">
            <a:noFill/>
            <a:miter lim="800000"/>
            <a:headEnd/>
            <a:tailEnd/>
          </a:ln>
        </p:spPr>
      </p:pic>
      <p:sp>
        <p:nvSpPr>
          <p:cNvPr id="5" name="TextBox 4"/>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p:cTn id="7" dur="2000" fill="hold"/>
                                        <p:tgtEl>
                                          <p:spTgt spid="97282"/>
                                        </p:tgtEl>
                                        <p:attrNameLst>
                                          <p:attrName>ppt_w</p:attrName>
                                        </p:attrNameLst>
                                      </p:cBhvr>
                                      <p:tavLst>
                                        <p:tav tm="0">
                                          <p:val>
                                            <p:strVal val="#ppt_w*2.5"/>
                                          </p:val>
                                        </p:tav>
                                        <p:tav tm="100000">
                                          <p:val>
                                            <p:strVal val="#ppt_w"/>
                                          </p:val>
                                        </p:tav>
                                      </p:tavLst>
                                    </p:anim>
                                    <p:anim calcmode="lin" valueType="num">
                                      <p:cBhvr>
                                        <p:cTn id="8" dur="2000" fill="hold"/>
                                        <p:tgtEl>
                                          <p:spTgt spid="97282"/>
                                        </p:tgtEl>
                                        <p:attrNameLst>
                                          <p:attrName>ppt_h</p:attrName>
                                        </p:attrNameLst>
                                      </p:cBhvr>
                                      <p:tavLst>
                                        <p:tav tm="0">
                                          <p:val>
                                            <p:strVal val="#ppt_h*0.01"/>
                                          </p:val>
                                        </p:tav>
                                        <p:tav tm="100000">
                                          <p:val>
                                            <p:strVal val="#ppt_h"/>
                                          </p:val>
                                        </p:tav>
                                      </p:tavLst>
                                    </p:anim>
                                    <p:anim calcmode="lin" valueType="num">
                                      <p:cBhvr>
                                        <p:cTn id="9" dur="2000" fill="hold"/>
                                        <p:tgtEl>
                                          <p:spTgt spid="97282"/>
                                        </p:tgtEl>
                                        <p:attrNameLst>
                                          <p:attrName>ppt_x</p:attrName>
                                        </p:attrNameLst>
                                      </p:cBhvr>
                                      <p:tavLst>
                                        <p:tav tm="0">
                                          <p:val>
                                            <p:strVal val="#ppt_x"/>
                                          </p:val>
                                        </p:tav>
                                        <p:tav tm="100000">
                                          <p:val>
                                            <p:strVal val="#ppt_x"/>
                                          </p:val>
                                        </p:tav>
                                      </p:tavLst>
                                    </p:anim>
                                    <p:anim calcmode="lin" valueType="num">
                                      <p:cBhvr>
                                        <p:cTn id="10" dur="2000" fill="hold"/>
                                        <p:tgtEl>
                                          <p:spTgt spid="97282"/>
                                        </p:tgtEl>
                                        <p:attrNameLst>
                                          <p:attrName>ppt_y</p:attrName>
                                        </p:attrNameLst>
                                      </p:cBhvr>
                                      <p:tavLst>
                                        <p:tav tm="0">
                                          <p:val>
                                            <p:strVal val="#ppt_h+1"/>
                                          </p:val>
                                        </p:tav>
                                        <p:tav tm="100000">
                                          <p:val>
                                            <p:strVal val="#ppt_y"/>
                                          </p:val>
                                        </p:tav>
                                      </p:tavLst>
                                    </p:anim>
                                    <p:animEffect transition="in" filter="fade">
                                      <p:cBhvr>
                                        <p:cTn id="11" dur="2000"/>
                                        <p:tgtEl>
                                          <p:spTgt spid="97282"/>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000" fill="hold"/>
                                        <p:tgtEl>
                                          <p:spTgt spid="5"/>
                                        </p:tgtEl>
                                        <p:attrNameLst>
                                          <p:attrName>ppt_w</p:attrName>
                                        </p:attrNameLst>
                                      </p:cBhvr>
                                      <p:tavLst>
                                        <p:tav tm="0">
                                          <p:val>
                                            <p:strVal val="#ppt_w*2.5"/>
                                          </p:val>
                                        </p:tav>
                                        <p:tav tm="100000">
                                          <p:val>
                                            <p:strVal val="#ppt_w"/>
                                          </p:val>
                                        </p:tav>
                                      </p:tavLst>
                                    </p:anim>
                                    <p:anim calcmode="lin" valueType="num">
                                      <p:cBhvr>
                                        <p:cTn id="17" dur="2000" fill="hold"/>
                                        <p:tgtEl>
                                          <p:spTgt spid="5"/>
                                        </p:tgtEl>
                                        <p:attrNameLst>
                                          <p:attrName>ppt_h</p:attrName>
                                        </p:attrNameLst>
                                      </p:cBhvr>
                                      <p:tavLst>
                                        <p:tav tm="0">
                                          <p:val>
                                            <p:strVal val="#ppt_h*0.01"/>
                                          </p:val>
                                        </p:tav>
                                        <p:tav tm="100000">
                                          <p:val>
                                            <p:strVal val="#ppt_h"/>
                                          </p:val>
                                        </p:tav>
                                      </p:tavLst>
                                    </p:anim>
                                    <p:anim calcmode="lin" valueType="num">
                                      <p:cBhvr>
                                        <p:cTn id="18" dur="2000" fill="hold"/>
                                        <p:tgtEl>
                                          <p:spTgt spid="5"/>
                                        </p:tgtEl>
                                        <p:attrNameLst>
                                          <p:attrName>ppt_x</p:attrName>
                                        </p:attrNameLst>
                                      </p:cBhvr>
                                      <p:tavLst>
                                        <p:tav tm="0">
                                          <p:val>
                                            <p:strVal val="#ppt_x"/>
                                          </p:val>
                                        </p:tav>
                                        <p:tav tm="100000">
                                          <p:val>
                                            <p:strVal val="#ppt_x"/>
                                          </p:val>
                                        </p:tav>
                                      </p:tavLst>
                                    </p:anim>
                                    <p:anim calcmode="lin" valueType="num">
                                      <p:cBhvr>
                                        <p:cTn id="19" dur="2000" fill="hold"/>
                                        <p:tgtEl>
                                          <p:spTgt spid="5"/>
                                        </p:tgtEl>
                                        <p:attrNameLst>
                                          <p:attrName>ppt_y</p:attrName>
                                        </p:attrNameLst>
                                      </p:cBhvr>
                                      <p:tavLst>
                                        <p:tav tm="0">
                                          <p:val>
                                            <p:strVal val="#ppt_h+1"/>
                                          </p:val>
                                        </p:tav>
                                        <p:tav tm="100000">
                                          <p:val>
                                            <p:strVal val="#ppt_y"/>
                                          </p:val>
                                        </p:tav>
                                      </p:tavLst>
                                    </p:anim>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28674"/>
                                        </p:tgtEl>
                                        <p:attrNameLst>
                                          <p:attrName>style.visibility</p:attrName>
                                        </p:attrNameLst>
                                      </p:cBhvr>
                                      <p:to>
                                        <p:strVal val="visible"/>
                                      </p:to>
                                    </p:set>
                                    <p:anim calcmode="lin" valueType="num">
                                      <p:cBhvr>
                                        <p:cTn id="25" dur="2000" fill="hold"/>
                                        <p:tgtEl>
                                          <p:spTgt spid="28674"/>
                                        </p:tgtEl>
                                        <p:attrNameLst>
                                          <p:attrName>ppt_w</p:attrName>
                                        </p:attrNameLst>
                                      </p:cBhvr>
                                      <p:tavLst>
                                        <p:tav tm="0">
                                          <p:val>
                                            <p:strVal val="#ppt_w*2.5"/>
                                          </p:val>
                                        </p:tav>
                                        <p:tav tm="100000">
                                          <p:val>
                                            <p:strVal val="#ppt_w"/>
                                          </p:val>
                                        </p:tav>
                                      </p:tavLst>
                                    </p:anim>
                                    <p:anim calcmode="lin" valueType="num">
                                      <p:cBhvr>
                                        <p:cTn id="26" dur="2000" fill="hold"/>
                                        <p:tgtEl>
                                          <p:spTgt spid="28674"/>
                                        </p:tgtEl>
                                        <p:attrNameLst>
                                          <p:attrName>ppt_h</p:attrName>
                                        </p:attrNameLst>
                                      </p:cBhvr>
                                      <p:tavLst>
                                        <p:tav tm="0">
                                          <p:val>
                                            <p:strVal val="#ppt_h*0.01"/>
                                          </p:val>
                                        </p:tav>
                                        <p:tav tm="100000">
                                          <p:val>
                                            <p:strVal val="#ppt_h"/>
                                          </p:val>
                                        </p:tav>
                                      </p:tavLst>
                                    </p:anim>
                                    <p:anim calcmode="lin" valueType="num">
                                      <p:cBhvr>
                                        <p:cTn id="27" dur="2000" fill="hold"/>
                                        <p:tgtEl>
                                          <p:spTgt spid="28674"/>
                                        </p:tgtEl>
                                        <p:attrNameLst>
                                          <p:attrName>ppt_x</p:attrName>
                                        </p:attrNameLst>
                                      </p:cBhvr>
                                      <p:tavLst>
                                        <p:tav tm="0">
                                          <p:val>
                                            <p:strVal val="#ppt_x"/>
                                          </p:val>
                                        </p:tav>
                                        <p:tav tm="100000">
                                          <p:val>
                                            <p:strVal val="#ppt_x"/>
                                          </p:val>
                                        </p:tav>
                                      </p:tavLst>
                                    </p:anim>
                                    <p:anim calcmode="lin" valueType="num">
                                      <p:cBhvr>
                                        <p:cTn id="28" dur="2000" fill="hold"/>
                                        <p:tgtEl>
                                          <p:spTgt spid="28674"/>
                                        </p:tgtEl>
                                        <p:attrNameLst>
                                          <p:attrName>ppt_y</p:attrName>
                                        </p:attrNameLst>
                                      </p:cBhvr>
                                      <p:tavLst>
                                        <p:tav tm="0">
                                          <p:val>
                                            <p:strVal val="#ppt_h+1"/>
                                          </p:val>
                                        </p:tav>
                                        <p:tav tm="100000">
                                          <p:val>
                                            <p:strVal val="#ppt_y"/>
                                          </p:val>
                                        </p:tav>
                                      </p:tavLst>
                                    </p:anim>
                                    <p:animEffect transition="in" filter="fade">
                                      <p:cBhvr>
                                        <p:cTn id="29" dur="2000"/>
                                        <p:tgtEl>
                                          <p:spTgt spid="28674"/>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28675"/>
                                        </p:tgtEl>
                                        <p:attrNameLst>
                                          <p:attrName>style.visibility</p:attrName>
                                        </p:attrNameLst>
                                      </p:cBhvr>
                                      <p:to>
                                        <p:strVal val="visible"/>
                                      </p:to>
                                    </p:set>
                                    <p:anim calcmode="lin" valueType="num">
                                      <p:cBhvr>
                                        <p:cTn id="34" dur="2000" fill="hold"/>
                                        <p:tgtEl>
                                          <p:spTgt spid="28675"/>
                                        </p:tgtEl>
                                        <p:attrNameLst>
                                          <p:attrName>ppt_w</p:attrName>
                                        </p:attrNameLst>
                                      </p:cBhvr>
                                      <p:tavLst>
                                        <p:tav tm="0">
                                          <p:val>
                                            <p:strVal val="#ppt_w*2.5"/>
                                          </p:val>
                                        </p:tav>
                                        <p:tav tm="100000">
                                          <p:val>
                                            <p:strVal val="#ppt_w"/>
                                          </p:val>
                                        </p:tav>
                                      </p:tavLst>
                                    </p:anim>
                                    <p:anim calcmode="lin" valueType="num">
                                      <p:cBhvr>
                                        <p:cTn id="35" dur="2000" fill="hold"/>
                                        <p:tgtEl>
                                          <p:spTgt spid="28675"/>
                                        </p:tgtEl>
                                        <p:attrNameLst>
                                          <p:attrName>ppt_h</p:attrName>
                                        </p:attrNameLst>
                                      </p:cBhvr>
                                      <p:tavLst>
                                        <p:tav tm="0">
                                          <p:val>
                                            <p:strVal val="#ppt_h*0.01"/>
                                          </p:val>
                                        </p:tav>
                                        <p:tav tm="100000">
                                          <p:val>
                                            <p:strVal val="#ppt_h"/>
                                          </p:val>
                                        </p:tav>
                                      </p:tavLst>
                                    </p:anim>
                                    <p:anim calcmode="lin" valueType="num">
                                      <p:cBhvr>
                                        <p:cTn id="36" dur="2000" fill="hold"/>
                                        <p:tgtEl>
                                          <p:spTgt spid="28675"/>
                                        </p:tgtEl>
                                        <p:attrNameLst>
                                          <p:attrName>ppt_x</p:attrName>
                                        </p:attrNameLst>
                                      </p:cBhvr>
                                      <p:tavLst>
                                        <p:tav tm="0">
                                          <p:val>
                                            <p:strVal val="#ppt_x"/>
                                          </p:val>
                                        </p:tav>
                                        <p:tav tm="100000">
                                          <p:val>
                                            <p:strVal val="#ppt_x"/>
                                          </p:val>
                                        </p:tav>
                                      </p:tavLst>
                                    </p:anim>
                                    <p:anim calcmode="lin" valueType="num">
                                      <p:cBhvr>
                                        <p:cTn id="37" dur="2000" fill="hold"/>
                                        <p:tgtEl>
                                          <p:spTgt spid="28675"/>
                                        </p:tgtEl>
                                        <p:attrNameLst>
                                          <p:attrName>ppt_y</p:attrName>
                                        </p:attrNameLst>
                                      </p:cBhvr>
                                      <p:tavLst>
                                        <p:tav tm="0">
                                          <p:val>
                                            <p:strVal val="#ppt_h+1"/>
                                          </p:val>
                                        </p:tav>
                                        <p:tav tm="100000">
                                          <p:val>
                                            <p:strVal val="#ppt_y"/>
                                          </p:val>
                                        </p:tav>
                                      </p:tavLst>
                                    </p:anim>
                                    <p:animEffect transition="in" filter="fade">
                                      <p:cBhvr>
                                        <p:cTn id="38"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1967973" y="188640"/>
            <a:ext cx="6996515" cy="474340"/>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107504" y="764705"/>
            <a:ext cx="8280920" cy="2232248"/>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720080" y="3531443"/>
            <a:ext cx="7740352" cy="3209925"/>
          </a:xfrm>
          <a:prstGeom prst="rect">
            <a:avLst/>
          </a:prstGeom>
          <a:noFill/>
          <a:ln w="9525">
            <a:noFill/>
            <a:miter lim="800000"/>
            <a:headEnd/>
            <a:tailEnd/>
          </a:ln>
        </p:spPr>
      </p:pic>
      <p:sp>
        <p:nvSpPr>
          <p:cNvPr id="6" name="TextBox 5"/>
          <p:cNvSpPr txBox="1"/>
          <p:nvPr/>
        </p:nvSpPr>
        <p:spPr>
          <a:xfrm>
            <a:off x="5173755" y="2833772"/>
            <a:ext cx="2895344" cy="523220"/>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800" b="1" dirty="0" smtClean="0"/>
              <a:t>أما المرأة في الإسلام : </a:t>
            </a:r>
            <a:endParaRPr lang="ar-SA" sz="2800" b="1" dirty="0"/>
          </a:p>
        </p:txBody>
      </p:sp>
      <p:sp>
        <p:nvSpPr>
          <p:cNvPr id="7" name="TextBox 6"/>
          <p:cNvSpPr txBox="1"/>
          <p:nvPr/>
        </p:nvSpPr>
        <p:spPr>
          <a:xfrm>
            <a:off x="8532440"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wipe(down)">
                                      <p:cBhvr>
                                        <p:cTn id="7" dur="580">
                                          <p:stCondLst>
                                            <p:cond delay="0"/>
                                          </p:stCondLst>
                                        </p:cTn>
                                        <p:tgtEl>
                                          <p:spTgt spid="98306"/>
                                        </p:tgtEl>
                                      </p:cBhvr>
                                    </p:animEffect>
                                    <p:anim calcmode="lin" valueType="num">
                                      <p:cBhvr>
                                        <p:cTn id="8" dur="1822" tmFilter="0,0; 0.14,0.36; 0.43,0.73; 0.71,0.91; 1.0,1.0">
                                          <p:stCondLst>
                                            <p:cond delay="0"/>
                                          </p:stCondLst>
                                        </p:cTn>
                                        <p:tgtEl>
                                          <p:spTgt spid="9830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30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30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30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306"/>
                                        </p:tgtEl>
                                        <p:attrNameLst>
                                          <p:attrName>ppt_y</p:attrName>
                                        </p:attrNameLst>
                                      </p:cBhvr>
                                      <p:tavLst>
                                        <p:tav tm="0" fmla="#ppt_y-sin(pi*$)/81">
                                          <p:val>
                                            <p:fltVal val="0"/>
                                          </p:val>
                                        </p:tav>
                                        <p:tav tm="100000">
                                          <p:val>
                                            <p:fltVal val="1"/>
                                          </p:val>
                                        </p:tav>
                                      </p:tavLst>
                                    </p:anim>
                                    <p:animScale>
                                      <p:cBhvr>
                                        <p:cTn id="13" dur="26">
                                          <p:stCondLst>
                                            <p:cond delay="650"/>
                                          </p:stCondLst>
                                        </p:cTn>
                                        <p:tgtEl>
                                          <p:spTgt spid="98306"/>
                                        </p:tgtEl>
                                      </p:cBhvr>
                                      <p:to x="100000" y="60000"/>
                                    </p:animScale>
                                    <p:animScale>
                                      <p:cBhvr>
                                        <p:cTn id="14" dur="166" decel="50000">
                                          <p:stCondLst>
                                            <p:cond delay="676"/>
                                          </p:stCondLst>
                                        </p:cTn>
                                        <p:tgtEl>
                                          <p:spTgt spid="98306"/>
                                        </p:tgtEl>
                                      </p:cBhvr>
                                      <p:to x="100000" y="100000"/>
                                    </p:animScale>
                                    <p:animScale>
                                      <p:cBhvr>
                                        <p:cTn id="15" dur="26">
                                          <p:stCondLst>
                                            <p:cond delay="1312"/>
                                          </p:stCondLst>
                                        </p:cTn>
                                        <p:tgtEl>
                                          <p:spTgt spid="98306"/>
                                        </p:tgtEl>
                                      </p:cBhvr>
                                      <p:to x="100000" y="80000"/>
                                    </p:animScale>
                                    <p:animScale>
                                      <p:cBhvr>
                                        <p:cTn id="16" dur="166" decel="50000">
                                          <p:stCondLst>
                                            <p:cond delay="1338"/>
                                          </p:stCondLst>
                                        </p:cTn>
                                        <p:tgtEl>
                                          <p:spTgt spid="98306"/>
                                        </p:tgtEl>
                                      </p:cBhvr>
                                      <p:to x="100000" y="100000"/>
                                    </p:animScale>
                                    <p:animScale>
                                      <p:cBhvr>
                                        <p:cTn id="17" dur="26">
                                          <p:stCondLst>
                                            <p:cond delay="1642"/>
                                          </p:stCondLst>
                                        </p:cTn>
                                        <p:tgtEl>
                                          <p:spTgt spid="98306"/>
                                        </p:tgtEl>
                                      </p:cBhvr>
                                      <p:to x="100000" y="90000"/>
                                    </p:animScale>
                                    <p:animScale>
                                      <p:cBhvr>
                                        <p:cTn id="18" dur="166" decel="50000">
                                          <p:stCondLst>
                                            <p:cond delay="1668"/>
                                          </p:stCondLst>
                                        </p:cTn>
                                        <p:tgtEl>
                                          <p:spTgt spid="98306"/>
                                        </p:tgtEl>
                                      </p:cBhvr>
                                      <p:to x="100000" y="100000"/>
                                    </p:animScale>
                                    <p:animScale>
                                      <p:cBhvr>
                                        <p:cTn id="19" dur="26">
                                          <p:stCondLst>
                                            <p:cond delay="1808"/>
                                          </p:stCondLst>
                                        </p:cTn>
                                        <p:tgtEl>
                                          <p:spTgt spid="98306"/>
                                        </p:tgtEl>
                                      </p:cBhvr>
                                      <p:to x="100000" y="95000"/>
                                    </p:animScale>
                                    <p:animScale>
                                      <p:cBhvr>
                                        <p:cTn id="20" dur="166" decel="50000">
                                          <p:stCondLst>
                                            <p:cond delay="1834"/>
                                          </p:stCondLst>
                                        </p:cTn>
                                        <p:tgtEl>
                                          <p:spTgt spid="9830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9698"/>
                                        </p:tgtEl>
                                        <p:attrNameLst>
                                          <p:attrName>style.visibility</p:attrName>
                                        </p:attrNameLst>
                                      </p:cBhvr>
                                      <p:to>
                                        <p:strVal val="visible"/>
                                      </p:to>
                                    </p:set>
                                    <p:animEffect transition="in" filter="wipe(down)">
                                      <p:cBhvr>
                                        <p:cTn id="43" dur="580">
                                          <p:stCondLst>
                                            <p:cond delay="0"/>
                                          </p:stCondLst>
                                        </p:cTn>
                                        <p:tgtEl>
                                          <p:spTgt spid="29698"/>
                                        </p:tgtEl>
                                      </p:cBhvr>
                                    </p:animEffect>
                                    <p:anim calcmode="lin" valueType="num">
                                      <p:cBhvr>
                                        <p:cTn id="44" dur="1822" tmFilter="0,0; 0.14,0.36; 0.43,0.73; 0.71,0.91; 1.0,1.0">
                                          <p:stCondLst>
                                            <p:cond delay="0"/>
                                          </p:stCondLst>
                                        </p:cTn>
                                        <p:tgtEl>
                                          <p:spTgt spid="2969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969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969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969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9698"/>
                                        </p:tgtEl>
                                        <p:attrNameLst>
                                          <p:attrName>ppt_y</p:attrName>
                                        </p:attrNameLst>
                                      </p:cBhvr>
                                      <p:tavLst>
                                        <p:tav tm="0" fmla="#ppt_y-sin(pi*$)/81">
                                          <p:val>
                                            <p:fltVal val="0"/>
                                          </p:val>
                                        </p:tav>
                                        <p:tav tm="100000">
                                          <p:val>
                                            <p:fltVal val="1"/>
                                          </p:val>
                                        </p:tav>
                                      </p:tavLst>
                                    </p:anim>
                                    <p:animScale>
                                      <p:cBhvr>
                                        <p:cTn id="49" dur="26">
                                          <p:stCondLst>
                                            <p:cond delay="650"/>
                                          </p:stCondLst>
                                        </p:cTn>
                                        <p:tgtEl>
                                          <p:spTgt spid="29698"/>
                                        </p:tgtEl>
                                      </p:cBhvr>
                                      <p:to x="100000" y="60000"/>
                                    </p:animScale>
                                    <p:animScale>
                                      <p:cBhvr>
                                        <p:cTn id="50" dur="166" decel="50000">
                                          <p:stCondLst>
                                            <p:cond delay="676"/>
                                          </p:stCondLst>
                                        </p:cTn>
                                        <p:tgtEl>
                                          <p:spTgt spid="29698"/>
                                        </p:tgtEl>
                                      </p:cBhvr>
                                      <p:to x="100000" y="100000"/>
                                    </p:animScale>
                                    <p:animScale>
                                      <p:cBhvr>
                                        <p:cTn id="51" dur="26">
                                          <p:stCondLst>
                                            <p:cond delay="1312"/>
                                          </p:stCondLst>
                                        </p:cTn>
                                        <p:tgtEl>
                                          <p:spTgt spid="29698"/>
                                        </p:tgtEl>
                                      </p:cBhvr>
                                      <p:to x="100000" y="80000"/>
                                    </p:animScale>
                                    <p:animScale>
                                      <p:cBhvr>
                                        <p:cTn id="52" dur="166" decel="50000">
                                          <p:stCondLst>
                                            <p:cond delay="1338"/>
                                          </p:stCondLst>
                                        </p:cTn>
                                        <p:tgtEl>
                                          <p:spTgt spid="29698"/>
                                        </p:tgtEl>
                                      </p:cBhvr>
                                      <p:to x="100000" y="100000"/>
                                    </p:animScale>
                                    <p:animScale>
                                      <p:cBhvr>
                                        <p:cTn id="53" dur="26">
                                          <p:stCondLst>
                                            <p:cond delay="1642"/>
                                          </p:stCondLst>
                                        </p:cTn>
                                        <p:tgtEl>
                                          <p:spTgt spid="29698"/>
                                        </p:tgtEl>
                                      </p:cBhvr>
                                      <p:to x="100000" y="90000"/>
                                    </p:animScale>
                                    <p:animScale>
                                      <p:cBhvr>
                                        <p:cTn id="54" dur="166" decel="50000">
                                          <p:stCondLst>
                                            <p:cond delay="1668"/>
                                          </p:stCondLst>
                                        </p:cTn>
                                        <p:tgtEl>
                                          <p:spTgt spid="29698"/>
                                        </p:tgtEl>
                                      </p:cBhvr>
                                      <p:to x="100000" y="100000"/>
                                    </p:animScale>
                                    <p:animScale>
                                      <p:cBhvr>
                                        <p:cTn id="55" dur="26">
                                          <p:stCondLst>
                                            <p:cond delay="1808"/>
                                          </p:stCondLst>
                                        </p:cTn>
                                        <p:tgtEl>
                                          <p:spTgt spid="29698"/>
                                        </p:tgtEl>
                                      </p:cBhvr>
                                      <p:to x="100000" y="95000"/>
                                    </p:animScale>
                                    <p:animScale>
                                      <p:cBhvr>
                                        <p:cTn id="56" dur="166" decel="50000">
                                          <p:stCondLst>
                                            <p:cond delay="1834"/>
                                          </p:stCondLst>
                                        </p:cTn>
                                        <p:tgtEl>
                                          <p:spTgt spid="2969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074"/>
                                        </p:tgtEl>
                                        <p:attrNameLst>
                                          <p:attrName>style.visibility</p:attrName>
                                        </p:attrNameLst>
                                      </p:cBhvr>
                                      <p:to>
                                        <p:strVal val="visible"/>
                                      </p:to>
                                    </p:set>
                                    <p:animEffect transition="in" filter="wipe(down)">
                                      <p:cBhvr>
                                        <p:cTn id="79" dur="580">
                                          <p:stCondLst>
                                            <p:cond delay="0"/>
                                          </p:stCondLst>
                                        </p:cTn>
                                        <p:tgtEl>
                                          <p:spTgt spid="3074"/>
                                        </p:tgtEl>
                                      </p:cBhvr>
                                    </p:animEffect>
                                    <p:anim calcmode="lin" valueType="num">
                                      <p:cBhvr>
                                        <p:cTn id="8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85" dur="26">
                                          <p:stCondLst>
                                            <p:cond delay="650"/>
                                          </p:stCondLst>
                                        </p:cTn>
                                        <p:tgtEl>
                                          <p:spTgt spid="3074"/>
                                        </p:tgtEl>
                                      </p:cBhvr>
                                      <p:to x="100000" y="60000"/>
                                    </p:animScale>
                                    <p:animScale>
                                      <p:cBhvr>
                                        <p:cTn id="86" dur="166" decel="50000">
                                          <p:stCondLst>
                                            <p:cond delay="676"/>
                                          </p:stCondLst>
                                        </p:cTn>
                                        <p:tgtEl>
                                          <p:spTgt spid="3074"/>
                                        </p:tgtEl>
                                      </p:cBhvr>
                                      <p:to x="100000" y="100000"/>
                                    </p:animScale>
                                    <p:animScale>
                                      <p:cBhvr>
                                        <p:cTn id="87" dur="26">
                                          <p:stCondLst>
                                            <p:cond delay="1312"/>
                                          </p:stCondLst>
                                        </p:cTn>
                                        <p:tgtEl>
                                          <p:spTgt spid="3074"/>
                                        </p:tgtEl>
                                      </p:cBhvr>
                                      <p:to x="100000" y="80000"/>
                                    </p:animScale>
                                    <p:animScale>
                                      <p:cBhvr>
                                        <p:cTn id="88" dur="166" decel="50000">
                                          <p:stCondLst>
                                            <p:cond delay="1338"/>
                                          </p:stCondLst>
                                        </p:cTn>
                                        <p:tgtEl>
                                          <p:spTgt spid="3074"/>
                                        </p:tgtEl>
                                      </p:cBhvr>
                                      <p:to x="100000" y="100000"/>
                                    </p:animScale>
                                    <p:animScale>
                                      <p:cBhvr>
                                        <p:cTn id="89" dur="26">
                                          <p:stCondLst>
                                            <p:cond delay="1642"/>
                                          </p:stCondLst>
                                        </p:cTn>
                                        <p:tgtEl>
                                          <p:spTgt spid="3074"/>
                                        </p:tgtEl>
                                      </p:cBhvr>
                                      <p:to x="100000" y="90000"/>
                                    </p:animScale>
                                    <p:animScale>
                                      <p:cBhvr>
                                        <p:cTn id="90" dur="166" decel="50000">
                                          <p:stCondLst>
                                            <p:cond delay="1668"/>
                                          </p:stCondLst>
                                        </p:cTn>
                                        <p:tgtEl>
                                          <p:spTgt spid="3074"/>
                                        </p:tgtEl>
                                      </p:cBhvr>
                                      <p:to x="100000" y="100000"/>
                                    </p:animScale>
                                    <p:animScale>
                                      <p:cBhvr>
                                        <p:cTn id="91" dur="26">
                                          <p:stCondLst>
                                            <p:cond delay="1808"/>
                                          </p:stCondLst>
                                        </p:cTn>
                                        <p:tgtEl>
                                          <p:spTgt spid="3074"/>
                                        </p:tgtEl>
                                      </p:cBhvr>
                                      <p:to x="100000" y="95000"/>
                                    </p:animScale>
                                    <p:animScale>
                                      <p:cBhvr>
                                        <p:cTn id="92"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1376087" y="260648"/>
            <a:ext cx="7588401" cy="720080"/>
          </a:xfrm>
          <a:prstGeom prst="rect">
            <a:avLst/>
          </a:prstGeom>
          <a:noFill/>
          <a:ln w="9525">
            <a:noFill/>
            <a:miter lim="800000"/>
            <a:headEnd/>
            <a:tailEnd/>
          </a:ln>
        </p:spPr>
      </p:pic>
      <p:pic>
        <p:nvPicPr>
          <p:cNvPr id="30724" name="Picture 4"/>
          <p:cNvPicPr>
            <a:picLocks noChangeAspect="1" noChangeArrowheads="1"/>
          </p:cNvPicPr>
          <p:nvPr/>
        </p:nvPicPr>
        <p:blipFill>
          <a:blip r:embed="rId3" cstate="print"/>
          <a:srcRect/>
          <a:stretch>
            <a:fillRect/>
          </a:stretch>
        </p:blipFill>
        <p:spPr bwMode="auto">
          <a:xfrm>
            <a:off x="219075" y="1124744"/>
            <a:ext cx="8313365" cy="2232248"/>
          </a:xfrm>
          <a:prstGeom prst="rect">
            <a:avLst/>
          </a:prstGeom>
          <a:noFill/>
          <a:ln w="9525">
            <a:noFill/>
            <a:miter lim="800000"/>
            <a:headEnd/>
            <a:tailEnd/>
          </a:ln>
        </p:spPr>
      </p:pic>
      <p:sp>
        <p:nvSpPr>
          <p:cNvPr id="4" name="TextBox 3"/>
          <p:cNvSpPr txBox="1"/>
          <p:nvPr/>
        </p:nvSpPr>
        <p:spPr>
          <a:xfrm>
            <a:off x="8572302"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Scale>
                                      <p:cBhvr>
                                        <p:cTn id="7" dur="2000" decel="50000" fill="hold">
                                          <p:stCondLst>
                                            <p:cond delay="0"/>
                                          </p:stCondLst>
                                        </p:cTn>
                                        <p:tgtEl>
                                          <p:spTgt spid="993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99330"/>
                                        </p:tgtEl>
                                        <p:attrNameLst>
                                          <p:attrName>ppt_x</p:attrName>
                                          <p:attrName>ppt_y</p:attrName>
                                        </p:attrNameLst>
                                      </p:cBhvr>
                                    </p:animMotion>
                                    <p:animEffect transition="in" filter="fade">
                                      <p:cBhvr>
                                        <p:cTn id="9" dur="2000"/>
                                        <p:tgtEl>
                                          <p:spTgt spid="9933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2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4"/>
                                        </p:tgtEl>
                                        <p:attrNameLst>
                                          <p:attrName>ppt_x</p:attrName>
                                          <p:attrName>ppt_y</p:attrName>
                                        </p:attrNameLst>
                                      </p:cBhvr>
                                    </p:animMotion>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724"/>
                                        </p:tgtEl>
                                        <p:attrNameLst>
                                          <p:attrName>style.visibility</p:attrName>
                                        </p:attrNameLst>
                                      </p:cBhvr>
                                      <p:to>
                                        <p:strVal val="visible"/>
                                      </p:to>
                                    </p:set>
                                    <p:animScale>
                                      <p:cBhvr>
                                        <p:cTn id="21" dur="2000" decel="50000" fill="hold">
                                          <p:stCondLst>
                                            <p:cond delay="0"/>
                                          </p:stCondLst>
                                        </p:cTn>
                                        <p:tgtEl>
                                          <p:spTgt spid="307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30724"/>
                                        </p:tgtEl>
                                        <p:attrNameLst>
                                          <p:attrName>ppt_x</p:attrName>
                                          <p:attrName>ppt_y</p:attrName>
                                        </p:attrNameLst>
                                      </p:cBhvr>
                                    </p:animMotion>
                                    <p:animEffect transition="in" filter="fade">
                                      <p:cBhvr>
                                        <p:cTn id="23"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4240311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660232" y="44624"/>
            <a:ext cx="2190750" cy="864096"/>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6804248" y="3267074"/>
            <a:ext cx="2066925" cy="1098029"/>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144016" y="4221088"/>
            <a:ext cx="8532440" cy="1128514"/>
          </a:xfrm>
          <a:prstGeom prst="rect">
            <a:avLst/>
          </a:prstGeom>
          <a:noFill/>
          <a:ln w="9525">
            <a:noFill/>
            <a:miter lim="800000"/>
            <a:headEnd/>
            <a:tailEnd/>
          </a:ln>
        </p:spPr>
      </p:pic>
      <p:pic>
        <p:nvPicPr>
          <p:cNvPr id="8195" name="Picture 3"/>
          <p:cNvPicPr>
            <a:picLocks noChangeAspect="1" noChangeArrowheads="1"/>
          </p:cNvPicPr>
          <p:nvPr/>
        </p:nvPicPr>
        <p:blipFill>
          <a:blip r:embed="rId5" cstate="print"/>
          <a:srcRect/>
          <a:stretch>
            <a:fillRect/>
          </a:stretch>
        </p:blipFill>
        <p:spPr bwMode="auto">
          <a:xfrm>
            <a:off x="173533" y="764704"/>
            <a:ext cx="8574931" cy="1368152"/>
          </a:xfrm>
          <a:prstGeom prst="rect">
            <a:avLst/>
          </a:prstGeom>
          <a:noFill/>
          <a:ln w="9525">
            <a:noFill/>
            <a:miter lim="800000"/>
            <a:headEnd/>
            <a:tailEnd/>
          </a:ln>
        </p:spPr>
      </p:pic>
      <p:sp>
        <p:nvSpPr>
          <p:cNvPr id="6" name="TextBox 5"/>
          <p:cNvSpPr txBox="1"/>
          <p:nvPr/>
        </p:nvSpPr>
        <p:spPr>
          <a:xfrm>
            <a:off x="853244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00294" y="42930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2000" fill="hold"/>
                                        <p:tgtEl>
                                          <p:spTgt spid="9218"/>
                                        </p:tgtEl>
                                        <p:attrNameLst>
                                          <p:attrName>ppt_w</p:attrName>
                                        </p:attrNameLst>
                                      </p:cBhvr>
                                      <p:tavLst>
                                        <p:tav tm="0">
                                          <p:val>
                                            <p:fltVal val="0"/>
                                          </p:val>
                                        </p:tav>
                                        <p:tav tm="100000">
                                          <p:val>
                                            <p:strVal val="#ppt_w"/>
                                          </p:val>
                                        </p:tav>
                                      </p:tavLst>
                                    </p:anim>
                                    <p:anim calcmode="lin" valueType="num">
                                      <p:cBhvr>
                                        <p:cTn id="8" dur="2000" fill="hold"/>
                                        <p:tgtEl>
                                          <p:spTgt spid="92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p:cTn id="19" dur="2000" fill="hold"/>
                                        <p:tgtEl>
                                          <p:spTgt spid="8195"/>
                                        </p:tgtEl>
                                        <p:attrNameLst>
                                          <p:attrName>ppt_w</p:attrName>
                                        </p:attrNameLst>
                                      </p:cBhvr>
                                      <p:tavLst>
                                        <p:tav tm="0">
                                          <p:val>
                                            <p:fltVal val="0"/>
                                          </p:val>
                                        </p:tav>
                                        <p:tav tm="100000">
                                          <p:val>
                                            <p:strVal val="#ppt_w"/>
                                          </p:val>
                                        </p:tav>
                                      </p:tavLst>
                                    </p:anim>
                                    <p:anim calcmode="lin" valueType="num">
                                      <p:cBhvr>
                                        <p:cTn id="20" dur="2000" fill="hold"/>
                                        <p:tgtEl>
                                          <p:spTgt spid="819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9219"/>
                                        </p:tgtEl>
                                        <p:attrNameLst>
                                          <p:attrName>style.visibility</p:attrName>
                                        </p:attrNameLst>
                                      </p:cBhvr>
                                      <p:to>
                                        <p:strVal val="visible"/>
                                      </p:to>
                                    </p:set>
                                    <p:anim calcmode="lin" valueType="num">
                                      <p:cBhvr>
                                        <p:cTn id="25" dur="2000" fill="hold"/>
                                        <p:tgtEl>
                                          <p:spTgt spid="9219"/>
                                        </p:tgtEl>
                                        <p:attrNameLst>
                                          <p:attrName>ppt_w</p:attrName>
                                        </p:attrNameLst>
                                      </p:cBhvr>
                                      <p:tavLst>
                                        <p:tav tm="0">
                                          <p:val>
                                            <p:fltVal val="0"/>
                                          </p:val>
                                        </p:tav>
                                        <p:tav tm="100000">
                                          <p:val>
                                            <p:strVal val="#ppt_w"/>
                                          </p:val>
                                        </p:tav>
                                      </p:tavLst>
                                    </p:anim>
                                    <p:anim calcmode="lin" valueType="num">
                                      <p:cBhvr>
                                        <p:cTn id="26" dur="2000" fill="hold"/>
                                        <p:tgtEl>
                                          <p:spTgt spid="921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000" fill="hold"/>
                                        <p:tgtEl>
                                          <p:spTgt spid="7"/>
                                        </p:tgtEl>
                                        <p:attrNameLst>
                                          <p:attrName>ppt_w</p:attrName>
                                        </p:attrNameLst>
                                      </p:cBhvr>
                                      <p:tavLst>
                                        <p:tav tm="0">
                                          <p:val>
                                            <p:fltVal val="0"/>
                                          </p:val>
                                        </p:tav>
                                        <p:tav tm="100000">
                                          <p:val>
                                            <p:strVal val="#ppt_w"/>
                                          </p:val>
                                        </p:tav>
                                      </p:tavLst>
                                    </p:anim>
                                    <p:anim calcmode="lin" valueType="num">
                                      <p:cBhvr>
                                        <p:cTn id="32"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8194"/>
                                        </p:tgtEl>
                                        <p:attrNameLst>
                                          <p:attrName>style.visibility</p:attrName>
                                        </p:attrNameLst>
                                      </p:cBhvr>
                                      <p:to>
                                        <p:strVal val="visible"/>
                                      </p:to>
                                    </p:set>
                                    <p:anim calcmode="lin" valueType="num">
                                      <p:cBhvr>
                                        <p:cTn id="37" dur="2000" fill="hold"/>
                                        <p:tgtEl>
                                          <p:spTgt spid="8194"/>
                                        </p:tgtEl>
                                        <p:attrNameLst>
                                          <p:attrName>ppt_w</p:attrName>
                                        </p:attrNameLst>
                                      </p:cBhvr>
                                      <p:tavLst>
                                        <p:tav tm="0">
                                          <p:val>
                                            <p:fltVal val="0"/>
                                          </p:val>
                                        </p:tav>
                                        <p:tav tm="100000">
                                          <p:val>
                                            <p:strVal val="#ppt_w"/>
                                          </p:val>
                                        </p:tav>
                                      </p:tavLst>
                                    </p:anim>
                                    <p:anim calcmode="lin" valueType="num">
                                      <p:cBhvr>
                                        <p:cTn id="38" dur="2000" fill="hold"/>
                                        <p:tgtEl>
                                          <p:spTgt spid="8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179512" y="188640"/>
            <a:ext cx="8928992" cy="414057"/>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185738" y="1165126"/>
            <a:ext cx="8772525" cy="14034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144016" y="2965326"/>
            <a:ext cx="8676456" cy="1207566"/>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261168" y="4261470"/>
            <a:ext cx="8559304" cy="895722"/>
          </a:xfrm>
          <a:prstGeom prst="rect">
            <a:avLst/>
          </a:prstGeom>
          <a:noFill/>
          <a:ln w="9525">
            <a:noFill/>
            <a:miter lim="800000"/>
            <a:headEnd/>
            <a:tailEnd/>
          </a:ln>
        </p:spPr>
      </p:pic>
      <p:sp>
        <p:nvSpPr>
          <p:cNvPr id="6" name="TextBox 5"/>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0" fill="hold"/>
                                        <p:tgtEl>
                                          <p:spTgt spid="100354"/>
                                        </p:tgtEl>
                                        <p:attrNameLst>
                                          <p:attrName>ppt_x</p:attrName>
                                        </p:attrNameLst>
                                      </p:cBhvr>
                                      <p:tavLst>
                                        <p:tav tm="0">
                                          <p:val>
                                            <p:strVal val="#ppt_x"/>
                                          </p:val>
                                        </p:tav>
                                        <p:tav tm="100000">
                                          <p:val>
                                            <p:strVal val="#ppt_x"/>
                                          </p:val>
                                        </p:tav>
                                      </p:tavLst>
                                    </p:anim>
                                    <p:anim calcmode="lin" valueType="num">
                                      <p:cBhvr additive="base">
                                        <p:cTn id="8" dur="5000" fill="hold"/>
                                        <p:tgtEl>
                                          <p:spTgt spid="1003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0" fill="hold"/>
                                        <p:tgtEl>
                                          <p:spTgt spid="6"/>
                                        </p:tgtEl>
                                        <p:attrNameLst>
                                          <p:attrName>ppt_x</p:attrName>
                                        </p:attrNameLst>
                                      </p:cBhvr>
                                      <p:tavLst>
                                        <p:tav tm="0">
                                          <p:val>
                                            <p:strVal val="#ppt_x"/>
                                          </p:val>
                                        </p:tav>
                                        <p:tav tm="100000">
                                          <p:val>
                                            <p:strVal val="#ppt_x"/>
                                          </p:val>
                                        </p:tav>
                                      </p:tavLst>
                                    </p:anim>
                                    <p:anim calcmode="lin" valueType="num">
                                      <p:cBhvr additive="base">
                                        <p:cTn id="14"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31747"/>
                                        </p:tgtEl>
                                        <p:attrNameLst>
                                          <p:attrName>style.visibility</p:attrName>
                                        </p:attrNameLst>
                                      </p:cBhvr>
                                      <p:to>
                                        <p:strVal val="visible"/>
                                      </p:to>
                                    </p:set>
                                    <p:anim calcmode="lin" valueType="num">
                                      <p:cBhvr additive="base">
                                        <p:cTn id="19" dur="5000" fill="hold"/>
                                        <p:tgtEl>
                                          <p:spTgt spid="31747"/>
                                        </p:tgtEl>
                                        <p:attrNameLst>
                                          <p:attrName>ppt_x</p:attrName>
                                        </p:attrNameLst>
                                      </p:cBhvr>
                                      <p:tavLst>
                                        <p:tav tm="0">
                                          <p:val>
                                            <p:strVal val="#ppt_x"/>
                                          </p:val>
                                        </p:tav>
                                        <p:tav tm="100000">
                                          <p:val>
                                            <p:strVal val="#ppt_x"/>
                                          </p:val>
                                        </p:tav>
                                      </p:tavLst>
                                    </p:anim>
                                    <p:anim calcmode="lin" valueType="num">
                                      <p:cBhvr additive="base">
                                        <p:cTn id="20" dur="5000" fill="hold"/>
                                        <p:tgtEl>
                                          <p:spTgt spid="317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0" fill="hold"/>
                                        <p:tgtEl>
                                          <p:spTgt spid="4098"/>
                                        </p:tgtEl>
                                        <p:attrNameLst>
                                          <p:attrName>ppt_x</p:attrName>
                                        </p:attrNameLst>
                                      </p:cBhvr>
                                      <p:tavLst>
                                        <p:tav tm="0">
                                          <p:val>
                                            <p:strVal val="#ppt_x"/>
                                          </p:val>
                                        </p:tav>
                                        <p:tav tm="100000">
                                          <p:val>
                                            <p:strVal val="#ppt_x"/>
                                          </p:val>
                                        </p:tav>
                                      </p:tavLst>
                                    </p:anim>
                                    <p:anim calcmode="lin" valueType="num">
                                      <p:cBhvr additive="base">
                                        <p:cTn id="26" dur="50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nodeType="clickEffect">
                                  <p:stCondLst>
                                    <p:cond delay="0"/>
                                  </p:stCondLst>
                                  <p:childTnLst>
                                    <p:set>
                                      <p:cBhvr>
                                        <p:cTn id="30" dur="1" fill="hold">
                                          <p:stCondLst>
                                            <p:cond delay="0"/>
                                          </p:stCondLst>
                                        </p:cTn>
                                        <p:tgtEl>
                                          <p:spTgt spid="4099"/>
                                        </p:tgtEl>
                                        <p:attrNameLst>
                                          <p:attrName>style.visibility</p:attrName>
                                        </p:attrNameLst>
                                      </p:cBhvr>
                                      <p:to>
                                        <p:strVal val="visible"/>
                                      </p:to>
                                    </p:set>
                                    <p:anim calcmode="lin" valueType="num">
                                      <p:cBhvr additive="base">
                                        <p:cTn id="31" dur="5000" fill="hold"/>
                                        <p:tgtEl>
                                          <p:spTgt spid="4099"/>
                                        </p:tgtEl>
                                        <p:attrNameLst>
                                          <p:attrName>ppt_x</p:attrName>
                                        </p:attrNameLst>
                                      </p:cBhvr>
                                      <p:tavLst>
                                        <p:tav tm="0">
                                          <p:val>
                                            <p:strVal val="#ppt_x"/>
                                          </p:val>
                                        </p:tav>
                                        <p:tav tm="100000">
                                          <p:val>
                                            <p:strVal val="#ppt_x"/>
                                          </p:val>
                                        </p:tav>
                                      </p:tavLst>
                                    </p:anim>
                                    <p:anim calcmode="lin" valueType="num">
                                      <p:cBhvr additive="base">
                                        <p:cTn id="32" dur="50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3563872" y="116632"/>
            <a:ext cx="5472624" cy="532061"/>
          </a:xfrm>
          <a:prstGeom prst="rect">
            <a:avLst/>
          </a:prstGeom>
          <a:noFill/>
          <a:ln w="9525">
            <a:noFill/>
            <a:miter lim="800000"/>
            <a:headEnd/>
            <a:tailEnd/>
          </a:ln>
        </p:spPr>
      </p:pic>
      <p:pic>
        <p:nvPicPr>
          <p:cNvPr id="101379" name="Picture 3"/>
          <p:cNvPicPr>
            <a:picLocks noChangeAspect="1" noChangeArrowheads="1"/>
          </p:cNvPicPr>
          <p:nvPr/>
        </p:nvPicPr>
        <p:blipFill>
          <a:blip r:embed="rId3" cstate="print"/>
          <a:srcRect/>
          <a:stretch>
            <a:fillRect/>
          </a:stretch>
        </p:blipFill>
        <p:spPr bwMode="auto">
          <a:xfrm>
            <a:off x="8244408" y="1165763"/>
            <a:ext cx="720080" cy="535045"/>
          </a:xfrm>
          <a:prstGeom prst="rect">
            <a:avLst/>
          </a:prstGeom>
          <a:ln>
            <a:headEnd/>
            <a:tailEnd/>
          </a:ln>
        </p:spPr>
        <p:style>
          <a:lnRef idx="1">
            <a:schemeClr val="dk1"/>
          </a:lnRef>
          <a:fillRef idx="2">
            <a:schemeClr val="dk1"/>
          </a:fillRef>
          <a:effectRef idx="1">
            <a:schemeClr val="dk1"/>
          </a:effectRef>
          <a:fontRef idx="minor">
            <a:schemeClr val="dk1"/>
          </a:fontRef>
        </p:style>
      </p:pic>
      <p:pic>
        <p:nvPicPr>
          <p:cNvPr id="101380" name="Picture 4"/>
          <p:cNvPicPr>
            <a:picLocks noChangeAspect="1" noChangeArrowheads="1"/>
          </p:cNvPicPr>
          <p:nvPr/>
        </p:nvPicPr>
        <p:blipFill>
          <a:blip r:embed="rId4" cstate="print"/>
          <a:srcRect/>
          <a:stretch>
            <a:fillRect/>
          </a:stretch>
        </p:blipFill>
        <p:spPr bwMode="auto">
          <a:xfrm>
            <a:off x="8137723" y="2924944"/>
            <a:ext cx="898773" cy="648072"/>
          </a:xfrm>
          <a:prstGeom prst="rect">
            <a:avLst/>
          </a:prstGeom>
          <a:noFill/>
          <a:ln w="9525">
            <a:noFill/>
            <a:miter lim="800000"/>
            <a:headEnd/>
            <a:tailEnd/>
          </a:ln>
        </p:spPr>
      </p:pic>
      <p:pic>
        <p:nvPicPr>
          <p:cNvPr id="101381" name="Picture 5"/>
          <p:cNvPicPr>
            <a:picLocks noChangeAspect="1" noChangeArrowheads="1"/>
          </p:cNvPicPr>
          <p:nvPr/>
        </p:nvPicPr>
        <p:blipFill>
          <a:blip r:embed="rId5" cstate="print"/>
          <a:srcRect/>
          <a:stretch>
            <a:fillRect/>
          </a:stretch>
        </p:blipFill>
        <p:spPr bwMode="auto">
          <a:xfrm>
            <a:off x="8323667" y="4725144"/>
            <a:ext cx="712829" cy="627881"/>
          </a:xfrm>
          <a:prstGeom prst="rect">
            <a:avLst/>
          </a:prstGeom>
          <a:noFill/>
          <a:ln w="9525">
            <a:noFill/>
            <a:miter lim="800000"/>
            <a:headEnd/>
            <a:tailEnd/>
          </a:ln>
        </p:spPr>
      </p:pic>
      <p:pic>
        <p:nvPicPr>
          <p:cNvPr id="32770" name="Picture 2"/>
          <p:cNvPicPr>
            <a:picLocks noChangeAspect="1" noChangeArrowheads="1"/>
          </p:cNvPicPr>
          <p:nvPr/>
        </p:nvPicPr>
        <p:blipFill>
          <a:blip r:embed="rId6" cstate="print"/>
          <a:srcRect/>
          <a:stretch>
            <a:fillRect/>
          </a:stretch>
        </p:blipFill>
        <p:spPr bwMode="auto">
          <a:xfrm>
            <a:off x="35496" y="1772816"/>
            <a:ext cx="9001000" cy="1152128"/>
          </a:xfrm>
          <a:prstGeom prst="rect">
            <a:avLst/>
          </a:prstGeom>
          <a:noFill/>
          <a:ln w="9525">
            <a:noFill/>
            <a:miter lim="800000"/>
            <a:headEnd/>
            <a:tailEnd/>
          </a:ln>
        </p:spPr>
      </p:pic>
      <p:pic>
        <p:nvPicPr>
          <p:cNvPr id="32771" name="Picture 3"/>
          <p:cNvPicPr>
            <a:picLocks noChangeAspect="1" noChangeArrowheads="1"/>
          </p:cNvPicPr>
          <p:nvPr/>
        </p:nvPicPr>
        <p:blipFill>
          <a:blip r:embed="rId7" cstate="print"/>
          <a:srcRect/>
          <a:stretch>
            <a:fillRect/>
          </a:stretch>
        </p:blipFill>
        <p:spPr bwMode="auto">
          <a:xfrm>
            <a:off x="253627" y="3501008"/>
            <a:ext cx="8710861" cy="1095747"/>
          </a:xfrm>
          <a:prstGeom prst="rect">
            <a:avLst/>
          </a:prstGeom>
          <a:noFill/>
          <a:ln w="9525">
            <a:noFill/>
            <a:miter lim="800000"/>
            <a:headEnd/>
            <a:tailEnd/>
          </a:ln>
        </p:spPr>
      </p:pic>
      <p:pic>
        <p:nvPicPr>
          <p:cNvPr id="32772" name="Picture 4"/>
          <p:cNvPicPr>
            <a:picLocks noChangeAspect="1" noChangeArrowheads="1"/>
          </p:cNvPicPr>
          <p:nvPr/>
        </p:nvPicPr>
        <p:blipFill>
          <a:blip r:embed="rId8" cstate="print"/>
          <a:srcRect/>
          <a:stretch>
            <a:fillRect/>
          </a:stretch>
        </p:blipFill>
        <p:spPr bwMode="auto">
          <a:xfrm>
            <a:off x="715838" y="5373216"/>
            <a:ext cx="8248650" cy="1296144"/>
          </a:xfrm>
          <a:prstGeom prst="rect">
            <a:avLst/>
          </a:prstGeom>
          <a:noFill/>
          <a:ln w="9525">
            <a:noFill/>
            <a:miter lim="800000"/>
            <a:headEnd/>
            <a:tailEnd/>
          </a:ln>
        </p:spPr>
      </p:pic>
      <p:sp>
        <p:nvSpPr>
          <p:cNvPr id="9" name="TextBox 8"/>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01378"/>
                                        </p:tgtEl>
                                        <p:attrNameLst>
                                          <p:attrName>style.visibility</p:attrName>
                                        </p:attrNameLst>
                                      </p:cBhvr>
                                      <p:to>
                                        <p:strVal val="visible"/>
                                      </p:to>
                                    </p:set>
                                    <p:anim calcmode="lin" valueType="num">
                                      <p:cBhvr additive="base">
                                        <p:cTn id="7" dur="3000" fill="hold"/>
                                        <p:tgtEl>
                                          <p:spTgt spid="101378"/>
                                        </p:tgtEl>
                                        <p:attrNameLst>
                                          <p:attrName>ppt_x</p:attrName>
                                        </p:attrNameLst>
                                      </p:cBhvr>
                                      <p:tavLst>
                                        <p:tav tm="0">
                                          <p:val>
                                            <p:strVal val="#ppt_x"/>
                                          </p:val>
                                        </p:tav>
                                        <p:tav tm="100000">
                                          <p:val>
                                            <p:strVal val="#ppt_x"/>
                                          </p:val>
                                        </p:tav>
                                      </p:tavLst>
                                    </p:anim>
                                    <p:anim calcmode="lin" valueType="num">
                                      <p:cBhvr additive="base">
                                        <p:cTn id="8" dur="3000" fill="hold"/>
                                        <p:tgtEl>
                                          <p:spTgt spid="1013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3000" fill="hold"/>
                                        <p:tgtEl>
                                          <p:spTgt spid="9"/>
                                        </p:tgtEl>
                                        <p:attrNameLst>
                                          <p:attrName>ppt_x</p:attrName>
                                        </p:attrNameLst>
                                      </p:cBhvr>
                                      <p:tavLst>
                                        <p:tav tm="0">
                                          <p:val>
                                            <p:strVal val="#ppt_x"/>
                                          </p:val>
                                        </p:tav>
                                        <p:tav tm="100000">
                                          <p:val>
                                            <p:strVal val="#ppt_x"/>
                                          </p:val>
                                        </p:tav>
                                      </p:tavLst>
                                    </p:anim>
                                    <p:anim calcmode="lin" valueType="num">
                                      <p:cBhvr additive="base">
                                        <p:cTn id="14"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101379"/>
                                        </p:tgtEl>
                                        <p:attrNameLst>
                                          <p:attrName>style.visibility</p:attrName>
                                        </p:attrNameLst>
                                      </p:cBhvr>
                                      <p:to>
                                        <p:strVal val="visible"/>
                                      </p:to>
                                    </p:set>
                                    <p:anim calcmode="lin" valueType="num">
                                      <p:cBhvr additive="base">
                                        <p:cTn id="19" dur="3000" fill="hold"/>
                                        <p:tgtEl>
                                          <p:spTgt spid="101379"/>
                                        </p:tgtEl>
                                        <p:attrNameLst>
                                          <p:attrName>ppt_x</p:attrName>
                                        </p:attrNameLst>
                                      </p:cBhvr>
                                      <p:tavLst>
                                        <p:tav tm="0">
                                          <p:val>
                                            <p:strVal val="#ppt_x"/>
                                          </p:val>
                                        </p:tav>
                                        <p:tav tm="100000">
                                          <p:val>
                                            <p:strVal val="#ppt_x"/>
                                          </p:val>
                                        </p:tav>
                                      </p:tavLst>
                                    </p:anim>
                                    <p:anim calcmode="lin" valueType="num">
                                      <p:cBhvr additive="base">
                                        <p:cTn id="20" dur="3000" fill="hold"/>
                                        <p:tgtEl>
                                          <p:spTgt spid="10137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32770"/>
                                        </p:tgtEl>
                                        <p:attrNameLst>
                                          <p:attrName>style.visibility</p:attrName>
                                        </p:attrNameLst>
                                      </p:cBhvr>
                                      <p:to>
                                        <p:strVal val="visible"/>
                                      </p:to>
                                    </p:set>
                                    <p:anim calcmode="lin" valueType="num">
                                      <p:cBhvr additive="base">
                                        <p:cTn id="25" dur="3000" fill="hold"/>
                                        <p:tgtEl>
                                          <p:spTgt spid="32770"/>
                                        </p:tgtEl>
                                        <p:attrNameLst>
                                          <p:attrName>ppt_x</p:attrName>
                                        </p:attrNameLst>
                                      </p:cBhvr>
                                      <p:tavLst>
                                        <p:tav tm="0">
                                          <p:val>
                                            <p:strVal val="#ppt_x"/>
                                          </p:val>
                                        </p:tav>
                                        <p:tav tm="100000">
                                          <p:val>
                                            <p:strVal val="#ppt_x"/>
                                          </p:val>
                                        </p:tav>
                                      </p:tavLst>
                                    </p:anim>
                                    <p:anim calcmode="lin" valueType="num">
                                      <p:cBhvr additive="base">
                                        <p:cTn id="26" dur="30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nodeType="clickEffect">
                                  <p:stCondLst>
                                    <p:cond delay="0"/>
                                  </p:stCondLst>
                                  <p:childTnLst>
                                    <p:set>
                                      <p:cBhvr>
                                        <p:cTn id="30" dur="1" fill="hold">
                                          <p:stCondLst>
                                            <p:cond delay="0"/>
                                          </p:stCondLst>
                                        </p:cTn>
                                        <p:tgtEl>
                                          <p:spTgt spid="101380"/>
                                        </p:tgtEl>
                                        <p:attrNameLst>
                                          <p:attrName>style.visibility</p:attrName>
                                        </p:attrNameLst>
                                      </p:cBhvr>
                                      <p:to>
                                        <p:strVal val="visible"/>
                                      </p:to>
                                    </p:set>
                                    <p:anim calcmode="lin" valueType="num">
                                      <p:cBhvr additive="base">
                                        <p:cTn id="31" dur="3000" fill="hold"/>
                                        <p:tgtEl>
                                          <p:spTgt spid="101380"/>
                                        </p:tgtEl>
                                        <p:attrNameLst>
                                          <p:attrName>ppt_x</p:attrName>
                                        </p:attrNameLst>
                                      </p:cBhvr>
                                      <p:tavLst>
                                        <p:tav tm="0">
                                          <p:val>
                                            <p:strVal val="#ppt_x"/>
                                          </p:val>
                                        </p:tav>
                                        <p:tav tm="100000">
                                          <p:val>
                                            <p:strVal val="#ppt_x"/>
                                          </p:val>
                                        </p:tav>
                                      </p:tavLst>
                                    </p:anim>
                                    <p:anim calcmode="lin" valueType="num">
                                      <p:cBhvr additive="base">
                                        <p:cTn id="32" dur="3000" fill="hold"/>
                                        <p:tgtEl>
                                          <p:spTgt spid="10138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nodeType="clickEffect">
                                  <p:stCondLst>
                                    <p:cond delay="0"/>
                                  </p:stCondLst>
                                  <p:childTnLst>
                                    <p:set>
                                      <p:cBhvr>
                                        <p:cTn id="36" dur="1" fill="hold">
                                          <p:stCondLst>
                                            <p:cond delay="0"/>
                                          </p:stCondLst>
                                        </p:cTn>
                                        <p:tgtEl>
                                          <p:spTgt spid="32771"/>
                                        </p:tgtEl>
                                        <p:attrNameLst>
                                          <p:attrName>style.visibility</p:attrName>
                                        </p:attrNameLst>
                                      </p:cBhvr>
                                      <p:to>
                                        <p:strVal val="visible"/>
                                      </p:to>
                                    </p:set>
                                    <p:anim calcmode="lin" valueType="num">
                                      <p:cBhvr additive="base">
                                        <p:cTn id="37" dur="3000" fill="hold"/>
                                        <p:tgtEl>
                                          <p:spTgt spid="32771"/>
                                        </p:tgtEl>
                                        <p:attrNameLst>
                                          <p:attrName>ppt_x</p:attrName>
                                        </p:attrNameLst>
                                      </p:cBhvr>
                                      <p:tavLst>
                                        <p:tav tm="0">
                                          <p:val>
                                            <p:strVal val="#ppt_x"/>
                                          </p:val>
                                        </p:tav>
                                        <p:tav tm="100000">
                                          <p:val>
                                            <p:strVal val="#ppt_x"/>
                                          </p:val>
                                        </p:tav>
                                      </p:tavLst>
                                    </p:anim>
                                    <p:anim calcmode="lin" valueType="num">
                                      <p:cBhvr additive="base">
                                        <p:cTn id="38" dur="3000" fill="hold"/>
                                        <p:tgtEl>
                                          <p:spTgt spid="3277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nodeType="clickEffect">
                                  <p:stCondLst>
                                    <p:cond delay="0"/>
                                  </p:stCondLst>
                                  <p:childTnLst>
                                    <p:set>
                                      <p:cBhvr>
                                        <p:cTn id="42" dur="1" fill="hold">
                                          <p:stCondLst>
                                            <p:cond delay="0"/>
                                          </p:stCondLst>
                                        </p:cTn>
                                        <p:tgtEl>
                                          <p:spTgt spid="101381"/>
                                        </p:tgtEl>
                                        <p:attrNameLst>
                                          <p:attrName>style.visibility</p:attrName>
                                        </p:attrNameLst>
                                      </p:cBhvr>
                                      <p:to>
                                        <p:strVal val="visible"/>
                                      </p:to>
                                    </p:set>
                                    <p:anim calcmode="lin" valueType="num">
                                      <p:cBhvr additive="base">
                                        <p:cTn id="43" dur="3000" fill="hold"/>
                                        <p:tgtEl>
                                          <p:spTgt spid="101381"/>
                                        </p:tgtEl>
                                        <p:attrNameLst>
                                          <p:attrName>ppt_x</p:attrName>
                                        </p:attrNameLst>
                                      </p:cBhvr>
                                      <p:tavLst>
                                        <p:tav tm="0">
                                          <p:val>
                                            <p:strVal val="#ppt_x"/>
                                          </p:val>
                                        </p:tav>
                                        <p:tav tm="100000">
                                          <p:val>
                                            <p:strVal val="#ppt_x"/>
                                          </p:val>
                                        </p:tav>
                                      </p:tavLst>
                                    </p:anim>
                                    <p:anim calcmode="lin" valueType="num">
                                      <p:cBhvr additive="base">
                                        <p:cTn id="44" dur="3000" fill="hold"/>
                                        <p:tgtEl>
                                          <p:spTgt spid="10138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4" fill="hold" nodeType="clickEffect">
                                  <p:stCondLst>
                                    <p:cond delay="0"/>
                                  </p:stCondLst>
                                  <p:childTnLst>
                                    <p:set>
                                      <p:cBhvr>
                                        <p:cTn id="48" dur="1" fill="hold">
                                          <p:stCondLst>
                                            <p:cond delay="0"/>
                                          </p:stCondLst>
                                        </p:cTn>
                                        <p:tgtEl>
                                          <p:spTgt spid="32772"/>
                                        </p:tgtEl>
                                        <p:attrNameLst>
                                          <p:attrName>style.visibility</p:attrName>
                                        </p:attrNameLst>
                                      </p:cBhvr>
                                      <p:to>
                                        <p:strVal val="visible"/>
                                      </p:to>
                                    </p:set>
                                    <p:anim calcmode="lin" valueType="num">
                                      <p:cBhvr additive="base">
                                        <p:cTn id="49" dur="3000" fill="hold"/>
                                        <p:tgtEl>
                                          <p:spTgt spid="32772"/>
                                        </p:tgtEl>
                                        <p:attrNameLst>
                                          <p:attrName>ppt_x</p:attrName>
                                        </p:attrNameLst>
                                      </p:cBhvr>
                                      <p:tavLst>
                                        <p:tav tm="0">
                                          <p:val>
                                            <p:strVal val="#ppt_x"/>
                                          </p:val>
                                        </p:tav>
                                        <p:tav tm="100000">
                                          <p:val>
                                            <p:strVal val="#ppt_x"/>
                                          </p:val>
                                        </p:tav>
                                      </p:tavLst>
                                    </p:anim>
                                    <p:anim calcmode="lin" valueType="num">
                                      <p:cBhvr additive="base">
                                        <p:cTn id="50" dur="3000" fill="hold"/>
                                        <p:tgtEl>
                                          <p:spTgt spid="32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943056846"/>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4094331148"/>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08320685"/>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01995631"/>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58974822"/>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984066908"/>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1926442" y="44624"/>
            <a:ext cx="7110054" cy="795710"/>
          </a:xfrm>
          <a:prstGeom prst="rect">
            <a:avLst/>
          </a:prstGeom>
          <a:noFill/>
          <a:ln w="9525">
            <a:noFill/>
            <a:miter lim="800000"/>
            <a:headEnd/>
            <a:tailEnd/>
          </a:ln>
        </p:spPr>
      </p:pic>
      <p:sp>
        <p:nvSpPr>
          <p:cNvPr id="4" name="Rectangle 3"/>
          <p:cNvSpPr/>
          <p:nvPr/>
        </p:nvSpPr>
        <p:spPr>
          <a:xfrm>
            <a:off x="827584" y="2525995"/>
            <a:ext cx="7704856"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ar-SA" sz="2400" b="1" dirty="0" smtClean="0"/>
              <a:t>{يَا أَيُّهَا النَّبِيُّ قُلْ لِأَزْوَاجِكَ وَبَنَاتِكَ وَنِسَاءِ الْمُؤْمِنِينَ يُدْنِينَ عَلَيْهِنَّ مِنْ جَلَابِيبِهِنَّ ذَلِكَ أَدْنَى أَنْ يُعْرَفْنَ فَلَا يُؤْذَيْنَ وَكَانَ اللَّهُ غَفُورًا رَحِيمًا} [الأحزاب : 59]</a:t>
            </a:r>
            <a:endParaRPr lang="ar-SA" sz="2400" b="1" dirty="0"/>
          </a:p>
        </p:txBody>
      </p:sp>
      <p:pic>
        <p:nvPicPr>
          <p:cNvPr id="5122" name="Picture 2"/>
          <p:cNvPicPr>
            <a:picLocks noChangeAspect="1" noChangeArrowheads="1"/>
          </p:cNvPicPr>
          <p:nvPr/>
        </p:nvPicPr>
        <p:blipFill>
          <a:blip r:embed="rId3" cstate="print"/>
          <a:srcRect/>
          <a:stretch>
            <a:fillRect/>
          </a:stretch>
        </p:blipFill>
        <p:spPr bwMode="auto">
          <a:xfrm>
            <a:off x="4211960" y="1772816"/>
            <a:ext cx="4448175" cy="648072"/>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592882" y="1052736"/>
            <a:ext cx="8299598" cy="723701"/>
          </a:xfrm>
          <a:prstGeom prst="rect">
            <a:avLst/>
          </a:prstGeom>
          <a:noFill/>
          <a:ln w="9525">
            <a:noFill/>
            <a:miter lim="800000"/>
            <a:headEnd/>
            <a:tailEnd/>
          </a:ln>
        </p:spPr>
      </p:pic>
      <p:sp>
        <p:nvSpPr>
          <p:cNvPr id="6" name="TextBox 5"/>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fade">
                                      <p:cBhvr>
                                        <p:cTn id="7" dur="1600" decel="100000"/>
                                        <p:tgtEl>
                                          <p:spTgt spid="102402"/>
                                        </p:tgtEl>
                                      </p:cBhvr>
                                    </p:animEffect>
                                    <p:anim calcmode="lin" valueType="num">
                                      <p:cBhvr>
                                        <p:cTn id="8" dur="1600" decel="100000" fill="hold"/>
                                        <p:tgtEl>
                                          <p:spTgt spid="102402"/>
                                        </p:tgtEl>
                                        <p:attrNameLst>
                                          <p:attrName>style.rotation</p:attrName>
                                        </p:attrNameLst>
                                      </p:cBhvr>
                                      <p:tavLst>
                                        <p:tav tm="0">
                                          <p:val>
                                            <p:fltVal val="-90"/>
                                          </p:val>
                                        </p:tav>
                                        <p:tav tm="100000">
                                          <p:val>
                                            <p:fltVal val="0"/>
                                          </p:val>
                                        </p:tav>
                                      </p:tavLst>
                                    </p:anim>
                                    <p:anim calcmode="lin" valueType="num">
                                      <p:cBhvr>
                                        <p:cTn id="9" dur="1600" decel="100000" fill="hold"/>
                                        <p:tgtEl>
                                          <p:spTgt spid="102402"/>
                                        </p:tgtEl>
                                        <p:attrNameLst>
                                          <p:attrName>ppt_x</p:attrName>
                                        </p:attrNameLst>
                                      </p:cBhvr>
                                      <p:tavLst>
                                        <p:tav tm="0">
                                          <p:val>
                                            <p:strVal val="#ppt_x+0.4"/>
                                          </p:val>
                                        </p:tav>
                                        <p:tav tm="100000">
                                          <p:val>
                                            <p:strVal val="#ppt_x-0.05"/>
                                          </p:val>
                                        </p:tav>
                                      </p:tavLst>
                                    </p:anim>
                                    <p:anim calcmode="lin" valueType="num">
                                      <p:cBhvr>
                                        <p:cTn id="10" dur="1600" decel="100000" fill="hold"/>
                                        <p:tgtEl>
                                          <p:spTgt spid="10240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10240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10240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600" decel="100000"/>
                                        <p:tgtEl>
                                          <p:spTgt spid="6"/>
                                        </p:tgtEl>
                                      </p:cBhvr>
                                    </p:animEffect>
                                    <p:anim calcmode="lin" valueType="num">
                                      <p:cBhvr>
                                        <p:cTn id="18" dur="1600" decel="100000" fill="hold"/>
                                        <p:tgtEl>
                                          <p:spTgt spid="6"/>
                                        </p:tgtEl>
                                        <p:attrNameLst>
                                          <p:attrName>style.rotation</p:attrName>
                                        </p:attrNameLst>
                                      </p:cBhvr>
                                      <p:tavLst>
                                        <p:tav tm="0">
                                          <p:val>
                                            <p:fltVal val="-90"/>
                                          </p:val>
                                        </p:tav>
                                        <p:tav tm="100000">
                                          <p:val>
                                            <p:fltVal val="0"/>
                                          </p:val>
                                        </p:tav>
                                      </p:tavLst>
                                    </p:anim>
                                    <p:anim calcmode="lin" valueType="num">
                                      <p:cBhvr>
                                        <p:cTn id="19" dur="1600" decel="100000" fill="hold"/>
                                        <p:tgtEl>
                                          <p:spTgt spid="6"/>
                                        </p:tgtEl>
                                        <p:attrNameLst>
                                          <p:attrName>ppt_x</p:attrName>
                                        </p:attrNameLst>
                                      </p:cBhvr>
                                      <p:tavLst>
                                        <p:tav tm="0">
                                          <p:val>
                                            <p:strVal val="#ppt_x+0.4"/>
                                          </p:val>
                                        </p:tav>
                                        <p:tav tm="100000">
                                          <p:val>
                                            <p:strVal val="#ppt_x-0.05"/>
                                          </p:val>
                                        </p:tav>
                                      </p:tavLst>
                                    </p:anim>
                                    <p:anim calcmode="lin" valueType="num">
                                      <p:cBhvr>
                                        <p:cTn id="20" dur="1600" decel="100000" fill="hold"/>
                                        <p:tgtEl>
                                          <p:spTgt spid="6"/>
                                        </p:tgtEl>
                                        <p:attrNameLst>
                                          <p:attrName>ppt_y</p:attrName>
                                        </p:attrNameLst>
                                      </p:cBhvr>
                                      <p:tavLst>
                                        <p:tav tm="0">
                                          <p:val>
                                            <p:strVal val="#ppt_y-0.4"/>
                                          </p:val>
                                        </p:tav>
                                        <p:tav tm="100000">
                                          <p:val>
                                            <p:strVal val="#ppt_y+0.1"/>
                                          </p:val>
                                        </p:tav>
                                      </p:tavLst>
                                    </p:anim>
                                    <p:anim calcmode="lin" valueType="num">
                                      <p:cBhvr>
                                        <p:cTn id="21"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22"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fade">
                                      <p:cBhvr>
                                        <p:cTn id="27" dur="1600" decel="100000"/>
                                        <p:tgtEl>
                                          <p:spTgt spid="5123"/>
                                        </p:tgtEl>
                                      </p:cBhvr>
                                    </p:animEffect>
                                    <p:anim calcmode="lin" valueType="num">
                                      <p:cBhvr>
                                        <p:cTn id="28" dur="1600" decel="100000" fill="hold"/>
                                        <p:tgtEl>
                                          <p:spTgt spid="5123"/>
                                        </p:tgtEl>
                                        <p:attrNameLst>
                                          <p:attrName>style.rotation</p:attrName>
                                        </p:attrNameLst>
                                      </p:cBhvr>
                                      <p:tavLst>
                                        <p:tav tm="0">
                                          <p:val>
                                            <p:fltVal val="-90"/>
                                          </p:val>
                                        </p:tav>
                                        <p:tav tm="100000">
                                          <p:val>
                                            <p:fltVal val="0"/>
                                          </p:val>
                                        </p:tav>
                                      </p:tavLst>
                                    </p:anim>
                                    <p:anim calcmode="lin" valueType="num">
                                      <p:cBhvr>
                                        <p:cTn id="29" dur="1600" decel="100000" fill="hold"/>
                                        <p:tgtEl>
                                          <p:spTgt spid="5123"/>
                                        </p:tgtEl>
                                        <p:attrNameLst>
                                          <p:attrName>ppt_x</p:attrName>
                                        </p:attrNameLst>
                                      </p:cBhvr>
                                      <p:tavLst>
                                        <p:tav tm="0">
                                          <p:val>
                                            <p:strVal val="#ppt_x+0.4"/>
                                          </p:val>
                                        </p:tav>
                                        <p:tav tm="100000">
                                          <p:val>
                                            <p:strVal val="#ppt_x-0.05"/>
                                          </p:val>
                                        </p:tav>
                                      </p:tavLst>
                                    </p:anim>
                                    <p:anim calcmode="lin" valueType="num">
                                      <p:cBhvr>
                                        <p:cTn id="30" dur="1600" decel="100000" fill="hold"/>
                                        <p:tgtEl>
                                          <p:spTgt spid="5123"/>
                                        </p:tgtEl>
                                        <p:attrNameLst>
                                          <p:attrName>ppt_y</p:attrName>
                                        </p:attrNameLst>
                                      </p:cBhvr>
                                      <p:tavLst>
                                        <p:tav tm="0">
                                          <p:val>
                                            <p:strVal val="#ppt_y-0.4"/>
                                          </p:val>
                                        </p:tav>
                                        <p:tav tm="100000">
                                          <p:val>
                                            <p:strVal val="#ppt_y+0.1"/>
                                          </p:val>
                                        </p:tav>
                                      </p:tavLst>
                                    </p:anim>
                                    <p:anim calcmode="lin" valueType="num">
                                      <p:cBhvr>
                                        <p:cTn id="31" dur="400" accel="100000" fill="hold">
                                          <p:stCondLst>
                                            <p:cond delay="1600"/>
                                          </p:stCondLst>
                                        </p:cTn>
                                        <p:tgtEl>
                                          <p:spTgt spid="5123"/>
                                        </p:tgtEl>
                                        <p:attrNameLst>
                                          <p:attrName>ppt_x</p:attrName>
                                        </p:attrNameLst>
                                      </p:cBhvr>
                                      <p:tavLst>
                                        <p:tav tm="0">
                                          <p:val>
                                            <p:strVal val="#ppt_x-0.05"/>
                                          </p:val>
                                        </p:tav>
                                        <p:tav tm="100000">
                                          <p:val>
                                            <p:strVal val="#ppt_x"/>
                                          </p:val>
                                        </p:tav>
                                      </p:tavLst>
                                    </p:anim>
                                    <p:anim calcmode="lin" valueType="num">
                                      <p:cBhvr>
                                        <p:cTn id="32" dur="400" accel="100000" fill="hold">
                                          <p:stCondLst>
                                            <p:cond delay="1600"/>
                                          </p:stCondLst>
                                        </p:cTn>
                                        <p:tgtEl>
                                          <p:spTgt spid="5123"/>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fade">
                                      <p:cBhvr>
                                        <p:cTn id="37" dur="1600" decel="100000"/>
                                        <p:tgtEl>
                                          <p:spTgt spid="5122"/>
                                        </p:tgtEl>
                                      </p:cBhvr>
                                    </p:animEffect>
                                    <p:anim calcmode="lin" valueType="num">
                                      <p:cBhvr>
                                        <p:cTn id="38" dur="1600" decel="100000" fill="hold"/>
                                        <p:tgtEl>
                                          <p:spTgt spid="5122"/>
                                        </p:tgtEl>
                                        <p:attrNameLst>
                                          <p:attrName>style.rotation</p:attrName>
                                        </p:attrNameLst>
                                      </p:cBhvr>
                                      <p:tavLst>
                                        <p:tav tm="0">
                                          <p:val>
                                            <p:fltVal val="-90"/>
                                          </p:val>
                                        </p:tav>
                                        <p:tav tm="100000">
                                          <p:val>
                                            <p:fltVal val="0"/>
                                          </p:val>
                                        </p:tav>
                                      </p:tavLst>
                                    </p:anim>
                                    <p:anim calcmode="lin" valueType="num">
                                      <p:cBhvr>
                                        <p:cTn id="39" dur="1600" decel="100000" fill="hold"/>
                                        <p:tgtEl>
                                          <p:spTgt spid="5122"/>
                                        </p:tgtEl>
                                        <p:attrNameLst>
                                          <p:attrName>ppt_x</p:attrName>
                                        </p:attrNameLst>
                                      </p:cBhvr>
                                      <p:tavLst>
                                        <p:tav tm="0">
                                          <p:val>
                                            <p:strVal val="#ppt_x+0.4"/>
                                          </p:val>
                                        </p:tav>
                                        <p:tav tm="100000">
                                          <p:val>
                                            <p:strVal val="#ppt_x-0.05"/>
                                          </p:val>
                                        </p:tav>
                                      </p:tavLst>
                                    </p:anim>
                                    <p:anim calcmode="lin" valueType="num">
                                      <p:cBhvr>
                                        <p:cTn id="40" dur="1600" decel="100000" fill="hold"/>
                                        <p:tgtEl>
                                          <p:spTgt spid="5122"/>
                                        </p:tgtEl>
                                        <p:attrNameLst>
                                          <p:attrName>ppt_y</p:attrName>
                                        </p:attrNameLst>
                                      </p:cBhvr>
                                      <p:tavLst>
                                        <p:tav tm="0">
                                          <p:val>
                                            <p:strVal val="#ppt_y-0.4"/>
                                          </p:val>
                                        </p:tav>
                                        <p:tav tm="100000">
                                          <p:val>
                                            <p:strVal val="#ppt_y+0.1"/>
                                          </p:val>
                                        </p:tav>
                                      </p:tavLst>
                                    </p:anim>
                                    <p:anim calcmode="lin" valueType="num">
                                      <p:cBhvr>
                                        <p:cTn id="41" dur="400" accel="100000" fill="hold">
                                          <p:stCondLst>
                                            <p:cond delay="1600"/>
                                          </p:stCondLst>
                                        </p:cTn>
                                        <p:tgtEl>
                                          <p:spTgt spid="5122"/>
                                        </p:tgtEl>
                                        <p:attrNameLst>
                                          <p:attrName>ppt_x</p:attrName>
                                        </p:attrNameLst>
                                      </p:cBhvr>
                                      <p:tavLst>
                                        <p:tav tm="0">
                                          <p:val>
                                            <p:strVal val="#ppt_x-0.05"/>
                                          </p:val>
                                        </p:tav>
                                        <p:tav tm="100000">
                                          <p:val>
                                            <p:strVal val="#ppt_x"/>
                                          </p:val>
                                        </p:tav>
                                      </p:tavLst>
                                    </p:anim>
                                    <p:anim calcmode="lin" valueType="num">
                                      <p:cBhvr>
                                        <p:cTn id="42" dur="400" accel="100000" fill="hold">
                                          <p:stCondLst>
                                            <p:cond delay="1600"/>
                                          </p:stCondLst>
                                        </p:cTn>
                                        <p:tgtEl>
                                          <p:spTgt spid="512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600" decel="100000"/>
                                        <p:tgtEl>
                                          <p:spTgt spid="4"/>
                                        </p:tgtEl>
                                      </p:cBhvr>
                                    </p:animEffect>
                                    <p:anim calcmode="lin" valueType="num">
                                      <p:cBhvr>
                                        <p:cTn id="48" dur="1600" decel="100000" fill="hold"/>
                                        <p:tgtEl>
                                          <p:spTgt spid="4"/>
                                        </p:tgtEl>
                                        <p:attrNameLst>
                                          <p:attrName>style.rotation</p:attrName>
                                        </p:attrNameLst>
                                      </p:cBhvr>
                                      <p:tavLst>
                                        <p:tav tm="0">
                                          <p:val>
                                            <p:fltVal val="-90"/>
                                          </p:val>
                                        </p:tav>
                                        <p:tav tm="100000">
                                          <p:val>
                                            <p:fltVal val="0"/>
                                          </p:val>
                                        </p:tav>
                                      </p:tavLst>
                                    </p:anim>
                                    <p:anim calcmode="lin" valueType="num">
                                      <p:cBhvr>
                                        <p:cTn id="49" dur="1600" decel="100000" fill="hold"/>
                                        <p:tgtEl>
                                          <p:spTgt spid="4"/>
                                        </p:tgtEl>
                                        <p:attrNameLst>
                                          <p:attrName>ppt_x</p:attrName>
                                        </p:attrNameLst>
                                      </p:cBhvr>
                                      <p:tavLst>
                                        <p:tav tm="0">
                                          <p:val>
                                            <p:strVal val="#ppt_x+0.4"/>
                                          </p:val>
                                        </p:tav>
                                        <p:tav tm="100000">
                                          <p:val>
                                            <p:strVal val="#ppt_x-0.05"/>
                                          </p:val>
                                        </p:tav>
                                      </p:tavLst>
                                    </p:anim>
                                    <p:anim calcmode="lin" valueType="num">
                                      <p:cBhvr>
                                        <p:cTn id="50" dur="1600" decel="100000" fill="hold"/>
                                        <p:tgtEl>
                                          <p:spTgt spid="4"/>
                                        </p:tgtEl>
                                        <p:attrNameLst>
                                          <p:attrName>ppt_y</p:attrName>
                                        </p:attrNameLst>
                                      </p:cBhvr>
                                      <p:tavLst>
                                        <p:tav tm="0">
                                          <p:val>
                                            <p:strVal val="#ppt_y-0.4"/>
                                          </p:val>
                                        </p:tav>
                                        <p:tav tm="100000">
                                          <p:val>
                                            <p:strVal val="#ppt_y+0.1"/>
                                          </p:val>
                                        </p:tav>
                                      </p:tavLst>
                                    </p:anim>
                                    <p:anim calcmode="lin" valueType="num">
                                      <p:cBhvr>
                                        <p:cTn id="51" dur="400" accel="100000" fill="hold">
                                          <p:stCondLst>
                                            <p:cond delay="1600"/>
                                          </p:stCondLst>
                                        </p:cTn>
                                        <p:tgtEl>
                                          <p:spTgt spid="4"/>
                                        </p:tgtEl>
                                        <p:attrNameLst>
                                          <p:attrName>ppt_x</p:attrName>
                                        </p:attrNameLst>
                                      </p:cBhvr>
                                      <p:tavLst>
                                        <p:tav tm="0">
                                          <p:val>
                                            <p:strVal val="#ppt_x-0.05"/>
                                          </p:val>
                                        </p:tav>
                                        <p:tav tm="100000">
                                          <p:val>
                                            <p:strVal val="#ppt_x"/>
                                          </p:val>
                                        </p:tav>
                                      </p:tavLst>
                                    </p:anim>
                                    <p:anim calcmode="lin" valueType="num">
                                      <p:cBhvr>
                                        <p:cTn id="52" dur="400" accel="100000" fill="hold">
                                          <p:stCondLst>
                                            <p:cond delay="16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4023922" y="188640"/>
            <a:ext cx="4940566" cy="532061"/>
          </a:xfrm>
          <a:prstGeom prst="rect">
            <a:avLst/>
          </a:prstGeom>
          <a:noFill/>
          <a:ln w="9525">
            <a:noFill/>
            <a:miter lim="800000"/>
            <a:headEnd/>
            <a:tailEnd/>
          </a:ln>
        </p:spPr>
      </p:pic>
      <p:sp>
        <p:nvSpPr>
          <p:cNvPr id="4" name="Rectangle 3"/>
          <p:cNvSpPr/>
          <p:nvPr/>
        </p:nvSpPr>
        <p:spPr>
          <a:xfrm>
            <a:off x="827584" y="2237963"/>
            <a:ext cx="7704856" cy="378565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ar-SA" sz="2400" b="1" dirty="0" smtClean="0"/>
              <a:t>{يَا أَيُّهَا النَّبِيُّ قُلْ لِأَزْوَاجِكَ وَبَنَاتِكَ وَنِسَاءِ الْمُؤْمِنِينَ يُدْنِينَ عَلَيْهِنَّ مِنْ جَلَابِيبِهِنَّ ذَلِكَ أَدْنَى أَنْ يُعْرَفْنَ فَلَا يُؤْذَيْنَ وَكَانَ اللَّهُ غَفُورًا رَحِيمًا} [الأحزاب : 59]</a:t>
            </a:r>
          </a:p>
          <a:p>
            <a:endParaRPr lang="ar-SA" sz="2400" b="1" dirty="0" smtClean="0"/>
          </a:p>
          <a:p>
            <a:r>
              <a:rPr lang="ar-SA" sz="2400" b="1" dirty="0" smtClean="0"/>
              <a:t>{وَقُلْ لِلْمُؤْمِنَاتِ يَغْضُضْنَ مِنْ أَبْصَارِهِنَّ وَيَحْفَظْنَ فُرُوجَهُنَّ وَلَا يُبْدِينَ زِينَتَهُنَّ إِلَّا مَا ظَهَرَ مِنْهَا وَلْيَضْرِبْنَ بِخُمُرِهِنَّ عَلَى جُيُوبِهِنَّ وَلَا يُبْدِينَ زِينَتَهُنَّ إِلَّا لِبُعُولَتِهِنَّ أَوْ آبَائِهِنَّ أَوْ آبَاءِ بُعُولَتِهِنَّ أَوْ أَبْنَائِهِنَّ أَوْ أَبْنَاءِ بُعُولَتِهِنَّ أَوْ إِخْوَانِهِنَّ أَوْ بَنِي إِخْوَانِهِنَّ أَوْ بَنِي أَخَوَاتِهِنَّ أَوْ نِسَائِهِنَّ أَوْ مَا مَلَكَتْ أَيْمَانُهُنَّ أَوِ التَّابِعِينَ غَيْرِ أُولِي الْإِرْبَةِ مِنَ الرِّجَالِ أَوِ الطِّفْلِ الَّذِينَ لَمْ يَظْهَرُوا عَلَى عَوْرَاتِ النِّسَاءِ وَلَا يَضْرِبْنَ بِأَرْجُلِهِنَّ لِيُعْلَمَ مَا يُخْفِينَ مِنْ زِينَتِهِنَّ وَتُوبُوا إِلَى اللَّهِ جَمِيعًا أَيُّهَ الْمُؤْمِنُونَ لَعَلَّكُمْ تُفْلِحُونَ} [النور : 31]</a:t>
            </a:r>
            <a:endParaRPr lang="ar-SA" sz="2400" b="1" dirty="0"/>
          </a:p>
        </p:txBody>
      </p:sp>
      <p:pic>
        <p:nvPicPr>
          <p:cNvPr id="5" name="Picture 2"/>
          <p:cNvPicPr>
            <a:picLocks noChangeAspect="1" noChangeArrowheads="1"/>
          </p:cNvPicPr>
          <p:nvPr/>
        </p:nvPicPr>
        <p:blipFill>
          <a:blip r:embed="rId3" cstate="print"/>
          <a:srcRect/>
          <a:stretch>
            <a:fillRect/>
          </a:stretch>
        </p:blipFill>
        <p:spPr bwMode="auto">
          <a:xfrm>
            <a:off x="4211960" y="1484784"/>
            <a:ext cx="4448175" cy="648072"/>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23528" y="689075"/>
            <a:ext cx="8299598" cy="723701"/>
          </a:xfrm>
          <a:prstGeom prst="rect">
            <a:avLst/>
          </a:prstGeom>
          <a:noFill/>
          <a:ln w="9525">
            <a:noFill/>
            <a:miter lim="800000"/>
            <a:headEnd/>
            <a:tailEnd/>
          </a:ln>
        </p:spPr>
      </p:pic>
      <p:sp>
        <p:nvSpPr>
          <p:cNvPr id="7" name="TextBox 6"/>
          <p:cNvSpPr txBox="1"/>
          <p:nvPr/>
        </p:nvSpPr>
        <p:spPr>
          <a:xfrm>
            <a:off x="848655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0" fill="hold"/>
                                        <p:tgtEl>
                                          <p:spTgt spid="103426"/>
                                        </p:tgtEl>
                                        <p:attrNameLst>
                                          <p:attrName>ppt_x</p:attrName>
                                        </p:attrNameLst>
                                      </p:cBhvr>
                                      <p:tavLst>
                                        <p:tav tm="0">
                                          <p:val>
                                            <p:strVal val="#ppt_x"/>
                                          </p:val>
                                        </p:tav>
                                        <p:tav tm="100000">
                                          <p:val>
                                            <p:strVal val="#ppt_x"/>
                                          </p:val>
                                        </p:tav>
                                      </p:tavLst>
                                    </p:anim>
                                    <p:anim calcmode="lin" valueType="num">
                                      <p:cBhvr additive="base">
                                        <p:cTn id="8" dur="5000" fill="hold"/>
                                        <p:tgtEl>
                                          <p:spTgt spid="1034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0" fill="hold"/>
                                        <p:tgtEl>
                                          <p:spTgt spid="7"/>
                                        </p:tgtEl>
                                        <p:attrNameLst>
                                          <p:attrName>ppt_x</p:attrName>
                                        </p:attrNameLst>
                                      </p:cBhvr>
                                      <p:tavLst>
                                        <p:tav tm="0">
                                          <p:val>
                                            <p:strVal val="#ppt_x"/>
                                          </p:val>
                                        </p:tav>
                                        <p:tav tm="100000">
                                          <p:val>
                                            <p:strVal val="#ppt_x"/>
                                          </p:val>
                                        </p:tav>
                                      </p:tavLst>
                                    </p:anim>
                                    <p:anim calcmode="lin" valueType="num">
                                      <p:cBhvr additive="base">
                                        <p:cTn id="14"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0" fill="hold"/>
                                        <p:tgtEl>
                                          <p:spTgt spid="6"/>
                                        </p:tgtEl>
                                        <p:attrNameLst>
                                          <p:attrName>ppt_x</p:attrName>
                                        </p:attrNameLst>
                                      </p:cBhvr>
                                      <p:tavLst>
                                        <p:tav tm="0">
                                          <p:val>
                                            <p:strVal val="#ppt_x"/>
                                          </p:val>
                                        </p:tav>
                                        <p:tav tm="100000">
                                          <p:val>
                                            <p:strVal val="#ppt_x"/>
                                          </p:val>
                                        </p:tav>
                                      </p:tavLst>
                                    </p:anim>
                                    <p:anim calcmode="lin" valueType="num">
                                      <p:cBhvr additive="base">
                                        <p:cTn id="20"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0" fill="hold"/>
                                        <p:tgtEl>
                                          <p:spTgt spid="5"/>
                                        </p:tgtEl>
                                        <p:attrNameLst>
                                          <p:attrName>ppt_x</p:attrName>
                                        </p:attrNameLst>
                                      </p:cBhvr>
                                      <p:tavLst>
                                        <p:tav tm="0">
                                          <p:val>
                                            <p:strVal val="#ppt_x"/>
                                          </p:val>
                                        </p:tav>
                                        <p:tav tm="100000">
                                          <p:val>
                                            <p:strVal val="#ppt_x"/>
                                          </p:val>
                                        </p:tav>
                                      </p:tavLst>
                                    </p:anim>
                                    <p:anim calcmode="lin" valueType="num">
                                      <p:cBhvr additive="base">
                                        <p:cTn id="26"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0" fill="hold"/>
                                        <p:tgtEl>
                                          <p:spTgt spid="4"/>
                                        </p:tgtEl>
                                        <p:attrNameLst>
                                          <p:attrName>ppt_x</p:attrName>
                                        </p:attrNameLst>
                                      </p:cBhvr>
                                      <p:tavLst>
                                        <p:tav tm="0">
                                          <p:val>
                                            <p:strVal val="#ppt_x"/>
                                          </p:val>
                                        </p:tav>
                                        <p:tav tm="100000">
                                          <p:val>
                                            <p:strVal val="#ppt_x"/>
                                          </p:val>
                                        </p:tav>
                                      </p:tavLst>
                                    </p:anim>
                                    <p:anim calcmode="lin" valueType="num">
                                      <p:cBhvr additive="base">
                                        <p:cTn id="32"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5611688" y="134913"/>
            <a:ext cx="3352800" cy="1205855"/>
          </a:xfrm>
          <a:prstGeom prst="rect">
            <a:avLst/>
          </a:prstGeom>
          <a:noFill/>
          <a:ln w="9525">
            <a:noFill/>
            <a:miter lim="800000"/>
            <a:headEnd/>
            <a:tailEnd/>
          </a:ln>
        </p:spPr>
      </p:pic>
      <p:grpSp>
        <p:nvGrpSpPr>
          <p:cNvPr id="6" name="Group 5"/>
          <p:cNvGrpSpPr/>
          <p:nvPr/>
        </p:nvGrpSpPr>
        <p:grpSpPr>
          <a:xfrm>
            <a:off x="176014" y="1340768"/>
            <a:ext cx="8212410" cy="3456384"/>
            <a:chOff x="104006" y="908720"/>
            <a:chExt cx="8391922" cy="2199109"/>
          </a:xfrm>
        </p:grpSpPr>
        <p:pic>
          <p:nvPicPr>
            <p:cNvPr id="9218" name="Picture 2"/>
            <p:cNvPicPr>
              <a:picLocks noChangeAspect="1" noChangeArrowheads="1"/>
            </p:cNvPicPr>
            <p:nvPr/>
          </p:nvPicPr>
          <p:blipFill>
            <a:blip r:embed="rId3" cstate="print"/>
            <a:srcRect/>
            <a:stretch>
              <a:fillRect/>
            </a:stretch>
          </p:blipFill>
          <p:spPr bwMode="auto">
            <a:xfrm>
              <a:off x="251520" y="908720"/>
              <a:ext cx="8244408" cy="161925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104006" y="2564904"/>
              <a:ext cx="8284418" cy="542925"/>
            </a:xfrm>
            <a:prstGeom prst="rect">
              <a:avLst/>
            </a:prstGeom>
            <a:noFill/>
            <a:ln w="9525">
              <a:noFill/>
              <a:miter lim="800000"/>
              <a:headEnd/>
              <a:tailEnd/>
            </a:ln>
          </p:spPr>
        </p:pic>
      </p:grpSp>
      <p:sp>
        <p:nvSpPr>
          <p:cNvPr id="5" name="TextBox 4"/>
          <p:cNvSpPr txBox="1"/>
          <p:nvPr/>
        </p:nvSpPr>
        <p:spPr>
          <a:xfrm>
            <a:off x="8532440"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3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3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4066232" y="116632"/>
            <a:ext cx="4709022" cy="651695"/>
          </a:xfrm>
          <a:prstGeom prst="rect">
            <a:avLst/>
          </a:prstGeom>
          <a:noFill/>
          <a:ln w="9525">
            <a:noFill/>
            <a:miter lim="800000"/>
            <a:headEnd/>
            <a:tailEnd/>
          </a:ln>
        </p:spPr>
      </p:pic>
      <p:pic>
        <p:nvPicPr>
          <p:cNvPr id="35842" name="Picture 2"/>
          <p:cNvPicPr>
            <a:picLocks noChangeAspect="1" noChangeArrowheads="1"/>
          </p:cNvPicPr>
          <p:nvPr/>
        </p:nvPicPr>
        <p:blipFill>
          <a:blip r:embed="rId3" cstate="print"/>
          <a:srcRect/>
          <a:stretch>
            <a:fillRect/>
          </a:stretch>
        </p:blipFill>
        <p:spPr bwMode="auto">
          <a:xfrm>
            <a:off x="107504" y="1192932"/>
            <a:ext cx="8667750" cy="2884140"/>
          </a:xfrm>
          <a:prstGeom prst="rect">
            <a:avLst/>
          </a:prstGeom>
          <a:noFill/>
          <a:ln w="9525">
            <a:noFill/>
            <a:miter lim="800000"/>
            <a:headEnd/>
            <a:tailEnd/>
          </a:ln>
        </p:spPr>
      </p:pic>
      <p:sp>
        <p:nvSpPr>
          <p:cNvPr id="4" name="TextBox 3"/>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fade">
                                      <p:cBhvr>
                                        <p:cTn id="7" dur="800" decel="100000"/>
                                        <p:tgtEl>
                                          <p:spTgt spid="104450"/>
                                        </p:tgtEl>
                                      </p:cBhvr>
                                    </p:animEffect>
                                    <p:anim calcmode="lin" valueType="num">
                                      <p:cBhvr>
                                        <p:cTn id="8" dur="800" decel="100000" fill="hold"/>
                                        <p:tgtEl>
                                          <p:spTgt spid="104450"/>
                                        </p:tgtEl>
                                        <p:attrNameLst>
                                          <p:attrName>style.rotation</p:attrName>
                                        </p:attrNameLst>
                                      </p:cBhvr>
                                      <p:tavLst>
                                        <p:tav tm="0">
                                          <p:val>
                                            <p:fltVal val="-90"/>
                                          </p:val>
                                        </p:tav>
                                        <p:tav tm="100000">
                                          <p:val>
                                            <p:fltVal val="0"/>
                                          </p:val>
                                        </p:tav>
                                      </p:tavLst>
                                    </p:anim>
                                    <p:anim calcmode="lin" valueType="num">
                                      <p:cBhvr>
                                        <p:cTn id="9" dur="800" decel="100000" fill="hold"/>
                                        <p:tgtEl>
                                          <p:spTgt spid="104450"/>
                                        </p:tgtEl>
                                        <p:attrNameLst>
                                          <p:attrName>ppt_x</p:attrName>
                                        </p:attrNameLst>
                                      </p:cBhvr>
                                      <p:tavLst>
                                        <p:tav tm="0">
                                          <p:val>
                                            <p:strVal val="#ppt_x+0.4"/>
                                          </p:val>
                                        </p:tav>
                                        <p:tav tm="100000">
                                          <p:val>
                                            <p:strVal val="#ppt_x-0.05"/>
                                          </p:val>
                                        </p:tav>
                                      </p:tavLst>
                                    </p:anim>
                                    <p:anim calcmode="lin" valueType="num">
                                      <p:cBhvr>
                                        <p:cTn id="10" dur="800" decel="100000" fill="hold"/>
                                        <p:tgtEl>
                                          <p:spTgt spid="1044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44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445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800" decel="100000"/>
                                        <p:tgtEl>
                                          <p:spTgt spid="4"/>
                                        </p:tgtEl>
                                      </p:cBhvr>
                                    </p:animEffect>
                                    <p:anim calcmode="lin" valueType="num">
                                      <p:cBhvr>
                                        <p:cTn id="18" dur="800" decel="100000" fill="hold"/>
                                        <p:tgtEl>
                                          <p:spTgt spid="4"/>
                                        </p:tgtEl>
                                        <p:attrNameLst>
                                          <p:attrName>style.rotation</p:attrName>
                                        </p:attrNameLst>
                                      </p:cBhvr>
                                      <p:tavLst>
                                        <p:tav tm="0">
                                          <p:val>
                                            <p:fltVal val="-90"/>
                                          </p:val>
                                        </p:tav>
                                        <p:tav tm="100000">
                                          <p:val>
                                            <p:fltVal val="0"/>
                                          </p:val>
                                        </p:tav>
                                      </p:tavLst>
                                    </p:anim>
                                    <p:anim calcmode="lin" valueType="num">
                                      <p:cBhvr>
                                        <p:cTn id="19" dur="800" decel="100000" fill="hold"/>
                                        <p:tgtEl>
                                          <p:spTgt spid="4"/>
                                        </p:tgtEl>
                                        <p:attrNameLst>
                                          <p:attrName>ppt_x</p:attrName>
                                        </p:attrNameLst>
                                      </p:cBhvr>
                                      <p:tavLst>
                                        <p:tav tm="0">
                                          <p:val>
                                            <p:strVal val="#ppt_x+0.4"/>
                                          </p:val>
                                        </p:tav>
                                        <p:tav tm="100000">
                                          <p:val>
                                            <p:strVal val="#ppt_x-0.05"/>
                                          </p:val>
                                        </p:tav>
                                      </p:tavLst>
                                    </p:anim>
                                    <p:anim calcmode="lin" valueType="num">
                                      <p:cBhvr>
                                        <p:cTn id="20" dur="800" decel="100000" fill="hold"/>
                                        <p:tgtEl>
                                          <p:spTgt spid="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35842"/>
                                        </p:tgtEl>
                                        <p:attrNameLst>
                                          <p:attrName>style.visibility</p:attrName>
                                        </p:attrNameLst>
                                      </p:cBhvr>
                                      <p:to>
                                        <p:strVal val="visible"/>
                                      </p:to>
                                    </p:set>
                                    <p:animEffect transition="in" filter="fade">
                                      <p:cBhvr>
                                        <p:cTn id="27" dur="800" decel="100000"/>
                                        <p:tgtEl>
                                          <p:spTgt spid="35842"/>
                                        </p:tgtEl>
                                      </p:cBhvr>
                                    </p:animEffect>
                                    <p:anim calcmode="lin" valueType="num">
                                      <p:cBhvr>
                                        <p:cTn id="28" dur="800" decel="100000" fill="hold"/>
                                        <p:tgtEl>
                                          <p:spTgt spid="35842"/>
                                        </p:tgtEl>
                                        <p:attrNameLst>
                                          <p:attrName>style.rotation</p:attrName>
                                        </p:attrNameLst>
                                      </p:cBhvr>
                                      <p:tavLst>
                                        <p:tav tm="0">
                                          <p:val>
                                            <p:fltVal val="-90"/>
                                          </p:val>
                                        </p:tav>
                                        <p:tav tm="100000">
                                          <p:val>
                                            <p:fltVal val="0"/>
                                          </p:val>
                                        </p:tav>
                                      </p:tavLst>
                                    </p:anim>
                                    <p:anim calcmode="lin" valueType="num">
                                      <p:cBhvr>
                                        <p:cTn id="29" dur="800" decel="100000" fill="hold"/>
                                        <p:tgtEl>
                                          <p:spTgt spid="35842"/>
                                        </p:tgtEl>
                                        <p:attrNameLst>
                                          <p:attrName>ppt_x</p:attrName>
                                        </p:attrNameLst>
                                      </p:cBhvr>
                                      <p:tavLst>
                                        <p:tav tm="0">
                                          <p:val>
                                            <p:strVal val="#ppt_x+0.4"/>
                                          </p:val>
                                        </p:tav>
                                        <p:tav tm="100000">
                                          <p:val>
                                            <p:strVal val="#ppt_x-0.05"/>
                                          </p:val>
                                        </p:tav>
                                      </p:tavLst>
                                    </p:anim>
                                    <p:anim calcmode="lin" valueType="num">
                                      <p:cBhvr>
                                        <p:cTn id="30" dur="800" decel="100000" fill="hold"/>
                                        <p:tgtEl>
                                          <p:spTgt spid="35842"/>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5842"/>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584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2055551" y="116632"/>
            <a:ext cx="6980945" cy="752847"/>
          </a:xfrm>
          <a:prstGeom prst="rect">
            <a:avLst/>
          </a:prstGeom>
          <a:noFill/>
          <a:ln w="9525">
            <a:noFill/>
            <a:miter lim="800000"/>
            <a:headEnd/>
            <a:tailEnd/>
          </a:ln>
        </p:spPr>
      </p:pic>
      <p:pic>
        <p:nvPicPr>
          <p:cNvPr id="36866" name="Picture 2"/>
          <p:cNvPicPr>
            <a:picLocks noChangeAspect="1" noChangeArrowheads="1"/>
          </p:cNvPicPr>
          <p:nvPr/>
        </p:nvPicPr>
        <p:blipFill>
          <a:blip r:embed="rId3" cstate="print"/>
          <a:srcRect/>
          <a:stretch>
            <a:fillRect/>
          </a:stretch>
        </p:blipFill>
        <p:spPr bwMode="auto">
          <a:xfrm>
            <a:off x="2555777" y="764704"/>
            <a:ext cx="6552727" cy="1502842"/>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177105" y="2132856"/>
            <a:ext cx="8715375" cy="2737842"/>
          </a:xfrm>
          <a:prstGeom prst="rect">
            <a:avLst/>
          </a:prstGeom>
          <a:noFill/>
          <a:ln w="9525">
            <a:noFill/>
            <a:miter lim="800000"/>
            <a:headEnd/>
            <a:tailEnd/>
          </a:ln>
        </p:spPr>
      </p:pic>
      <p:sp>
        <p:nvSpPr>
          <p:cNvPr id="5" name="TextBox 4"/>
          <p:cNvSpPr txBox="1"/>
          <p:nvPr/>
        </p:nvSpPr>
        <p:spPr>
          <a:xfrm>
            <a:off x="8598428"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wipe(down)">
                                      <p:cBhvr>
                                        <p:cTn id="7" dur="580">
                                          <p:stCondLst>
                                            <p:cond delay="0"/>
                                          </p:stCondLst>
                                        </p:cTn>
                                        <p:tgtEl>
                                          <p:spTgt spid="105474"/>
                                        </p:tgtEl>
                                      </p:cBhvr>
                                    </p:animEffect>
                                    <p:anim calcmode="lin" valueType="num">
                                      <p:cBhvr>
                                        <p:cTn id="8" dur="1822" tmFilter="0,0; 0.14,0.36; 0.43,0.73; 0.71,0.91; 1.0,1.0">
                                          <p:stCondLst>
                                            <p:cond delay="0"/>
                                          </p:stCondLst>
                                        </p:cTn>
                                        <p:tgtEl>
                                          <p:spTgt spid="1054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54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54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54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5474"/>
                                        </p:tgtEl>
                                        <p:attrNameLst>
                                          <p:attrName>ppt_y</p:attrName>
                                        </p:attrNameLst>
                                      </p:cBhvr>
                                      <p:tavLst>
                                        <p:tav tm="0" fmla="#ppt_y-sin(pi*$)/81">
                                          <p:val>
                                            <p:fltVal val="0"/>
                                          </p:val>
                                        </p:tav>
                                        <p:tav tm="100000">
                                          <p:val>
                                            <p:fltVal val="1"/>
                                          </p:val>
                                        </p:tav>
                                      </p:tavLst>
                                    </p:anim>
                                    <p:animScale>
                                      <p:cBhvr>
                                        <p:cTn id="13" dur="26">
                                          <p:stCondLst>
                                            <p:cond delay="650"/>
                                          </p:stCondLst>
                                        </p:cTn>
                                        <p:tgtEl>
                                          <p:spTgt spid="105474"/>
                                        </p:tgtEl>
                                      </p:cBhvr>
                                      <p:to x="100000" y="60000"/>
                                    </p:animScale>
                                    <p:animScale>
                                      <p:cBhvr>
                                        <p:cTn id="14" dur="166" decel="50000">
                                          <p:stCondLst>
                                            <p:cond delay="676"/>
                                          </p:stCondLst>
                                        </p:cTn>
                                        <p:tgtEl>
                                          <p:spTgt spid="105474"/>
                                        </p:tgtEl>
                                      </p:cBhvr>
                                      <p:to x="100000" y="100000"/>
                                    </p:animScale>
                                    <p:animScale>
                                      <p:cBhvr>
                                        <p:cTn id="15" dur="26">
                                          <p:stCondLst>
                                            <p:cond delay="1312"/>
                                          </p:stCondLst>
                                        </p:cTn>
                                        <p:tgtEl>
                                          <p:spTgt spid="105474"/>
                                        </p:tgtEl>
                                      </p:cBhvr>
                                      <p:to x="100000" y="80000"/>
                                    </p:animScale>
                                    <p:animScale>
                                      <p:cBhvr>
                                        <p:cTn id="16" dur="166" decel="50000">
                                          <p:stCondLst>
                                            <p:cond delay="1338"/>
                                          </p:stCondLst>
                                        </p:cTn>
                                        <p:tgtEl>
                                          <p:spTgt spid="105474"/>
                                        </p:tgtEl>
                                      </p:cBhvr>
                                      <p:to x="100000" y="100000"/>
                                    </p:animScale>
                                    <p:animScale>
                                      <p:cBhvr>
                                        <p:cTn id="17" dur="26">
                                          <p:stCondLst>
                                            <p:cond delay="1642"/>
                                          </p:stCondLst>
                                        </p:cTn>
                                        <p:tgtEl>
                                          <p:spTgt spid="105474"/>
                                        </p:tgtEl>
                                      </p:cBhvr>
                                      <p:to x="100000" y="90000"/>
                                    </p:animScale>
                                    <p:animScale>
                                      <p:cBhvr>
                                        <p:cTn id="18" dur="166" decel="50000">
                                          <p:stCondLst>
                                            <p:cond delay="1668"/>
                                          </p:stCondLst>
                                        </p:cTn>
                                        <p:tgtEl>
                                          <p:spTgt spid="105474"/>
                                        </p:tgtEl>
                                      </p:cBhvr>
                                      <p:to x="100000" y="100000"/>
                                    </p:animScale>
                                    <p:animScale>
                                      <p:cBhvr>
                                        <p:cTn id="19" dur="26">
                                          <p:stCondLst>
                                            <p:cond delay="1808"/>
                                          </p:stCondLst>
                                        </p:cTn>
                                        <p:tgtEl>
                                          <p:spTgt spid="105474"/>
                                        </p:tgtEl>
                                      </p:cBhvr>
                                      <p:to x="100000" y="95000"/>
                                    </p:animScale>
                                    <p:animScale>
                                      <p:cBhvr>
                                        <p:cTn id="20" dur="166" decel="50000">
                                          <p:stCondLst>
                                            <p:cond delay="1834"/>
                                          </p:stCondLst>
                                        </p:cTn>
                                        <p:tgtEl>
                                          <p:spTgt spid="1054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6866"/>
                                        </p:tgtEl>
                                        <p:attrNameLst>
                                          <p:attrName>style.visibility</p:attrName>
                                        </p:attrNameLst>
                                      </p:cBhvr>
                                      <p:to>
                                        <p:strVal val="visible"/>
                                      </p:to>
                                    </p:set>
                                    <p:animEffect transition="in" filter="wipe(down)">
                                      <p:cBhvr>
                                        <p:cTn id="43" dur="580">
                                          <p:stCondLst>
                                            <p:cond delay="0"/>
                                          </p:stCondLst>
                                        </p:cTn>
                                        <p:tgtEl>
                                          <p:spTgt spid="36866"/>
                                        </p:tgtEl>
                                      </p:cBhvr>
                                    </p:animEffect>
                                    <p:anim calcmode="lin" valueType="num">
                                      <p:cBhvr>
                                        <p:cTn id="44" dur="1822" tmFilter="0,0; 0.14,0.36; 0.43,0.73; 0.71,0.91; 1.0,1.0">
                                          <p:stCondLst>
                                            <p:cond delay="0"/>
                                          </p:stCondLst>
                                        </p:cTn>
                                        <p:tgtEl>
                                          <p:spTgt spid="3686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686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686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686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6866"/>
                                        </p:tgtEl>
                                        <p:attrNameLst>
                                          <p:attrName>ppt_y</p:attrName>
                                        </p:attrNameLst>
                                      </p:cBhvr>
                                      <p:tavLst>
                                        <p:tav tm="0" fmla="#ppt_y-sin(pi*$)/81">
                                          <p:val>
                                            <p:fltVal val="0"/>
                                          </p:val>
                                        </p:tav>
                                        <p:tav tm="100000">
                                          <p:val>
                                            <p:fltVal val="1"/>
                                          </p:val>
                                        </p:tav>
                                      </p:tavLst>
                                    </p:anim>
                                    <p:animScale>
                                      <p:cBhvr>
                                        <p:cTn id="49" dur="26">
                                          <p:stCondLst>
                                            <p:cond delay="650"/>
                                          </p:stCondLst>
                                        </p:cTn>
                                        <p:tgtEl>
                                          <p:spTgt spid="36866"/>
                                        </p:tgtEl>
                                      </p:cBhvr>
                                      <p:to x="100000" y="60000"/>
                                    </p:animScale>
                                    <p:animScale>
                                      <p:cBhvr>
                                        <p:cTn id="50" dur="166" decel="50000">
                                          <p:stCondLst>
                                            <p:cond delay="676"/>
                                          </p:stCondLst>
                                        </p:cTn>
                                        <p:tgtEl>
                                          <p:spTgt spid="36866"/>
                                        </p:tgtEl>
                                      </p:cBhvr>
                                      <p:to x="100000" y="100000"/>
                                    </p:animScale>
                                    <p:animScale>
                                      <p:cBhvr>
                                        <p:cTn id="51" dur="26">
                                          <p:stCondLst>
                                            <p:cond delay="1312"/>
                                          </p:stCondLst>
                                        </p:cTn>
                                        <p:tgtEl>
                                          <p:spTgt spid="36866"/>
                                        </p:tgtEl>
                                      </p:cBhvr>
                                      <p:to x="100000" y="80000"/>
                                    </p:animScale>
                                    <p:animScale>
                                      <p:cBhvr>
                                        <p:cTn id="52" dur="166" decel="50000">
                                          <p:stCondLst>
                                            <p:cond delay="1338"/>
                                          </p:stCondLst>
                                        </p:cTn>
                                        <p:tgtEl>
                                          <p:spTgt spid="36866"/>
                                        </p:tgtEl>
                                      </p:cBhvr>
                                      <p:to x="100000" y="100000"/>
                                    </p:animScale>
                                    <p:animScale>
                                      <p:cBhvr>
                                        <p:cTn id="53" dur="26">
                                          <p:stCondLst>
                                            <p:cond delay="1642"/>
                                          </p:stCondLst>
                                        </p:cTn>
                                        <p:tgtEl>
                                          <p:spTgt spid="36866"/>
                                        </p:tgtEl>
                                      </p:cBhvr>
                                      <p:to x="100000" y="90000"/>
                                    </p:animScale>
                                    <p:animScale>
                                      <p:cBhvr>
                                        <p:cTn id="54" dur="166" decel="50000">
                                          <p:stCondLst>
                                            <p:cond delay="1668"/>
                                          </p:stCondLst>
                                        </p:cTn>
                                        <p:tgtEl>
                                          <p:spTgt spid="36866"/>
                                        </p:tgtEl>
                                      </p:cBhvr>
                                      <p:to x="100000" y="100000"/>
                                    </p:animScale>
                                    <p:animScale>
                                      <p:cBhvr>
                                        <p:cTn id="55" dur="26">
                                          <p:stCondLst>
                                            <p:cond delay="1808"/>
                                          </p:stCondLst>
                                        </p:cTn>
                                        <p:tgtEl>
                                          <p:spTgt spid="36866"/>
                                        </p:tgtEl>
                                      </p:cBhvr>
                                      <p:to x="100000" y="95000"/>
                                    </p:animScale>
                                    <p:animScale>
                                      <p:cBhvr>
                                        <p:cTn id="56" dur="166" decel="50000">
                                          <p:stCondLst>
                                            <p:cond delay="1834"/>
                                          </p:stCondLst>
                                        </p:cTn>
                                        <p:tgtEl>
                                          <p:spTgt spid="3686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6867"/>
                                        </p:tgtEl>
                                        <p:attrNameLst>
                                          <p:attrName>style.visibility</p:attrName>
                                        </p:attrNameLst>
                                      </p:cBhvr>
                                      <p:to>
                                        <p:strVal val="visible"/>
                                      </p:to>
                                    </p:set>
                                    <p:animEffect transition="in" filter="wipe(down)">
                                      <p:cBhvr>
                                        <p:cTn id="61" dur="580">
                                          <p:stCondLst>
                                            <p:cond delay="0"/>
                                          </p:stCondLst>
                                        </p:cTn>
                                        <p:tgtEl>
                                          <p:spTgt spid="36867"/>
                                        </p:tgtEl>
                                      </p:cBhvr>
                                    </p:animEffect>
                                    <p:anim calcmode="lin" valueType="num">
                                      <p:cBhvr>
                                        <p:cTn id="62" dur="1822" tmFilter="0,0; 0.14,0.36; 0.43,0.73; 0.71,0.91; 1.0,1.0">
                                          <p:stCondLst>
                                            <p:cond delay="0"/>
                                          </p:stCondLst>
                                        </p:cTn>
                                        <p:tgtEl>
                                          <p:spTgt spid="3686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686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686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686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6867"/>
                                        </p:tgtEl>
                                        <p:attrNameLst>
                                          <p:attrName>ppt_y</p:attrName>
                                        </p:attrNameLst>
                                      </p:cBhvr>
                                      <p:tavLst>
                                        <p:tav tm="0" fmla="#ppt_y-sin(pi*$)/81">
                                          <p:val>
                                            <p:fltVal val="0"/>
                                          </p:val>
                                        </p:tav>
                                        <p:tav tm="100000">
                                          <p:val>
                                            <p:fltVal val="1"/>
                                          </p:val>
                                        </p:tav>
                                      </p:tavLst>
                                    </p:anim>
                                    <p:animScale>
                                      <p:cBhvr>
                                        <p:cTn id="67" dur="26">
                                          <p:stCondLst>
                                            <p:cond delay="650"/>
                                          </p:stCondLst>
                                        </p:cTn>
                                        <p:tgtEl>
                                          <p:spTgt spid="36867"/>
                                        </p:tgtEl>
                                      </p:cBhvr>
                                      <p:to x="100000" y="60000"/>
                                    </p:animScale>
                                    <p:animScale>
                                      <p:cBhvr>
                                        <p:cTn id="68" dur="166" decel="50000">
                                          <p:stCondLst>
                                            <p:cond delay="676"/>
                                          </p:stCondLst>
                                        </p:cTn>
                                        <p:tgtEl>
                                          <p:spTgt spid="36867"/>
                                        </p:tgtEl>
                                      </p:cBhvr>
                                      <p:to x="100000" y="100000"/>
                                    </p:animScale>
                                    <p:animScale>
                                      <p:cBhvr>
                                        <p:cTn id="69" dur="26">
                                          <p:stCondLst>
                                            <p:cond delay="1312"/>
                                          </p:stCondLst>
                                        </p:cTn>
                                        <p:tgtEl>
                                          <p:spTgt spid="36867"/>
                                        </p:tgtEl>
                                      </p:cBhvr>
                                      <p:to x="100000" y="80000"/>
                                    </p:animScale>
                                    <p:animScale>
                                      <p:cBhvr>
                                        <p:cTn id="70" dur="166" decel="50000">
                                          <p:stCondLst>
                                            <p:cond delay="1338"/>
                                          </p:stCondLst>
                                        </p:cTn>
                                        <p:tgtEl>
                                          <p:spTgt spid="36867"/>
                                        </p:tgtEl>
                                      </p:cBhvr>
                                      <p:to x="100000" y="100000"/>
                                    </p:animScale>
                                    <p:animScale>
                                      <p:cBhvr>
                                        <p:cTn id="71" dur="26">
                                          <p:stCondLst>
                                            <p:cond delay="1642"/>
                                          </p:stCondLst>
                                        </p:cTn>
                                        <p:tgtEl>
                                          <p:spTgt spid="36867"/>
                                        </p:tgtEl>
                                      </p:cBhvr>
                                      <p:to x="100000" y="90000"/>
                                    </p:animScale>
                                    <p:animScale>
                                      <p:cBhvr>
                                        <p:cTn id="72" dur="166" decel="50000">
                                          <p:stCondLst>
                                            <p:cond delay="1668"/>
                                          </p:stCondLst>
                                        </p:cTn>
                                        <p:tgtEl>
                                          <p:spTgt spid="36867"/>
                                        </p:tgtEl>
                                      </p:cBhvr>
                                      <p:to x="100000" y="100000"/>
                                    </p:animScale>
                                    <p:animScale>
                                      <p:cBhvr>
                                        <p:cTn id="73" dur="26">
                                          <p:stCondLst>
                                            <p:cond delay="1808"/>
                                          </p:stCondLst>
                                        </p:cTn>
                                        <p:tgtEl>
                                          <p:spTgt spid="36867"/>
                                        </p:tgtEl>
                                      </p:cBhvr>
                                      <p:to x="100000" y="95000"/>
                                    </p:animScale>
                                    <p:animScale>
                                      <p:cBhvr>
                                        <p:cTn id="74" dur="166" decel="50000">
                                          <p:stCondLst>
                                            <p:cond delay="1834"/>
                                          </p:stCondLst>
                                        </p:cTn>
                                        <p:tgtEl>
                                          <p:spTgt spid="368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58768177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783350197"/>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183750330"/>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0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255807637"/>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297425" y="116632"/>
            <a:ext cx="8739071" cy="656456"/>
          </a:xfrm>
          <a:prstGeom prst="rect">
            <a:avLst/>
          </a:prstGeom>
          <a:noFill/>
          <a:ln w="9525">
            <a:noFill/>
            <a:miter lim="800000"/>
            <a:headEnd/>
            <a:tailEnd/>
          </a:ln>
        </p:spPr>
      </p:pic>
      <p:pic>
        <p:nvPicPr>
          <p:cNvPr id="37890" name="Picture 2"/>
          <p:cNvPicPr>
            <a:picLocks noChangeAspect="1" noChangeArrowheads="1"/>
          </p:cNvPicPr>
          <p:nvPr/>
        </p:nvPicPr>
        <p:blipFill>
          <a:blip r:embed="rId3" cstate="print"/>
          <a:srcRect/>
          <a:stretch>
            <a:fillRect/>
          </a:stretch>
        </p:blipFill>
        <p:spPr bwMode="auto">
          <a:xfrm>
            <a:off x="179512" y="692696"/>
            <a:ext cx="8496944" cy="2346176"/>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07504" y="2924944"/>
            <a:ext cx="8961992" cy="792088"/>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179512" y="3501008"/>
            <a:ext cx="8352928" cy="2880320"/>
          </a:xfrm>
          <a:prstGeom prst="rect">
            <a:avLst/>
          </a:prstGeom>
          <a:noFill/>
          <a:ln w="9525">
            <a:noFill/>
            <a:miter lim="800000"/>
            <a:headEnd/>
            <a:tailEnd/>
          </a:ln>
        </p:spPr>
      </p:pic>
      <p:sp>
        <p:nvSpPr>
          <p:cNvPr id="7" name="TextBox 6"/>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78322" y="341244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strips(downLeft)">
                                      <p:cBhvr>
                                        <p:cTn id="7" dur="500"/>
                                        <p:tgtEl>
                                          <p:spTgt spid="10649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7890"/>
                                        </p:tgtEl>
                                        <p:attrNameLst>
                                          <p:attrName>style.visibility</p:attrName>
                                        </p:attrNameLst>
                                      </p:cBhvr>
                                      <p:to>
                                        <p:strVal val="visible"/>
                                      </p:to>
                                    </p:set>
                                    <p:animEffect transition="in" filter="strips(downLeft)">
                                      <p:cBhvr>
                                        <p:cTn id="17" dur="500"/>
                                        <p:tgtEl>
                                          <p:spTgt spid="3789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trips(down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87284" y="116632"/>
            <a:ext cx="8949212" cy="72008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95537" y="1484784"/>
            <a:ext cx="7992888" cy="504056"/>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467544" y="908720"/>
            <a:ext cx="7992888" cy="648072"/>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163438" y="1988840"/>
            <a:ext cx="8585026" cy="2160240"/>
          </a:xfrm>
          <a:prstGeom prst="rect">
            <a:avLst/>
          </a:prstGeom>
          <a:noFill/>
          <a:ln w="9525">
            <a:noFill/>
            <a:miter lim="800000"/>
            <a:headEnd/>
            <a:tailEnd/>
          </a:ln>
        </p:spPr>
      </p:pic>
      <p:sp>
        <p:nvSpPr>
          <p:cNvPr id="6" name="TextBox 5"/>
          <p:cNvSpPr txBox="1"/>
          <p:nvPr/>
        </p:nvSpPr>
        <p:spPr>
          <a:xfrm>
            <a:off x="8532440"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800" decel="100000"/>
                                        <p:tgtEl>
                                          <p:spTgt spid="108546"/>
                                        </p:tgtEl>
                                      </p:cBhvr>
                                    </p:animEffect>
                                    <p:anim calcmode="lin" valueType="num">
                                      <p:cBhvr>
                                        <p:cTn id="8" dur="800" decel="100000" fill="hold"/>
                                        <p:tgtEl>
                                          <p:spTgt spid="108546"/>
                                        </p:tgtEl>
                                        <p:attrNameLst>
                                          <p:attrName>style.rotation</p:attrName>
                                        </p:attrNameLst>
                                      </p:cBhvr>
                                      <p:tavLst>
                                        <p:tav tm="0">
                                          <p:val>
                                            <p:fltVal val="-90"/>
                                          </p:val>
                                        </p:tav>
                                        <p:tav tm="100000">
                                          <p:val>
                                            <p:fltVal val="0"/>
                                          </p:val>
                                        </p:tav>
                                      </p:tavLst>
                                    </p:anim>
                                    <p:anim calcmode="lin" valueType="num">
                                      <p:cBhvr>
                                        <p:cTn id="9" dur="800" decel="100000" fill="hold"/>
                                        <p:tgtEl>
                                          <p:spTgt spid="108546"/>
                                        </p:tgtEl>
                                        <p:attrNameLst>
                                          <p:attrName>ppt_x</p:attrName>
                                        </p:attrNameLst>
                                      </p:cBhvr>
                                      <p:tavLst>
                                        <p:tav tm="0">
                                          <p:val>
                                            <p:strVal val="#ppt_x+0.4"/>
                                          </p:val>
                                        </p:tav>
                                        <p:tav tm="100000">
                                          <p:val>
                                            <p:strVal val="#ppt_x-0.05"/>
                                          </p:val>
                                        </p:tav>
                                      </p:tavLst>
                                    </p:anim>
                                    <p:anim calcmode="lin" valueType="num">
                                      <p:cBhvr>
                                        <p:cTn id="10" dur="800" decel="100000" fill="hold"/>
                                        <p:tgtEl>
                                          <p:spTgt spid="10854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854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854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800" decel="100000"/>
                                        <p:tgtEl>
                                          <p:spTgt spid="6"/>
                                        </p:tgtEl>
                                      </p:cBhvr>
                                    </p:animEffect>
                                    <p:anim calcmode="lin" valueType="num">
                                      <p:cBhvr>
                                        <p:cTn id="18" dur="800" decel="100000" fill="hold"/>
                                        <p:tgtEl>
                                          <p:spTgt spid="6"/>
                                        </p:tgtEl>
                                        <p:attrNameLst>
                                          <p:attrName>style.rotation</p:attrName>
                                        </p:attrNameLst>
                                      </p:cBhvr>
                                      <p:tavLst>
                                        <p:tav tm="0">
                                          <p:val>
                                            <p:fltVal val="-90"/>
                                          </p:val>
                                        </p:tav>
                                        <p:tav tm="100000">
                                          <p:val>
                                            <p:fltVal val="0"/>
                                          </p:val>
                                        </p:tav>
                                      </p:tavLst>
                                    </p:anim>
                                    <p:anim calcmode="lin" valueType="num">
                                      <p:cBhvr>
                                        <p:cTn id="19" dur="800" decel="100000" fill="hold"/>
                                        <p:tgtEl>
                                          <p:spTgt spid="6"/>
                                        </p:tgtEl>
                                        <p:attrNameLst>
                                          <p:attrName>ppt_x</p:attrName>
                                        </p:attrNameLst>
                                      </p:cBhvr>
                                      <p:tavLst>
                                        <p:tav tm="0">
                                          <p:val>
                                            <p:strVal val="#ppt_x+0.4"/>
                                          </p:val>
                                        </p:tav>
                                        <p:tav tm="100000">
                                          <p:val>
                                            <p:strVal val="#ppt_x-0.05"/>
                                          </p:val>
                                        </p:tav>
                                      </p:tavLst>
                                    </p:anim>
                                    <p:anim calcmode="lin" valueType="num">
                                      <p:cBhvr>
                                        <p:cTn id="20" dur="800" decel="100000" fill="hold"/>
                                        <p:tgtEl>
                                          <p:spTgt spid="6"/>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fade">
                                      <p:cBhvr>
                                        <p:cTn id="27" dur="800" decel="100000"/>
                                        <p:tgtEl>
                                          <p:spTgt spid="6148"/>
                                        </p:tgtEl>
                                      </p:cBhvr>
                                    </p:animEffect>
                                    <p:anim calcmode="lin" valueType="num">
                                      <p:cBhvr>
                                        <p:cTn id="28" dur="800" decel="100000" fill="hold"/>
                                        <p:tgtEl>
                                          <p:spTgt spid="6148"/>
                                        </p:tgtEl>
                                        <p:attrNameLst>
                                          <p:attrName>style.rotation</p:attrName>
                                        </p:attrNameLst>
                                      </p:cBhvr>
                                      <p:tavLst>
                                        <p:tav tm="0">
                                          <p:val>
                                            <p:fltVal val="-90"/>
                                          </p:val>
                                        </p:tav>
                                        <p:tav tm="100000">
                                          <p:val>
                                            <p:fltVal val="0"/>
                                          </p:val>
                                        </p:tav>
                                      </p:tavLst>
                                    </p:anim>
                                    <p:anim calcmode="lin" valueType="num">
                                      <p:cBhvr>
                                        <p:cTn id="29" dur="800" decel="100000" fill="hold"/>
                                        <p:tgtEl>
                                          <p:spTgt spid="6148"/>
                                        </p:tgtEl>
                                        <p:attrNameLst>
                                          <p:attrName>ppt_x</p:attrName>
                                        </p:attrNameLst>
                                      </p:cBhvr>
                                      <p:tavLst>
                                        <p:tav tm="0">
                                          <p:val>
                                            <p:strVal val="#ppt_x+0.4"/>
                                          </p:val>
                                        </p:tav>
                                        <p:tav tm="100000">
                                          <p:val>
                                            <p:strVal val="#ppt_x-0.05"/>
                                          </p:val>
                                        </p:tav>
                                      </p:tavLst>
                                    </p:anim>
                                    <p:anim calcmode="lin" valueType="num">
                                      <p:cBhvr>
                                        <p:cTn id="30" dur="800" decel="100000" fill="hold"/>
                                        <p:tgtEl>
                                          <p:spTgt spid="6148"/>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148"/>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148"/>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6147"/>
                                        </p:tgtEl>
                                        <p:attrNameLst>
                                          <p:attrName>style.visibility</p:attrName>
                                        </p:attrNameLst>
                                      </p:cBhvr>
                                      <p:to>
                                        <p:strVal val="visible"/>
                                      </p:to>
                                    </p:set>
                                    <p:animEffect transition="in" filter="fade">
                                      <p:cBhvr>
                                        <p:cTn id="37" dur="800" decel="100000"/>
                                        <p:tgtEl>
                                          <p:spTgt spid="6147"/>
                                        </p:tgtEl>
                                      </p:cBhvr>
                                    </p:animEffect>
                                    <p:anim calcmode="lin" valueType="num">
                                      <p:cBhvr>
                                        <p:cTn id="38" dur="800" decel="100000" fill="hold"/>
                                        <p:tgtEl>
                                          <p:spTgt spid="6147"/>
                                        </p:tgtEl>
                                        <p:attrNameLst>
                                          <p:attrName>style.rotation</p:attrName>
                                        </p:attrNameLst>
                                      </p:cBhvr>
                                      <p:tavLst>
                                        <p:tav tm="0">
                                          <p:val>
                                            <p:fltVal val="-90"/>
                                          </p:val>
                                        </p:tav>
                                        <p:tav tm="100000">
                                          <p:val>
                                            <p:fltVal val="0"/>
                                          </p:val>
                                        </p:tav>
                                      </p:tavLst>
                                    </p:anim>
                                    <p:anim calcmode="lin" valueType="num">
                                      <p:cBhvr>
                                        <p:cTn id="39" dur="800" decel="100000" fill="hold"/>
                                        <p:tgtEl>
                                          <p:spTgt spid="6147"/>
                                        </p:tgtEl>
                                        <p:attrNameLst>
                                          <p:attrName>ppt_x</p:attrName>
                                        </p:attrNameLst>
                                      </p:cBhvr>
                                      <p:tavLst>
                                        <p:tav tm="0">
                                          <p:val>
                                            <p:strVal val="#ppt_x+0.4"/>
                                          </p:val>
                                        </p:tav>
                                        <p:tav tm="100000">
                                          <p:val>
                                            <p:strVal val="#ppt_x-0.05"/>
                                          </p:val>
                                        </p:tav>
                                      </p:tavLst>
                                    </p:anim>
                                    <p:anim calcmode="lin" valueType="num">
                                      <p:cBhvr>
                                        <p:cTn id="40" dur="800" decel="100000" fill="hold"/>
                                        <p:tgtEl>
                                          <p:spTgt spid="614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14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147"/>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6149"/>
                                        </p:tgtEl>
                                        <p:attrNameLst>
                                          <p:attrName>style.visibility</p:attrName>
                                        </p:attrNameLst>
                                      </p:cBhvr>
                                      <p:to>
                                        <p:strVal val="visible"/>
                                      </p:to>
                                    </p:set>
                                    <p:animEffect transition="in" filter="fade">
                                      <p:cBhvr>
                                        <p:cTn id="47" dur="800" decel="100000"/>
                                        <p:tgtEl>
                                          <p:spTgt spid="6149"/>
                                        </p:tgtEl>
                                      </p:cBhvr>
                                    </p:animEffect>
                                    <p:anim calcmode="lin" valueType="num">
                                      <p:cBhvr>
                                        <p:cTn id="48" dur="800" decel="100000" fill="hold"/>
                                        <p:tgtEl>
                                          <p:spTgt spid="6149"/>
                                        </p:tgtEl>
                                        <p:attrNameLst>
                                          <p:attrName>style.rotation</p:attrName>
                                        </p:attrNameLst>
                                      </p:cBhvr>
                                      <p:tavLst>
                                        <p:tav tm="0">
                                          <p:val>
                                            <p:fltVal val="-90"/>
                                          </p:val>
                                        </p:tav>
                                        <p:tav tm="100000">
                                          <p:val>
                                            <p:fltVal val="0"/>
                                          </p:val>
                                        </p:tav>
                                      </p:tavLst>
                                    </p:anim>
                                    <p:anim calcmode="lin" valueType="num">
                                      <p:cBhvr>
                                        <p:cTn id="49" dur="800" decel="100000" fill="hold"/>
                                        <p:tgtEl>
                                          <p:spTgt spid="6149"/>
                                        </p:tgtEl>
                                        <p:attrNameLst>
                                          <p:attrName>ppt_x</p:attrName>
                                        </p:attrNameLst>
                                      </p:cBhvr>
                                      <p:tavLst>
                                        <p:tav tm="0">
                                          <p:val>
                                            <p:strVal val="#ppt_x+0.4"/>
                                          </p:val>
                                        </p:tav>
                                        <p:tav tm="100000">
                                          <p:val>
                                            <p:strVal val="#ppt_x-0.05"/>
                                          </p:val>
                                        </p:tav>
                                      </p:tavLst>
                                    </p:anim>
                                    <p:anim calcmode="lin" valueType="num">
                                      <p:cBhvr>
                                        <p:cTn id="50" dur="800" decel="100000" fill="hold"/>
                                        <p:tgtEl>
                                          <p:spTgt spid="6149"/>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149"/>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14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1887258045"/>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955654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19730454"/>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0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902617027"/>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279842295"/>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2480003" y="136823"/>
            <a:ext cx="6556493" cy="843905"/>
          </a:xfrm>
          <a:prstGeom prst="rect">
            <a:avLst/>
          </a:prstGeom>
          <a:noFill/>
          <a:ln w="9525">
            <a:noFill/>
            <a:miter lim="800000"/>
            <a:headEnd/>
            <a:tailEnd/>
          </a:ln>
        </p:spPr>
      </p:pic>
      <p:pic>
        <p:nvPicPr>
          <p:cNvPr id="39938" name="Picture 2"/>
          <p:cNvPicPr>
            <a:picLocks noChangeAspect="1" noChangeArrowheads="1"/>
          </p:cNvPicPr>
          <p:nvPr/>
        </p:nvPicPr>
        <p:blipFill>
          <a:blip r:embed="rId3" cstate="print"/>
          <a:srcRect/>
          <a:stretch>
            <a:fillRect/>
          </a:stretch>
        </p:blipFill>
        <p:spPr bwMode="auto">
          <a:xfrm>
            <a:off x="119063" y="1511449"/>
            <a:ext cx="8905875" cy="2061567"/>
          </a:xfrm>
          <a:prstGeom prst="rect">
            <a:avLst/>
          </a:prstGeom>
          <a:noFill/>
          <a:ln w="9525">
            <a:noFill/>
            <a:miter lim="800000"/>
            <a:headEnd/>
            <a:tailEnd/>
          </a:ln>
        </p:spPr>
      </p:pic>
      <p:sp>
        <p:nvSpPr>
          <p:cNvPr id="4" name="TextBox 3"/>
          <p:cNvSpPr txBox="1"/>
          <p:nvPr/>
        </p:nvSpPr>
        <p:spPr>
          <a:xfrm>
            <a:off x="8598428"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Scale>
                                      <p:cBhvr>
                                        <p:cTn id="7" dur="1000" decel="50000" fill="hold">
                                          <p:stCondLst>
                                            <p:cond delay="0"/>
                                          </p:stCondLst>
                                        </p:cTn>
                                        <p:tgtEl>
                                          <p:spTgt spid="1095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9570"/>
                                        </p:tgtEl>
                                        <p:attrNameLst>
                                          <p:attrName>ppt_x</p:attrName>
                                          <p:attrName>ppt_y</p:attrName>
                                        </p:attrNameLst>
                                      </p:cBhvr>
                                    </p:animMotion>
                                    <p:animEffect transition="in" filter="fade">
                                      <p:cBhvr>
                                        <p:cTn id="9" dur="1000"/>
                                        <p:tgtEl>
                                          <p:spTgt spid="10957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9938"/>
                                        </p:tgtEl>
                                        <p:attrNameLst>
                                          <p:attrName>style.visibility</p:attrName>
                                        </p:attrNameLst>
                                      </p:cBhvr>
                                      <p:to>
                                        <p:strVal val="visible"/>
                                      </p:to>
                                    </p:set>
                                    <p:animScale>
                                      <p:cBhvr>
                                        <p:cTn id="21" dur="1000" decel="50000" fill="hold">
                                          <p:stCondLst>
                                            <p:cond delay="0"/>
                                          </p:stCondLst>
                                        </p:cTn>
                                        <p:tgtEl>
                                          <p:spTgt spid="399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9938"/>
                                        </p:tgtEl>
                                        <p:attrNameLst>
                                          <p:attrName>ppt_x</p:attrName>
                                          <p:attrName>ppt_y</p:attrName>
                                        </p:attrNameLst>
                                      </p:cBhvr>
                                    </p:animMotion>
                                    <p:animEffect transition="in" filter="fade">
                                      <p:cBhvr>
                                        <p:cTn id="23" dur="1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772422" y="188640"/>
            <a:ext cx="8264074" cy="699889"/>
          </a:xfrm>
          <a:prstGeom prst="rect">
            <a:avLst/>
          </a:prstGeom>
          <a:noFill/>
          <a:ln w="9525">
            <a:noFill/>
            <a:miter lim="800000"/>
            <a:headEnd/>
            <a:tailEnd/>
          </a:ln>
        </p:spPr>
      </p:pic>
      <p:pic>
        <p:nvPicPr>
          <p:cNvPr id="40962" name="Picture 2"/>
          <p:cNvPicPr>
            <a:picLocks noChangeAspect="1" noChangeArrowheads="1"/>
          </p:cNvPicPr>
          <p:nvPr/>
        </p:nvPicPr>
        <p:blipFill>
          <a:blip r:embed="rId3" cstate="print"/>
          <a:srcRect/>
          <a:stretch>
            <a:fillRect/>
          </a:stretch>
        </p:blipFill>
        <p:spPr bwMode="auto">
          <a:xfrm>
            <a:off x="47625" y="1375048"/>
            <a:ext cx="9048750" cy="2311698"/>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107504" y="3751312"/>
            <a:ext cx="8972550" cy="2125960"/>
          </a:xfrm>
          <a:prstGeom prst="rect">
            <a:avLst/>
          </a:prstGeom>
          <a:noFill/>
          <a:ln w="9525">
            <a:noFill/>
            <a:miter lim="800000"/>
            <a:headEnd/>
            <a:tailEnd/>
          </a:ln>
        </p:spPr>
      </p:pic>
      <p:sp>
        <p:nvSpPr>
          <p:cNvPr id="5" name="TextBox 4"/>
          <p:cNvSpPr txBox="1"/>
          <p:nvPr/>
        </p:nvSpPr>
        <p:spPr>
          <a:xfrm>
            <a:off x="8598428" y="78096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1000" fill="hold"/>
                                        <p:tgtEl>
                                          <p:spTgt spid="11059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1059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10594"/>
                                        </p:tgtEl>
                                        <p:attrNameLst>
                                          <p:attrName>ppt_y</p:attrName>
                                        </p:attrNameLst>
                                      </p:cBhvr>
                                      <p:tavLst>
                                        <p:tav tm="0">
                                          <p:val>
                                            <p:strVal val="#ppt_y"/>
                                          </p:val>
                                        </p:tav>
                                        <p:tav tm="100000">
                                          <p:val>
                                            <p:strVal val="#ppt_y"/>
                                          </p:val>
                                        </p:tav>
                                      </p:tavLst>
                                    </p:anim>
                                    <p:animEffect transition="in" filter="fade">
                                      <p:cBhvr>
                                        <p:cTn id="10" dur="1000"/>
                                        <p:tgtEl>
                                          <p:spTgt spid="110594"/>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40962"/>
                                        </p:tgtEl>
                                        <p:attrNameLst>
                                          <p:attrName>style.visibility</p:attrName>
                                        </p:attrNameLst>
                                      </p:cBhvr>
                                      <p:to>
                                        <p:strVal val="visible"/>
                                      </p:to>
                                    </p:set>
                                    <p:anim calcmode="lin" valueType="num">
                                      <p:cBhvr>
                                        <p:cTn id="23" dur="1000" fill="hold"/>
                                        <p:tgtEl>
                                          <p:spTgt spid="40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40962"/>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40962"/>
                                        </p:tgtEl>
                                        <p:attrNameLst>
                                          <p:attrName>ppt_y</p:attrName>
                                        </p:attrNameLst>
                                      </p:cBhvr>
                                      <p:tavLst>
                                        <p:tav tm="0">
                                          <p:val>
                                            <p:strVal val="#ppt_y"/>
                                          </p:val>
                                        </p:tav>
                                        <p:tav tm="100000">
                                          <p:val>
                                            <p:strVal val="#ppt_y"/>
                                          </p:val>
                                        </p:tav>
                                      </p:tavLst>
                                    </p:anim>
                                    <p:animEffect transition="in" filter="fade">
                                      <p:cBhvr>
                                        <p:cTn id="26" dur="1000"/>
                                        <p:tgtEl>
                                          <p:spTgt spid="40962"/>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40963"/>
                                        </p:tgtEl>
                                        <p:attrNameLst>
                                          <p:attrName>style.visibility</p:attrName>
                                        </p:attrNameLst>
                                      </p:cBhvr>
                                      <p:to>
                                        <p:strVal val="visible"/>
                                      </p:to>
                                    </p:set>
                                    <p:anim calcmode="lin" valueType="num">
                                      <p:cBhvr>
                                        <p:cTn id="31" dur="1000" fill="hold"/>
                                        <p:tgtEl>
                                          <p:spTgt spid="4096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40963"/>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40963"/>
                                        </p:tgtEl>
                                        <p:attrNameLst>
                                          <p:attrName>ppt_y</p:attrName>
                                        </p:attrNameLst>
                                      </p:cBhvr>
                                      <p:tavLst>
                                        <p:tav tm="0">
                                          <p:val>
                                            <p:strVal val="#ppt_y"/>
                                          </p:val>
                                        </p:tav>
                                        <p:tav tm="100000">
                                          <p:val>
                                            <p:strVal val="#ppt_y"/>
                                          </p:val>
                                        </p:tav>
                                      </p:tavLst>
                                    </p:anim>
                                    <p:animEffect transition="in" filter="fade">
                                      <p:cBhvr>
                                        <p:cTn id="34" dur="1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1235038" y="188640"/>
            <a:ext cx="7729450" cy="618356"/>
          </a:xfrm>
          <a:prstGeom prst="rect">
            <a:avLst/>
          </a:prstGeom>
          <a:noFill/>
          <a:ln w="9525">
            <a:noFill/>
            <a:miter lim="800000"/>
            <a:headEnd/>
            <a:tailEnd/>
          </a:ln>
        </p:spPr>
      </p:pic>
      <p:pic>
        <p:nvPicPr>
          <p:cNvPr id="43010" name="Picture 2"/>
          <p:cNvPicPr>
            <a:picLocks noChangeAspect="1" noChangeArrowheads="1"/>
          </p:cNvPicPr>
          <p:nvPr/>
        </p:nvPicPr>
        <p:blipFill>
          <a:blip r:embed="rId3" cstate="print"/>
          <a:srcRect/>
          <a:stretch>
            <a:fillRect/>
          </a:stretch>
        </p:blipFill>
        <p:spPr bwMode="auto">
          <a:xfrm>
            <a:off x="404813" y="1329333"/>
            <a:ext cx="8334375" cy="1667619"/>
          </a:xfrm>
          <a:prstGeom prst="rect">
            <a:avLst/>
          </a:prstGeom>
          <a:noFill/>
          <a:ln w="9525">
            <a:noFill/>
            <a:miter lim="800000"/>
            <a:headEnd/>
            <a:tailEnd/>
          </a:ln>
        </p:spPr>
      </p:pic>
      <p:sp>
        <p:nvSpPr>
          <p:cNvPr id="4" name="TextBox 3"/>
          <p:cNvSpPr txBox="1"/>
          <p:nvPr/>
        </p:nvSpPr>
        <p:spPr>
          <a:xfrm>
            <a:off x="8598428"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strips(downLeft)">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strips(downLeft)">
                                      <p:cBhvr>
                                        <p:cTn id="1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4905738" y="116632"/>
            <a:ext cx="4058750" cy="565398"/>
          </a:xfrm>
          <a:prstGeom prst="rect">
            <a:avLst/>
          </a:prstGeom>
          <a:noFill/>
          <a:ln w="9525">
            <a:noFill/>
            <a:miter lim="800000"/>
            <a:headEnd/>
            <a:tailEnd/>
          </a:ln>
        </p:spPr>
      </p:pic>
      <p:pic>
        <p:nvPicPr>
          <p:cNvPr id="41986" name="Picture 2"/>
          <p:cNvPicPr>
            <a:picLocks noChangeAspect="1" noChangeArrowheads="1"/>
          </p:cNvPicPr>
          <p:nvPr/>
        </p:nvPicPr>
        <p:blipFill>
          <a:blip r:embed="rId3" cstate="print"/>
          <a:srcRect/>
          <a:stretch>
            <a:fillRect/>
          </a:stretch>
        </p:blipFill>
        <p:spPr bwMode="auto">
          <a:xfrm>
            <a:off x="76200" y="548680"/>
            <a:ext cx="8672264" cy="3816424"/>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srcRect/>
          <a:stretch>
            <a:fillRect/>
          </a:stretch>
        </p:blipFill>
        <p:spPr bwMode="auto">
          <a:xfrm>
            <a:off x="66675" y="4437112"/>
            <a:ext cx="8609781" cy="2314575"/>
          </a:xfrm>
          <a:prstGeom prst="rect">
            <a:avLst/>
          </a:prstGeom>
          <a:noFill/>
          <a:ln w="9525">
            <a:noFill/>
            <a:miter lim="800000"/>
            <a:headEnd/>
            <a:tailEnd/>
          </a:ln>
        </p:spPr>
      </p:pic>
      <p:sp>
        <p:nvSpPr>
          <p:cNvPr id="5" name="TextBox 4"/>
          <p:cNvSpPr txBox="1"/>
          <p:nvPr/>
        </p:nvSpPr>
        <p:spPr>
          <a:xfrm>
            <a:off x="8598428" y="78096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12642"/>
                                        </p:tgtEl>
                                        <p:attrNameLst>
                                          <p:attrName>style.visibility</p:attrName>
                                        </p:attrNameLst>
                                      </p:cBhvr>
                                      <p:to>
                                        <p:strVal val="visible"/>
                                      </p:to>
                                    </p:set>
                                    <p:anim calcmode="lin" valueType="num">
                                      <p:cBhvr>
                                        <p:cTn id="7" dur="500" fill="hold"/>
                                        <p:tgtEl>
                                          <p:spTgt spid="112642"/>
                                        </p:tgtEl>
                                        <p:attrNameLst>
                                          <p:attrName>ppt_w</p:attrName>
                                        </p:attrNameLst>
                                      </p:cBhvr>
                                      <p:tavLst>
                                        <p:tav tm="0">
                                          <p:val>
                                            <p:strVal val="#ppt_w*2.5"/>
                                          </p:val>
                                        </p:tav>
                                        <p:tav tm="100000">
                                          <p:val>
                                            <p:strVal val="#ppt_w"/>
                                          </p:val>
                                        </p:tav>
                                      </p:tavLst>
                                    </p:anim>
                                    <p:anim calcmode="lin" valueType="num">
                                      <p:cBhvr>
                                        <p:cTn id="8" dur="500" fill="hold"/>
                                        <p:tgtEl>
                                          <p:spTgt spid="112642"/>
                                        </p:tgtEl>
                                        <p:attrNameLst>
                                          <p:attrName>ppt_h</p:attrName>
                                        </p:attrNameLst>
                                      </p:cBhvr>
                                      <p:tavLst>
                                        <p:tav tm="0">
                                          <p:val>
                                            <p:strVal val="#ppt_h*0.01"/>
                                          </p:val>
                                        </p:tav>
                                        <p:tav tm="100000">
                                          <p:val>
                                            <p:strVal val="#ppt_h"/>
                                          </p:val>
                                        </p:tav>
                                      </p:tavLst>
                                    </p:anim>
                                    <p:anim calcmode="lin" valueType="num">
                                      <p:cBhvr>
                                        <p:cTn id="9" dur="500" fill="hold"/>
                                        <p:tgtEl>
                                          <p:spTgt spid="112642"/>
                                        </p:tgtEl>
                                        <p:attrNameLst>
                                          <p:attrName>ppt_x</p:attrName>
                                        </p:attrNameLst>
                                      </p:cBhvr>
                                      <p:tavLst>
                                        <p:tav tm="0">
                                          <p:val>
                                            <p:strVal val="#ppt_x"/>
                                          </p:val>
                                        </p:tav>
                                        <p:tav tm="100000">
                                          <p:val>
                                            <p:strVal val="#ppt_x"/>
                                          </p:val>
                                        </p:tav>
                                      </p:tavLst>
                                    </p:anim>
                                    <p:anim calcmode="lin" valueType="num">
                                      <p:cBhvr>
                                        <p:cTn id="10" dur="500" fill="hold"/>
                                        <p:tgtEl>
                                          <p:spTgt spid="112642"/>
                                        </p:tgtEl>
                                        <p:attrNameLst>
                                          <p:attrName>ppt_y</p:attrName>
                                        </p:attrNameLst>
                                      </p:cBhvr>
                                      <p:tavLst>
                                        <p:tav tm="0">
                                          <p:val>
                                            <p:strVal val="#ppt_h+1"/>
                                          </p:val>
                                        </p:tav>
                                        <p:tav tm="100000">
                                          <p:val>
                                            <p:strVal val="#ppt_y"/>
                                          </p:val>
                                        </p:tav>
                                      </p:tavLst>
                                    </p:anim>
                                    <p:animEffect transition="in" filter="fade">
                                      <p:cBhvr>
                                        <p:cTn id="11" dur="500"/>
                                        <p:tgtEl>
                                          <p:spTgt spid="112642"/>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2.5"/>
                                          </p:val>
                                        </p:tav>
                                        <p:tav tm="100000">
                                          <p:val>
                                            <p:strVal val="#ppt_w"/>
                                          </p:val>
                                        </p:tav>
                                      </p:tavLst>
                                    </p:anim>
                                    <p:anim calcmode="lin" valueType="num">
                                      <p:cBhvr>
                                        <p:cTn id="17" dur="500" fill="hold"/>
                                        <p:tgtEl>
                                          <p:spTgt spid="5"/>
                                        </p:tgtEl>
                                        <p:attrNameLst>
                                          <p:attrName>ppt_h</p:attrName>
                                        </p:attrNameLst>
                                      </p:cBhvr>
                                      <p:tavLst>
                                        <p:tav tm="0">
                                          <p:val>
                                            <p:strVal val="#ppt_h*0.01"/>
                                          </p:val>
                                        </p:tav>
                                        <p:tav tm="100000">
                                          <p:val>
                                            <p:strVal val="#ppt_h"/>
                                          </p:val>
                                        </p:tav>
                                      </p:tavLst>
                                    </p:anim>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h+1"/>
                                          </p:val>
                                        </p:tav>
                                        <p:tav tm="100000">
                                          <p:val>
                                            <p:strVal val="#ppt_y"/>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41986"/>
                                        </p:tgtEl>
                                        <p:attrNameLst>
                                          <p:attrName>style.visibility</p:attrName>
                                        </p:attrNameLst>
                                      </p:cBhvr>
                                      <p:to>
                                        <p:strVal val="visible"/>
                                      </p:to>
                                    </p:set>
                                    <p:anim calcmode="lin" valueType="num">
                                      <p:cBhvr>
                                        <p:cTn id="25" dur="500" fill="hold"/>
                                        <p:tgtEl>
                                          <p:spTgt spid="41986"/>
                                        </p:tgtEl>
                                        <p:attrNameLst>
                                          <p:attrName>ppt_w</p:attrName>
                                        </p:attrNameLst>
                                      </p:cBhvr>
                                      <p:tavLst>
                                        <p:tav tm="0">
                                          <p:val>
                                            <p:strVal val="#ppt_w*2.5"/>
                                          </p:val>
                                        </p:tav>
                                        <p:tav tm="100000">
                                          <p:val>
                                            <p:strVal val="#ppt_w"/>
                                          </p:val>
                                        </p:tav>
                                      </p:tavLst>
                                    </p:anim>
                                    <p:anim calcmode="lin" valueType="num">
                                      <p:cBhvr>
                                        <p:cTn id="26" dur="500" fill="hold"/>
                                        <p:tgtEl>
                                          <p:spTgt spid="41986"/>
                                        </p:tgtEl>
                                        <p:attrNameLst>
                                          <p:attrName>ppt_h</p:attrName>
                                        </p:attrNameLst>
                                      </p:cBhvr>
                                      <p:tavLst>
                                        <p:tav tm="0">
                                          <p:val>
                                            <p:strVal val="#ppt_h*0.01"/>
                                          </p:val>
                                        </p:tav>
                                        <p:tav tm="100000">
                                          <p:val>
                                            <p:strVal val="#ppt_h"/>
                                          </p:val>
                                        </p:tav>
                                      </p:tavLst>
                                    </p:anim>
                                    <p:anim calcmode="lin" valueType="num">
                                      <p:cBhvr>
                                        <p:cTn id="27" dur="500" fill="hold"/>
                                        <p:tgtEl>
                                          <p:spTgt spid="41986"/>
                                        </p:tgtEl>
                                        <p:attrNameLst>
                                          <p:attrName>ppt_x</p:attrName>
                                        </p:attrNameLst>
                                      </p:cBhvr>
                                      <p:tavLst>
                                        <p:tav tm="0">
                                          <p:val>
                                            <p:strVal val="#ppt_x"/>
                                          </p:val>
                                        </p:tav>
                                        <p:tav tm="100000">
                                          <p:val>
                                            <p:strVal val="#ppt_x"/>
                                          </p:val>
                                        </p:tav>
                                      </p:tavLst>
                                    </p:anim>
                                    <p:anim calcmode="lin" valueType="num">
                                      <p:cBhvr>
                                        <p:cTn id="28" dur="500" fill="hold"/>
                                        <p:tgtEl>
                                          <p:spTgt spid="41986"/>
                                        </p:tgtEl>
                                        <p:attrNameLst>
                                          <p:attrName>ppt_y</p:attrName>
                                        </p:attrNameLst>
                                      </p:cBhvr>
                                      <p:tavLst>
                                        <p:tav tm="0">
                                          <p:val>
                                            <p:strVal val="#ppt_h+1"/>
                                          </p:val>
                                        </p:tav>
                                        <p:tav tm="100000">
                                          <p:val>
                                            <p:strVal val="#ppt_y"/>
                                          </p:val>
                                        </p:tav>
                                      </p:tavLst>
                                    </p:anim>
                                    <p:animEffect transition="in" filter="fade">
                                      <p:cBhvr>
                                        <p:cTn id="29" dur="500"/>
                                        <p:tgtEl>
                                          <p:spTgt spid="41986"/>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41987"/>
                                        </p:tgtEl>
                                        <p:attrNameLst>
                                          <p:attrName>style.visibility</p:attrName>
                                        </p:attrNameLst>
                                      </p:cBhvr>
                                      <p:to>
                                        <p:strVal val="visible"/>
                                      </p:to>
                                    </p:set>
                                    <p:anim calcmode="lin" valueType="num">
                                      <p:cBhvr>
                                        <p:cTn id="34" dur="500" fill="hold"/>
                                        <p:tgtEl>
                                          <p:spTgt spid="41987"/>
                                        </p:tgtEl>
                                        <p:attrNameLst>
                                          <p:attrName>ppt_w</p:attrName>
                                        </p:attrNameLst>
                                      </p:cBhvr>
                                      <p:tavLst>
                                        <p:tav tm="0">
                                          <p:val>
                                            <p:strVal val="#ppt_w*2.5"/>
                                          </p:val>
                                        </p:tav>
                                        <p:tav tm="100000">
                                          <p:val>
                                            <p:strVal val="#ppt_w"/>
                                          </p:val>
                                        </p:tav>
                                      </p:tavLst>
                                    </p:anim>
                                    <p:anim calcmode="lin" valueType="num">
                                      <p:cBhvr>
                                        <p:cTn id="35" dur="500" fill="hold"/>
                                        <p:tgtEl>
                                          <p:spTgt spid="41987"/>
                                        </p:tgtEl>
                                        <p:attrNameLst>
                                          <p:attrName>ppt_h</p:attrName>
                                        </p:attrNameLst>
                                      </p:cBhvr>
                                      <p:tavLst>
                                        <p:tav tm="0">
                                          <p:val>
                                            <p:strVal val="#ppt_h*0.01"/>
                                          </p:val>
                                        </p:tav>
                                        <p:tav tm="100000">
                                          <p:val>
                                            <p:strVal val="#ppt_h"/>
                                          </p:val>
                                        </p:tav>
                                      </p:tavLst>
                                    </p:anim>
                                    <p:anim calcmode="lin" valueType="num">
                                      <p:cBhvr>
                                        <p:cTn id="36" dur="500" fill="hold"/>
                                        <p:tgtEl>
                                          <p:spTgt spid="41987"/>
                                        </p:tgtEl>
                                        <p:attrNameLst>
                                          <p:attrName>ppt_x</p:attrName>
                                        </p:attrNameLst>
                                      </p:cBhvr>
                                      <p:tavLst>
                                        <p:tav tm="0">
                                          <p:val>
                                            <p:strVal val="#ppt_x"/>
                                          </p:val>
                                        </p:tav>
                                        <p:tav tm="100000">
                                          <p:val>
                                            <p:strVal val="#ppt_x"/>
                                          </p:val>
                                        </p:tav>
                                      </p:tavLst>
                                    </p:anim>
                                    <p:anim calcmode="lin" valueType="num">
                                      <p:cBhvr>
                                        <p:cTn id="37" dur="500" fill="hold"/>
                                        <p:tgtEl>
                                          <p:spTgt spid="41987"/>
                                        </p:tgtEl>
                                        <p:attrNameLst>
                                          <p:attrName>ppt_y</p:attrName>
                                        </p:attrNameLst>
                                      </p:cBhvr>
                                      <p:tavLst>
                                        <p:tav tm="0">
                                          <p:val>
                                            <p:strVal val="#ppt_h+1"/>
                                          </p:val>
                                        </p:tav>
                                        <p:tav tm="100000">
                                          <p:val>
                                            <p:strVal val="#ppt_y"/>
                                          </p:val>
                                        </p:tav>
                                      </p:tavLst>
                                    </p:anim>
                                    <p:animEffect transition="in" filter="fade">
                                      <p:cBhvr>
                                        <p:cTn id="38"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551150436"/>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982774767"/>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223658147"/>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500015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722110254"/>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498696913"/>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0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258588"/>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3275856" y="116632"/>
            <a:ext cx="5771675" cy="627881"/>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107504" y="713829"/>
            <a:ext cx="8460432" cy="2139107"/>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892391" y="2996952"/>
            <a:ext cx="8144105" cy="648072"/>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44016" y="3645024"/>
            <a:ext cx="8604448" cy="2880320"/>
          </a:xfrm>
          <a:prstGeom prst="rect">
            <a:avLst/>
          </a:prstGeom>
          <a:noFill/>
          <a:ln w="9525">
            <a:noFill/>
            <a:miter lim="800000"/>
            <a:headEnd/>
            <a:tailEnd/>
          </a:ln>
        </p:spPr>
      </p:pic>
      <p:sp>
        <p:nvSpPr>
          <p:cNvPr id="6" name="TextBox 5"/>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361540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p:cTn id="7" dur="1000" fill="hold"/>
                                        <p:tgtEl>
                                          <p:spTgt spid="113666"/>
                                        </p:tgtEl>
                                        <p:attrNameLst>
                                          <p:attrName>ppt_w</p:attrName>
                                        </p:attrNameLst>
                                      </p:cBhvr>
                                      <p:tavLst>
                                        <p:tav tm="0">
                                          <p:val>
                                            <p:fltVal val="0"/>
                                          </p:val>
                                        </p:tav>
                                        <p:tav tm="100000">
                                          <p:val>
                                            <p:strVal val="#ppt_w"/>
                                          </p:val>
                                        </p:tav>
                                      </p:tavLst>
                                    </p:anim>
                                    <p:anim calcmode="lin" valueType="num">
                                      <p:cBhvr>
                                        <p:cTn id="8" dur="1000" fill="hold"/>
                                        <p:tgtEl>
                                          <p:spTgt spid="113666"/>
                                        </p:tgtEl>
                                        <p:attrNameLst>
                                          <p:attrName>ppt_h</p:attrName>
                                        </p:attrNameLst>
                                      </p:cBhvr>
                                      <p:tavLst>
                                        <p:tav tm="0">
                                          <p:val>
                                            <p:fltVal val="0"/>
                                          </p:val>
                                        </p:tav>
                                        <p:tav tm="100000">
                                          <p:val>
                                            <p:strVal val="#ppt_h"/>
                                          </p:val>
                                        </p:tav>
                                      </p:tavLst>
                                    </p:anim>
                                    <p:anim calcmode="lin" valueType="num">
                                      <p:cBhvr>
                                        <p:cTn id="9" dur="1000" fill="hold"/>
                                        <p:tgtEl>
                                          <p:spTgt spid="1136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36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 calcmode="lin" valueType="num">
                                      <p:cBhvr>
                                        <p:cTn id="23" dur="1000" fill="hold"/>
                                        <p:tgtEl>
                                          <p:spTgt spid="7170"/>
                                        </p:tgtEl>
                                        <p:attrNameLst>
                                          <p:attrName>ppt_w</p:attrName>
                                        </p:attrNameLst>
                                      </p:cBhvr>
                                      <p:tavLst>
                                        <p:tav tm="0">
                                          <p:val>
                                            <p:fltVal val="0"/>
                                          </p:val>
                                        </p:tav>
                                        <p:tav tm="100000">
                                          <p:val>
                                            <p:strVal val="#ppt_w"/>
                                          </p:val>
                                        </p:tav>
                                      </p:tavLst>
                                    </p:anim>
                                    <p:anim calcmode="lin" valueType="num">
                                      <p:cBhvr>
                                        <p:cTn id="24" dur="1000" fill="hold"/>
                                        <p:tgtEl>
                                          <p:spTgt spid="7170"/>
                                        </p:tgtEl>
                                        <p:attrNameLst>
                                          <p:attrName>ppt_h</p:attrName>
                                        </p:attrNameLst>
                                      </p:cBhvr>
                                      <p:tavLst>
                                        <p:tav tm="0">
                                          <p:val>
                                            <p:fltVal val="0"/>
                                          </p:val>
                                        </p:tav>
                                        <p:tav tm="100000">
                                          <p:val>
                                            <p:strVal val="#ppt_h"/>
                                          </p:val>
                                        </p:tav>
                                      </p:tavLst>
                                    </p:anim>
                                    <p:anim calcmode="lin" valueType="num">
                                      <p:cBhvr>
                                        <p:cTn id="25" dur="1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anim calcmode="lin" valueType="num">
                                      <p:cBhvr>
                                        <p:cTn id="4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251520" y="116632"/>
            <a:ext cx="8784976" cy="864096"/>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144016" y="764704"/>
            <a:ext cx="8460432" cy="265802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922342" y="3429000"/>
            <a:ext cx="8114154" cy="724282"/>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07504" y="4289846"/>
            <a:ext cx="8604448" cy="2307506"/>
          </a:xfrm>
          <a:prstGeom prst="rect">
            <a:avLst/>
          </a:prstGeom>
          <a:noFill/>
          <a:ln w="9525">
            <a:noFill/>
            <a:miter lim="800000"/>
            <a:headEnd/>
            <a:tailEnd/>
          </a:ln>
        </p:spPr>
      </p:pic>
      <p:sp>
        <p:nvSpPr>
          <p:cNvPr id="6" name="TextBox 5"/>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460432" y="42930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 calcmode="lin" valueType="num">
                                      <p:cBhvr>
                                        <p:cTn id="7" dur="5000" fill="hold"/>
                                        <p:tgtEl>
                                          <p:spTgt spid="115714"/>
                                        </p:tgtEl>
                                        <p:attrNameLst>
                                          <p:attrName>ppt_w</p:attrName>
                                        </p:attrNameLst>
                                      </p:cBhvr>
                                      <p:tavLst>
                                        <p:tav tm="0" fmla="#ppt_w*sin(2.5*pi*$)">
                                          <p:val>
                                            <p:fltVal val="0"/>
                                          </p:val>
                                        </p:tav>
                                        <p:tav tm="100000">
                                          <p:val>
                                            <p:fltVal val="1"/>
                                          </p:val>
                                        </p:tav>
                                      </p:tavLst>
                                    </p:anim>
                                    <p:anim calcmode="lin" valueType="num">
                                      <p:cBhvr>
                                        <p:cTn id="8" dur="5000" fill="hold"/>
                                        <p:tgtEl>
                                          <p:spTgt spid="1157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0" fill="hold"/>
                                        <p:tgtEl>
                                          <p:spTgt spid="6"/>
                                        </p:tgtEl>
                                        <p:attrNameLst>
                                          <p:attrName>ppt_w</p:attrName>
                                        </p:attrNameLst>
                                      </p:cBhvr>
                                      <p:tavLst>
                                        <p:tav tm="0" fmla="#ppt_w*sin(2.5*pi*$)">
                                          <p:val>
                                            <p:fltVal val="0"/>
                                          </p:val>
                                        </p:tav>
                                        <p:tav tm="100000">
                                          <p:val>
                                            <p:fltVal val="1"/>
                                          </p:val>
                                        </p:tav>
                                      </p:tavLst>
                                    </p:anim>
                                    <p:anim calcmode="lin" valueType="num">
                                      <p:cBhvr>
                                        <p:cTn id="14"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 calcmode="lin" valueType="num">
                                      <p:cBhvr>
                                        <p:cTn id="19" dur="5000" fill="hold"/>
                                        <p:tgtEl>
                                          <p:spTgt spid="9218"/>
                                        </p:tgtEl>
                                        <p:attrNameLst>
                                          <p:attrName>ppt_w</p:attrName>
                                        </p:attrNameLst>
                                      </p:cBhvr>
                                      <p:tavLst>
                                        <p:tav tm="0" fmla="#ppt_w*sin(2.5*pi*$)">
                                          <p:val>
                                            <p:fltVal val="0"/>
                                          </p:val>
                                        </p:tav>
                                        <p:tav tm="100000">
                                          <p:val>
                                            <p:fltVal val="1"/>
                                          </p:val>
                                        </p:tav>
                                      </p:tavLst>
                                    </p:anim>
                                    <p:anim calcmode="lin" valueType="num">
                                      <p:cBhvr>
                                        <p:cTn id="20" dur="5000" fill="hold"/>
                                        <p:tgtEl>
                                          <p:spTgt spid="921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0" fill="hold"/>
                                        <p:tgtEl>
                                          <p:spTgt spid="4"/>
                                        </p:tgtEl>
                                        <p:attrNameLst>
                                          <p:attrName>ppt_w</p:attrName>
                                        </p:attrNameLst>
                                      </p:cBhvr>
                                      <p:tavLst>
                                        <p:tav tm="0" fmla="#ppt_w*sin(2.5*pi*$)">
                                          <p:val>
                                            <p:fltVal val="0"/>
                                          </p:val>
                                        </p:tav>
                                        <p:tav tm="100000">
                                          <p:val>
                                            <p:fltVal val="1"/>
                                          </p:val>
                                        </p:tav>
                                      </p:tavLst>
                                    </p:anim>
                                    <p:anim calcmode="lin" valueType="num">
                                      <p:cBhvr>
                                        <p:cTn id="26"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0" fill="hold"/>
                                        <p:tgtEl>
                                          <p:spTgt spid="7"/>
                                        </p:tgtEl>
                                        <p:attrNameLst>
                                          <p:attrName>ppt_w</p:attrName>
                                        </p:attrNameLst>
                                      </p:cBhvr>
                                      <p:tavLst>
                                        <p:tav tm="0" fmla="#ppt_w*sin(2.5*pi*$)">
                                          <p:val>
                                            <p:fltVal val="0"/>
                                          </p:val>
                                        </p:tav>
                                        <p:tav tm="100000">
                                          <p:val>
                                            <p:fltVal val="1"/>
                                          </p:val>
                                        </p:tav>
                                      </p:tavLst>
                                    </p:anim>
                                    <p:anim calcmode="lin" valueType="num">
                                      <p:cBhvr>
                                        <p:cTn id="32"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0" fill="hold"/>
                                        <p:tgtEl>
                                          <p:spTgt spid="5"/>
                                        </p:tgtEl>
                                        <p:attrNameLst>
                                          <p:attrName>ppt_w</p:attrName>
                                        </p:attrNameLst>
                                      </p:cBhvr>
                                      <p:tavLst>
                                        <p:tav tm="0" fmla="#ppt_w*sin(2.5*pi*$)">
                                          <p:val>
                                            <p:fltVal val="0"/>
                                          </p:val>
                                        </p:tav>
                                        <p:tav tm="100000">
                                          <p:val>
                                            <p:fltVal val="1"/>
                                          </p:val>
                                        </p:tav>
                                      </p:tavLst>
                                    </p:anim>
                                    <p:anim calcmode="lin" valueType="num">
                                      <p:cBhvr>
                                        <p:cTn id="3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001435247"/>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814557778"/>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783378603"/>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09406069"/>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1984909" y="116632"/>
            <a:ext cx="7051587" cy="627881"/>
          </a:xfrm>
          <a:prstGeom prst="rect">
            <a:avLst/>
          </a:prstGeom>
          <a:noFill/>
          <a:ln w="9525">
            <a:noFill/>
            <a:miter lim="800000"/>
            <a:headEnd/>
            <a:tailEnd/>
          </a:ln>
        </p:spPr>
      </p:pic>
      <p:grpSp>
        <p:nvGrpSpPr>
          <p:cNvPr id="5" name="Group 4"/>
          <p:cNvGrpSpPr/>
          <p:nvPr/>
        </p:nvGrpSpPr>
        <p:grpSpPr>
          <a:xfrm>
            <a:off x="216024" y="620688"/>
            <a:ext cx="8460432" cy="1872208"/>
            <a:chOff x="144016" y="620688"/>
            <a:chExt cx="8460432" cy="1520552"/>
          </a:xfrm>
        </p:grpSpPr>
        <p:pic>
          <p:nvPicPr>
            <p:cNvPr id="11266" name="Picture 2"/>
            <p:cNvPicPr>
              <a:picLocks noChangeAspect="1" noChangeArrowheads="1"/>
            </p:cNvPicPr>
            <p:nvPr/>
          </p:nvPicPr>
          <p:blipFill>
            <a:blip r:embed="rId3" cstate="print"/>
            <a:srcRect/>
            <a:stretch>
              <a:fillRect/>
            </a:stretch>
          </p:blipFill>
          <p:spPr bwMode="auto">
            <a:xfrm>
              <a:off x="144016" y="620688"/>
              <a:ext cx="8460432" cy="1008112"/>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6242248" y="1700808"/>
              <a:ext cx="2362200" cy="440432"/>
            </a:xfrm>
            <a:prstGeom prst="rect">
              <a:avLst/>
            </a:prstGeom>
            <a:noFill/>
            <a:ln w="9525">
              <a:noFill/>
              <a:miter lim="800000"/>
              <a:headEnd/>
              <a:tailEnd/>
            </a:ln>
          </p:spPr>
        </p:pic>
      </p:grpSp>
      <p:pic>
        <p:nvPicPr>
          <p:cNvPr id="6" name="Picture 2"/>
          <p:cNvPicPr>
            <a:picLocks noChangeAspect="1" noChangeArrowheads="1"/>
          </p:cNvPicPr>
          <p:nvPr/>
        </p:nvPicPr>
        <p:blipFill>
          <a:blip r:embed="rId5" cstate="print"/>
          <a:srcRect/>
          <a:stretch>
            <a:fillRect/>
          </a:stretch>
        </p:blipFill>
        <p:spPr bwMode="auto">
          <a:xfrm>
            <a:off x="2407548" y="2564904"/>
            <a:ext cx="6628948" cy="704652"/>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144016" y="3698354"/>
            <a:ext cx="8820472" cy="2106910"/>
          </a:xfrm>
          <a:prstGeom prst="rect">
            <a:avLst/>
          </a:prstGeom>
          <a:noFill/>
          <a:ln w="9525">
            <a:noFill/>
            <a:miter lim="800000"/>
            <a:headEnd/>
            <a:tailEnd/>
          </a:ln>
        </p:spPr>
      </p:pic>
      <p:sp>
        <p:nvSpPr>
          <p:cNvPr id="8" name="TextBox 7"/>
          <p:cNvSpPr txBox="1"/>
          <p:nvPr/>
        </p:nvSpPr>
        <p:spPr>
          <a:xfrm>
            <a:off x="853244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98428" y="321297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5000" fill="hold"/>
                                        <p:tgtEl>
                                          <p:spTgt spid="117762"/>
                                        </p:tgtEl>
                                        <p:attrNameLst>
                                          <p:attrName>ppt_x</p:attrName>
                                        </p:attrNameLst>
                                      </p:cBhvr>
                                      <p:tavLst>
                                        <p:tav tm="0">
                                          <p:val>
                                            <p:strVal val="#ppt_x"/>
                                          </p:val>
                                        </p:tav>
                                        <p:tav tm="100000">
                                          <p:val>
                                            <p:strVal val="#ppt_x"/>
                                          </p:val>
                                        </p:tav>
                                      </p:tavLst>
                                    </p:anim>
                                    <p:anim calcmode="lin" valueType="num">
                                      <p:cBhvr additive="base">
                                        <p:cTn id="8" dur="5000" fill="hold"/>
                                        <p:tgtEl>
                                          <p:spTgt spid="1177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0" fill="hold"/>
                                        <p:tgtEl>
                                          <p:spTgt spid="8"/>
                                        </p:tgtEl>
                                        <p:attrNameLst>
                                          <p:attrName>ppt_x</p:attrName>
                                        </p:attrNameLst>
                                      </p:cBhvr>
                                      <p:tavLst>
                                        <p:tav tm="0">
                                          <p:val>
                                            <p:strVal val="#ppt_x"/>
                                          </p:val>
                                        </p:tav>
                                        <p:tav tm="100000">
                                          <p:val>
                                            <p:strVal val="#ppt_x"/>
                                          </p:val>
                                        </p:tav>
                                      </p:tavLst>
                                    </p:anim>
                                    <p:anim calcmode="lin" valueType="num">
                                      <p:cBhvr additive="base">
                                        <p:cTn id="14"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0" fill="hold"/>
                                        <p:tgtEl>
                                          <p:spTgt spid="6"/>
                                        </p:tgtEl>
                                        <p:attrNameLst>
                                          <p:attrName>ppt_x</p:attrName>
                                        </p:attrNameLst>
                                      </p:cBhvr>
                                      <p:tavLst>
                                        <p:tav tm="0">
                                          <p:val>
                                            <p:strVal val="#ppt_x"/>
                                          </p:val>
                                        </p:tav>
                                        <p:tav tm="100000">
                                          <p:val>
                                            <p:strVal val="#ppt_x"/>
                                          </p:val>
                                        </p:tav>
                                      </p:tavLst>
                                    </p:anim>
                                    <p:anim calcmode="lin" valueType="num">
                                      <p:cBhvr additive="base">
                                        <p:cTn id="26"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0" fill="hold"/>
                                        <p:tgtEl>
                                          <p:spTgt spid="9"/>
                                        </p:tgtEl>
                                        <p:attrNameLst>
                                          <p:attrName>ppt_x</p:attrName>
                                        </p:attrNameLst>
                                      </p:cBhvr>
                                      <p:tavLst>
                                        <p:tav tm="0">
                                          <p:val>
                                            <p:strVal val="#ppt_x"/>
                                          </p:val>
                                        </p:tav>
                                        <p:tav tm="100000">
                                          <p:val>
                                            <p:strVal val="#ppt_x"/>
                                          </p:val>
                                        </p:tav>
                                      </p:tavLst>
                                    </p:anim>
                                    <p:anim calcmode="lin" valueType="num">
                                      <p:cBhvr additive="base">
                                        <p:cTn id="32"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0" fill="hold"/>
                                        <p:tgtEl>
                                          <p:spTgt spid="7"/>
                                        </p:tgtEl>
                                        <p:attrNameLst>
                                          <p:attrName>ppt_x</p:attrName>
                                        </p:attrNameLst>
                                      </p:cBhvr>
                                      <p:tavLst>
                                        <p:tav tm="0">
                                          <p:val>
                                            <p:strVal val="#ppt_x"/>
                                          </p:val>
                                        </p:tav>
                                        <p:tav tm="100000">
                                          <p:val>
                                            <p:strVal val="#ppt_x"/>
                                          </p:val>
                                        </p:tav>
                                      </p:tavLst>
                                    </p:anim>
                                    <p:anim calcmode="lin" valueType="num">
                                      <p:cBhvr additive="base">
                                        <p:cTn id="3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1259632" y="188640"/>
            <a:ext cx="7634811" cy="720080"/>
          </a:xfrm>
          <a:prstGeom prst="rect">
            <a:avLst/>
          </a:prstGeom>
          <a:noFill/>
          <a:ln w="9525">
            <a:noFill/>
            <a:miter lim="800000"/>
            <a:headEnd/>
            <a:tailEnd/>
          </a:ln>
        </p:spPr>
      </p:pic>
      <p:pic>
        <p:nvPicPr>
          <p:cNvPr id="13314" name="Picture 2"/>
          <p:cNvPicPr>
            <a:picLocks noChangeAspect="1" noChangeArrowheads="1"/>
          </p:cNvPicPr>
          <p:nvPr/>
        </p:nvPicPr>
        <p:blipFill>
          <a:blip r:embed="rId3" cstate="print"/>
          <a:srcRect/>
          <a:stretch>
            <a:fillRect/>
          </a:stretch>
        </p:blipFill>
        <p:spPr bwMode="auto">
          <a:xfrm>
            <a:off x="144016" y="1052736"/>
            <a:ext cx="8532440" cy="3240360"/>
          </a:xfrm>
          <a:prstGeom prst="rect">
            <a:avLst/>
          </a:prstGeom>
          <a:noFill/>
          <a:ln w="9525">
            <a:noFill/>
            <a:miter lim="800000"/>
            <a:headEnd/>
            <a:tailEnd/>
          </a:ln>
        </p:spPr>
      </p:pic>
      <p:sp>
        <p:nvSpPr>
          <p:cNvPr id="4" name="TextBox 3"/>
          <p:cNvSpPr txBox="1"/>
          <p:nvPr/>
        </p:nvSpPr>
        <p:spPr>
          <a:xfrm>
            <a:off x="8532440" y="10231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additive="base">
                                        <p:cTn id="7" dur="5000" fill="hold"/>
                                        <p:tgtEl>
                                          <p:spTgt spid="119810"/>
                                        </p:tgtEl>
                                        <p:attrNameLst>
                                          <p:attrName>ppt_x</p:attrName>
                                        </p:attrNameLst>
                                      </p:cBhvr>
                                      <p:tavLst>
                                        <p:tav tm="0">
                                          <p:val>
                                            <p:strVal val="#ppt_x"/>
                                          </p:val>
                                        </p:tav>
                                        <p:tav tm="100000">
                                          <p:val>
                                            <p:strVal val="#ppt_x"/>
                                          </p:val>
                                        </p:tav>
                                      </p:tavLst>
                                    </p:anim>
                                    <p:anim calcmode="lin" valueType="num">
                                      <p:cBhvr additive="base">
                                        <p:cTn id="8" dur="5000" fill="hold"/>
                                        <p:tgtEl>
                                          <p:spTgt spid="1198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0" fill="hold"/>
                                        <p:tgtEl>
                                          <p:spTgt spid="4"/>
                                        </p:tgtEl>
                                        <p:attrNameLst>
                                          <p:attrName>ppt_x</p:attrName>
                                        </p:attrNameLst>
                                      </p:cBhvr>
                                      <p:tavLst>
                                        <p:tav tm="0">
                                          <p:val>
                                            <p:strVal val="#ppt_x"/>
                                          </p:val>
                                        </p:tav>
                                        <p:tav tm="100000">
                                          <p:val>
                                            <p:strVal val="#ppt_x"/>
                                          </p:val>
                                        </p:tav>
                                      </p:tavLst>
                                    </p:anim>
                                    <p:anim calcmode="lin" valueType="num">
                                      <p:cBhvr additive="base">
                                        <p:cTn id="14"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13314"/>
                                        </p:tgtEl>
                                        <p:attrNameLst>
                                          <p:attrName>style.visibility</p:attrName>
                                        </p:attrNameLst>
                                      </p:cBhvr>
                                      <p:to>
                                        <p:strVal val="visible"/>
                                      </p:to>
                                    </p:set>
                                    <p:anim calcmode="lin" valueType="num">
                                      <p:cBhvr additive="base">
                                        <p:cTn id="19" dur="5000" fill="hold"/>
                                        <p:tgtEl>
                                          <p:spTgt spid="13314"/>
                                        </p:tgtEl>
                                        <p:attrNameLst>
                                          <p:attrName>ppt_x</p:attrName>
                                        </p:attrNameLst>
                                      </p:cBhvr>
                                      <p:tavLst>
                                        <p:tav tm="0">
                                          <p:val>
                                            <p:strVal val="#ppt_x"/>
                                          </p:val>
                                        </p:tav>
                                        <p:tav tm="100000">
                                          <p:val>
                                            <p:strVal val="#ppt_x"/>
                                          </p:val>
                                        </p:tav>
                                      </p:tavLst>
                                    </p:anim>
                                    <p:anim calcmode="lin" valueType="num">
                                      <p:cBhvr additive="base">
                                        <p:cTn id="20" dur="50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944147589"/>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179512" y="188640"/>
            <a:ext cx="8816241" cy="445765"/>
          </a:xfrm>
          <a:prstGeom prst="rect">
            <a:avLst/>
          </a:prstGeom>
          <a:noFill/>
          <a:ln w="9525">
            <a:noFill/>
            <a:miter lim="800000"/>
            <a:headEnd/>
            <a:tailEnd/>
          </a:ln>
        </p:spPr>
      </p:pic>
      <p:pic>
        <p:nvPicPr>
          <p:cNvPr id="14338" name="Picture 2"/>
          <p:cNvPicPr>
            <a:picLocks noChangeAspect="1" noChangeArrowheads="1"/>
          </p:cNvPicPr>
          <p:nvPr/>
        </p:nvPicPr>
        <p:blipFill>
          <a:blip r:embed="rId3" cstate="print"/>
          <a:srcRect/>
          <a:stretch>
            <a:fillRect/>
          </a:stretch>
        </p:blipFill>
        <p:spPr bwMode="auto">
          <a:xfrm>
            <a:off x="288032" y="1089496"/>
            <a:ext cx="8460432" cy="1619424"/>
          </a:xfrm>
          <a:prstGeom prst="rect">
            <a:avLst/>
          </a:prstGeom>
          <a:noFill/>
          <a:ln w="9525">
            <a:noFill/>
            <a:miter lim="800000"/>
            <a:headEnd/>
            <a:tailEnd/>
          </a:ln>
        </p:spPr>
      </p:pic>
      <p:sp>
        <p:nvSpPr>
          <p:cNvPr id="4" name="TextBox 3"/>
          <p:cNvSpPr txBox="1"/>
          <p:nvPr/>
        </p:nvSpPr>
        <p:spPr>
          <a:xfrm>
            <a:off x="8532440"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 calcmode="lin" valueType="num">
                                      <p:cBhvr>
                                        <p:cTn id="7" dur="5000" fill="hold"/>
                                        <p:tgtEl>
                                          <p:spTgt spid="120834"/>
                                        </p:tgtEl>
                                        <p:attrNameLst>
                                          <p:attrName>ppt_w</p:attrName>
                                        </p:attrNameLst>
                                      </p:cBhvr>
                                      <p:tavLst>
                                        <p:tav tm="0" fmla="#ppt_w*sin(2.5*pi*$)">
                                          <p:val>
                                            <p:fltVal val="0"/>
                                          </p:val>
                                        </p:tav>
                                        <p:tav tm="100000">
                                          <p:val>
                                            <p:fltVal val="1"/>
                                          </p:val>
                                        </p:tav>
                                      </p:tavLst>
                                    </p:anim>
                                    <p:anim calcmode="lin" valueType="num">
                                      <p:cBhvr>
                                        <p:cTn id="8" dur="5000" fill="hold"/>
                                        <p:tgtEl>
                                          <p:spTgt spid="12083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0" fill="hold"/>
                                        <p:tgtEl>
                                          <p:spTgt spid="4"/>
                                        </p:tgtEl>
                                        <p:attrNameLst>
                                          <p:attrName>ppt_w</p:attrName>
                                        </p:attrNameLst>
                                      </p:cBhvr>
                                      <p:tavLst>
                                        <p:tav tm="0" fmla="#ppt_w*sin(2.5*pi*$)">
                                          <p:val>
                                            <p:fltVal val="0"/>
                                          </p:val>
                                        </p:tav>
                                        <p:tav tm="100000">
                                          <p:val>
                                            <p:fltVal val="1"/>
                                          </p:val>
                                        </p:tav>
                                      </p:tavLst>
                                    </p:anim>
                                    <p:anim calcmode="lin" valueType="num">
                                      <p:cBhvr>
                                        <p:cTn id="14"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anim calcmode="lin" valueType="num">
                                      <p:cBhvr>
                                        <p:cTn id="19" dur="5000" fill="hold"/>
                                        <p:tgtEl>
                                          <p:spTgt spid="14338"/>
                                        </p:tgtEl>
                                        <p:attrNameLst>
                                          <p:attrName>ppt_w</p:attrName>
                                        </p:attrNameLst>
                                      </p:cBhvr>
                                      <p:tavLst>
                                        <p:tav tm="0" fmla="#ppt_w*sin(2.5*pi*$)">
                                          <p:val>
                                            <p:fltVal val="0"/>
                                          </p:val>
                                        </p:tav>
                                        <p:tav tm="100000">
                                          <p:val>
                                            <p:fltVal val="1"/>
                                          </p:val>
                                        </p:tav>
                                      </p:tavLst>
                                    </p:anim>
                                    <p:anim calcmode="lin" valueType="num">
                                      <p:cBhvr>
                                        <p:cTn id="20" dur="5000" fill="hold"/>
                                        <p:tgtEl>
                                          <p:spTgt spid="143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251520" y="62216"/>
            <a:ext cx="8784976" cy="63048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142800" y="692696"/>
            <a:ext cx="8389640" cy="2088232"/>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126083" y="2852936"/>
            <a:ext cx="8406357" cy="3105150"/>
          </a:xfrm>
          <a:prstGeom prst="rect">
            <a:avLst/>
          </a:prstGeom>
          <a:noFill/>
          <a:ln w="9525">
            <a:noFill/>
            <a:miter lim="800000"/>
            <a:headEnd/>
            <a:tailEnd/>
          </a:ln>
        </p:spPr>
      </p:pic>
      <p:sp>
        <p:nvSpPr>
          <p:cNvPr id="5" name="TextBox 4"/>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p:cTn id="7" dur="500" fill="hold"/>
                                        <p:tgtEl>
                                          <p:spTgt spid="121858"/>
                                        </p:tgtEl>
                                        <p:attrNameLst>
                                          <p:attrName>ppt_w</p:attrName>
                                        </p:attrNameLst>
                                      </p:cBhvr>
                                      <p:tavLst>
                                        <p:tav tm="0">
                                          <p:val>
                                            <p:strVal val="#ppt_w*2.5"/>
                                          </p:val>
                                        </p:tav>
                                        <p:tav tm="100000">
                                          <p:val>
                                            <p:strVal val="#ppt_w"/>
                                          </p:val>
                                        </p:tav>
                                      </p:tavLst>
                                    </p:anim>
                                    <p:anim calcmode="lin" valueType="num">
                                      <p:cBhvr>
                                        <p:cTn id="8" dur="500" fill="hold"/>
                                        <p:tgtEl>
                                          <p:spTgt spid="121858"/>
                                        </p:tgtEl>
                                        <p:attrNameLst>
                                          <p:attrName>ppt_h</p:attrName>
                                        </p:attrNameLst>
                                      </p:cBhvr>
                                      <p:tavLst>
                                        <p:tav tm="0">
                                          <p:val>
                                            <p:strVal val="#ppt_h*0.01"/>
                                          </p:val>
                                        </p:tav>
                                        <p:tav tm="100000">
                                          <p:val>
                                            <p:strVal val="#ppt_h"/>
                                          </p:val>
                                        </p:tav>
                                      </p:tavLst>
                                    </p:anim>
                                    <p:anim calcmode="lin" valueType="num">
                                      <p:cBhvr>
                                        <p:cTn id="9" dur="500" fill="hold"/>
                                        <p:tgtEl>
                                          <p:spTgt spid="121858"/>
                                        </p:tgtEl>
                                        <p:attrNameLst>
                                          <p:attrName>ppt_x</p:attrName>
                                        </p:attrNameLst>
                                      </p:cBhvr>
                                      <p:tavLst>
                                        <p:tav tm="0">
                                          <p:val>
                                            <p:strVal val="#ppt_x"/>
                                          </p:val>
                                        </p:tav>
                                        <p:tav tm="100000">
                                          <p:val>
                                            <p:strVal val="#ppt_x"/>
                                          </p:val>
                                        </p:tav>
                                      </p:tavLst>
                                    </p:anim>
                                    <p:anim calcmode="lin" valueType="num">
                                      <p:cBhvr>
                                        <p:cTn id="10" dur="500" fill="hold"/>
                                        <p:tgtEl>
                                          <p:spTgt spid="121858"/>
                                        </p:tgtEl>
                                        <p:attrNameLst>
                                          <p:attrName>ppt_y</p:attrName>
                                        </p:attrNameLst>
                                      </p:cBhvr>
                                      <p:tavLst>
                                        <p:tav tm="0">
                                          <p:val>
                                            <p:strVal val="#ppt_h+1"/>
                                          </p:val>
                                        </p:tav>
                                        <p:tav tm="100000">
                                          <p:val>
                                            <p:strVal val="#ppt_y"/>
                                          </p:val>
                                        </p:tav>
                                      </p:tavLst>
                                    </p:anim>
                                    <p:animEffect transition="in" filter="fade">
                                      <p:cBhvr>
                                        <p:cTn id="11" dur="500"/>
                                        <p:tgtEl>
                                          <p:spTgt spid="121858"/>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2.5"/>
                                          </p:val>
                                        </p:tav>
                                        <p:tav tm="100000">
                                          <p:val>
                                            <p:strVal val="#ppt_w"/>
                                          </p:val>
                                        </p:tav>
                                      </p:tavLst>
                                    </p:anim>
                                    <p:anim calcmode="lin" valueType="num">
                                      <p:cBhvr>
                                        <p:cTn id="17" dur="500" fill="hold"/>
                                        <p:tgtEl>
                                          <p:spTgt spid="5"/>
                                        </p:tgtEl>
                                        <p:attrNameLst>
                                          <p:attrName>ppt_h</p:attrName>
                                        </p:attrNameLst>
                                      </p:cBhvr>
                                      <p:tavLst>
                                        <p:tav tm="0">
                                          <p:val>
                                            <p:strVal val="#ppt_h*0.01"/>
                                          </p:val>
                                        </p:tav>
                                        <p:tav tm="100000">
                                          <p:val>
                                            <p:strVal val="#ppt_h"/>
                                          </p:val>
                                        </p:tav>
                                      </p:tavLst>
                                    </p:anim>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h+1"/>
                                          </p:val>
                                        </p:tav>
                                        <p:tav tm="100000">
                                          <p:val>
                                            <p:strVal val="#ppt_y"/>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15363"/>
                                        </p:tgtEl>
                                        <p:attrNameLst>
                                          <p:attrName>style.visibility</p:attrName>
                                        </p:attrNameLst>
                                      </p:cBhvr>
                                      <p:to>
                                        <p:strVal val="visible"/>
                                      </p:to>
                                    </p:set>
                                    <p:anim calcmode="lin" valueType="num">
                                      <p:cBhvr>
                                        <p:cTn id="25" dur="500" fill="hold"/>
                                        <p:tgtEl>
                                          <p:spTgt spid="15363"/>
                                        </p:tgtEl>
                                        <p:attrNameLst>
                                          <p:attrName>ppt_w</p:attrName>
                                        </p:attrNameLst>
                                      </p:cBhvr>
                                      <p:tavLst>
                                        <p:tav tm="0">
                                          <p:val>
                                            <p:strVal val="#ppt_w*2.5"/>
                                          </p:val>
                                        </p:tav>
                                        <p:tav tm="100000">
                                          <p:val>
                                            <p:strVal val="#ppt_w"/>
                                          </p:val>
                                        </p:tav>
                                      </p:tavLst>
                                    </p:anim>
                                    <p:anim calcmode="lin" valueType="num">
                                      <p:cBhvr>
                                        <p:cTn id="26" dur="500" fill="hold"/>
                                        <p:tgtEl>
                                          <p:spTgt spid="15363"/>
                                        </p:tgtEl>
                                        <p:attrNameLst>
                                          <p:attrName>ppt_h</p:attrName>
                                        </p:attrNameLst>
                                      </p:cBhvr>
                                      <p:tavLst>
                                        <p:tav tm="0">
                                          <p:val>
                                            <p:strVal val="#ppt_h*0.01"/>
                                          </p:val>
                                        </p:tav>
                                        <p:tav tm="100000">
                                          <p:val>
                                            <p:strVal val="#ppt_h"/>
                                          </p:val>
                                        </p:tav>
                                      </p:tavLst>
                                    </p:anim>
                                    <p:anim calcmode="lin" valueType="num">
                                      <p:cBhvr>
                                        <p:cTn id="27" dur="500" fill="hold"/>
                                        <p:tgtEl>
                                          <p:spTgt spid="15363"/>
                                        </p:tgtEl>
                                        <p:attrNameLst>
                                          <p:attrName>ppt_x</p:attrName>
                                        </p:attrNameLst>
                                      </p:cBhvr>
                                      <p:tavLst>
                                        <p:tav tm="0">
                                          <p:val>
                                            <p:strVal val="#ppt_x"/>
                                          </p:val>
                                        </p:tav>
                                        <p:tav tm="100000">
                                          <p:val>
                                            <p:strVal val="#ppt_x"/>
                                          </p:val>
                                        </p:tav>
                                      </p:tavLst>
                                    </p:anim>
                                    <p:anim calcmode="lin" valueType="num">
                                      <p:cBhvr>
                                        <p:cTn id="28" dur="500" fill="hold"/>
                                        <p:tgtEl>
                                          <p:spTgt spid="15363"/>
                                        </p:tgtEl>
                                        <p:attrNameLst>
                                          <p:attrName>ppt_y</p:attrName>
                                        </p:attrNameLst>
                                      </p:cBhvr>
                                      <p:tavLst>
                                        <p:tav tm="0">
                                          <p:val>
                                            <p:strVal val="#ppt_h+1"/>
                                          </p:val>
                                        </p:tav>
                                        <p:tav tm="100000">
                                          <p:val>
                                            <p:strVal val="#ppt_y"/>
                                          </p:val>
                                        </p:tav>
                                      </p:tavLst>
                                    </p:anim>
                                    <p:animEffect transition="in" filter="fade">
                                      <p:cBhvr>
                                        <p:cTn id="29" dur="500"/>
                                        <p:tgtEl>
                                          <p:spTgt spid="15363"/>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15364"/>
                                        </p:tgtEl>
                                        <p:attrNameLst>
                                          <p:attrName>style.visibility</p:attrName>
                                        </p:attrNameLst>
                                      </p:cBhvr>
                                      <p:to>
                                        <p:strVal val="visible"/>
                                      </p:to>
                                    </p:set>
                                    <p:anim calcmode="lin" valueType="num">
                                      <p:cBhvr>
                                        <p:cTn id="34" dur="500" fill="hold"/>
                                        <p:tgtEl>
                                          <p:spTgt spid="15364"/>
                                        </p:tgtEl>
                                        <p:attrNameLst>
                                          <p:attrName>ppt_w</p:attrName>
                                        </p:attrNameLst>
                                      </p:cBhvr>
                                      <p:tavLst>
                                        <p:tav tm="0">
                                          <p:val>
                                            <p:strVal val="#ppt_w*2.5"/>
                                          </p:val>
                                        </p:tav>
                                        <p:tav tm="100000">
                                          <p:val>
                                            <p:strVal val="#ppt_w"/>
                                          </p:val>
                                        </p:tav>
                                      </p:tavLst>
                                    </p:anim>
                                    <p:anim calcmode="lin" valueType="num">
                                      <p:cBhvr>
                                        <p:cTn id="35" dur="500" fill="hold"/>
                                        <p:tgtEl>
                                          <p:spTgt spid="15364"/>
                                        </p:tgtEl>
                                        <p:attrNameLst>
                                          <p:attrName>ppt_h</p:attrName>
                                        </p:attrNameLst>
                                      </p:cBhvr>
                                      <p:tavLst>
                                        <p:tav tm="0">
                                          <p:val>
                                            <p:strVal val="#ppt_h*0.01"/>
                                          </p:val>
                                        </p:tav>
                                        <p:tav tm="100000">
                                          <p:val>
                                            <p:strVal val="#ppt_h"/>
                                          </p:val>
                                        </p:tav>
                                      </p:tavLst>
                                    </p:anim>
                                    <p:anim calcmode="lin" valueType="num">
                                      <p:cBhvr>
                                        <p:cTn id="36" dur="500" fill="hold"/>
                                        <p:tgtEl>
                                          <p:spTgt spid="15364"/>
                                        </p:tgtEl>
                                        <p:attrNameLst>
                                          <p:attrName>ppt_x</p:attrName>
                                        </p:attrNameLst>
                                      </p:cBhvr>
                                      <p:tavLst>
                                        <p:tav tm="0">
                                          <p:val>
                                            <p:strVal val="#ppt_x"/>
                                          </p:val>
                                        </p:tav>
                                        <p:tav tm="100000">
                                          <p:val>
                                            <p:strVal val="#ppt_x"/>
                                          </p:val>
                                        </p:tav>
                                      </p:tavLst>
                                    </p:anim>
                                    <p:anim calcmode="lin" valueType="num">
                                      <p:cBhvr>
                                        <p:cTn id="37" dur="500" fill="hold"/>
                                        <p:tgtEl>
                                          <p:spTgt spid="15364"/>
                                        </p:tgtEl>
                                        <p:attrNameLst>
                                          <p:attrName>ppt_y</p:attrName>
                                        </p:attrNameLst>
                                      </p:cBhvr>
                                      <p:tavLst>
                                        <p:tav tm="0">
                                          <p:val>
                                            <p:strVal val="#ppt_h+1"/>
                                          </p:val>
                                        </p:tav>
                                        <p:tav tm="100000">
                                          <p:val>
                                            <p:strVal val="#ppt_y"/>
                                          </p:val>
                                        </p:tav>
                                      </p:tavLst>
                                    </p:anim>
                                    <p:animEffect transition="in" filter="fade">
                                      <p:cBhvr>
                                        <p:cTn id="38"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86130420"/>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922994805"/>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645103875"/>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587050722"/>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642023" y="116632"/>
            <a:ext cx="8322465" cy="589781"/>
          </a:xfrm>
          <a:prstGeom prst="rect">
            <a:avLst/>
          </a:prstGeom>
          <a:noFill/>
          <a:ln w="9525">
            <a:noFill/>
            <a:miter lim="800000"/>
            <a:headEnd/>
            <a:tailEnd/>
          </a:ln>
        </p:spPr>
      </p:pic>
      <p:pic>
        <p:nvPicPr>
          <p:cNvPr id="16386" name="Picture 2"/>
          <p:cNvPicPr>
            <a:picLocks noChangeAspect="1" noChangeArrowheads="1"/>
          </p:cNvPicPr>
          <p:nvPr/>
        </p:nvPicPr>
        <p:blipFill>
          <a:blip r:embed="rId3" cstate="print"/>
          <a:srcRect/>
          <a:stretch>
            <a:fillRect/>
          </a:stretch>
        </p:blipFill>
        <p:spPr bwMode="auto">
          <a:xfrm>
            <a:off x="755577" y="1268760"/>
            <a:ext cx="8136903" cy="1296144"/>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144016" y="2682230"/>
            <a:ext cx="8748464" cy="1826890"/>
          </a:xfrm>
          <a:prstGeom prst="rect">
            <a:avLst/>
          </a:prstGeom>
          <a:noFill/>
          <a:ln w="9525">
            <a:noFill/>
            <a:miter lim="800000"/>
            <a:headEnd/>
            <a:tailEnd/>
          </a:ln>
        </p:spPr>
      </p:pic>
      <p:sp>
        <p:nvSpPr>
          <p:cNvPr id="5" name="TextBox 4"/>
          <p:cNvSpPr txBox="1"/>
          <p:nvPr/>
        </p:nvSpPr>
        <p:spPr>
          <a:xfrm>
            <a:off x="853244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fade">
                                      <p:cBhvr>
                                        <p:cTn id="7" dur="1600" decel="100000"/>
                                        <p:tgtEl>
                                          <p:spTgt spid="122882"/>
                                        </p:tgtEl>
                                      </p:cBhvr>
                                    </p:animEffect>
                                    <p:anim calcmode="lin" valueType="num">
                                      <p:cBhvr>
                                        <p:cTn id="8" dur="1600" decel="100000" fill="hold"/>
                                        <p:tgtEl>
                                          <p:spTgt spid="122882"/>
                                        </p:tgtEl>
                                        <p:attrNameLst>
                                          <p:attrName>style.rotation</p:attrName>
                                        </p:attrNameLst>
                                      </p:cBhvr>
                                      <p:tavLst>
                                        <p:tav tm="0">
                                          <p:val>
                                            <p:fltVal val="-90"/>
                                          </p:val>
                                        </p:tav>
                                        <p:tav tm="100000">
                                          <p:val>
                                            <p:fltVal val="0"/>
                                          </p:val>
                                        </p:tav>
                                      </p:tavLst>
                                    </p:anim>
                                    <p:anim calcmode="lin" valueType="num">
                                      <p:cBhvr>
                                        <p:cTn id="9" dur="1600" decel="100000" fill="hold"/>
                                        <p:tgtEl>
                                          <p:spTgt spid="122882"/>
                                        </p:tgtEl>
                                        <p:attrNameLst>
                                          <p:attrName>ppt_x</p:attrName>
                                        </p:attrNameLst>
                                      </p:cBhvr>
                                      <p:tavLst>
                                        <p:tav tm="0">
                                          <p:val>
                                            <p:strVal val="#ppt_x+0.4"/>
                                          </p:val>
                                        </p:tav>
                                        <p:tav tm="100000">
                                          <p:val>
                                            <p:strVal val="#ppt_x-0.05"/>
                                          </p:val>
                                        </p:tav>
                                      </p:tavLst>
                                    </p:anim>
                                    <p:anim calcmode="lin" valueType="num">
                                      <p:cBhvr>
                                        <p:cTn id="10" dur="1600" decel="100000" fill="hold"/>
                                        <p:tgtEl>
                                          <p:spTgt spid="12288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12288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12288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600" decel="100000"/>
                                        <p:tgtEl>
                                          <p:spTgt spid="5"/>
                                        </p:tgtEl>
                                      </p:cBhvr>
                                    </p:animEffect>
                                    <p:anim calcmode="lin" valueType="num">
                                      <p:cBhvr>
                                        <p:cTn id="18" dur="1600" decel="100000" fill="hold"/>
                                        <p:tgtEl>
                                          <p:spTgt spid="5"/>
                                        </p:tgtEl>
                                        <p:attrNameLst>
                                          <p:attrName>style.rotation</p:attrName>
                                        </p:attrNameLst>
                                      </p:cBhvr>
                                      <p:tavLst>
                                        <p:tav tm="0">
                                          <p:val>
                                            <p:fltVal val="-90"/>
                                          </p:val>
                                        </p:tav>
                                        <p:tav tm="100000">
                                          <p:val>
                                            <p:fltVal val="0"/>
                                          </p:val>
                                        </p:tav>
                                      </p:tavLst>
                                    </p:anim>
                                    <p:anim calcmode="lin" valueType="num">
                                      <p:cBhvr>
                                        <p:cTn id="19" dur="1600" decel="100000" fill="hold"/>
                                        <p:tgtEl>
                                          <p:spTgt spid="5"/>
                                        </p:tgtEl>
                                        <p:attrNameLst>
                                          <p:attrName>ppt_x</p:attrName>
                                        </p:attrNameLst>
                                      </p:cBhvr>
                                      <p:tavLst>
                                        <p:tav tm="0">
                                          <p:val>
                                            <p:strVal val="#ppt_x+0.4"/>
                                          </p:val>
                                        </p:tav>
                                        <p:tav tm="100000">
                                          <p:val>
                                            <p:strVal val="#ppt_x-0.05"/>
                                          </p:val>
                                        </p:tav>
                                      </p:tavLst>
                                    </p:anim>
                                    <p:anim calcmode="lin" valueType="num">
                                      <p:cBhvr>
                                        <p:cTn id="20" dur="1600" decel="100000" fill="hold"/>
                                        <p:tgtEl>
                                          <p:spTgt spid="5"/>
                                        </p:tgtEl>
                                        <p:attrNameLst>
                                          <p:attrName>ppt_y</p:attrName>
                                        </p:attrNameLst>
                                      </p:cBhvr>
                                      <p:tavLst>
                                        <p:tav tm="0">
                                          <p:val>
                                            <p:strVal val="#ppt_y-0.4"/>
                                          </p:val>
                                        </p:tav>
                                        <p:tav tm="100000">
                                          <p:val>
                                            <p:strVal val="#ppt_y+0.1"/>
                                          </p:val>
                                        </p:tav>
                                      </p:tavLst>
                                    </p:anim>
                                    <p:anim calcmode="lin" valueType="num">
                                      <p:cBhvr>
                                        <p:cTn id="21" dur="400" accel="100000" fill="hold">
                                          <p:stCondLst>
                                            <p:cond delay="1600"/>
                                          </p:stCondLst>
                                        </p:cTn>
                                        <p:tgtEl>
                                          <p:spTgt spid="5"/>
                                        </p:tgtEl>
                                        <p:attrNameLst>
                                          <p:attrName>ppt_x</p:attrName>
                                        </p:attrNameLst>
                                      </p:cBhvr>
                                      <p:tavLst>
                                        <p:tav tm="0">
                                          <p:val>
                                            <p:strVal val="#ppt_x-0.05"/>
                                          </p:val>
                                        </p:tav>
                                        <p:tav tm="100000">
                                          <p:val>
                                            <p:strVal val="#ppt_x"/>
                                          </p:val>
                                        </p:tav>
                                      </p:tavLst>
                                    </p:anim>
                                    <p:anim calcmode="lin" valueType="num">
                                      <p:cBhvr>
                                        <p:cTn id="22" dur="400" accel="100000" fill="hold">
                                          <p:stCondLst>
                                            <p:cond delay="16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6386"/>
                                        </p:tgtEl>
                                        <p:attrNameLst>
                                          <p:attrName>style.visibility</p:attrName>
                                        </p:attrNameLst>
                                      </p:cBhvr>
                                      <p:to>
                                        <p:strVal val="visible"/>
                                      </p:to>
                                    </p:set>
                                    <p:animEffect transition="in" filter="fade">
                                      <p:cBhvr>
                                        <p:cTn id="27" dur="1600" decel="100000"/>
                                        <p:tgtEl>
                                          <p:spTgt spid="16386"/>
                                        </p:tgtEl>
                                      </p:cBhvr>
                                    </p:animEffect>
                                    <p:anim calcmode="lin" valueType="num">
                                      <p:cBhvr>
                                        <p:cTn id="28" dur="1600" decel="100000" fill="hold"/>
                                        <p:tgtEl>
                                          <p:spTgt spid="16386"/>
                                        </p:tgtEl>
                                        <p:attrNameLst>
                                          <p:attrName>style.rotation</p:attrName>
                                        </p:attrNameLst>
                                      </p:cBhvr>
                                      <p:tavLst>
                                        <p:tav tm="0">
                                          <p:val>
                                            <p:fltVal val="-90"/>
                                          </p:val>
                                        </p:tav>
                                        <p:tav tm="100000">
                                          <p:val>
                                            <p:fltVal val="0"/>
                                          </p:val>
                                        </p:tav>
                                      </p:tavLst>
                                    </p:anim>
                                    <p:anim calcmode="lin" valueType="num">
                                      <p:cBhvr>
                                        <p:cTn id="29" dur="1600" decel="100000" fill="hold"/>
                                        <p:tgtEl>
                                          <p:spTgt spid="16386"/>
                                        </p:tgtEl>
                                        <p:attrNameLst>
                                          <p:attrName>ppt_x</p:attrName>
                                        </p:attrNameLst>
                                      </p:cBhvr>
                                      <p:tavLst>
                                        <p:tav tm="0">
                                          <p:val>
                                            <p:strVal val="#ppt_x+0.4"/>
                                          </p:val>
                                        </p:tav>
                                        <p:tav tm="100000">
                                          <p:val>
                                            <p:strVal val="#ppt_x-0.05"/>
                                          </p:val>
                                        </p:tav>
                                      </p:tavLst>
                                    </p:anim>
                                    <p:anim calcmode="lin" valueType="num">
                                      <p:cBhvr>
                                        <p:cTn id="30" dur="1600" decel="100000" fill="hold"/>
                                        <p:tgtEl>
                                          <p:spTgt spid="16386"/>
                                        </p:tgtEl>
                                        <p:attrNameLst>
                                          <p:attrName>ppt_y</p:attrName>
                                        </p:attrNameLst>
                                      </p:cBhvr>
                                      <p:tavLst>
                                        <p:tav tm="0">
                                          <p:val>
                                            <p:strVal val="#ppt_y-0.4"/>
                                          </p:val>
                                        </p:tav>
                                        <p:tav tm="100000">
                                          <p:val>
                                            <p:strVal val="#ppt_y+0.1"/>
                                          </p:val>
                                        </p:tav>
                                      </p:tavLst>
                                    </p:anim>
                                    <p:anim calcmode="lin" valueType="num">
                                      <p:cBhvr>
                                        <p:cTn id="31" dur="400" accel="100000" fill="hold">
                                          <p:stCondLst>
                                            <p:cond delay="1600"/>
                                          </p:stCondLst>
                                        </p:cTn>
                                        <p:tgtEl>
                                          <p:spTgt spid="16386"/>
                                        </p:tgtEl>
                                        <p:attrNameLst>
                                          <p:attrName>ppt_x</p:attrName>
                                        </p:attrNameLst>
                                      </p:cBhvr>
                                      <p:tavLst>
                                        <p:tav tm="0">
                                          <p:val>
                                            <p:strVal val="#ppt_x-0.05"/>
                                          </p:val>
                                        </p:tav>
                                        <p:tav tm="100000">
                                          <p:val>
                                            <p:strVal val="#ppt_x"/>
                                          </p:val>
                                        </p:tav>
                                      </p:tavLst>
                                    </p:anim>
                                    <p:anim calcmode="lin" valueType="num">
                                      <p:cBhvr>
                                        <p:cTn id="32" dur="400" accel="100000" fill="hold">
                                          <p:stCondLst>
                                            <p:cond delay="1600"/>
                                          </p:stCondLst>
                                        </p:cTn>
                                        <p:tgtEl>
                                          <p:spTgt spid="16386"/>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6388"/>
                                        </p:tgtEl>
                                        <p:attrNameLst>
                                          <p:attrName>style.visibility</p:attrName>
                                        </p:attrNameLst>
                                      </p:cBhvr>
                                      <p:to>
                                        <p:strVal val="visible"/>
                                      </p:to>
                                    </p:set>
                                    <p:animEffect transition="in" filter="fade">
                                      <p:cBhvr>
                                        <p:cTn id="37" dur="1600" decel="100000"/>
                                        <p:tgtEl>
                                          <p:spTgt spid="16388"/>
                                        </p:tgtEl>
                                      </p:cBhvr>
                                    </p:animEffect>
                                    <p:anim calcmode="lin" valueType="num">
                                      <p:cBhvr>
                                        <p:cTn id="38" dur="1600" decel="100000" fill="hold"/>
                                        <p:tgtEl>
                                          <p:spTgt spid="16388"/>
                                        </p:tgtEl>
                                        <p:attrNameLst>
                                          <p:attrName>style.rotation</p:attrName>
                                        </p:attrNameLst>
                                      </p:cBhvr>
                                      <p:tavLst>
                                        <p:tav tm="0">
                                          <p:val>
                                            <p:fltVal val="-90"/>
                                          </p:val>
                                        </p:tav>
                                        <p:tav tm="100000">
                                          <p:val>
                                            <p:fltVal val="0"/>
                                          </p:val>
                                        </p:tav>
                                      </p:tavLst>
                                    </p:anim>
                                    <p:anim calcmode="lin" valueType="num">
                                      <p:cBhvr>
                                        <p:cTn id="39" dur="1600" decel="100000" fill="hold"/>
                                        <p:tgtEl>
                                          <p:spTgt spid="16388"/>
                                        </p:tgtEl>
                                        <p:attrNameLst>
                                          <p:attrName>ppt_x</p:attrName>
                                        </p:attrNameLst>
                                      </p:cBhvr>
                                      <p:tavLst>
                                        <p:tav tm="0">
                                          <p:val>
                                            <p:strVal val="#ppt_x+0.4"/>
                                          </p:val>
                                        </p:tav>
                                        <p:tav tm="100000">
                                          <p:val>
                                            <p:strVal val="#ppt_x-0.05"/>
                                          </p:val>
                                        </p:tav>
                                      </p:tavLst>
                                    </p:anim>
                                    <p:anim calcmode="lin" valueType="num">
                                      <p:cBhvr>
                                        <p:cTn id="40" dur="1600" decel="100000" fill="hold"/>
                                        <p:tgtEl>
                                          <p:spTgt spid="16388"/>
                                        </p:tgtEl>
                                        <p:attrNameLst>
                                          <p:attrName>ppt_y</p:attrName>
                                        </p:attrNameLst>
                                      </p:cBhvr>
                                      <p:tavLst>
                                        <p:tav tm="0">
                                          <p:val>
                                            <p:strVal val="#ppt_y-0.4"/>
                                          </p:val>
                                        </p:tav>
                                        <p:tav tm="100000">
                                          <p:val>
                                            <p:strVal val="#ppt_y+0.1"/>
                                          </p:val>
                                        </p:tav>
                                      </p:tavLst>
                                    </p:anim>
                                    <p:anim calcmode="lin" valueType="num">
                                      <p:cBhvr>
                                        <p:cTn id="41" dur="400" accel="100000" fill="hold">
                                          <p:stCondLst>
                                            <p:cond delay="1600"/>
                                          </p:stCondLst>
                                        </p:cTn>
                                        <p:tgtEl>
                                          <p:spTgt spid="16388"/>
                                        </p:tgtEl>
                                        <p:attrNameLst>
                                          <p:attrName>ppt_x</p:attrName>
                                        </p:attrNameLst>
                                      </p:cBhvr>
                                      <p:tavLst>
                                        <p:tav tm="0">
                                          <p:val>
                                            <p:strVal val="#ppt_x-0.05"/>
                                          </p:val>
                                        </p:tav>
                                        <p:tav tm="100000">
                                          <p:val>
                                            <p:strVal val="#ppt_x"/>
                                          </p:val>
                                        </p:tav>
                                      </p:tavLst>
                                    </p:anim>
                                    <p:anim calcmode="lin" valueType="num">
                                      <p:cBhvr>
                                        <p:cTn id="42" dur="400" accel="100000" fill="hold">
                                          <p:stCondLst>
                                            <p:cond delay="1600"/>
                                          </p:stCondLst>
                                        </p:cTn>
                                        <p:tgtEl>
                                          <p:spTgt spid="1638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447196" y="116632"/>
            <a:ext cx="8589300" cy="752847"/>
          </a:xfrm>
          <a:prstGeom prst="rect">
            <a:avLst/>
          </a:prstGeom>
          <a:noFill/>
          <a:ln w="9525">
            <a:noFill/>
            <a:miter lim="800000"/>
            <a:headEnd/>
            <a:tailEnd/>
          </a:ln>
        </p:spPr>
      </p:pic>
      <p:pic>
        <p:nvPicPr>
          <p:cNvPr id="17410" name="Picture 2"/>
          <p:cNvPicPr>
            <a:picLocks noChangeAspect="1" noChangeArrowheads="1"/>
          </p:cNvPicPr>
          <p:nvPr/>
        </p:nvPicPr>
        <p:blipFill>
          <a:blip r:embed="rId3" cstate="print"/>
          <a:srcRect/>
          <a:stretch>
            <a:fillRect/>
          </a:stretch>
        </p:blipFill>
        <p:spPr bwMode="auto">
          <a:xfrm>
            <a:off x="395536" y="908720"/>
            <a:ext cx="7920880" cy="1005830"/>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294506" y="2625477"/>
            <a:ext cx="8381950" cy="1379587"/>
          </a:xfrm>
          <a:prstGeom prst="rect">
            <a:avLst/>
          </a:prstGeom>
          <a:noFill/>
          <a:ln w="9525">
            <a:noFill/>
            <a:miter lim="800000"/>
            <a:headEnd/>
            <a:tailEnd/>
          </a:ln>
        </p:spPr>
      </p:pic>
      <p:sp>
        <p:nvSpPr>
          <p:cNvPr id="5" name="TextBox 4"/>
          <p:cNvSpPr txBox="1"/>
          <p:nvPr/>
        </p:nvSpPr>
        <p:spPr>
          <a:xfrm>
            <a:off x="7417905" y="1980129"/>
            <a:ext cx="1186543"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3200" b="1" dirty="0" smtClean="0"/>
              <a:t>أمثلة : </a:t>
            </a:r>
            <a:endParaRPr lang="ar-SA" sz="3200" b="1" dirty="0"/>
          </a:p>
        </p:txBody>
      </p:sp>
      <p:sp>
        <p:nvSpPr>
          <p:cNvPr id="6" name="TextBox 5"/>
          <p:cNvSpPr txBox="1"/>
          <p:nvPr/>
        </p:nvSpPr>
        <p:spPr>
          <a:xfrm>
            <a:off x="8532440"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23906"/>
                                        </p:tgtEl>
                                        <p:attrNameLst>
                                          <p:attrName>style.visibility</p:attrName>
                                        </p:attrNameLst>
                                      </p:cBhvr>
                                      <p:to>
                                        <p:strVal val="visible"/>
                                      </p:to>
                                    </p:set>
                                    <p:anim calcmode="lin" valueType="num">
                                      <p:cBhvr>
                                        <p:cTn id="7" dur="2000" fill="hold"/>
                                        <p:tgtEl>
                                          <p:spTgt spid="123906"/>
                                        </p:tgtEl>
                                        <p:attrNameLst>
                                          <p:attrName>ppt_w</p:attrName>
                                        </p:attrNameLst>
                                      </p:cBhvr>
                                      <p:tavLst>
                                        <p:tav tm="0">
                                          <p:val>
                                            <p:strVal val="#ppt_w*2.5"/>
                                          </p:val>
                                        </p:tav>
                                        <p:tav tm="100000">
                                          <p:val>
                                            <p:strVal val="#ppt_w"/>
                                          </p:val>
                                        </p:tav>
                                      </p:tavLst>
                                    </p:anim>
                                    <p:anim calcmode="lin" valueType="num">
                                      <p:cBhvr>
                                        <p:cTn id="8" dur="2000" fill="hold"/>
                                        <p:tgtEl>
                                          <p:spTgt spid="123906"/>
                                        </p:tgtEl>
                                        <p:attrNameLst>
                                          <p:attrName>ppt_h</p:attrName>
                                        </p:attrNameLst>
                                      </p:cBhvr>
                                      <p:tavLst>
                                        <p:tav tm="0">
                                          <p:val>
                                            <p:strVal val="#ppt_h*0.01"/>
                                          </p:val>
                                        </p:tav>
                                        <p:tav tm="100000">
                                          <p:val>
                                            <p:strVal val="#ppt_h"/>
                                          </p:val>
                                        </p:tav>
                                      </p:tavLst>
                                    </p:anim>
                                    <p:anim calcmode="lin" valueType="num">
                                      <p:cBhvr>
                                        <p:cTn id="9" dur="2000" fill="hold"/>
                                        <p:tgtEl>
                                          <p:spTgt spid="123906"/>
                                        </p:tgtEl>
                                        <p:attrNameLst>
                                          <p:attrName>ppt_x</p:attrName>
                                        </p:attrNameLst>
                                      </p:cBhvr>
                                      <p:tavLst>
                                        <p:tav tm="0">
                                          <p:val>
                                            <p:strVal val="#ppt_x"/>
                                          </p:val>
                                        </p:tav>
                                        <p:tav tm="100000">
                                          <p:val>
                                            <p:strVal val="#ppt_x"/>
                                          </p:val>
                                        </p:tav>
                                      </p:tavLst>
                                    </p:anim>
                                    <p:anim calcmode="lin" valueType="num">
                                      <p:cBhvr>
                                        <p:cTn id="10" dur="2000" fill="hold"/>
                                        <p:tgtEl>
                                          <p:spTgt spid="123906"/>
                                        </p:tgtEl>
                                        <p:attrNameLst>
                                          <p:attrName>ppt_y</p:attrName>
                                        </p:attrNameLst>
                                      </p:cBhvr>
                                      <p:tavLst>
                                        <p:tav tm="0">
                                          <p:val>
                                            <p:strVal val="#ppt_h+1"/>
                                          </p:val>
                                        </p:tav>
                                        <p:tav tm="100000">
                                          <p:val>
                                            <p:strVal val="#ppt_y"/>
                                          </p:val>
                                        </p:tav>
                                      </p:tavLst>
                                    </p:anim>
                                    <p:animEffect transition="in" filter="fade">
                                      <p:cBhvr>
                                        <p:cTn id="11" dur="2000"/>
                                        <p:tgtEl>
                                          <p:spTgt spid="12390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17410"/>
                                        </p:tgtEl>
                                        <p:attrNameLst>
                                          <p:attrName>style.visibility</p:attrName>
                                        </p:attrNameLst>
                                      </p:cBhvr>
                                      <p:to>
                                        <p:strVal val="visible"/>
                                      </p:to>
                                    </p:set>
                                    <p:anim calcmode="lin" valueType="num">
                                      <p:cBhvr>
                                        <p:cTn id="16" dur="2000" fill="hold"/>
                                        <p:tgtEl>
                                          <p:spTgt spid="17410"/>
                                        </p:tgtEl>
                                        <p:attrNameLst>
                                          <p:attrName>ppt_w</p:attrName>
                                        </p:attrNameLst>
                                      </p:cBhvr>
                                      <p:tavLst>
                                        <p:tav tm="0">
                                          <p:val>
                                            <p:strVal val="#ppt_w*2.5"/>
                                          </p:val>
                                        </p:tav>
                                        <p:tav tm="100000">
                                          <p:val>
                                            <p:strVal val="#ppt_w"/>
                                          </p:val>
                                        </p:tav>
                                      </p:tavLst>
                                    </p:anim>
                                    <p:anim calcmode="lin" valueType="num">
                                      <p:cBhvr>
                                        <p:cTn id="17" dur="2000" fill="hold"/>
                                        <p:tgtEl>
                                          <p:spTgt spid="17410"/>
                                        </p:tgtEl>
                                        <p:attrNameLst>
                                          <p:attrName>ppt_h</p:attrName>
                                        </p:attrNameLst>
                                      </p:cBhvr>
                                      <p:tavLst>
                                        <p:tav tm="0">
                                          <p:val>
                                            <p:strVal val="#ppt_h*0.01"/>
                                          </p:val>
                                        </p:tav>
                                        <p:tav tm="100000">
                                          <p:val>
                                            <p:strVal val="#ppt_h"/>
                                          </p:val>
                                        </p:tav>
                                      </p:tavLst>
                                    </p:anim>
                                    <p:anim calcmode="lin" valueType="num">
                                      <p:cBhvr>
                                        <p:cTn id="18" dur="2000" fill="hold"/>
                                        <p:tgtEl>
                                          <p:spTgt spid="17410"/>
                                        </p:tgtEl>
                                        <p:attrNameLst>
                                          <p:attrName>ppt_x</p:attrName>
                                        </p:attrNameLst>
                                      </p:cBhvr>
                                      <p:tavLst>
                                        <p:tav tm="0">
                                          <p:val>
                                            <p:strVal val="#ppt_x"/>
                                          </p:val>
                                        </p:tav>
                                        <p:tav tm="100000">
                                          <p:val>
                                            <p:strVal val="#ppt_x"/>
                                          </p:val>
                                        </p:tav>
                                      </p:tavLst>
                                    </p:anim>
                                    <p:anim calcmode="lin" valueType="num">
                                      <p:cBhvr>
                                        <p:cTn id="19" dur="2000" fill="hold"/>
                                        <p:tgtEl>
                                          <p:spTgt spid="17410"/>
                                        </p:tgtEl>
                                        <p:attrNameLst>
                                          <p:attrName>ppt_y</p:attrName>
                                        </p:attrNameLst>
                                      </p:cBhvr>
                                      <p:tavLst>
                                        <p:tav tm="0">
                                          <p:val>
                                            <p:strVal val="#ppt_h+1"/>
                                          </p:val>
                                        </p:tav>
                                        <p:tav tm="100000">
                                          <p:val>
                                            <p:strVal val="#ppt_y"/>
                                          </p:val>
                                        </p:tav>
                                      </p:tavLst>
                                    </p:anim>
                                    <p:animEffect transition="in" filter="fade">
                                      <p:cBhvr>
                                        <p:cTn id="20" dur="2000"/>
                                        <p:tgtEl>
                                          <p:spTgt spid="17410"/>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17411"/>
                                        </p:tgtEl>
                                        <p:attrNameLst>
                                          <p:attrName>style.visibility</p:attrName>
                                        </p:attrNameLst>
                                      </p:cBhvr>
                                      <p:to>
                                        <p:strVal val="visible"/>
                                      </p:to>
                                    </p:set>
                                    <p:anim calcmode="lin" valueType="num">
                                      <p:cBhvr>
                                        <p:cTn id="25" dur="2000" fill="hold"/>
                                        <p:tgtEl>
                                          <p:spTgt spid="17411"/>
                                        </p:tgtEl>
                                        <p:attrNameLst>
                                          <p:attrName>ppt_w</p:attrName>
                                        </p:attrNameLst>
                                      </p:cBhvr>
                                      <p:tavLst>
                                        <p:tav tm="0">
                                          <p:val>
                                            <p:strVal val="#ppt_w*2.5"/>
                                          </p:val>
                                        </p:tav>
                                        <p:tav tm="100000">
                                          <p:val>
                                            <p:strVal val="#ppt_w"/>
                                          </p:val>
                                        </p:tav>
                                      </p:tavLst>
                                    </p:anim>
                                    <p:anim calcmode="lin" valueType="num">
                                      <p:cBhvr>
                                        <p:cTn id="26" dur="2000" fill="hold"/>
                                        <p:tgtEl>
                                          <p:spTgt spid="17411"/>
                                        </p:tgtEl>
                                        <p:attrNameLst>
                                          <p:attrName>ppt_h</p:attrName>
                                        </p:attrNameLst>
                                      </p:cBhvr>
                                      <p:tavLst>
                                        <p:tav tm="0">
                                          <p:val>
                                            <p:strVal val="#ppt_h*0.01"/>
                                          </p:val>
                                        </p:tav>
                                        <p:tav tm="100000">
                                          <p:val>
                                            <p:strVal val="#ppt_h"/>
                                          </p:val>
                                        </p:tav>
                                      </p:tavLst>
                                    </p:anim>
                                    <p:anim calcmode="lin" valueType="num">
                                      <p:cBhvr>
                                        <p:cTn id="27" dur="2000" fill="hold"/>
                                        <p:tgtEl>
                                          <p:spTgt spid="17411"/>
                                        </p:tgtEl>
                                        <p:attrNameLst>
                                          <p:attrName>ppt_x</p:attrName>
                                        </p:attrNameLst>
                                      </p:cBhvr>
                                      <p:tavLst>
                                        <p:tav tm="0">
                                          <p:val>
                                            <p:strVal val="#ppt_x"/>
                                          </p:val>
                                        </p:tav>
                                        <p:tav tm="100000">
                                          <p:val>
                                            <p:strVal val="#ppt_x"/>
                                          </p:val>
                                        </p:tav>
                                      </p:tavLst>
                                    </p:anim>
                                    <p:anim calcmode="lin" valueType="num">
                                      <p:cBhvr>
                                        <p:cTn id="28" dur="2000" fill="hold"/>
                                        <p:tgtEl>
                                          <p:spTgt spid="17411"/>
                                        </p:tgtEl>
                                        <p:attrNameLst>
                                          <p:attrName>ppt_y</p:attrName>
                                        </p:attrNameLst>
                                      </p:cBhvr>
                                      <p:tavLst>
                                        <p:tav tm="0">
                                          <p:val>
                                            <p:strVal val="#ppt_h+1"/>
                                          </p:val>
                                        </p:tav>
                                        <p:tav tm="100000">
                                          <p:val>
                                            <p:strVal val="#ppt_y"/>
                                          </p:val>
                                        </p:tav>
                                      </p:tavLst>
                                    </p:anim>
                                    <p:animEffect transition="in" filter="fade">
                                      <p:cBhvr>
                                        <p:cTn id="29" dur="2000"/>
                                        <p:tgtEl>
                                          <p:spTgt spid="17411"/>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2000" fill="hold"/>
                                        <p:tgtEl>
                                          <p:spTgt spid="5"/>
                                        </p:tgtEl>
                                        <p:attrNameLst>
                                          <p:attrName>ppt_w</p:attrName>
                                        </p:attrNameLst>
                                      </p:cBhvr>
                                      <p:tavLst>
                                        <p:tav tm="0">
                                          <p:val>
                                            <p:strVal val="#ppt_w*2.5"/>
                                          </p:val>
                                        </p:tav>
                                        <p:tav tm="100000">
                                          <p:val>
                                            <p:strVal val="#ppt_w"/>
                                          </p:val>
                                        </p:tav>
                                      </p:tavLst>
                                    </p:anim>
                                    <p:anim calcmode="lin" valueType="num">
                                      <p:cBhvr>
                                        <p:cTn id="35" dur="2000" fill="hold"/>
                                        <p:tgtEl>
                                          <p:spTgt spid="5"/>
                                        </p:tgtEl>
                                        <p:attrNameLst>
                                          <p:attrName>ppt_h</p:attrName>
                                        </p:attrNameLst>
                                      </p:cBhvr>
                                      <p:tavLst>
                                        <p:tav tm="0">
                                          <p:val>
                                            <p:strVal val="#ppt_h*0.01"/>
                                          </p:val>
                                        </p:tav>
                                        <p:tav tm="100000">
                                          <p:val>
                                            <p:strVal val="#ppt_h"/>
                                          </p:val>
                                        </p:tav>
                                      </p:tavLst>
                                    </p:anim>
                                    <p:anim calcmode="lin" valueType="num">
                                      <p:cBhvr>
                                        <p:cTn id="36" dur="2000" fill="hold"/>
                                        <p:tgtEl>
                                          <p:spTgt spid="5"/>
                                        </p:tgtEl>
                                        <p:attrNameLst>
                                          <p:attrName>ppt_x</p:attrName>
                                        </p:attrNameLst>
                                      </p:cBhvr>
                                      <p:tavLst>
                                        <p:tav tm="0">
                                          <p:val>
                                            <p:strVal val="#ppt_x"/>
                                          </p:val>
                                        </p:tav>
                                        <p:tav tm="100000">
                                          <p:val>
                                            <p:strVal val="#ppt_x"/>
                                          </p:val>
                                        </p:tav>
                                      </p:tavLst>
                                    </p:anim>
                                    <p:anim calcmode="lin" valueType="num">
                                      <p:cBhvr>
                                        <p:cTn id="37" dur="2000" fill="hold"/>
                                        <p:tgtEl>
                                          <p:spTgt spid="5"/>
                                        </p:tgtEl>
                                        <p:attrNameLst>
                                          <p:attrName>ppt_y</p:attrName>
                                        </p:attrNameLst>
                                      </p:cBhvr>
                                      <p:tavLst>
                                        <p:tav tm="0">
                                          <p:val>
                                            <p:strVal val="#ppt_h+1"/>
                                          </p:val>
                                        </p:tav>
                                        <p:tav tm="100000">
                                          <p:val>
                                            <p:strVal val="#ppt_y"/>
                                          </p:val>
                                        </p:tav>
                                      </p:tavLst>
                                    </p:anim>
                                    <p:animEffect transition="in" filter="fade">
                                      <p:cBhvr>
                                        <p:cTn id="38" dur="2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2000" fill="hold"/>
                                        <p:tgtEl>
                                          <p:spTgt spid="6"/>
                                        </p:tgtEl>
                                        <p:attrNameLst>
                                          <p:attrName>ppt_w</p:attrName>
                                        </p:attrNameLst>
                                      </p:cBhvr>
                                      <p:tavLst>
                                        <p:tav tm="0">
                                          <p:val>
                                            <p:strVal val="#ppt_w*2.5"/>
                                          </p:val>
                                        </p:tav>
                                        <p:tav tm="100000">
                                          <p:val>
                                            <p:strVal val="#ppt_w"/>
                                          </p:val>
                                        </p:tav>
                                      </p:tavLst>
                                    </p:anim>
                                    <p:anim calcmode="lin" valueType="num">
                                      <p:cBhvr>
                                        <p:cTn id="44" dur="2000" fill="hold"/>
                                        <p:tgtEl>
                                          <p:spTgt spid="6"/>
                                        </p:tgtEl>
                                        <p:attrNameLst>
                                          <p:attrName>ppt_h</p:attrName>
                                        </p:attrNameLst>
                                      </p:cBhvr>
                                      <p:tavLst>
                                        <p:tav tm="0">
                                          <p:val>
                                            <p:strVal val="#ppt_h*0.01"/>
                                          </p:val>
                                        </p:tav>
                                        <p:tav tm="100000">
                                          <p:val>
                                            <p:strVal val="#ppt_h"/>
                                          </p:val>
                                        </p:tav>
                                      </p:tavLst>
                                    </p:anim>
                                    <p:anim calcmode="lin" valueType="num">
                                      <p:cBhvr>
                                        <p:cTn id="45" dur="2000" fill="hold"/>
                                        <p:tgtEl>
                                          <p:spTgt spid="6"/>
                                        </p:tgtEl>
                                        <p:attrNameLst>
                                          <p:attrName>ppt_x</p:attrName>
                                        </p:attrNameLst>
                                      </p:cBhvr>
                                      <p:tavLst>
                                        <p:tav tm="0">
                                          <p:val>
                                            <p:strVal val="#ppt_x"/>
                                          </p:val>
                                        </p:tav>
                                        <p:tav tm="100000">
                                          <p:val>
                                            <p:strVal val="#ppt_x"/>
                                          </p:val>
                                        </p:tav>
                                      </p:tavLst>
                                    </p:anim>
                                    <p:anim calcmode="lin" valueType="num">
                                      <p:cBhvr>
                                        <p:cTn id="46" dur="2000" fill="hold"/>
                                        <p:tgtEl>
                                          <p:spTgt spid="6"/>
                                        </p:tgtEl>
                                        <p:attrNameLst>
                                          <p:attrName>ppt_y</p:attrName>
                                        </p:attrNameLst>
                                      </p:cBhvr>
                                      <p:tavLst>
                                        <p:tav tm="0">
                                          <p:val>
                                            <p:strVal val="#ppt_h+1"/>
                                          </p:val>
                                        </p:tav>
                                        <p:tav tm="100000">
                                          <p:val>
                                            <p:strVal val="#ppt_y"/>
                                          </p:val>
                                        </p:tav>
                                      </p:tavLst>
                                    </p:anim>
                                    <p:animEffect transition="in" filter="fade">
                                      <p:cBhvr>
                                        <p:cTn id="4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3444242" y="116632"/>
            <a:ext cx="5592254" cy="920676"/>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251520" y="1124744"/>
            <a:ext cx="8369822" cy="1296144"/>
          </a:xfrm>
          <a:prstGeom prst="rect">
            <a:avLst/>
          </a:prstGeom>
          <a:noFill/>
          <a:ln w="9525">
            <a:noFill/>
            <a:miter lim="800000"/>
            <a:headEnd/>
            <a:tailEnd/>
          </a:ln>
        </p:spPr>
      </p:pic>
      <p:pic>
        <p:nvPicPr>
          <p:cNvPr id="18434" name="Picture 2"/>
          <p:cNvPicPr>
            <a:picLocks noChangeAspect="1" noChangeArrowheads="1"/>
          </p:cNvPicPr>
          <p:nvPr/>
        </p:nvPicPr>
        <p:blipFill>
          <a:blip r:embed="rId4" cstate="print"/>
          <a:srcRect/>
          <a:stretch>
            <a:fillRect/>
          </a:stretch>
        </p:blipFill>
        <p:spPr bwMode="auto">
          <a:xfrm>
            <a:off x="179511" y="2419548"/>
            <a:ext cx="8568953" cy="108146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3096703" y="3645024"/>
            <a:ext cx="5939793" cy="843905"/>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179512" y="4509120"/>
            <a:ext cx="8496944" cy="2160240"/>
          </a:xfrm>
          <a:prstGeom prst="rect">
            <a:avLst/>
          </a:prstGeom>
          <a:noFill/>
          <a:ln w="9525">
            <a:noFill/>
            <a:miter lim="800000"/>
            <a:headEnd/>
            <a:tailEnd/>
          </a:ln>
        </p:spPr>
      </p:pic>
      <p:sp>
        <p:nvSpPr>
          <p:cNvPr id="7" name="TextBox 6"/>
          <p:cNvSpPr txBox="1"/>
          <p:nvPr/>
        </p:nvSpPr>
        <p:spPr>
          <a:xfrm>
            <a:off x="8598428" y="116713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98428" y="43354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2000" fill="hold"/>
                                        <p:tgtEl>
                                          <p:spTgt spid="12493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124930"/>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124930"/>
                                        </p:tgtEl>
                                        <p:attrNameLst>
                                          <p:attrName>ppt_y</p:attrName>
                                        </p:attrNameLst>
                                      </p:cBhvr>
                                      <p:tavLst>
                                        <p:tav tm="0">
                                          <p:val>
                                            <p:strVal val="#ppt_y"/>
                                          </p:val>
                                        </p:tav>
                                        <p:tav tm="100000">
                                          <p:val>
                                            <p:strVal val="#ppt_y"/>
                                          </p:val>
                                        </p:tav>
                                      </p:tavLst>
                                    </p:anim>
                                    <p:animEffect transition="in" filter="fade">
                                      <p:cBhvr>
                                        <p:cTn id="10" dur="2000"/>
                                        <p:tgtEl>
                                          <p:spTgt spid="124930"/>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2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17" dur="2000" fill="hold"/>
                                        <p:tgtEl>
                                          <p:spTgt spid="7"/>
                                        </p:tgtEl>
                                        <p:attrNameLst>
                                          <p:attrName>ppt_y</p:attrName>
                                        </p:attrNameLst>
                                      </p:cBhvr>
                                      <p:tavLst>
                                        <p:tav tm="0">
                                          <p:val>
                                            <p:strVal val="#ppt_y"/>
                                          </p:val>
                                        </p:tav>
                                        <p:tav tm="100000">
                                          <p:val>
                                            <p:strVal val="#ppt_y"/>
                                          </p:val>
                                        </p:tav>
                                      </p:tavLst>
                                    </p:anim>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2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25" dur="2000" fill="hold"/>
                                        <p:tgtEl>
                                          <p:spTgt spid="3"/>
                                        </p:tgtEl>
                                        <p:attrNameLst>
                                          <p:attrName>ppt_y</p:attrName>
                                        </p:attrNameLst>
                                      </p:cBhvr>
                                      <p:tavLst>
                                        <p:tav tm="0">
                                          <p:val>
                                            <p:strVal val="#ppt_y"/>
                                          </p:val>
                                        </p:tav>
                                        <p:tav tm="100000">
                                          <p:val>
                                            <p:strVal val="#ppt_y"/>
                                          </p:val>
                                        </p:tav>
                                      </p:tavLst>
                                    </p:anim>
                                    <p:animEffect transition="in" filter="fade">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18434"/>
                                        </p:tgtEl>
                                        <p:attrNameLst>
                                          <p:attrName>style.visibility</p:attrName>
                                        </p:attrNameLst>
                                      </p:cBhvr>
                                      <p:to>
                                        <p:strVal val="visible"/>
                                      </p:to>
                                    </p:set>
                                    <p:anim calcmode="lin" valueType="num">
                                      <p:cBhvr>
                                        <p:cTn id="31" dur="2000" fill="hold"/>
                                        <p:tgtEl>
                                          <p:spTgt spid="1843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2000" fill="hold"/>
                                        <p:tgtEl>
                                          <p:spTgt spid="18434"/>
                                        </p:tgtEl>
                                        <p:attrNameLst>
                                          <p:attrName>ppt_x</p:attrName>
                                        </p:attrNameLst>
                                      </p:cBhvr>
                                      <p:tavLst>
                                        <p:tav tm="0">
                                          <p:val>
                                            <p:fltVal val="-1"/>
                                          </p:val>
                                        </p:tav>
                                        <p:tav tm="50000">
                                          <p:val>
                                            <p:fltVal val="0.95"/>
                                          </p:val>
                                        </p:tav>
                                        <p:tav tm="100000">
                                          <p:val>
                                            <p:strVal val="#ppt_x"/>
                                          </p:val>
                                        </p:tav>
                                      </p:tavLst>
                                    </p:anim>
                                    <p:anim calcmode="lin" valueType="num">
                                      <p:cBhvr>
                                        <p:cTn id="33" dur="2000" fill="hold"/>
                                        <p:tgtEl>
                                          <p:spTgt spid="18434"/>
                                        </p:tgtEl>
                                        <p:attrNameLst>
                                          <p:attrName>ppt_y</p:attrName>
                                        </p:attrNameLst>
                                      </p:cBhvr>
                                      <p:tavLst>
                                        <p:tav tm="0">
                                          <p:val>
                                            <p:strVal val="#ppt_y"/>
                                          </p:val>
                                        </p:tav>
                                        <p:tav tm="100000">
                                          <p:val>
                                            <p:strVal val="#ppt_y"/>
                                          </p:val>
                                        </p:tav>
                                      </p:tavLst>
                                    </p:anim>
                                    <p:animEffect transition="in" filter="fade">
                                      <p:cBhvr>
                                        <p:cTn id="34" dur="2000"/>
                                        <p:tgtEl>
                                          <p:spTgt spid="18434"/>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2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2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41" dur="2000" fill="hold"/>
                                        <p:tgtEl>
                                          <p:spTgt spid="5"/>
                                        </p:tgtEl>
                                        <p:attrNameLst>
                                          <p:attrName>ppt_y</p:attrName>
                                        </p:attrNameLst>
                                      </p:cBhvr>
                                      <p:tavLst>
                                        <p:tav tm="0">
                                          <p:val>
                                            <p:strVal val="#ppt_y"/>
                                          </p:val>
                                        </p:tav>
                                        <p:tav tm="100000">
                                          <p:val>
                                            <p:strVal val="#ppt_y"/>
                                          </p:val>
                                        </p:tav>
                                      </p:tavLst>
                                    </p:anim>
                                    <p:animEffect transition="in" filter="fade">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2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2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49" dur="2000" fill="hold"/>
                                        <p:tgtEl>
                                          <p:spTgt spid="8"/>
                                        </p:tgtEl>
                                        <p:attrNameLst>
                                          <p:attrName>ppt_y</p:attrName>
                                        </p:attrNameLst>
                                      </p:cBhvr>
                                      <p:tavLst>
                                        <p:tav tm="0">
                                          <p:val>
                                            <p:strVal val="#ppt_y"/>
                                          </p:val>
                                        </p:tav>
                                        <p:tav tm="100000">
                                          <p:val>
                                            <p:strVal val="#ppt_y"/>
                                          </p:val>
                                        </p:tav>
                                      </p:tavLst>
                                    </p:anim>
                                    <p:animEffect transition="in" filter="fade">
                                      <p:cBhvr>
                                        <p:cTn id="50" dur="2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2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2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57" dur="2000" fill="hold"/>
                                        <p:tgtEl>
                                          <p:spTgt spid="6"/>
                                        </p:tgtEl>
                                        <p:attrNameLst>
                                          <p:attrName>ppt_y</p:attrName>
                                        </p:attrNameLst>
                                      </p:cBhvr>
                                      <p:tavLst>
                                        <p:tav tm="0">
                                          <p:val>
                                            <p:strVal val="#ppt_y"/>
                                          </p:val>
                                        </p:tav>
                                        <p:tav tm="100000">
                                          <p:val>
                                            <p:strVal val="#ppt_y"/>
                                          </p:val>
                                        </p:tav>
                                      </p:tavLst>
                                    </p:anim>
                                    <p:animEffect transition="in" filter="fade">
                                      <p:cBhvr>
                                        <p:cTn id="5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srcRect/>
          <a:stretch>
            <a:fillRect/>
          </a:stretch>
        </p:blipFill>
        <p:spPr bwMode="auto">
          <a:xfrm>
            <a:off x="971600" y="188640"/>
            <a:ext cx="8048930" cy="864096"/>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306263" y="1413917"/>
            <a:ext cx="8658225" cy="718939"/>
          </a:xfrm>
          <a:prstGeom prst="rect">
            <a:avLst/>
          </a:prstGeom>
          <a:noFill/>
          <a:ln w="9525">
            <a:noFill/>
            <a:miter lim="800000"/>
            <a:headEnd/>
            <a:tailEnd/>
          </a:ln>
        </p:spPr>
      </p:pic>
      <p:sp>
        <p:nvSpPr>
          <p:cNvPr id="4" name="TextBox 3"/>
          <p:cNvSpPr txBox="1"/>
          <p:nvPr/>
        </p:nvSpPr>
        <p:spPr>
          <a:xfrm>
            <a:off x="8598428"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26978"/>
                                        </p:tgtEl>
                                        <p:attrNameLst>
                                          <p:attrName>style.visibility</p:attrName>
                                        </p:attrNameLst>
                                      </p:cBhvr>
                                      <p:to>
                                        <p:strVal val="visible"/>
                                      </p:to>
                                    </p:set>
                                    <p:anim calcmode="lin" valueType="num">
                                      <p:cBhvr>
                                        <p:cTn id="7" dur="2000" fill="hold"/>
                                        <p:tgtEl>
                                          <p:spTgt spid="126978"/>
                                        </p:tgtEl>
                                        <p:attrNameLst>
                                          <p:attrName>ppt_w</p:attrName>
                                        </p:attrNameLst>
                                      </p:cBhvr>
                                      <p:tavLst>
                                        <p:tav tm="0">
                                          <p:val>
                                            <p:strVal val="#ppt_w*2.5"/>
                                          </p:val>
                                        </p:tav>
                                        <p:tav tm="100000">
                                          <p:val>
                                            <p:strVal val="#ppt_w"/>
                                          </p:val>
                                        </p:tav>
                                      </p:tavLst>
                                    </p:anim>
                                    <p:anim calcmode="lin" valueType="num">
                                      <p:cBhvr>
                                        <p:cTn id="8" dur="2000" fill="hold"/>
                                        <p:tgtEl>
                                          <p:spTgt spid="126978"/>
                                        </p:tgtEl>
                                        <p:attrNameLst>
                                          <p:attrName>ppt_h</p:attrName>
                                        </p:attrNameLst>
                                      </p:cBhvr>
                                      <p:tavLst>
                                        <p:tav tm="0">
                                          <p:val>
                                            <p:strVal val="#ppt_h*0.01"/>
                                          </p:val>
                                        </p:tav>
                                        <p:tav tm="100000">
                                          <p:val>
                                            <p:strVal val="#ppt_h"/>
                                          </p:val>
                                        </p:tav>
                                      </p:tavLst>
                                    </p:anim>
                                    <p:anim calcmode="lin" valueType="num">
                                      <p:cBhvr>
                                        <p:cTn id="9" dur="2000" fill="hold"/>
                                        <p:tgtEl>
                                          <p:spTgt spid="126978"/>
                                        </p:tgtEl>
                                        <p:attrNameLst>
                                          <p:attrName>ppt_x</p:attrName>
                                        </p:attrNameLst>
                                      </p:cBhvr>
                                      <p:tavLst>
                                        <p:tav tm="0">
                                          <p:val>
                                            <p:strVal val="#ppt_x"/>
                                          </p:val>
                                        </p:tav>
                                        <p:tav tm="100000">
                                          <p:val>
                                            <p:strVal val="#ppt_x"/>
                                          </p:val>
                                        </p:tav>
                                      </p:tavLst>
                                    </p:anim>
                                    <p:anim calcmode="lin" valueType="num">
                                      <p:cBhvr>
                                        <p:cTn id="10" dur="2000" fill="hold"/>
                                        <p:tgtEl>
                                          <p:spTgt spid="126978"/>
                                        </p:tgtEl>
                                        <p:attrNameLst>
                                          <p:attrName>ppt_y</p:attrName>
                                        </p:attrNameLst>
                                      </p:cBhvr>
                                      <p:tavLst>
                                        <p:tav tm="0">
                                          <p:val>
                                            <p:strVal val="#ppt_h+1"/>
                                          </p:val>
                                        </p:tav>
                                        <p:tav tm="100000">
                                          <p:val>
                                            <p:strVal val="#ppt_y"/>
                                          </p:val>
                                        </p:tav>
                                      </p:tavLst>
                                    </p:anim>
                                    <p:animEffect transition="in" filter="fade">
                                      <p:cBhvr>
                                        <p:cTn id="11" dur="2000"/>
                                        <p:tgtEl>
                                          <p:spTgt spid="126978"/>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0" fill="hold"/>
                                        <p:tgtEl>
                                          <p:spTgt spid="4"/>
                                        </p:tgtEl>
                                        <p:attrNameLst>
                                          <p:attrName>ppt_w</p:attrName>
                                        </p:attrNameLst>
                                      </p:cBhvr>
                                      <p:tavLst>
                                        <p:tav tm="0">
                                          <p:val>
                                            <p:strVal val="#ppt_w*2.5"/>
                                          </p:val>
                                        </p:tav>
                                        <p:tav tm="100000">
                                          <p:val>
                                            <p:strVal val="#ppt_w"/>
                                          </p:val>
                                        </p:tav>
                                      </p:tavLst>
                                    </p:anim>
                                    <p:anim calcmode="lin" valueType="num">
                                      <p:cBhvr>
                                        <p:cTn id="17" dur="2000" fill="hold"/>
                                        <p:tgtEl>
                                          <p:spTgt spid="4"/>
                                        </p:tgtEl>
                                        <p:attrNameLst>
                                          <p:attrName>ppt_h</p:attrName>
                                        </p:attrNameLst>
                                      </p:cBhvr>
                                      <p:tavLst>
                                        <p:tav tm="0">
                                          <p:val>
                                            <p:strVal val="#ppt_h*0.01"/>
                                          </p:val>
                                        </p:tav>
                                        <p:tav tm="100000">
                                          <p:val>
                                            <p:strVal val="#ppt_h"/>
                                          </p:val>
                                        </p:tav>
                                      </p:tavLst>
                                    </p:anim>
                                    <p:anim calcmode="lin" valueType="num">
                                      <p:cBhvr>
                                        <p:cTn id="18" dur="2000" fill="hold"/>
                                        <p:tgtEl>
                                          <p:spTgt spid="4"/>
                                        </p:tgtEl>
                                        <p:attrNameLst>
                                          <p:attrName>ppt_x</p:attrName>
                                        </p:attrNameLst>
                                      </p:cBhvr>
                                      <p:tavLst>
                                        <p:tav tm="0">
                                          <p:val>
                                            <p:strVal val="#ppt_x"/>
                                          </p:val>
                                        </p:tav>
                                        <p:tav tm="100000">
                                          <p:val>
                                            <p:strVal val="#ppt_x"/>
                                          </p:val>
                                        </p:tav>
                                      </p:tavLst>
                                    </p:anim>
                                    <p:anim calcmode="lin" valueType="num">
                                      <p:cBhvr>
                                        <p:cTn id="19" dur="2000" fill="hold"/>
                                        <p:tgtEl>
                                          <p:spTgt spid="4"/>
                                        </p:tgtEl>
                                        <p:attrNameLst>
                                          <p:attrName>ppt_y</p:attrName>
                                        </p:attrNameLst>
                                      </p:cBhvr>
                                      <p:tavLst>
                                        <p:tav tm="0">
                                          <p:val>
                                            <p:strVal val="#ppt_h+1"/>
                                          </p:val>
                                        </p:tav>
                                        <p:tav tm="100000">
                                          <p:val>
                                            <p:strVal val="#ppt_y"/>
                                          </p:val>
                                        </p:tav>
                                      </p:tavLst>
                                    </p:anim>
                                    <p:animEffect transition="in" filter="fade">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20482"/>
                                        </p:tgtEl>
                                        <p:attrNameLst>
                                          <p:attrName>style.visibility</p:attrName>
                                        </p:attrNameLst>
                                      </p:cBhvr>
                                      <p:to>
                                        <p:strVal val="visible"/>
                                      </p:to>
                                    </p:set>
                                    <p:anim calcmode="lin" valueType="num">
                                      <p:cBhvr>
                                        <p:cTn id="25" dur="2000" fill="hold"/>
                                        <p:tgtEl>
                                          <p:spTgt spid="20482"/>
                                        </p:tgtEl>
                                        <p:attrNameLst>
                                          <p:attrName>ppt_w</p:attrName>
                                        </p:attrNameLst>
                                      </p:cBhvr>
                                      <p:tavLst>
                                        <p:tav tm="0">
                                          <p:val>
                                            <p:strVal val="#ppt_w*2.5"/>
                                          </p:val>
                                        </p:tav>
                                        <p:tav tm="100000">
                                          <p:val>
                                            <p:strVal val="#ppt_w"/>
                                          </p:val>
                                        </p:tav>
                                      </p:tavLst>
                                    </p:anim>
                                    <p:anim calcmode="lin" valueType="num">
                                      <p:cBhvr>
                                        <p:cTn id="26" dur="2000" fill="hold"/>
                                        <p:tgtEl>
                                          <p:spTgt spid="20482"/>
                                        </p:tgtEl>
                                        <p:attrNameLst>
                                          <p:attrName>ppt_h</p:attrName>
                                        </p:attrNameLst>
                                      </p:cBhvr>
                                      <p:tavLst>
                                        <p:tav tm="0">
                                          <p:val>
                                            <p:strVal val="#ppt_h*0.01"/>
                                          </p:val>
                                        </p:tav>
                                        <p:tav tm="100000">
                                          <p:val>
                                            <p:strVal val="#ppt_h"/>
                                          </p:val>
                                        </p:tav>
                                      </p:tavLst>
                                    </p:anim>
                                    <p:anim calcmode="lin" valueType="num">
                                      <p:cBhvr>
                                        <p:cTn id="27" dur="2000" fill="hold"/>
                                        <p:tgtEl>
                                          <p:spTgt spid="20482"/>
                                        </p:tgtEl>
                                        <p:attrNameLst>
                                          <p:attrName>ppt_x</p:attrName>
                                        </p:attrNameLst>
                                      </p:cBhvr>
                                      <p:tavLst>
                                        <p:tav tm="0">
                                          <p:val>
                                            <p:strVal val="#ppt_x"/>
                                          </p:val>
                                        </p:tav>
                                        <p:tav tm="100000">
                                          <p:val>
                                            <p:strVal val="#ppt_x"/>
                                          </p:val>
                                        </p:tav>
                                      </p:tavLst>
                                    </p:anim>
                                    <p:anim calcmode="lin" valueType="num">
                                      <p:cBhvr>
                                        <p:cTn id="28" dur="2000" fill="hold"/>
                                        <p:tgtEl>
                                          <p:spTgt spid="20482"/>
                                        </p:tgtEl>
                                        <p:attrNameLst>
                                          <p:attrName>ppt_y</p:attrName>
                                        </p:attrNameLst>
                                      </p:cBhvr>
                                      <p:tavLst>
                                        <p:tav tm="0">
                                          <p:val>
                                            <p:strVal val="#ppt_h+1"/>
                                          </p:val>
                                        </p:tav>
                                        <p:tav tm="100000">
                                          <p:val>
                                            <p:strVal val="#ppt_y"/>
                                          </p:val>
                                        </p:tav>
                                      </p:tavLst>
                                    </p:anim>
                                    <p:animEffect transition="in" filter="fade">
                                      <p:cBhvr>
                                        <p:cTn id="29"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107013298"/>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0871115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39753597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715" y="-6829"/>
            <a:ext cx="9138286" cy="6858000"/>
          </a:xfrm>
          <a:prstGeom prst="rect">
            <a:avLst/>
          </a:prstGeom>
          <a:noFill/>
          <a:ln>
            <a:noFill/>
          </a:ln>
        </p:spPr>
      </p:pic>
    </p:spTree>
    <p:extLst>
      <p:ext uri="{BB962C8B-B14F-4D97-AF65-F5344CB8AC3E}">
        <p14:creationId xmlns:p14="http://schemas.microsoft.com/office/powerpoint/2010/main" val="333133705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97092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251520" y="116632"/>
            <a:ext cx="8837959" cy="536823"/>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107504" y="1628800"/>
            <a:ext cx="8696325" cy="720080"/>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35497" y="2442790"/>
            <a:ext cx="8784976" cy="1274242"/>
          </a:xfrm>
          <a:prstGeom prst="rect">
            <a:avLst/>
          </a:prstGeom>
          <a:noFill/>
          <a:ln w="9525">
            <a:noFill/>
            <a:miter lim="800000"/>
            <a:headEnd/>
            <a:tailEnd/>
          </a:ln>
        </p:spPr>
      </p:pic>
      <p:sp>
        <p:nvSpPr>
          <p:cNvPr id="5" name="TextBox 4"/>
          <p:cNvSpPr txBox="1"/>
          <p:nvPr/>
        </p:nvSpPr>
        <p:spPr>
          <a:xfrm>
            <a:off x="859842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additive="base">
                                        <p:cTn id="7" dur="5000" fill="hold"/>
                                        <p:tgtEl>
                                          <p:spTgt spid="128002"/>
                                        </p:tgtEl>
                                        <p:attrNameLst>
                                          <p:attrName>ppt_x</p:attrName>
                                        </p:attrNameLst>
                                      </p:cBhvr>
                                      <p:tavLst>
                                        <p:tav tm="0">
                                          <p:val>
                                            <p:strVal val="#ppt_x"/>
                                          </p:val>
                                        </p:tav>
                                        <p:tav tm="100000">
                                          <p:val>
                                            <p:strVal val="#ppt_x"/>
                                          </p:val>
                                        </p:tav>
                                      </p:tavLst>
                                    </p:anim>
                                    <p:anim calcmode="lin" valueType="num">
                                      <p:cBhvr additive="base">
                                        <p:cTn id="8" dur="5000" fill="hold"/>
                                        <p:tgtEl>
                                          <p:spTgt spid="128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0" fill="hold"/>
                                        <p:tgtEl>
                                          <p:spTgt spid="5"/>
                                        </p:tgtEl>
                                        <p:attrNameLst>
                                          <p:attrName>ppt_x</p:attrName>
                                        </p:attrNameLst>
                                      </p:cBhvr>
                                      <p:tavLst>
                                        <p:tav tm="0">
                                          <p:val>
                                            <p:strVal val="#ppt_x"/>
                                          </p:val>
                                        </p:tav>
                                        <p:tav tm="100000">
                                          <p:val>
                                            <p:strVal val="#ppt_x"/>
                                          </p:val>
                                        </p:tav>
                                      </p:tavLst>
                                    </p:anim>
                                    <p:anim calcmode="lin" valueType="num">
                                      <p:cBhvr additive="base">
                                        <p:cTn id="14"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21506"/>
                                        </p:tgtEl>
                                        <p:attrNameLst>
                                          <p:attrName>style.visibility</p:attrName>
                                        </p:attrNameLst>
                                      </p:cBhvr>
                                      <p:to>
                                        <p:strVal val="visible"/>
                                      </p:to>
                                    </p:set>
                                    <p:anim calcmode="lin" valueType="num">
                                      <p:cBhvr additive="base">
                                        <p:cTn id="19" dur="5000" fill="hold"/>
                                        <p:tgtEl>
                                          <p:spTgt spid="21506"/>
                                        </p:tgtEl>
                                        <p:attrNameLst>
                                          <p:attrName>ppt_x</p:attrName>
                                        </p:attrNameLst>
                                      </p:cBhvr>
                                      <p:tavLst>
                                        <p:tav tm="0">
                                          <p:val>
                                            <p:strVal val="#ppt_x"/>
                                          </p:val>
                                        </p:tav>
                                        <p:tav tm="100000">
                                          <p:val>
                                            <p:strVal val="#ppt_x"/>
                                          </p:val>
                                        </p:tav>
                                      </p:tavLst>
                                    </p:anim>
                                    <p:anim calcmode="lin" valueType="num">
                                      <p:cBhvr additive="base">
                                        <p:cTn id="20" dur="50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21507"/>
                                        </p:tgtEl>
                                        <p:attrNameLst>
                                          <p:attrName>style.visibility</p:attrName>
                                        </p:attrNameLst>
                                      </p:cBhvr>
                                      <p:to>
                                        <p:strVal val="visible"/>
                                      </p:to>
                                    </p:set>
                                    <p:anim calcmode="lin" valueType="num">
                                      <p:cBhvr additive="base">
                                        <p:cTn id="25" dur="5000" fill="hold"/>
                                        <p:tgtEl>
                                          <p:spTgt spid="21507"/>
                                        </p:tgtEl>
                                        <p:attrNameLst>
                                          <p:attrName>ppt_x</p:attrName>
                                        </p:attrNameLst>
                                      </p:cBhvr>
                                      <p:tavLst>
                                        <p:tav tm="0">
                                          <p:val>
                                            <p:strVal val="#ppt_x"/>
                                          </p:val>
                                        </p:tav>
                                        <p:tav tm="100000">
                                          <p:val>
                                            <p:strVal val="#ppt_x"/>
                                          </p:val>
                                        </p:tav>
                                      </p:tavLst>
                                    </p:anim>
                                    <p:anim calcmode="lin" valueType="num">
                                      <p:cBhvr additive="base">
                                        <p:cTn id="26" dur="5000" fill="hold"/>
                                        <p:tgtEl>
                                          <p:spTgt spid="21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a:stretch>
            <a:fillRect/>
          </a:stretch>
        </p:blipFill>
        <p:spPr bwMode="auto">
          <a:xfrm>
            <a:off x="5553050" y="188640"/>
            <a:ext cx="3483446" cy="864096"/>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144016" y="1196752"/>
            <a:ext cx="8532440" cy="4536504"/>
          </a:xfrm>
          <a:prstGeom prst="rect">
            <a:avLst/>
          </a:prstGeom>
          <a:noFill/>
          <a:ln w="9525">
            <a:noFill/>
            <a:miter lim="800000"/>
            <a:headEnd/>
            <a:tailEnd/>
          </a:ln>
        </p:spPr>
      </p:pic>
      <p:sp>
        <p:nvSpPr>
          <p:cNvPr id="4" name="TextBox 3"/>
          <p:cNvSpPr txBox="1"/>
          <p:nvPr/>
        </p:nvSpPr>
        <p:spPr>
          <a:xfrm>
            <a:off x="859842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9027"/>
                                        </p:tgtEl>
                                        <p:attrNameLst>
                                          <p:attrName>style.visibility</p:attrName>
                                        </p:attrNameLst>
                                      </p:cBhvr>
                                      <p:to>
                                        <p:strVal val="visible"/>
                                      </p:to>
                                    </p:set>
                                    <p:animEffect transition="in" filter="wipe(down)">
                                      <p:cBhvr>
                                        <p:cTn id="7" dur="580">
                                          <p:stCondLst>
                                            <p:cond delay="0"/>
                                          </p:stCondLst>
                                        </p:cTn>
                                        <p:tgtEl>
                                          <p:spTgt spid="129027"/>
                                        </p:tgtEl>
                                      </p:cBhvr>
                                    </p:animEffect>
                                    <p:anim calcmode="lin" valueType="num">
                                      <p:cBhvr>
                                        <p:cTn id="8" dur="1822" tmFilter="0,0; 0.14,0.36; 0.43,0.73; 0.71,0.91; 1.0,1.0">
                                          <p:stCondLst>
                                            <p:cond delay="0"/>
                                          </p:stCondLst>
                                        </p:cTn>
                                        <p:tgtEl>
                                          <p:spTgt spid="129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9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9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9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9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29027"/>
                                        </p:tgtEl>
                                      </p:cBhvr>
                                      <p:to x="100000" y="60000"/>
                                    </p:animScale>
                                    <p:animScale>
                                      <p:cBhvr>
                                        <p:cTn id="14" dur="166" decel="50000">
                                          <p:stCondLst>
                                            <p:cond delay="676"/>
                                          </p:stCondLst>
                                        </p:cTn>
                                        <p:tgtEl>
                                          <p:spTgt spid="129027"/>
                                        </p:tgtEl>
                                      </p:cBhvr>
                                      <p:to x="100000" y="100000"/>
                                    </p:animScale>
                                    <p:animScale>
                                      <p:cBhvr>
                                        <p:cTn id="15" dur="26">
                                          <p:stCondLst>
                                            <p:cond delay="1312"/>
                                          </p:stCondLst>
                                        </p:cTn>
                                        <p:tgtEl>
                                          <p:spTgt spid="129027"/>
                                        </p:tgtEl>
                                      </p:cBhvr>
                                      <p:to x="100000" y="80000"/>
                                    </p:animScale>
                                    <p:animScale>
                                      <p:cBhvr>
                                        <p:cTn id="16" dur="166" decel="50000">
                                          <p:stCondLst>
                                            <p:cond delay="1338"/>
                                          </p:stCondLst>
                                        </p:cTn>
                                        <p:tgtEl>
                                          <p:spTgt spid="129027"/>
                                        </p:tgtEl>
                                      </p:cBhvr>
                                      <p:to x="100000" y="100000"/>
                                    </p:animScale>
                                    <p:animScale>
                                      <p:cBhvr>
                                        <p:cTn id="17" dur="26">
                                          <p:stCondLst>
                                            <p:cond delay="1642"/>
                                          </p:stCondLst>
                                        </p:cTn>
                                        <p:tgtEl>
                                          <p:spTgt spid="129027"/>
                                        </p:tgtEl>
                                      </p:cBhvr>
                                      <p:to x="100000" y="90000"/>
                                    </p:animScale>
                                    <p:animScale>
                                      <p:cBhvr>
                                        <p:cTn id="18" dur="166" decel="50000">
                                          <p:stCondLst>
                                            <p:cond delay="1668"/>
                                          </p:stCondLst>
                                        </p:cTn>
                                        <p:tgtEl>
                                          <p:spTgt spid="129027"/>
                                        </p:tgtEl>
                                      </p:cBhvr>
                                      <p:to x="100000" y="100000"/>
                                    </p:animScale>
                                    <p:animScale>
                                      <p:cBhvr>
                                        <p:cTn id="19" dur="26">
                                          <p:stCondLst>
                                            <p:cond delay="1808"/>
                                          </p:stCondLst>
                                        </p:cTn>
                                        <p:tgtEl>
                                          <p:spTgt spid="129027"/>
                                        </p:tgtEl>
                                      </p:cBhvr>
                                      <p:to x="100000" y="95000"/>
                                    </p:animScale>
                                    <p:animScale>
                                      <p:cBhvr>
                                        <p:cTn id="20" dur="166" decel="50000">
                                          <p:stCondLst>
                                            <p:cond delay="1834"/>
                                          </p:stCondLst>
                                        </p:cTn>
                                        <p:tgtEl>
                                          <p:spTgt spid="129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530"/>
                                        </p:tgtEl>
                                        <p:attrNameLst>
                                          <p:attrName>style.visibility</p:attrName>
                                        </p:attrNameLst>
                                      </p:cBhvr>
                                      <p:to>
                                        <p:strVal val="visible"/>
                                      </p:to>
                                    </p:set>
                                    <p:animEffect transition="in" filter="wipe(down)">
                                      <p:cBhvr>
                                        <p:cTn id="43" dur="580">
                                          <p:stCondLst>
                                            <p:cond delay="0"/>
                                          </p:stCondLst>
                                        </p:cTn>
                                        <p:tgtEl>
                                          <p:spTgt spid="22530"/>
                                        </p:tgtEl>
                                      </p:cBhvr>
                                    </p:animEffect>
                                    <p:anim calcmode="lin" valueType="num">
                                      <p:cBhvr>
                                        <p:cTn id="44" dur="1822" tmFilter="0,0; 0.14,0.36; 0.43,0.73; 0.71,0.91; 1.0,1.0">
                                          <p:stCondLst>
                                            <p:cond delay="0"/>
                                          </p:stCondLst>
                                        </p:cTn>
                                        <p:tgtEl>
                                          <p:spTgt spid="2253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53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53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53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530"/>
                                        </p:tgtEl>
                                        <p:attrNameLst>
                                          <p:attrName>ppt_y</p:attrName>
                                        </p:attrNameLst>
                                      </p:cBhvr>
                                      <p:tavLst>
                                        <p:tav tm="0" fmla="#ppt_y-sin(pi*$)/81">
                                          <p:val>
                                            <p:fltVal val="0"/>
                                          </p:val>
                                        </p:tav>
                                        <p:tav tm="100000">
                                          <p:val>
                                            <p:fltVal val="1"/>
                                          </p:val>
                                        </p:tav>
                                      </p:tavLst>
                                    </p:anim>
                                    <p:animScale>
                                      <p:cBhvr>
                                        <p:cTn id="49" dur="26">
                                          <p:stCondLst>
                                            <p:cond delay="650"/>
                                          </p:stCondLst>
                                        </p:cTn>
                                        <p:tgtEl>
                                          <p:spTgt spid="22530"/>
                                        </p:tgtEl>
                                      </p:cBhvr>
                                      <p:to x="100000" y="60000"/>
                                    </p:animScale>
                                    <p:animScale>
                                      <p:cBhvr>
                                        <p:cTn id="50" dur="166" decel="50000">
                                          <p:stCondLst>
                                            <p:cond delay="676"/>
                                          </p:stCondLst>
                                        </p:cTn>
                                        <p:tgtEl>
                                          <p:spTgt spid="22530"/>
                                        </p:tgtEl>
                                      </p:cBhvr>
                                      <p:to x="100000" y="100000"/>
                                    </p:animScale>
                                    <p:animScale>
                                      <p:cBhvr>
                                        <p:cTn id="51" dur="26">
                                          <p:stCondLst>
                                            <p:cond delay="1312"/>
                                          </p:stCondLst>
                                        </p:cTn>
                                        <p:tgtEl>
                                          <p:spTgt spid="22530"/>
                                        </p:tgtEl>
                                      </p:cBhvr>
                                      <p:to x="100000" y="80000"/>
                                    </p:animScale>
                                    <p:animScale>
                                      <p:cBhvr>
                                        <p:cTn id="52" dur="166" decel="50000">
                                          <p:stCondLst>
                                            <p:cond delay="1338"/>
                                          </p:stCondLst>
                                        </p:cTn>
                                        <p:tgtEl>
                                          <p:spTgt spid="22530"/>
                                        </p:tgtEl>
                                      </p:cBhvr>
                                      <p:to x="100000" y="100000"/>
                                    </p:animScale>
                                    <p:animScale>
                                      <p:cBhvr>
                                        <p:cTn id="53" dur="26">
                                          <p:stCondLst>
                                            <p:cond delay="1642"/>
                                          </p:stCondLst>
                                        </p:cTn>
                                        <p:tgtEl>
                                          <p:spTgt spid="22530"/>
                                        </p:tgtEl>
                                      </p:cBhvr>
                                      <p:to x="100000" y="90000"/>
                                    </p:animScale>
                                    <p:animScale>
                                      <p:cBhvr>
                                        <p:cTn id="54" dur="166" decel="50000">
                                          <p:stCondLst>
                                            <p:cond delay="1668"/>
                                          </p:stCondLst>
                                        </p:cTn>
                                        <p:tgtEl>
                                          <p:spTgt spid="22530"/>
                                        </p:tgtEl>
                                      </p:cBhvr>
                                      <p:to x="100000" y="100000"/>
                                    </p:animScale>
                                    <p:animScale>
                                      <p:cBhvr>
                                        <p:cTn id="55" dur="26">
                                          <p:stCondLst>
                                            <p:cond delay="1808"/>
                                          </p:stCondLst>
                                        </p:cTn>
                                        <p:tgtEl>
                                          <p:spTgt spid="22530"/>
                                        </p:tgtEl>
                                      </p:cBhvr>
                                      <p:to x="100000" y="95000"/>
                                    </p:animScale>
                                    <p:animScale>
                                      <p:cBhvr>
                                        <p:cTn id="56" dur="166" decel="50000">
                                          <p:stCondLst>
                                            <p:cond delay="1834"/>
                                          </p:stCondLst>
                                        </p:cTn>
                                        <p:tgtEl>
                                          <p:spTgt spid="225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683568" y="116632"/>
            <a:ext cx="8331498" cy="627881"/>
          </a:xfrm>
          <a:prstGeom prst="rect">
            <a:avLst/>
          </a:prstGeom>
          <a:noFill/>
          <a:ln w="9525">
            <a:noFill/>
            <a:miter lim="800000"/>
            <a:headEnd/>
            <a:tailEnd/>
          </a:ln>
        </p:spPr>
      </p:pic>
      <p:pic>
        <p:nvPicPr>
          <p:cNvPr id="23554" name="Picture 2"/>
          <p:cNvPicPr>
            <a:picLocks noChangeAspect="1" noChangeArrowheads="1"/>
          </p:cNvPicPr>
          <p:nvPr/>
        </p:nvPicPr>
        <p:blipFill>
          <a:blip r:embed="rId3" cstate="print"/>
          <a:srcRect/>
          <a:stretch>
            <a:fillRect/>
          </a:stretch>
        </p:blipFill>
        <p:spPr bwMode="auto">
          <a:xfrm>
            <a:off x="144016" y="908720"/>
            <a:ext cx="8532440" cy="2808312"/>
          </a:xfrm>
          <a:prstGeom prst="rect">
            <a:avLst/>
          </a:prstGeom>
          <a:noFill/>
          <a:ln w="9525">
            <a:noFill/>
            <a:miter lim="800000"/>
            <a:headEnd/>
            <a:tailEnd/>
          </a:ln>
        </p:spPr>
      </p:pic>
      <p:sp>
        <p:nvSpPr>
          <p:cNvPr id="4" name="TextBox 3"/>
          <p:cNvSpPr txBox="1"/>
          <p:nvPr/>
        </p:nvSpPr>
        <p:spPr>
          <a:xfrm>
            <a:off x="853244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wipe(down)">
                                      <p:cBhvr>
                                        <p:cTn id="7" dur="580">
                                          <p:stCondLst>
                                            <p:cond delay="0"/>
                                          </p:stCondLst>
                                        </p:cTn>
                                        <p:tgtEl>
                                          <p:spTgt spid="130050"/>
                                        </p:tgtEl>
                                      </p:cBhvr>
                                    </p:animEffect>
                                    <p:anim calcmode="lin" valueType="num">
                                      <p:cBhvr>
                                        <p:cTn id="8" dur="1822" tmFilter="0,0; 0.14,0.36; 0.43,0.73; 0.71,0.91; 1.0,1.0">
                                          <p:stCondLst>
                                            <p:cond delay="0"/>
                                          </p:stCondLst>
                                        </p:cTn>
                                        <p:tgtEl>
                                          <p:spTgt spid="130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0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0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0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0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130050"/>
                                        </p:tgtEl>
                                      </p:cBhvr>
                                      <p:to x="100000" y="60000"/>
                                    </p:animScale>
                                    <p:animScale>
                                      <p:cBhvr>
                                        <p:cTn id="14" dur="166" decel="50000">
                                          <p:stCondLst>
                                            <p:cond delay="676"/>
                                          </p:stCondLst>
                                        </p:cTn>
                                        <p:tgtEl>
                                          <p:spTgt spid="130050"/>
                                        </p:tgtEl>
                                      </p:cBhvr>
                                      <p:to x="100000" y="100000"/>
                                    </p:animScale>
                                    <p:animScale>
                                      <p:cBhvr>
                                        <p:cTn id="15" dur="26">
                                          <p:stCondLst>
                                            <p:cond delay="1312"/>
                                          </p:stCondLst>
                                        </p:cTn>
                                        <p:tgtEl>
                                          <p:spTgt spid="130050"/>
                                        </p:tgtEl>
                                      </p:cBhvr>
                                      <p:to x="100000" y="80000"/>
                                    </p:animScale>
                                    <p:animScale>
                                      <p:cBhvr>
                                        <p:cTn id="16" dur="166" decel="50000">
                                          <p:stCondLst>
                                            <p:cond delay="1338"/>
                                          </p:stCondLst>
                                        </p:cTn>
                                        <p:tgtEl>
                                          <p:spTgt spid="130050"/>
                                        </p:tgtEl>
                                      </p:cBhvr>
                                      <p:to x="100000" y="100000"/>
                                    </p:animScale>
                                    <p:animScale>
                                      <p:cBhvr>
                                        <p:cTn id="17" dur="26">
                                          <p:stCondLst>
                                            <p:cond delay="1642"/>
                                          </p:stCondLst>
                                        </p:cTn>
                                        <p:tgtEl>
                                          <p:spTgt spid="130050"/>
                                        </p:tgtEl>
                                      </p:cBhvr>
                                      <p:to x="100000" y="90000"/>
                                    </p:animScale>
                                    <p:animScale>
                                      <p:cBhvr>
                                        <p:cTn id="18" dur="166" decel="50000">
                                          <p:stCondLst>
                                            <p:cond delay="1668"/>
                                          </p:stCondLst>
                                        </p:cTn>
                                        <p:tgtEl>
                                          <p:spTgt spid="130050"/>
                                        </p:tgtEl>
                                      </p:cBhvr>
                                      <p:to x="100000" y="100000"/>
                                    </p:animScale>
                                    <p:animScale>
                                      <p:cBhvr>
                                        <p:cTn id="19" dur="26">
                                          <p:stCondLst>
                                            <p:cond delay="1808"/>
                                          </p:stCondLst>
                                        </p:cTn>
                                        <p:tgtEl>
                                          <p:spTgt spid="130050"/>
                                        </p:tgtEl>
                                      </p:cBhvr>
                                      <p:to x="100000" y="95000"/>
                                    </p:animScale>
                                    <p:animScale>
                                      <p:cBhvr>
                                        <p:cTn id="20" dur="166" decel="50000">
                                          <p:stCondLst>
                                            <p:cond delay="1834"/>
                                          </p:stCondLst>
                                        </p:cTn>
                                        <p:tgtEl>
                                          <p:spTgt spid="1300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3554"/>
                                        </p:tgtEl>
                                        <p:attrNameLst>
                                          <p:attrName>style.visibility</p:attrName>
                                        </p:attrNameLst>
                                      </p:cBhvr>
                                      <p:to>
                                        <p:strVal val="visible"/>
                                      </p:to>
                                    </p:set>
                                    <p:animEffect transition="in" filter="wipe(down)">
                                      <p:cBhvr>
                                        <p:cTn id="43" dur="580">
                                          <p:stCondLst>
                                            <p:cond delay="0"/>
                                          </p:stCondLst>
                                        </p:cTn>
                                        <p:tgtEl>
                                          <p:spTgt spid="23554"/>
                                        </p:tgtEl>
                                      </p:cBhvr>
                                    </p:animEffect>
                                    <p:anim calcmode="lin" valueType="num">
                                      <p:cBhvr>
                                        <p:cTn id="44" dur="1822" tmFilter="0,0; 0.14,0.36; 0.43,0.73; 0.71,0.91; 1.0,1.0">
                                          <p:stCondLst>
                                            <p:cond delay="0"/>
                                          </p:stCondLst>
                                        </p:cTn>
                                        <p:tgtEl>
                                          <p:spTgt spid="235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35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35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35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3554"/>
                                        </p:tgtEl>
                                        <p:attrNameLst>
                                          <p:attrName>ppt_y</p:attrName>
                                        </p:attrNameLst>
                                      </p:cBhvr>
                                      <p:tavLst>
                                        <p:tav tm="0" fmla="#ppt_y-sin(pi*$)/81">
                                          <p:val>
                                            <p:fltVal val="0"/>
                                          </p:val>
                                        </p:tav>
                                        <p:tav tm="100000">
                                          <p:val>
                                            <p:fltVal val="1"/>
                                          </p:val>
                                        </p:tav>
                                      </p:tavLst>
                                    </p:anim>
                                    <p:animScale>
                                      <p:cBhvr>
                                        <p:cTn id="49" dur="26">
                                          <p:stCondLst>
                                            <p:cond delay="650"/>
                                          </p:stCondLst>
                                        </p:cTn>
                                        <p:tgtEl>
                                          <p:spTgt spid="23554"/>
                                        </p:tgtEl>
                                      </p:cBhvr>
                                      <p:to x="100000" y="60000"/>
                                    </p:animScale>
                                    <p:animScale>
                                      <p:cBhvr>
                                        <p:cTn id="50" dur="166" decel="50000">
                                          <p:stCondLst>
                                            <p:cond delay="676"/>
                                          </p:stCondLst>
                                        </p:cTn>
                                        <p:tgtEl>
                                          <p:spTgt spid="23554"/>
                                        </p:tgtEl>
                                      </p:cBhvr>
                                      <p:to x="100000" y="100000"/>
                                    </p:animScale>
                                    <p:animScale>
                                      <p:cBhvr>
                                        <p:cTn id="51" dur="26">
                                          <p:stCondLst>
                                            <p:cond delay="1312"/>
                                          </p:stCondLst>
                                        </p:cTn>
                                        <p:tgtEl>
                                          <p:spTgt spid="23554"/>
                                        </p:tgtEl>
                                      </p:cBhvr>
                                      <p:to x="100000" y="80000"/>
                                    </p:animScale>
                                    <p:animScale>
                                      <p:cBhvr>
                                        <p:cTn id="52" dur="166" decel="50000">
                                          <p:stCondLst>
                                            <p:cond delay="1338"/>
                                          </p:stCondLst>
                                        </p:cTn>
                                        <p:tgtEl>
                                          <p:spTgt spid="23554"/>
                                        </p:tgtEl>
                                      </p:cBhvr>
                                      <p:to x="100000" y="100000"/>
                                    </p:animScale>
                                    <p:animScale>
                                      <p:cBhvr>
                                        <p:cTn id="53" dur="26">
                                          <p:stCondLst>
                                            <p:cond delay="1642"/>
                                          </p:stCondLst>
                                        </p:cTn>
                                        <p:tgtEl>
                                          <p:spTgt spid="23554"/>
                                        </p:tgtEl>
                                      </p:cBhvr>
                                      <p:to x="100000" y="90000"/>
                                    </p:animScale>
                                    <p:animScale>
                                      <p:cBhvr>
                                        <p:cTn id="54" dur="166" decel="50000">
                                          <p:stCondLst>
                                            <p:cond delay="1668"/>
                                          </p:stCondLst>
                                        </p:cTn>
                                        <p:tgtEl>
                                          <p:spTgt spid="23554"/>
                                        </p:tgtEl>
                                      </p:cBhvr>
                                      <p:to x="100000" y="100000"/>
                                    </p:animScale>
                                    <p:animScale>
                                      <p:cBhvr>
                                        <p:cTn id="55" dur="26">
                                          <p:stCondLst>
                                            <p:cond delay="1808"/>
                                          </p:stCondLst>
                                        </p:cTn>
                                        <p:tgtEl>
                                          <p:spTgt spid="23554"/>
                                        </p:tgtEl>
                                      </p:cBhvr>
                                      <p:to x="100000" y="95000"/>
                                    </p:animScale>
                                    <p:animScale>
                                      <p:cBhvr>
                                        <p:cTn id="56" dur="166" decel="50000">
                                          <p:stCondLst>
                                            <p:cond delay="1834"/>
                                          </p:stCondLst>
                                        </p:cTn>
                                        <p:tgtEl>
                                          <p:spTgt spid="235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111461" y="116632"/>
            <a:ext cx="8925035" cy="648072"/>
          </a:xfrm>
          <a:prstGeom prst="rect">
            <a:avLst/>
          </a:prstGeom>
          <a:noFill/>
          <a:ln w="9525">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216024" y="1062062"/>
            <a:ext cx="8460432" cy="3303042"/>
          </a:xfrm>
          <a:prstGeom prst="rect">
            <a:avLst/>
          </a:prstGeom>
          <a:noFill/>
          <a:ln w="9525">
            <a:noFill/>
            <a:miter lim="800000"/>
            <a:headEnd/>
            <a:tailEnd/>
          </a:ln>
        </p:spPr>
      </p:pic>
      <p:sp>
        <p:nvSpPr>
          <p:cNvPr id="4" name="TextBox 3"/>
          <p:cNvSpPr txBox="1"/>
          <p:nvPr/>
        </p:nvSpPr>
        <p:spPr>
          <a:xfrm>
            <a:off x="8598428" y="83671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3000" fill="hold"/>
                                        <p:tgtEl>
                                          <p:spTgt spid="131074"/>
                                        </p:tgtEl>
                                        <p:attrNameLst>
                                          <p:attrName>ppt_w</p:attrName>
                                        </p:attrNameLst>
                                      </p:cBhvr>
                                      <p:tavLst>
                                        <p:tav tm="0">
                                          <p:val>
                                            <p:strVal val="#ppt_w*2.5"/>
                                          </p:val>
                                        </p:tav>
                                        <p:tav tm="100000">
                                          <p:val>
                                            <p:strVal val="#ppt_w"/>
                                          </p:val>
                                        </p:tav>
                                      </p:tavLst>
                                    </p:anim>
                                    <p:anim calcmode="lin" valueType="num">
                                      <p:cBhvr>
                                        <p:cTn id="8" dur="3000" fill="hold"/>
                                        <p:tgtEl>
                                          <p:spTgt spid="131074"/>
                                        </p:tgtEl>
                                        <p:attrNameLst>
                                          <p:attrName>ppt_h</p:attrName>
                                        </p:attrNameLst>
                                      </p:cBhvr>
                                      <p:tavLst>
                                        <p:tav tm="0">
                                          <p:val>
                                            <p:strVal val="#ppt_h*0.01"/>
                                          </p:val>
                                        </p:tav>
                                        <p:tav tm="100000">
                                          <p:val>
                                            <p:strVal val="#ppt_h"/>
                                          </p:val>
                                        </p:tav>
                                      </p:tavLst>
                                    </p:anim>
                                    <p:anim calcmode="lin" valueType="num">
                                      <p:cBhvr>
                                        <p:cTn id="9" dur="3000" fill="hold"/>
                                        <p:tgtEl>
                                          <p:spTgt spid="131074"/>
                                        </p:tgtEl>
                                        <p:attrNameLst>
                                          <p:attrName>ppt_x</p:attrName>
                                        </p:attrNameLst>
                                      </p:cBhvr>
                                      <p:tavLst>
                                        <p:tav tm="0">
                                          <p:val>
                                            <p:strVal val="#ppt_x"/>
                                          </p:val>
                                        </p:tav>
                                        <p:tav tm="100000">
                                          <p:val>
                                            <p:strVal val="#ppt_x"/>
                                          </p:val>
                                        </p:tav>
                                      </p:tavLst>
                                    </p:anim>
                                    <p:anim calcmode="lin" valueType="num">
                                      <p:cBhvr>
                                        <p:cTn id="10" dur="3000" fill="hold"/>
                                        <p:tgtEl>
                                          <p:spTgt spid="131074"/>
                                        </p:tgtEl>
                                        <p:attrNameLst>
                                          <p:attrName>ppt_y</p:attrName>
                                        </p:attrNameLst>
                                      </p:cBhvr>
                                      <p:tavLst>
                                        <p:tav tm="0">
                                          <p:val>
                                            <p:strVal val="#ppt_h+1"/>
                                          </p:val>
                                        </p:tav>
                                        <p:tav tm="100000">
                                          <p:val>
                                            <p:strVal val="#ppt_y"/>
                                          </p:val>
                                        </p:tav>
                                      </p:tavLst>
                                    </p:anim>
                                    <p:animEffect transition="in" filter="fade">
                                      <p:cBhvr>
                                        <p:cTn id="11" dur="3000"/>
                                        <p:tgtEl>
                                          <p:spTgt spid="131074"/>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0" fill="hold"/>
                                        <p:tgtEl>
                                          <p:spTgt spid="4"/>
                                        </p:tgtEl>
                                        <p:attrNameLst>
                                          <p:attrName>ppt_w</p:attrName>
                                        </p:attrNameLst>
                                      </p:cBhvr>
                                      <p:tavLst>
                                        <p:tav tm="0">
                                          <p:val>
                                            <p:strVal val="#ppt_w*2.5"/>
                                          </p:val>
                                        </p:tav>
                                        <p:tav tm="100000">
                                          <p:val>
                                            <p:strVal val="#ppt_w"/>
                                          </p:val>
                                        </p:tav>
                                      </p:tavLst>
                                    </p:anim>
                                    <p:anim calcmode="lin" valueType="num">
                                      <p:cBhvr>
                                        <p:cTn id="17" dur="3000" fill="hold"/>
                                        <p:tgtEl>
                                          <p:spTgt spid="4"/>
                                        </p:tgtEl>
                                        <p:attrNameLst>
                                          <p:attrName>ppt_h</p:attrName>
                                        </p:attrNameLst>
                                      </p:cBhvr>
                                      <p:tavLst>
                                        <p:tav tm="0">
                                          <p:val>
                                            <p:strVal val="#ppt_h*0.01"/>
                                          </p:val>
                                        </p:tav>
                                        <p:tav tm="100000">
                                          <p:val>
                                            <p:strVal val="#ppt_h"/>
                                          </p:val>
                                        </p:tav>
                                      </p:tavLst>
                                    </p:anim>
                                    <p:anim calcmode="lin" valueType="num">
                                      <p:cBhvr>
                                        <p:cTn id="18" dur="3000" fill="hold"/>
                                        <p:tgtEl>
                                          <p:spTgt spid="4"/>
                                        </p:tgtEl>
                                        <p:attrNameLst>
                                          <p:attrName>ppt_x</p:attrName>
                                        </p:attrNameLst>
                                      </p:cBhvr>
                                      <p:tavLst>
                                        <p:tav tm="0">
                                          <p:val>
                                            <p:strVal val="#ppt_x"/>
                                          </p:val>
                                        </p:tav>
                                        <p:tav tm="100000">
                                          <p:val>
                                            <p:strVal val="#ppt_x"/>
                                          </p:val>
                                        </p:tav>
                                      </p:tavLst>
                                    </p:anim>
                                    <p:anim calcmode="lin" valueType="num">
                                      <p:cBhvr>
                                        <p:cTn id="19" dur="3000" fill="hold"/>
                                        <p:tgtEl>
                                          <p:spTgt spid="4"/>
                                        </p:tgtEl>
                                        <p:attrNameLst>
                                          <p:attrName>ppt_y</p:attrName>
                                        </p:attrNameLst>
                                      </p:cBhvr>
                                      <p:tavLst>
                                        <p:tav tm="0">
                                          <p:val>
                                            <p:strVal val="#ppt_h+1"/>
                                          </p:val>
                                        </p:tav>
                                        <p:tav tm="100000">
                                          <p:val>
                                            <p:strVal val="#ppt_y"/>
                                          </p:val>
                                        </p:tav>
                                      </p:tavLst>
                                    </p:anim>
                                    <p:animEffect transition="in" filter="fade">
                                      <p:cBhvr>
                                        <p:cTn id="20" dur="3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24578"/>
                                        </p:tgtEl>
                                        <p:attrNameLst>
                                          <p:attrName>style.visibility</p:attrName>
                                        </p:attrNameLst>
                                      </p:cBhvr>
                                      <p:to>
                                        <p:strVal val="visible"/>
                                      </p:to>
                                    </p:set>
                                    <p:anim calcmode="lin" valueType="num">
                                      <p:cBhvr>
                                        <p:cTn id="25" dur="3000" fill="hold"/>
                                        <p:tgtEl>
                                          <p:spTgt spid="24578"/>
                                        </p:tgtEl>
                                        <p:attrNameLst>
                                          <p:attrName>ppt_w</p:attrName>
                                        </p:attrNameLst>
                                      </p:cBhvr>
                                      <p:tavLst>
                                        <p:tav tm="0">
                                          <p:val>
                                            <p:strVal val="#ppt_w*2.5"/>
                                          </p:val>
                                        </p:tav>
                                        <p:tav tm="100000">
                                          <p:val>
                                            <p:strVal val="#ppt_w"/>
                                          </p:val>
                                        </p:tav>
                                      </p:tavLst>
                                    </p:anim>
                                    <p:anim calcmode="lin" valueType="num">
                                      <p:cBhvr>
                                        <p:cTn id="26" dur="3000" fill="hold"/>
                                        <p:tgtEl>
                                          <p:spTgt spid="24578"/>
                                        </p:tgtEl>
                                        <p:attrNameLst>
                                          <p:attrName>ppt_h</p:attrName>
                                        </p:attrNameLst>
                                      </p:cBhvr>
                                      <p:tavLst>
                                        <p:tav tm="0">
                                          <p:val>
                                            <p:strVal val="#ppt_h*0.01"/>
                                          </p:val>
                                        </p:tav>
                                        <p:tav tm="100000">
                                          <p:val>
                                            <p:strVal val="#ppt_h"/>
                                          </p:val>
                                        </p:tav>
                                      </p:tavLst>
                                    </p:anim>
                                    <p:anim calcmode="lin" valueType="num">
                                      <p:cBhvr>
                                        <p:cTn id="27" dur="3000" fill="hold"/>
                                        <p:tgtEl>
                                          <p:spTgt spid="24578"/>
                                        </p:tgtEl>
                                        <p:attrNameLst>
                                          <p:attrName>ppt_x</p:attrName>
                                        </p:attrNameLst>
                                      </p:cBhvr>
                                      <p:tavLst>
                                        <p:tav tm="0">
                                          <p:val>
                                            <p:strVal val="#ppt_x"/>
                                          </p:val>
                                        </p:tav>
                                        <p:tav tm="100000">
                                          <p:val>
                                            <p:strVal val="#ppt_x"/>
                                          </p:val>
                                        </p:tav>
                                      </p:tavLst>
                                    </p:anim>
                                    <p:anim calcmode="lin" valueType="num">
                                      <p:cBhvr>
                                        <p:cTn id="28" dur="3000" fill="hold"/>
                                        <p:tgtEl>
                                          <p:spTgt spid="24578"/>
                                        </p:tgtEl>
                                        <p:attrNameLst>
                                          <p:attrName>ppt_y</p:attrName>
                                        </p:attrNameLst>
                                      </p:cBhvr>
                                      <p:tavLst>
                                        <p:tav tm="0">
                                          <p:val>
                                            <p:strVal val="#ppt_h+1"/>
                                          </p:val>
                                        </p:tav>
                                        <p:tav tm="100000">
                                          <p:val>
                                            <p:strVal val="#ppt_y"/>
                                          </p:val>
                                        </p:tav>
                                      </p:tavLst>
                                    </p:anim>
                                    <p:animEffect transition="in" filter="fade">
                                      <p:cBhvr>
                                        <p:cTn id="29" dur="3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2267744" y="116632"/>
            <a:ext cx="6723554" cy="720080"/>
          </a:xfrm>
          <a:prstGeom prst="rect">
            <a:avLst/>
          </a:prstGeom>
          <a:noFill/>
          <a:ln w="9525">
            <a:noFill/>
            <a:miter lim="800000"/>
            <a:headEnd/>
            <a:tailEnd/>
          </a:ln>
        </p:spPr>
      </p:pic>
      <p:sp>
        <p:nvSpPr>
          <p:cNvPr id="3" name="TextBox 2"/>
          <p:cNvSpPr txBox="1"/>
          <p:nvPr/>
        </p:nvSpPr>
        <p:spPr>
          <a:xfrm>
            <a:off x="539552" y="980728"/>
            <a:ext cx="8352928"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sz="3600" b="1" dirty="0" smtClean="0"/>
              <a:t>يزيد البلاء على العبد بزيادة محبة الله تعالى له حتى يرفعه الله تعالى للدرجات العلى  . </a:t>
            </a:r>
          </a:p>
          <a:p>
            <a:r>
              <a:rPr lang="ar-SA" sz="3600" b="1" dirty="0" smtClean="0"/>
              <a:t>قال ابن القيم  : </a:t>
            </a:r>
            <a:endParaRPr lang="ar-SA" sz="3600" b="1" dirty="0"/>
          </a:p>
        </p:txBody>
      </p:sp>
      <p:pic>
        <p:nvPicPr>
          <p:cNvPr id="26626" name="Picture 2"/>
          <p:cNvPicPr>
            <a:picLocks noChangeAspect="1" noChangeArrowheads="1"/>
          </p:cNvPicPr>
          <p:nvPr/>
        </p:nvPicPr>
        <p:blipFill>
          <a:blip r:embed="rId3" cstate="print"/>
          <a:srcRect/>
          <a:stretch>
            <a:fillRect/>
          </a:stretch>
        </p:blipFill>
        <p:spPr bwMode="auto">
          <a:xfrm>
            <a:off x="576064" y="2780929"/>
            <a:ext cx="8316416" cy="1512167"/>
          </a:xfrm>
          <a:prstGeom prst="rect">
            <a:avLst/>
          </a:prstGeom>
          <a:noFill/>
          <a:ln w="9525">
            <a:noFill/>
            <a:miter lim="800000"/>
            <a:headEnd/>
            <a:tailEnd/>
          </a:ln>
        </p:spPr>
      </p:pic>
      <p:sp>
        <p:nvSpPr>
          <p:cNvPr id="5" name="TextBox 4"/>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p:cTn id="7" dur="2000" fill="hold"/>
                                        <p:tgtEl>
                                          <p:spTgt spid="1331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133122"/>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133122"/>
                                        </p:tgtEl>
                                        <p:attrNameLst>
                                          <p:attrName>ppt_y</p:attrName>
                                        </p:attrNameLst>
                                      </p:cBhvr>
                                      <p:tavLst>
                                        <p:tav tm="0">
                                          <p:val>
                                            <p:strVal val="#ppt_y"/>
                                          </p:val>
                                        </p:tav>
                                        <p:tav tm="100000">
                                          <p:val>
                                            <p:strVal val="#ppt_y"/>
                                          </p:val>
                                        </p:tav>
                                      </p:tavLst>
                                    </p:anim>
                                    <p:animEffect transition="in" filter="fade">
                                      <p:cBhvr>
                                        <p:cTn id="10" dur="2000"/>
                                        <p:tgtEl>
                                          <p:spTgt spid="133122"/>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2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7" dur="2000" fill="hold"/>
                                        <p:tgtEl>
                                          <p:spTgt spid="5"/>
                                        </p:tgtEl>
                                        <p:attrNameLst>
                                          <p:attrName>ppt_y</p:attrName>
                                        </p:attrNameLst>
                                      </p:cBhvr>
                                      <p:tavLst>
                                        <p:tav tm="0">
                                          <p:val>
                                            <p:strVal val="#ppt_y"/>
                                          </p:val>
                                        </p:tav>
                                        <p:tav tm="100000">
                                          <p:val>
                                            <p:strVal val="#ppt_y"/>
                                          </p:val>
                                        </p:tav>
                                      </p:tavLst>
                                    </p:anim>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2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25" dur="2000" fill="hold"/>
                                        <p:tgtEl>
                                          <p:spTgt spid="3"/>
                                        </p:tgtEl>
                                        <p:attrNameLst>
                                          <p:attrName>ppt_y</p:attrName>
                                        </p:attrNameLst>
                                      </p:cBhvr>
                                      <p:tavLst>
                                        <p:tav tm="0">
                                          <p:val>
                                            <p:strVal val="#ppt_y"/>
                                          </p:val>
                                        </p:tav>
                                        <p:tav tm="100000">
                                          <p:val>
                                            <p:strVal val="#ppt_y"/>
                                          </p:val>
                                        </p:tav>
                                      </p:tavLst>
                                    </p:anim>
                                    <p:animEffect transition="in" filter="fade">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26626"/>
                                        </p:tgtEl>
                                        <p:attrNameLst>
                                          <p:attrName>style.visibility</p:attrName>
                                        </p:attrNameLst>
                                      </p:cBhvr>
                                      <p:to>
                                        <p:strVal val="visible"/>
                                      </p:to>
                                    </p:set>
                                    <p:anim calcmode="lin" valueType="num">
                                      <p:cBhvr>
                                        <p:cTn id="31" dur="2000" fill="hold"/>
                                        <p:tgtEl>
                                          <p:spTgt spid="2662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2000" fill="hold"/>
                                        <p:tgtEl>
                                          <p:spTgt spid="26626"/>
                                        </p:tgtEl>
                                        <p:attrNameLst>
                                          <p:attrName>ppt_x</p:attrName>
                                        </p:attrNameLst>
                                      </p:cBhvr>
                                      <p:tavLst>
                                        <p:tav tm="0">
                                          <p:val>
                                            <p:fltVal val="-1"/>
                                          </p:val>
                                        </p:tav>
                                        <p:tav tm="50000">
                                          <p:val>
                                            <p:fltVal val="0.95"/>
                                          </p:val>
                                        </p:tav>
                                        <p:tav tm="100000">
                                          <p:val>
                                            <p:strVal val="#ppt_x"/>
                                          </p:val>
                                        </p:tav>
                                      </p:tavLst>
                                    </p:anim>
                                    <p:anim calcmode="lin" valueType="num">
                                      <p:cBhvr>
                                        <p:cTn id="33" dur="2000" fill="hold"/>
                                        <p:tgtEl>
                                          <p:spTgt spid="26626"/>
                                        </p:tgtEl>
                                        <p:attrNameLst>
                                          <p:attrName>ppt_y</p:attrName>
                                        </p:attrNameLst>
                                      </p:cBhvr>
                                      <p:tavLst>
                                        <p:tav tm="0">
                                          <p:val>
                                            <p:strVal val="#ppt_y"/>
                                          </p:val>
                                        </p:tav>
                                        <p:tav tm="100000">
                                          <p:val>
                                            <p:strVal val="#ppt_y"/>
                                          </p:val>
                                        </p:tav>
                                      </p:tavLst>
                                    </p:anim>
                                    <p:animEffect transition="in" filter="fade">
                                      <p:cBhvr>
                                        <p:cTn id="34"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1645747" y="116632"/>
            <a:ext cx="7390749" cy="864096"/>
          </a:xfrm>
          <a:prstGeom prst="rect">
            <a:avLst/>
          </a:prstGeom>
          <a:noFill/>
          <a:ln w="9525">
            <a:noFill/>
            <a:miter lim="800000"/>
            <a:headEnd/>
            <a:tailEnd/>
          </a:ln>
        </p:spPr>
      </p:pic>
      <p:pic>
        <p:nvPicPr>
          <p:cNvPr id="25602" name="Picture 2"/>
          <p:cNvPicPr>
            <a:picLocks noChangeAspect="1" noChangeArrowheads="1"/>
          </p:cNvPicPr>
          <p:nvPr/>
        </p:nvPicPr>
        <p:blipFill>
          <a:blip r:embed="rId3" cstate="print"/>
          <a:srcRect/>
          <a:stretch>
            <a:fillRect/>
          </a:stretch>
        </p:blipFill>
        <p:spPr bwMode="auto">
          <a:xfrm>
            <a:off x="216024" y="908720"/>
            <a:ext cx="8460432" cy="4536504"/>
          </a:xfrm>
          <a:prstGeom prst="rect">
            <a:avLst/>
          </a:prstGeom>
          <a:noFill/>
          <a:ln w="9525">
            <a:noFill/>
            <a:miter lim="800000"/>
            <a:headEnd/>
            <a:tailEnd/>
          </a:ln>
        </p:spPr>
      </p:pic>
      <p:sp>
        <p:nvSpPr>
          <p:cNvPr id="4" name="TextBox 3"/>
          <p:cNvSpPr txBox="1"/>
          <p:nvPr/>
        </p:nvSpPr>
        <p:spPr>
          <a:xfrm>
            <a:off x="8532440" y="10231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wipe(down)">
                                      <p:cBhvr>
                                        <p:cTn id="7" dur="580">
                                          <p:stCondLst>
                                            <p:cond delay="0"/>
                                          </p:stCondLst>
                                        </p:cTn>
                                        <p:tgtEl>
                                          <p:spTgt spid="132098"/>
                                        </p:tgtEl>
                                      </p:cBhvr>
                                    </p:animEffect>
                                    <p:anim calcmode="lin" valueType="num">
                                      <p:cBhvr>
                                        <p:cTn id="8" dur="1822" tmFilter="0,0; 0.14,0.36; 0.43,0.73; 0.71,0.91; 1.0,1.0">
                                          <p:stCondLst>
                                            <p:cond delay="0"/>
                                          </p:stCondLst>
                                        </p:cTn>
                                        <p:tgtEl>
                                          <p:spTgt spid="132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2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2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2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2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32098"/>
                                        </p:tgtEl>
                                      </p:cBhvr>
                                      <p:to x="100000" y="60000"/>
                                    </p:animScale>
                                    <p:animScale>
                                      <p:cBhvr>
                                        <p:cTn id="14" dur="166" decel="50000">
                                          <p:stCondLst>
                                            <p:cond delay="676"/>
                                          </p:stCondLst>
                                        </p:cTn>
                                        <p:tgtEl>
                                          <p:spTgt spid="132098"/>
                                        </p:tgtEl>
                                      </p:cBhvr>
                                      <p:to x="100000" y="100000"/>
                                    </p:animScale>
                                    <p:animScale>
                                      <p:cBhvr>
                                        <p:cTn id="15" dur="26">
                                          <p:stCondLst>
                                            <p:cond delay="1312"/>
                                          </p:stCondLst>
                                        </p:cTn>
                                        <p:tgtEl>
                                          <p:spTgt spid="132098"/>
                                        </p:tgtEl>
                                      </p:cBhvr>
                                      <p:to x="100000" y="80000"/>
                                    </p:animScale>
                                    <p:animScale>
                                      <p:cBhvr>
                                        <p:cTn id="16" dur="166" decel="50000">
                                          <p:stCondLst>
                                            <p:cond delay="1338"/>
                                          </p:stCondLst>
                                        </p:cTn>
                                        <p:tgtEl>
                                          <p:spTgt spid="132098"/>
                                        </p:tgtEl>
                                      </p:cBhvr>
                                      <p:to x="100000" y="100000"/>
                                    </p:animScale>
                                    <p:animScale>
                                      <p:cBhvr>
                                        <p:cTn id="17" dur="26">
                                          <p:stCondLst>
                                            <p:cond delay="1642"/>
                                          </p:stCondLst>
                                        </p:cTn>
                                        <p:tgtEl>
                                          <p:spTgt spid="132098"/>
                                        </p:tgtEl>
                                      </p:cBhvr>
                                      <p:to x="100000" y="90000"/>
                                    </p:animScale>
                                    <p:animScale>
                                      <p:cBhvr>
                                        <p:cTn id="18" dur="166" decel="50000">
                                          <p:stCondLst>
                                            <p:cond delay="1668"/>
                                          </p:stCondLst>
                                        </p:cTn>
                                        <p:tgtEl>
                                          <p:spTgt spid="132098"/>
                                        </p:tgtEl>
                                      </p:cBhvr>
                                      <p:to x="100000" y="100000"/>
                                    </p:animScale>
                                    <p:animScale>
                                      <p:cBhvr>
                                        <p:cTn id="19" dur="26">
                                          <p:stCondLst>
                                            <p:cond delay="1808"/>
                                          </p:stCondLst>
                                        </p:cTn>
                                        <p:tgtEl>
                                          <p:spTgt spid="132098"/>
                                        </p:tgtEl>
                                      </p:cBhvr>
                                      <p:to x="100000" y="95000"/>
                                    </p:animScale>
                                    <p:animScale>
                                      <p:cBhvr>
                                        <p:cTn id="20" dur="166" decel="50000">
                                          <p:stCondLst>
                                            <p:cond delay="1834"/>
                                          </p:stCondLst>
                                        </p:cTn>
                                        <p:tgtEl>
                                          <p:spTgt spid="13209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5602"/>
                                        </p:tgtEl>
                                        <p:attrNameLst>
                                          <p:attrName>style.visibility</p:attrName>
                                        </p:attrNameLst>
                                      </p:cBhvr>
                                      <p:to>
                                        <p:strVal val="visible"/>
                                      </p:to>
                                    </p:set>
                                    <p:animEffect transition="in" filter="wipe(down)">
                                      <p:cBhvr>
                                        <p:cTn id="43" dur="580">
                                          <p:stCondLst>
                                            <p:cond delay="0"/>
                                          </p:stCondLst>
                                        </p:cTn>
                                        <p:tgtEl>
                                          <p:spTgt spid="25602"/>
                                        </p:tgtEl>
                                      </p:cBhvr>
                                    </p:animEffect>
                                    <p:anim calcmode="lin" valueType="num">
                                      <p:cBhvr>
                                        <p:cTn id="44" dur="1822" tmFilter="0,0; 0.14,0.36; 0.43,0.73; 0.71,0.91; 1.0,1.0">
                                          <p:stCondLst>
                                            <p:cond delay="0"/>
                                          </p:stCondLst>
                                        </p:cTn>
                                        <p:tgtEl>
                                          <p:spTgt spid="2560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560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560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560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5602"/>
                                        </p:tgtEl>
                                        <p:attrNameLst>
                                          <p:attrName>ppt_y</p:attrName>
                                        </p:attrNameLst>
                                      </p:cBhvr>
                                      <p:tavLst>
                                        <p:tav tm="0" fmla="#ppt_y-sin(pi*$)/81">
                                          <p:val>
                                            <p:fltVal val="0"/>
                                          </p:val>
                                        </p:tav>
                                        <p:tav tm="100000">
                                          <p:val>
                                            <p:fltVal val="1"/>
                                          </p:val>
                                        </p:tav>
                                      </p:tavLst>
                                    </p:anim>
                                    <p:animScale>
                                      <p:cBhvr>
                                        <p:cTn id="49" dur="26">
                                          <p:stCondLst>
                                            <p:cond delay="650"/>
                                          </p:stCondLst>
                                        </p:cTn>
                                        <p:tgtEl>
                                          <p:spTgt spid="25602"/>
                                        </p:tgtEl>
                                      </p:cBhvr>
                                      <p:to x="100000" y="60000"/>
                                    </p:animScale>
                                    <p:animScale>
                                      <p:cBhvr>
                                        <p:cTn id="50" dur="166" decel="50000">
                                          <p:stCondLst>
                                            <p:cond delay="676"/>
                                          </p:stCondLst>
                                        </p:cTn>
                                        <p:tgtEl>
                                          <p:spTgt spid="25602"/>
                                        </p:tgtEl>
                                      </p:cBhvr>
                                      <p:to x="100000" y="100000"/>
                                    </p:animScale>
                                    <p:animScale>
                                      <p:cBhvr>
                                        <p:cTn id="51" dur="26">
                                          <p:stCondLst>
                                            <p:cond delay="1312"/>
                                          </p:stCondLst>
                                        </p:cTn>
                                        <p:tgtEl>
                                          <p:spTgt spid="25602"/>
                                        </p:tgtEl>
                                      </p:cBhvr>
                                      <p:to x="100000" y="80000"/>
                                    </p:animScale>
                                    <p:animScale>
                                      <p:cBhvr>
                                        <p:cTn id="52" dur="166" decel="50000">
                                          <p:stCondLst>
                                            <p:cond delay="1338"/>
                                          </p:stCondLst>
                                        </p:cTn>
                                        <p:tgtEl>
                                          <p:spTgt spid="25602"/>
                                        </p:tgtEl>
                                      </p:cBhvr>
                                      <p:to x="100000" y="100000"/>
                                    </p:animScale>
                                    <p:animScale>
                                      <p:cBhvr>
                                        <p:cTn id="53" dur="26">
                                          <p:stCondLst>
                                            <p:cond delay="1642"/>
                                          </p:stCondLst>
                                        </p:cTn>
                                        <p:tgtEl>
                                          <p:spTgt spid="25602"/>
                                        </p:tgtEl>
                                      </p:cBhvr>
                                      <p:to x="100000" y="90000"/>
                                    </p:animScale>
                                    <p:animScale>
                                      <p:cBhvr>
                                        <p:cTn id="54" dur="166" decel="50000">
                                          <p:stCondLst>
                                            <p:cond delay="1668"/>
                                          </p:stCondLst>
                                        </p:cTn>
                                        <p:tgtEl>
                                          <p:spTgt spid="25602"/>
                                        </p:tgtEl>
                                      </p:cBhvr>
                                      <p:to x="100000" y="100000"/>
                                    </p:animScale>
                                    <p:animScale>
                                      <p:cBhvr>
                                        <p:cTn id="55" dur="26">
                                          <p:stCondLst>
                                            <p:cond delay="1808"/>
                                          </p:stCondLst>
                                        </p:cTn>
                                        <p:tgtEl>
                                          <p:spTgt spid="25602"/>
                                        </p:tgtEl>
                                      </p:cBhvr>
                                      <p:to x="100000" y="95000"/>
                                    </p:animScale>
                                    <p:animScale>
                                      <p:cBhvr>
                                        <p:cTn id="56" dur="166" decel="50000">
                                          <p:stCondLst>
                                            <p:cond delay="1834"/>
                                          </p:stCondLst>
                                        </p:cTn>
                                        <p:tgtEl>
                                          <p:spTgt spid="2560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6360740" y="188640"/>
            <a:ext cx="2171700" cy="936104"/>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6444208" y="2636912"/>
            <a:ext cx="2695575" cy="936104"/>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a:off x="539552" y="1171972"/>
            <a:ext cx="8001000" cy="1464940"/>
          </a:xfrm>
          <a:prstGeom prst="rect">
            <a:avLst/>
          </a:prstGeom>
          <a:noFill/>
          <a:ln w="9525">
            <a:noFill/>
            <a:miter lim="800000"/>
            <a:headEnd/>
            <a:tailEnd/>
          </a:ln>
        </p:spPr>
      </p:pic>
      <p:pic>
        <p:nvPicPr>
          <p:cNvPr id="10243" name="Picture 3"/>
          <p:cNvPicPr>
            <a:picLocks noChangeAspect="1" noChangeArrowheads="1"/>
          </p:cNvPicPr>
          <p:nvPr/>
        </p:nvPicPr>
        <p:blipFill>
          <a:blip r:embed="rId5" cstate="print"/>
          <a:srcRect/>
          <a:stretch>
            <a:fillRect/>
          </a:stretch>
        </p:blipFill>
        <p:spPr bwMode="auto">
          <a:xfrm>
            <a:off x="76572" y="3451076"/>
            <a:ext cx="8383860" cy="2570212"/>
          </a:xfrm>
          <a:prstGeom prst="rect">
            <a:avLst/>
          </a:prstGeom>
          <a:noFill/>
          <a:ln w="9525">
            <a:noFill/>
            <a:miter lim="800000"/>
            <a:headEnd/>
            <a:tailEnd/>
          </a:ln>
        </p:spPr>
      </p:pic>
      <p:sp>
        <p:nvSpPr>
          <p:cNvPr id="6" name="TextBox 5"/>
          <p:cNvSpPr txBox="1"/>
          <p:nvPr/>
        </p:nvSpPr>
        <p:spPr>
          <a:xfrm>
            <a:off x="8460432" y="109512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310396" y="332737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circle(in)">
                                      <p:cBhvr>
                                        <p:cTn id="17" dur="2000"/>
                                        <p:tgtEl>
                                          <p:spTgt spid="1024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Effect transition="in" filter="circle(in)">
                                      <p:cBhvr>
                                        <p:cTn id="22" dur="2000"/>
                                        <p:tgtEl>
                                          <p:spTgt spid="1229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243"/>
                                        </p:tgtEl>
                                        <p:attrNameLst>
                                          <p:attrName>style.visibility</p:attrName>
                                        </p:attrNameLst>
                                      </p:cBhvr>
                                      <p:to>
                                        <p:strVal val="visible"/>
                                      </p:to>
                                    </p:set>
                                    <p:animEffect transition="in" filter="circle(in)">
                                      <p:cBhvr>
                                        <p:cTn id="32"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0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14453349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3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5749694"/>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9309785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0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4955211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2545708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1392046" y="116632"/>
            <a:ext cx="7644450" cy="944488"/>
          </a:xfrm>
          <a:prstGeom prst="rect">
            <a:avLst/>
          </a:prstGeom>
          <a:noFill/>
          <a:ln w="9525">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107504" y="764704"/>
            <a:ext cx="8424936" cy="1008112"/>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523914" y="1847082"/>
            <a:ext cx="8584590" cy="525242"/>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323528" y="2420888"/>
            <a:ext cx="8388424" cy="4102199"/>
          </a:xfrm>
          <a:prstGeom prst="rect">
            <a:avLst/>
          </a:prstGeom>
          <a:noFill/>
          <a:ln w="9525">
            <a:noFill/>
            <a:miter lim="800000"/>
            <a:headEnd/>
            <a:tailEnd/>
          </a:ln>
        </p:spPr>
      </p:pic>
      <p:sp>
        <p:nvSpPr>
          <p:cNvPr id="6" name="TextBox 5"/>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234888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4146"/>
                                        </p:tgtEl>
                                        <p:attrNameLst>
                                          <p:attrName>style.visibility</p:attrName>
                                        </p:attrNameLst>
                                      </p:cBhvr>
                                      <p:to>
                                        <p:strVal val="visible"/>
                                      </p:to>
                                    </p:set>
                                    <p:animScale>
                                      <p:cBhvr>
                                        <p:cTn id="7" dur="1000" decel="50000" fill="hold">
                                          <p:stCondLst>
                                            <p:cond delay="0"/>
                                          </p:stCondLst>
                                        </p:cTn>
                                        <p:tgtEl>
                                          <p:spTgt spid="134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4146"/>
                                        </p:tgtEl>
                                        <p:attrNameLst>
                                          <p:attrName>ppt_x</p:attrName>
                                          <p:attrName>ppt_y</p:attrName>
                                        </p:attrNameLst>
                                      </p:cBhvr>
                                    </p:animMotion>
                                    <p:animEffect transition="in" filter="fade">
                                      <p:cBhvr>
                                        <p:cTn id="9" dur="1000"/>
                                        <p:tgtEl>
                                          <p:spTgt spid="134146"/>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7650"/>
                                        </p:tgtEl>
                                        <p:attrNameLst>
                                          <p:attrName>style.visibility</p:attrName>
                                        </p:attrNameLst>
                                      </p:cBhvr>
                                      <p:to>
                                        <p:strVal val="visible"/>
                                      </p:to>
                                    </p:set>
                                    <p:animScale>
                                      <p:cBhvr>
                                        <p:cTn id="21" dur="1000" decel="50000" fill="hold">
                                          <p:stCondLst>
                                            <p:cond delay="0"/>
                                          </p:stCondLst>
                                        </p:cTn>
                                        <p:tgtEl>
                                          <p:spTgt spid="276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7650"/>
                                        </p:tgtEl>
                                        <p:attrNameLst>
                                          <p:attrName>ppt_x</p:attrName>
                                          <p:attrName>ppt_y</p:attrName>
                                        </p:attrNameLst>
                                      </p:cBhvr>
                                    </p:animMotion>
                                    <p:animEffect transition="in" filter="fade">
                                      <p:cBhvr>
                                        <p:cTn id="23" dur="1000"/>
                                        <p:tgtEl>
                                          <p:spTgt spid="2765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Scale>
                                      <p:cBhvr>
                                        <p:cTn id="2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4"/>
                                        </p:tgtEl>
                                        <p:attrNameLst>
                                          <p:attrName>ppt_x</p:attrName>
                                          <p:attrName>ppt_y</p:attrName>
                                        </p:attrNameLst>
                                      </p:cBhvr>
                                    </p:animMotion>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Scale>
                                      <p:cBhvr>
                                        <p:cTn id="3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7"/>
                                        </p:tgtEl>
                                        <p:attrNameLst>
                                          <p:attrName>ppt_x</p:attrName>
                                          <p:attrName>ppt_y</p:attrName>
                                        </p:attrNameLst>
                                      </p:cBhvr>
                                    </p:animMotion>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Scale>
                                      <p:cBhvr>
                                        <p:cTn id="4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gtEl>
                                        <p:attrNameLst>
                                          <p:attrName>ppt_x</p:attrName>
                                          <p:attrName>ppt_y</p:attrName>
                                        </p:attrNameLst>
                                      </p:cBhvr>
                                    </p:animMotion>
                                    <p:animEffect transition="in" filter="fade">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1681394" y="188640"/>
            <a:ext cx="7283094" cy="613594"/>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288032" y="1196752"/>
            <a:ext cx="8316416" cy="4824536"/>
          </a:xfrm>
          <a:prstGeom prst="rect">
            <a:avLst/>
          </a:prstGeom>
          <a:noFill/>
          <a:ln w="9525">
            <a:noFill/>
            <a:miter lim="800000"/>
            <a:headEnd/>
            <a:tailEnd/>
          </a:ln>
        </p:spPr>
      </p:pic>
      <p:sp>
        <p:nvSpPr>
          <p:cNvPr id="4" name="TextBox 3"/>
          <p:cNvSpPr txBox="1"/>
          <p:nvPr/>
        </p:nvSpPr>
        <p:spPr>
          <a:xfrm>
            <a:off x="859842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wipe(down)">
                                      <p:cBhvr>
                                        <p:cTn id="7" dur="2000"/>
                                        <p:tgtEl>
                                          <p:spTgt spid="136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698"/>
                                        </p:tgtEl>
                                        <p:attrNameLst>
                                          <p:attrName>style.visibility</p:attrName>
                                        </p:attrNameLst>
                                      </p:cBhvr>
                                      <p:to>
                                        <p:strVal val="visible"/>
                                      </p:to>
                                    </p:set>
                                    <p:animEffect transition="in" filter="wipe(down)">
                                      <p:cBhvr>
                                        <p:cTn id="17"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1358576" y="188640"/>
            <a:ext cx="7677920" cy="618356"/>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144016" y="836712"/>
            <a:ext cx="8316416" cy="2232248"/>
          </a:xfrm>
          <a:prstGeom prst="rect">
            <a:avLst/>
          </a:prstGeom>
          <a:noFill/>
          <a:ln w="9525">
            <a:noFill/>
            <a:miter lim="800000"/>
            <a:headEnd/>
            <a:tailEnd/>
          </a:ln>
        </p:spPr>
      </p:pic>
      <p:sp>
        <p:nvSpPr>
          <p:cNvPr id="4" name="TextBox 3"/>
          <p:cNvSpPr txBox="1"/>
          <p:nvPr/>
        </p:nvSpPr>
        <p:spPr>
          <a:xfrm>
            <a:off x="8532440"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fade">
                                      <p:cBhvr>
                                        <p:cTn id="7" dur="2000"/>
                                        <p:tgtEl>
                                          <p:spTgt spid="137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22"/>
                                        </p:tgtEl>
                                        <p:attrNameLst>
                                          <p:attrName>style.visibility</p:attrName>
                                        </p:attrNameLst>
                                      </p:cBhvr>
                                      <p:to>
                                        <p:strVal val="visible"/>
                                      </p:to>
                                    </p:set>
                                    <p:animEffect transition="in" filter="fade">
                                      <p:cBhvr>
                                        <p:cTn id="17"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2483768" y="116632"/>
            <a:ext cx="6552728" cy="720080"/>
          </a:xfrm>
          <a:prstGeom prst="rect">
            <a:avLst/>
          </a:prstGeom>
          <a:noFill/>
          <a:ln w="9525">
            <a:noFill/>
            <a:miter lim="800000"/>
            <a:headEnd/>
            <a:tailEnd/>
          </a:ln>
        </p:spPr>
      </p:pic>
      <p:pic>
        <p:nvPicPr>
          <p:cNvPr id="31746" name="Picture 2"/>
          <p:cNvPicPr>
            <a:picLocks noChangeAspect="1" noChangeArrowheads="1"/>
          </p:cNvPicPr>
          <p:nvPr/>
        </p:nvPicPr>
        <p:blipFill>
          <a:blip r:embed="rId3" cstate="print"/>
          <a:srcRect/>
          <a:stretch>
            <a:fillRect/>
          </a:stretch>
        </p:blipFill>
        <p:spPr bwMode="auto">
          <a:xfrm>
            <a:off x="251520" y="1177305"/>
            <a:ext cx="8676456" cy="4267919"/>
          </a:xfrm>
          <a:prstGeom prst="rect">
            <a:avLst/>
          </a:prstGeom>
          <a:noFill/>
          <a:ln w="9525">
            <a:noFill/>
            <a:miter lim="800000"/>
            <a:headEnd/>
            <a:tailEnd/>
          </a:ln>
        </p:spPr>
      </p:pic>
      <p:sp>
        <p:nvSpPr>
          <p:cNvPr id="6" name="TextBox 5"/>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Scale>
                                      <p:cBhvr>
                                        <p:cTn id="7" dur="2000" decel="50000" fill="hold">
                                          <p:stCondLst>
                                            <p:cond delay="0"/>
                                          </p:stCondLst>
                                        </p:cTn>
                                        <p:tgtEl>
                                          <p:spTgt spid="1382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138242"/>
                                        </p:tgtEl>
                                        <p:attrNameLst>
                                          <p:attrName>ppt_x</p:attrName>
                                          <p:attrName>ppt_y</p:attrName>
                                        </p:attrNameLst>
                                      </p:cBhvr>
                                    </p:animMotion>
                                    <p:animEffect transition="in" filter="fade">
                                      <p:cBhvr>
                                        <p:cTn id="9" dur="2000"/>
                                        <p:tgtEl>
                                          <p:spTgt spid="13824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6"/>
                                        </p:tgtEl>
                                        <p:attrNameLst>
                                          <p:attrName>ppt_x</p:attrName>
                                          <p:attrName>ppt_y</p:attrName>
                                        </p:attrNameLst>
                                      </p:cBhvr>
                                    </p:animMotion>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1746"/>
                                        </p:tgtEl>
                                        <p:attrNameLst>
                                          <p:attrName>style.visibility</p:attrName>
                                        </p:attrNameLst>
                                      </p:cBhvr>
                                      <p:to>
                                        <p:strVal val="visible"/>
                                      </p:to>
                                    </p:set>
                                    <p:animScale>
                                      <p:cBhvr>
                                        <p:cTn id="21" dur="2000" decel="50000" fill="hold">
                                          <p:stCondLst>
                                            <p:cond delay="0"/>
                                          </p:stCondLst>
                                        </p:cTn>
                                        <p:tgtEl>
                                          <p:spTgt spid="317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31746"/>
                                        </p:tgtEl>
                                        <p:attrNameLst>
                                          <p:attrName>ppt_x</p:attrName>
                                          <p:attrName>ppt_y</p:attrName>
                                        </p:attrNameLst>
                                      </p:cBhvr>
                                    </p:animMotion>
                                    <p:animEffect transition="in" filter="fade">
                                      <p:cBhvr>
                                        <p:cTn id="23"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9" y="27384"/>
            <a:ext cx="9145590" cy="6858000"/>
          </a:xfrm>
          <a:prstGeom prst="rect">
            <a:avLst/>
          </a:prstGeom>
          <a:noFill/>
          <a:ln>
            <a:noFill/>
          </a:ln>
        </p:spPr>
      </p:pic>
    </p:spTree>
    <p:extLst>
      <p:ext uri="{BB962C8B-B14F-4D97-AF65-F5344CB8AC3E}">
        <p14:creationId xmlns:p14="http://schemas.microsoft.com/office/powerpoint/2010/main" val="1781297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6516216" y="95672"/>
            <a:ext cx="2562225" cy="74104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6444208" y="2852937"/>
            <a:ext cx="2647950" cy="1440160"/>
          </a:xfrm>
          <a:prstGeom prst="rect">
            <a:avLst/>
          </a:prstGeom>
          <a:noFill/>
          <a:ln w="9525">
            <a:noFill/>
            <a:miter lim="800000"/>
            <a:headEnd/>
            <a:tailEnd/>
          </a:ln>
        </p:spPr>
      </p:pic>
      <p:pic>
        <p:nvPicPr>
          <p:cNvPr id="11266" name="Picture 2"/>
          <p:cNvPicPr>
            <a:picLocks noChangeAspect="1" noChangeArrowheads="1"/>
          </p:cNvPicPr>
          <p:nvPr/>
        </p:nvPicPr>
        <p:blipFill>
          <a:blip r:embed="rId4" cstate="print"/>
          <a:srcRect/>
          <a:stretch>
            <a:fillRect/>
          </a:stretch>
        </p:blipFill>
        <p:spPr bwMode="auto">
          <a:xfrm>
            <a:off x="755576" y="980728"/>
            <a:ext cx="7848872" cy="1296144"/>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117648" y="4005064"/>
            <a:ext cx="8558808" cy="1152128"/>
          </a:xfrm>
          <a:prstGeom prst="rect">
            <a:avLst/>
          </a:prstGeom>
          <a:noFill/>
          <a:ln w="9525">
            <a:noFill/>
            <a:miter lim="800000"/>
            <a:headEnd/>
            <a:tailEnd/>
          </a:ln>
        </p:spPr>
      </p:pic>
      <p:sp>
        <p:nvSpPr>
          <p:cNvPr id="6" name="TextBox 5"/>
          <p:cNvSpPr txBox="1"/>
          <p:nvPr/>
        </p:nvSpPr>
        <p:spPr>
          <a:xfrm>
            <a:off x="8598428" y="98072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460432" y="4034392"/>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circle(in)">
                                      <p:cBhvr>
                                        <p:cTn id="17" dur="20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315"/>
                                        </p:tgtEl>
                                        <p:attrNameLst>
                                          <p:attrName>style.visibility</p:attrName>
                                        </p:attrNameLst>
                                      </p:cBhvr>
                                      <p:to>
                                        <p:strVal val="visible"/>
                                      </p:to>
                                    </p:set>
                                    <p:animEffect transition="in" filter="circle(in)">
                                      <p:cBhvr>
                                        <p:cTn id="22" dur="2000"/>
                                        <p:tgtEl>
                                          <p:spTgt spid="133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267"/>
                                        </p:tgtEl>
                                        <p:attrNameLst>
                                          <p:attrName>style.visibility</p:attrName>
                                        </p:attrNameLst>
                                      </p:cBhvr>
                                      <p:to>
                                        <p:strVal val="visible"/>
                                      </p:to>
                                    </p:set>
                                    <p:animEffect transition="in" filter="circle(in)">
                                      <p:cBhvr>
                                        <p:cTn id="32"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3999" cy="6858000"/>
          </a:xfrm>
          <a:prstGeom prst="rect">
            <a:avLst/>
          </a:prstGeom>
          <a:noFill/>
          <a:ln>
            <a:noFill/>
          </a:ln>
        </p:spPr>
      </p:pic>
    </p:spTree>
    <p:extLst>
      <p:ext uri="{BB962C8B-B14F-4D97-AF65-F5344CB8AC3E}">
        <p14:creationId xmlns:p14="http://schemas.microsoft.com/office/powerpoint/2010/main" val="2160920819"/>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438267199"/>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3635191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3506313" y="116632"/>
            <a:ext cx="5530183" cy="627881"/>
          </a:xfrm>
          <a:prstGeom prst="rect">
            <a:avLst/>
          </a:prstGeom>
          <a:noFill/>
          <a:ln w="9525">
            <a:noFill/>
            <a:miter lim="800000"/>
            <a:headEnd/>
            <a:tailEnd/>
          </a:ln>
        </p:spPr>
      </p:pic>
      <p:pic>
        <p:nvPicPr>
          <p:cNvPr id="32770" name="Picture 2"/>
          <p:cNvPicPr>
            <a:picLocks noChangeAspect="1" noChangeArrowheads="1"/>
          </p:cNvPicPr>
          <p:nvPr/>
        </p:nvPicPr>
        <p:blipFill>
          <a:blip r:embed="rId3" cstate="print"/>
          <a:srcRect/>
          <a:stretch>
            <a:fillRect/>
          </a:stretch>
        </p:blipFill>
        <p:spPr bwMode="auto">
          <a:xfrm>
            <a:off x="216024" y="692696"/>
            <a:ext cx="8532440" cy="890960"/>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311646" y="2348880"/>
            <a:ext cx="8724850" cy="2160240"/>
          </a:xfrm>
          <a:prstGeom prst="rect">
            <a:avLst/>
          </a:prstGeom>
          <a:noFill/>
          <a:ln w="9525">
            <a:noFill/>
            <a:miter lim="800000"/>
            <a:headEnd/>
            <a:tailEnd/>
          </a:ln>
        </p:spPr>
      </p:pic>
      <p:sp>
        <p:nvSpPr>
          <p:cNvPr id="5" name="TextBox 4"/>
          <p:cNvSpPr txBox="1"/>
          <p:nvPr/>
        </p:nvSpPr>
        <p:spPr>
          <a:xfrm>
            <a:off x="7712603" y="1753652"/>
            <a:ext cx="1035861" cy="523220"/>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800" b="1" dirty="0" smtClean="0"/>
              <a:t>الدليل :</a:t>
            </a:r>
            <a:endParaRPr lang="ar-SA" sz="2800" b="1" dirty="0"/>
          </a:p>
        </p:txBody>
      </p:sp>
      <p:sp>
        <p:nvSpPr>
          <p:cNvPr id="6" name="TextBox 5"/>
          <p:cNvSpPr txBox="1"/>
          <p:nvPr/>
        </p:nvSpPr>
        <p:spPr>
          <a:xfrm>
            <a:off x="860444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pic>
        <p:nvPicPr>
          <p:cNvPr id="7" name="Picture 2"/>
          <p:cNvPicPr>
            <a:picLocks noChangeAspect="1" noChangeArrowheads="1"/>
          </p:cNvPicPr>
          <p:nvPr/>
        </p:nvPicPr>
        <p:blipFill>
          <a:blip r:embed="rId5" cstate="print"/>
          <a:srcRect/>
          <a:stretch>
            <a:fillRect/>
          </a:stretch>
        </p:blipFill>
        <p:spPr bwMode="auto">
          <a:xfrm>
            <a:off x="3707904" y="4659039"/>
            <a:ext cx="5042142" cy="864096"/>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3709486" y="5379119"/>
            <a:ext cx="4638675" cy="714177"/>
          </a:xfrm>
          <a:prstGeom prst="rect">
            <a:avLst/>
          </a:prstGeom>
          <a:noFill/>
          <a:ln w="9525">
            <a:noFill/>
            <a:miter lim="800000"/>
            <a:headEnd/>
            <a:tailEnd/>
          </a:ln>
        </p:spPr>
      </p:pic>
      <p:sp>
        <p:nvSpPr>
          <p:cNvPr id="9" name="TextBox 8"/>
          <p:cNvSpPr txBox="1"/>
          <p:nvPr/>
        </p:nvSpPr>
        <p:spPr>
          <a:xfrm>
            <a:off x="8462014" y="549351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wipe(down)">
                                      <p:cBhvr>
                                        <p:cTn id="7" dur="580">
                                          <p:stCondLst>
                                            <p:cond delay="0"/>
                                          </p:stCondLst>
                                        </p:cTn>
                                        <p:tgtEl>
                                          <p:spTgt spid="139266"/>
                                        </p:tgtEl>
                                      </p:cBhvr>
                                    </p:animEffect>
                                    <p:anim calcmode="lin" valueType="num">
                                      <p:cBhvr>
                                        <p:cTn id="8" dur="1822" tmFilter="0,0; 0.14,0.36; 0.43,0.73; 0.71,0.91; 1.0,1.0">
                                          <p:stCondLst>
                                            <p:cond delay="0"/>
                                          </p:stCondLst>
                                        </p:cTn>
                                        <p:tgtEl>
                                          <p:spTgt spid="1392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92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92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92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9266"/>
                                        </p:tgtEl>
                                        <p:attrNameLst>
                                          <p:attrName>ppt_y</p:attrName>
                                        </p:attrNameLst>
                                      </p:cBhvr>
                                      <p:tavLst>
                                        <p:tav tm="0" fmla="#ppt_y-sin(pi*$)/81">
                                          <p:val>
                                            <p:fltVal val="0"/>
                                          </p:val>
                                        </p:tav>
                                        <p:tav tm="100000">
                                          <p:val>
                                            <p:fltVal val="1"/>
                                          </p:val>
                                        </p:tav>
                                      </p:tavLst>
                                    </p:anim>
                                    <p:animScale>
                                      <p:cBhvr>
                                        <p:cTn id="13" dur="26">
                                          <p:stCondLst>
                                            <p:cond delay="650"/>
                                          </p:stCondLst>
                                        </p:cTn>
                                        <p:tgtEl>
                                          <p:spTgt spid="139266"/>
                                        </p:tgtEl>
                                      </p:cBhvr>
                                      <p:to x="100000" y="60000"/>
                                    </p:animScale>
                                    <p:animScale>
                                      <p:cBhvr>
                                        <p:cTn id="14" dur="166" decel="50000">
                                          <p:stCondLst>
                                            <p:cond delay="676"/>
                                          </p:stCondLst>
                                        </p:cTn>
                                        <p:tgtEl>
                                          <p:spTgt spid="139266"/>
                                        </p:tgtEl>
                                      </p:cBhvr>
                                      <p:to x="100000" y="100000"/>
                                    </p:animScale>
                                    <p:animScale>
                                      <p:cBhvr>
                                        <p:cTn id="15" dur="26">
                                          <p:stCondLst>
                                            <p:cond delay="1312"/>
                                          </p:stCondLst>
                                        </p:cTn>
                                        <p:tgtEl>
                                          <p:spTgt spid="139266"/>
                                        </p:tgtEl>
                                      </p:cBhvr>
                                      <p:to x="100000" y="80000"/>
                                    </p:animScale>
                                    <p:animScale>
                                      <p:cBhvr>
                                        <p:cTn id="16" dur="166" decel="50000">
                                          <p:stCondLst>
                                            <p:cond delay="1338"/>
                                          </p:stCondLst>
                                        </p:cTn>
                                        <p:tgtEl>
                                          <p:spTgt spid="139266"/>
                                        </p:tgtEl>
                                      </p:cBhvr>
                                      <p:to x="100000" y="100000"/>
                                    </p:animScale>
                                    <p:animScale>
                                      <p:cBhvr>
                                        <p:cTn id="17" dur="26">
                                          <p:stCondLst>
                                            <p:cond delay="1642"/>
                                          </p:stCondLst>
                                        </p:cTn>
                                        <p:tgtEl>
                                          <p:spTgt spid="139266"/>
                                        </p:tgtEl>
                                      </p:cBhvr>
                                      <p:to x="100000" y="90000"/>
                                    </p:animScale>
                                    <p:animScale>
                                      <p:cBhvr>
                                        <p:cTn id="18" dur="166" decel="50000">
                                          <p:stCondLst>
                                            <p:cond delay="1668"/>
                                          </p:stCondLst>
                                        </p:cTn>
                                        <p:tgtEl>
                                          <p:spTgt spid="139266"/>
                                        </p:tgtEl>
                                      </p:cBhvr>
                                      <p:to x="100000" y="100000"/>
                                    </p:animScale>
                                    <p:animScale>
                                      <p:cBhvr>
                                        <p:cTn id="19" dur="26">
                                          <p:stCondLst>
                                            <p:cond delay="1808"/>
                                          </p:stCondLst>
                                        </p:cTn>
                                        <p:tgtEl>
                                          <p:spTgt spid="139266"/>
                                        </p:tgtEl>
                                      </p:cBhvr>
                                      <p:to x="100000" y="95000"/>
                                    </p:animScale>
                                    <p:animScale>
                                      <p:cBhvr>
                                        <p:cTn id="20" dur="166" decel="50000">
                                          <p:stCondLst>
                                            <p:cond delay="1834"/>
                                          </p:stCondLst>
                                        </p:cTn>
                                        <p:tgtEl>
                                          <p:spTgt spid="13926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2770"/>
                                        </p:tgtEl>
                                        <p:attrNameLst>
                                          <p:attrName>style.visibility</p:attrName>
                                        </p:attrNameLst>
                                      </p:cBhvr>
                                      <p:to>
                                        <p:strVal val="visible"/>
                                      </p:to>
                                    </p:set>
                                    <p:animEffect transition="in" filter="wipe(down)">
                                      <p:cBhvr>
                                        <p:cTn id="43" dur="580">
                                          <p:stCondLst>
                                            <p:cond delay="0"/>
                                          </p:stCondLst>
                                        </p:cTn>
                                        <p:tgtEl>
                                          <p:spTgt spid="32770"/>
                                        </p:tgtEl>
                                      </p:cBhvr>
                                    </p:animEffect>
                                    <p:anim calcmode="lin" valueType="num">
                                      <p:cBhvr>
                                        <p:cTn id="44" dur="1822" tmFilter="0,0; 0.14,0.36; 0.43,0.73; 0.71,0.91; 1.0,1.0">
                                          <p:stCondLst>
                                            <p:cond delay="0"/>
                                          </p:stCondLst>
                                        </p:cTn>
                                        <p:tgtEl>
                                          <p:spTgt spid="3277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277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277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277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2770"/>
                                        </p:tgtEl>
                                        <p:attrNameLst>
                                          <p:attrName>ppt_y</p:attrName>
                                        </p:attrNameLst>
                                      </p:cBhvr>
                                      <p:tavLst>
                                        <p:tav tm="0" fmla="#ppt_y-sin(pi*$)/81">
                                          <p:val>
                                            <p:fltVal val="0"/>
                                          </p:val>
                                        </p:tav>
                                        <p:tav tm="100000">
                                          <p:val>
                                            <p:fltVal val="1"/>
                                          </p:val>
                                        </p:tav>
                                      </p:tavLst>
                                    </p:anim>
                                    <p:animScale>
                                      <p:cBhvr>
                                        <p:cTn id="49" dur="26">
                                          <p:stCondLst>
                                            <p:cond delay="650"/>
                                          </p:stCondLst>
                                        </p:cTn>
                                        <p:tgtEl>
                                          <p:spTgt spid="32770"/>
                                        </p:tgtEl>
                                      </p:cBhvr>
                                      <p:to x="100000" y="60000"/>
                                    </p:animScale>
                                    <p:animScale>
                                      <p:cBhvr>
                                        <p:cTn id="50" dur="166" decel="50000">
                                          <p:stCondLst>
                                            <p:cond delay="676"/>
                                          </p:stCondLst>
                                        </p:cTn>
                                        <p:tgtEl>
                                          <p:spTgt spid="32770"/>
                                        </p:tgtEl>
                                      </p:cBhvr>
                                      <p:to x="100000" y="100000"/>
                                    </p:animScale>
                                    <p:animScale>
                                      <p:cBhvr>
                                        <p:cTn id="51" dur="26">
                                          <p:stCondLst>
                                            <p:cond delay="1312"/>
                                          </p:stCondLst>
                                        </p:cTn>
                                        <p:tgtEl>
                                          <p:spTgt spid="32770"/>
                                        </p:tgtEl>
                                      </p:cBhvr>
                                      <p:to x="100000" y="80000"/>
                                    </p:animScale>
                                    <p:animScale>
                                      <p:cBhvr>
                                        <p:cTn id="52" dur="166" decel="50000">
                                          <p:stCondLst>
                                            <p:cond delay="1338"/>
                                          </p:stCondLst>
                                        </p:cTn>
                                        <p:tgtEl>
                                          <p:spTgt spid="32770"/>
                                        </p:tgtEl>
                                      </p:cBhvr>
                                      <p:to x="100000" y="100000"/>
                                    </p:animScale>
                                    <p:animScale>
                                      <p:cBhvr>
                                        <p:cTn id="53" dur="26">
                                          <p:stCondLst>
                                            <p:cond delay="1642"/>
                                          </p:stCondLst>
                                        </p:cTn>
                                        <p:tgtEl>
                                          <p:spTgt spid="32770"/>
                                        </p:tgtEl>
                                      </p:cBhvr>
                                      <p:to x="100000" y="90000"/>
                                    </p:animScale>
                                    <p:animScale>
                                      <p:cBhvr>
                                        <p:cTn id="54" dur="166" decel="50000">
                                          <p:stCondLst>
                                            <p:cond delay="1668"/>
                                          </p:stCondLst>
                                        </p:cTn>
                                        <p:tgtEl>
                                          <p:spTgt spid="32770"/>
                                        </p:tgtEl>
                                      </p:cBhvr>
                                      <p:to x="100000" y="100000"/>
                                    </p:animScale>
                                    <p:animScale>
                                      <p:cBhvr>
                                        <p:cTn id="55" dur="26">
                                          <p:stCondLst>
                                            <p:cond delay="1808"/>
                                          </p:stCondLst>
                                        </p:cTn>
                                        <p:tgtEl>
                                          <p:spTgt spid="32770"/>
                                        </p:tgtEl>
                                      </p:cBhvr>
                                      <p:to x="100000" y="95000"/>
                                    </p:animScale>
                                    <p:animScale>
                                      <p:cBhvr>
                                        <p:cTn id="56" dur="166" decel="50000">
                                          <p:stCondLst>
                                            <p:cond delay="1834"/>
                                          </p:stCondLst>
                                        </p:cTn>
                                        <p:tgtEl>
                                          <p:spTgt spid="3277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80">
                                          <p:stCondLst>
                                            <p:cond delay="0"/>
                                          </p:stCondLst>
                                        </p:cTn>
                                        <p:tgtEl>
                                          <p:spTgt spid="5"/>
                                        </p:tgtEl>
                                      </p:cBhvr>
                                    </p:animEffect>
                                    <p:anim calcmode="lin" valueType="num">
                                      <p:cBhvr>
                                        <p:cTn id="6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gtEl>
                                      </p:cBhvr>
                                      <p:to x="100000" y="60000"/>
                                    </p:animScale>
                                    <p:animScale>
                                      <p:cBhvr>
                                        <p:cTn id="68" dur="166" decel="50000">
                                          <p:stCondLst>
                                            <p:cond delay="676"/>
                                          </p:stCondLst>
                                        </p:cTn>
                                        <p:tgtEl>
                                          <p:spTgt spid="5"/>
                                        </p:tgtEl>
                                      </p:cBhvr>
                                      <p:to x="100000" y="100000"/>
                                    </p:animScale>
                                    <p:animScale>
                                      <p:cBhvr>
                                        <p:cTn id="69" dur="26">
                                          <p:stCondLst>
                                            <p:cond delay="1312"/>
                                          </p:stCondLst>
                                        </p:cTn>
                                        <p:tgtEl>
                                          <p:spTgt spid="5"/>
                                        </p:tgtEl>
                                      </p:cBhvr>
                                      <p:to x="100000" y="80000"/>
                                    </p:animScale>
                                    <p:animScale>
                                      <p:cBhvr>
                                        <p:cTn id="70" dur="166" decel="50000">
                                          <p:stCondLst>
                                            <p:cond delay="1338"/>
                                          </p:stCondLst>
                                        </p:cTn>
                                        <p:tgtEl>
                                          <p:spTgt spid="5"/>
                                        </p:tgtEl>
                                      </p:cBhvr>
                                      <p:to x="100000" y="100000"/>
                                    </p:animScale>
                                    <p:animScale>
                                      <p:cBhvr>
                                        <p:cTn id="71" dur="26">
                                          <p:stCondLst>
                                            <p:cond delay="1642"/>
                                          </p:stCondLst>
                                        </p:cTn>
                                        <p:tgtEl>
                                          <p:spTgt spid="5"/>
                                        </p:tgtEl>
                                      </p:cBhvr>
                                      <p:to x="100000" y="90000"/>
                                    </p:animScale>
                                    <p:animScale>
                                      <p:cBhvr>
                                        <p:cTn id="72" dur="166" decel="50000">
                                          <p:stCondLst>
                                            <p:cond delay="1668"/>
                                          </p:stCondLst>
                                        </p:cTn>
                                        <p:tgtEl>
                                          <p:spTgt spid="5"/>
                                        </p:tgtEl>
                                      </p:cBhvr>
                                      <p:to x="100000" y="100000"/>
                                    </p:animScale>
                                    <p:animScale>
                                      <p:cBhvr>
                                        <p:cTn id="73" dur="26">
                                          <p:stCondLst>
                                            <p:cond delay="1808"/>
                                          </p:stCondLst>
                                        </p:cTn>
                                        <p:tgtEl>
                                          <p:spTgt spid="5"/>
                                        </p:tgtEl>
                                      </p:cBhvr>
                                      <p:to x="100000" y="95000"/>
                                    </p:animScale>
                                    <p:animScale>
                                      <p:cBhvr>
                                        <p:cTn id="74" dur="166" decel="50000">
                                          <p:stCondLst>
                                            <p:cond delay="1834"/>
                                          </p:stCondLst>
                                        </p:cTn>
                                        <p:tgtEl>
                                          <p:spTgt spid="5"/>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2771"/>
                                        </p:tgtEl>
                                        <p:attrNameLst>
                                          <p:attrName>style.visibility</p:attrName>
                                        </p:attrNameLst>
                                      </p:cBhvr>
                                      <p:to>
                                        <p:strVal val="visible"/>
                                      </p:to>
                                    </p:set>
                                    <p:animEffect transition="in" filter="wipe(down)">
                                      <p:cBhvr>
                                        <p:cTn id="79" dur="580">
                                          <p:stCondLst>
                                            <p:cond delay="0"/>
                                          </p:stCondLst>
                                        </p:cTn>
                                        <p:tgtEl>
                                          <p:spTgt spid="32771"/>
                                        </p:tgtEl>
                                      </p:cBhvr>
                                    </p:animEffect>
                                    <p:anim calcmode="lin" valueType="num">
                                      <p:cBhvr>
                                        <p:cTn id="80" dur="1822" tmFilter="0,0; 0.14,0.36; 0.43,0.73; 0.71,0.91; 1.0,1.0">
                                          <p:stCondLst>
                                            <p:cond delay="0"/>
                                          </p:stCondLst>
                                        </p:cTn>
                                        <p:tgtEl>
                                          <p:spTgt spid="3277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277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277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277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2771"/>
                                        </p:tgtEl>
                                        <p:attrNameLst>
                                          <p:attrName>ppt_y</p:attrName>
                                        </p:attrNameLst>
                                      </p:cBhvr>
                                      <p:tavLst>
                                        <p:tav tm="0" fmla="#ppt_y-sin(pi*$)/81">
                                          <p:val>
                                            <p:fltVal val="0"/>
                                          </p:val>
                                        </p:tav>
                                        <p:tav tm="100000">
                                          <p:val>
                                            <p:fltVal val="1"/>
                                          </p:val>
                                        </p:tav>
                                      </p:tavLst>
                                    </p:anim>
                                    <p:animScale>
                                      <p:cBhvr>
                                        <p:cTn id="85" dur="26">
                                          <p:stCondLst>
                                            <p:cond delay="650"/>
                                          </p:stCondLst>
                                        </p:cTn>
                                        <p:tgtEl>
                                          <p:spTgt spid="32771"/>
                                        </p:tgtEl>
                                      </p:cBhvr>
                                      <p:to x="100000" y="60000"/>
                                    </p:animScale>
                                    <p:animScale>
                                      <p:cBhvr>
                                        <p:cTn id="86" dur="166" decel="50000">
                                          <p:stCondLst>
                                            <p:cond delay="676"/>
                                          </p:stCondLst>
                                        </p:cTn>
                                        <p:tgtEl>
                                          <p:spTgt spid="32771"/>
                                        </p:tgtEl>
                                      </p:cBhvr>
                                      <p:to x="100000" y="100000"/>
                                    </p:animScale>
                                    <p:animScale>
                                      <p:cBhvr>
                                        <p:cTn id="87" dur="26">
                                          <p:stCondLst>
                                            <p:cond delay="1312"/>
                                          </p:stCondLst>
                                        </p:cTn>
                                        <p:tgtEl>
                                          <p:spTgt spid="32771"/>
                                        </p:tgtEl>
                                      </p:cBhvr>
                                      <p:to x="100000" y="80000"/>
                                    </p:animScale>
                                    <p:animScale>
                                      <p:cBhvr>
                                        <p:cTn id="88" dur="166" decel="50000">
                                          <p:stCondLst>
                                            <p:cond delay="1338"/>
                                          </p:stCondLst>
                                        </p:cTn>
                                        <p:tgtEl>
                                          <p:spTgt spid="32771"/>
                                        </p:tgtEl>
                                      </p:cBhvr>
                                      <p:to x="100000" y="100000"/>
                                    </p:animScale>
                                    <p:animScale>
                                      <p:cBhvr>
                                        <p:cTn id="89" dur="26">
                                          <p:stCondLst>
                                            <p:cond delay="1642"/>
                                          </p:stCondLst>
                                        </p:cTn>
                                        <p:tgtEl>
                                          <p:spTgt spid="32771"/>
                                        </p:tgtEl>
                                      </p:cBhvr>
                                      <p:to x="100000" y="90000"/>
                                    </p:animScale>
                                    <p:animScale>
                                      <p:cBhvr>
                                        <p:cTn id="90" dur="166" decel="50000">
                                          <p:stCondLst>
                                            <p:cond delay="1668"/>
                                          </p:stCondLst>
                                        </p:cTn>
                                        <p:tgtEl>
                                          <p:spTgt spid="32771"/>
                                        </p:tgtEl>
                                      </p:cBhvr>
                                      <p:to x="100000" y="100000"/>
                                    </p:animScale>
                                    <p:animScale>
                                      <p:cBhvr>
                                        <p:cTn id="91" dur="26">
                                          <p:stCondLst>
                                            <p:cond delay="1808"/>
                                          </p:stCondLst>
                                        </p:cTn>
                                        <p:tgtEl>
                                          <p:spTgt spid="32771"/>
                                        </p:tgtEl>
                                      </p:cBhvr>
                                      <p:to x="100000" y="95000"/>
                                    </p:animScale>
                                    <p:animScale>
                                      <p:cBhvr>
                                        <p:cTn id="92" dur="166" decel="50000">
                                          <p:stCondLst>
                                            <p:cond delay="1834"/>
                                          </p:stCondLst>
                                        </p:cTn>
                                        <p:tgtEl>
                                          <p:spTgt spid="3277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down)">
                                      <p:cBhvr>
                                        <p:cTn id="97" dur="580">
                                          <p:stCondLst>
                                            <p:cond delay="0"/>
                                          </p:stCondLst>
                                        </p:cTn>
                                        <p:tgtEl>
                                          <p:spTgt spid="7"/>
                                        </p:tgtEl>
                                      </p:cBhvr>
                                    </p:animEffect>
                                    <p:anim calcmode="lin" valueType="num">
                                      <p:cBhvr>
                                        <p:cTn id="9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03" dur="26">
                                          <p:stCondLst>
                                            <p:cond delay="650"/>
                                          </p:stCondLst>
                                        </p:cTn>
                                        <p:tgtEl>
                                          <p:spTgt spid="7"/>
                                        </p:tgtEl>
                                      </p:cBhvr>
                                      <p:to x="100000" y="60000"/>
                                    </p:animScale>
                                    <p:animScale>
                                      <p:cBhvr>
                                        <p:cTn id="104" dur="166" decel="50000">
                                          <p:stCondLst>
                                            <p:cond delay="676"/>
                                          </p:stCondLst>
                                        </p:cTn>
                                        <p:tgtEl>
                                          <p:spTgt spid="7"/>
                                        </p:tgtEl>
                                      </p:cBhvr>
                                      <p:to x="100000" y="100000"/>
                                    </p:animScale>
                                    <p:animScale>
                                      <p:cBhvr>
                                        <p:cTn id="105" dur="26">
                                          <p:stCondLst>
                                            <p:cond delay="1312"/>
                                          </p:stCondLst>
                                        </p:cTn>
                                        <p:tgtEl>
                                          <p:spTgt spid="7"/>
                                        </p:tgtEl>
                                      </p:cBhvr>
                                      <p:to x="100000" y="80000"/>
                                    </p:animScale>
                                    <p:animScale>
                                      <p:cBhvr>
                                        <p:cTn id="106" dur="166" decel="50000">
                                          <p:stCondLst>
                                            <p:cond delay="1338"/>
                                          </p:stCondLst>
                                        </p:cTn>
                                        <p:tgtEl>
                                          <p:spTgt spid="7"/>
                                        </p:tgtEl>
                                      </p:cBhvr>
                                      <p:to x="100000" y="100000"/>
                                    </p:animScale>
                                    <p:animScale>
                                      <p:cBhvr>
                                        <p:cTn id="107" dur="26">
                                          <p:stCondLst>
                                            <p:cond delay="1642"/>
                                          </p:stCondLst>
                                        </p:cTn>
                                        <p:tgtEl>
                                          <p:spTgt spid="7"/>
                                        </p:tgtEl>
                                      </p:cBhvr>
                                      <p:to x="100000" y="90000"/>
                                    </p:animScale>
                                    <p:animScale>
                                      <p:cBhvr>
                                        <p:cTn id="108" dur="166" decel="50000">
                                          <p:stCondLst>
                                            <p:cond delay="1668"/>
                                          </p:stCondLst>
                                        </p:cTn>
                                        <p:tgtEl>
                                          <p:spTgt spid="7"/>
                                        </p:tgtEl>
                                      </p:cBhvr>
                                      <p:to x="100000" y="100000"/>
                                    </p:animScale>
                                    <p:animScale>
                                      <p:cBhvr>
                                        <p:cTn id="109" dur="26">
                                          <p:stCondLst>
                                            <p:cond delay="1808"/>
                                          </p:stCondLst>
                                        </p:cTn>
                                        <p:tgtEl>
                                          <p:spTgt spid="7"/>
                                        </p:tgtEl>
                                      </p:cBhvr>
                                      <p:to x="100000" y="95000"/>
                                    </p:animScale>
                                    <p:animScale>
                                      <p:cBhvr>
                                        <p:cTn id="110" dur="166" decel="50000">
                                          <p:stCondLst>
                                            <p:cond delay="1834"/>
                                          </p:stCondLst>
                                        </p:cTn>
                                        <p:tgtEl>
                                          <p:spTgt spid="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wipe(down)">
                                      <p:cBhvr>
                                        <p:cTn id="115" dur="580">
                                          <p:stCondLst>
                                            <p:cond delay="0"/>
                                          </p:stCondLst>
                                        </p:cTn>
                                        <p:tgtEl>
                                          <p:spTgt spid="9"/>
                                        </p:tgtEl>
                                      </p:cBhvr>
                                    </p:animEffect>
                                    <p:anim calcmode="lin" valueType="num">
                                      <p:cBhvr>
                                        <p:cTn id="1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1" dur="26">
                                          <p:stCondLst>
                                            <p:cond delay="650"/>
                                          </p:stCondLst>
                                        </p:cTn>
                                        <p:tgtEl>
                                          <p:spTgt spid="9"/>
                                        </p:tgtEl>
                                      </p:cBhvr>
                                      <p:to x="100000" y="60000"/>
                                    </p:animScale>
                                    <p:animScale>
                                      <p:cBhvr>
                                        <p:cTn id="122" dur="166" decel="50000">
                                          <p:stCondLst>
                                            <p:cond delay="676"/>
                                          </p:stCondLst>
                                        </p:cTn>
                                        <p:tgtEl>
                                          <p:spTgt spid="9"/>
                                        </p:tgtEl>
                                      </p:cBhvr>
                                      <p:to x="100000" y="100000"/>
                                    </p:animScale>
                                    <p:animScale>
                                      <p:cBhvr>
                                        <p:cTn id="123" dur="26">
                                          <p:stCondLst>
                                            <p:cond delay="1312"/>
                                          </p:stCondLst>
                                        </p:cTn>
                                        <p:tgtEl>
                                          <p:spTgt spid="9"/>
                                        </p:tgtEl>
                                      </p:cBhvr>
                                      <p:to x="100000" y="80000"/>
                                    </p:animScale>
                                    <p:animScale>
                                      <p:cBhvr>
                                        <p:cTn id="124" dur="166" decel="50000">
                                          <p:stCondLst>
                                            <p:cond delay="1338"/>
                                          </p:stCondLst>
                                        </p:cTn>
                                        <p:tgtEl>
                                          <p:spTgt spid="9"/>
                                        </p:tgtEl>
                                      </p:cBhvr>
                                      <p:to x="100000" y="100000"/>
                                    </p:animScale>
                                    <p:animScale>
                                      <p:cBhvr>
                                        <p:cTn id="125" dur="26">
                                          <p:stCondLst>
                                            <p:cond delay="1642"/>
                                          </p:stCondLst>
                                        </p:cTn>
                                        <p:tgtEl>
                                          <p:spTgt spid="9"/>
                                        </p:tgtEl>
                                      </p:cBhvr>
                                      <p:to x="100000" y="90000"/>
                                    </p:animScale>
                                    <p:animScale>
                                      <p:cBhvr>
                                        <p:cTn id="126" dur="166" decel="50000">
                                          <p:stCondLst>
                                            <p:cond delay="1668"/>
                                          </p:stCondLst>
                                        </p:cTn>
                                        <p:tgtEl>
                                          <p:spTgt spid="9"/>
                                        </p:tgtEl>
                                      </p:cBhvr>
                                      <p:to x="100000" y="100000"/>
                                    </p:animScale>
                                    <p:animScale>
                                      <p:cBhvr>
                                        <p:cTn id="127" dur="26">
                                          <p:stCondLst>
                                            <p:cond delay="1808"/>
                                          </p:stCondLst>
                                        </p:cTn>
                                        <p:tgtEl>
                                          <p:spTgt spid="9"/>
                                        </p:tgtEl>
                                      </p:cBhvr>
                                      <p:to x="100000" y="95000"/>
                                    </p:animScale>
                                    <p:animScale>
                                      <p:cBhvr>
                                        <p:cTn id="128" dur="166" decel="50000">
                                          <p:stCondLst>
                                            <p:cond delay="1834"/>
                                          </p:stCondLst>
                                        </p:cTn>
                                        <p:tgtEl>
                                          <p:spTgt spid="9"/>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8"/>
                                        </p:tgtEl>
                                        <p:attrNameLst>
                                          <p:attrName>style.visibility</p:attrName>
                                        </p:attrNameLst>
                                      </p:cBhvr>
                                      <p:to>
                                        <p:strVal val="visible"/>
                                      </p:to>
                                    </p:set>
                                    <p:animEffect transition="in" filter="wipe(down)">
                                      <p:cBhvr>
                                        <p:cTn id="133" dur="580">
                                          <p:stCondLst>
                                            <p:cond delay="0"/>
                                          </p:stCondLst>
                                        </p:cTn>
                                        <p:tgtEl>
                                          <p:spTgt spid="8"/>
                                        </p:tgtEl>
                                      </p:cBhvr>
                                    </p:animEffect>
                                    <p:anim calcmode="lin" valueType="num">
                                      <p:cBhvr>
                                        <p:cTn id="1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9" dur="26">
                                          <p:stCondLst>
                                            <p:cond delay="650"/>
                                          </p:stCondLst>
                                        </p:cTn>
                                        <p:tgtEl>
                                          <p:spTgt spid="8"/>
                                        </p:tgtEl>
                                      </p:cBhvr>
                                      <p:to x="100000" y="60000"/>
                                    </p:animScale>
                                    <p:animScale>
                                      <p:cBhvr>
                                        <p:cTn id="140" dur="166" decel="50000">
                                          <p:stCondLst>
                                            <p:cond delay="676"/>
                                          </p:stCondLst>
                                        </p:cTn>
                                        <p:tgtEl>
                                          <p:spTgt spid="8"/>
                                        </p:tgtEl>
                                      </p:cBhvr>
                                      <p:to x="100000" y="100000"/>
                                    </p:animScale>
                                    <p:animScale>
                                      <p:cBhvr>
                                        <p:cTn id="141" dur="26">
                                          <p:stCondLst>
                                            <p:cond delay="1312"/>
                                          </p:stCondLst>
                                        </p:cTn>
                                        <p:tgtEl>
                                          <p:spTgt spid="8"/>
                                        </p:tgtEl>
                                      </p:cBhvr>
                                      <p:to x="100000" y="80000"/>
                                    </p:animScale>
                                    <p:animScale>
                                      <p:cBhvr>
                                        <p:cTn id="142" dur="166" decel="50000">
                                          <p:stCondLst>
                                            <p:cond delay="1338"/>
                                          </p:stCondLst>
                                        </p:cTn>
                                        <p:tgtEl>
                                          <p:spTgt spid="8"/>
                                        </p:tgtEl>
                                      </p:cBhvr>
                                      <p:to x="100000" y="100000"/>
                                    </p:animScale>
                                    <p:animScale>
                                      <p:cBhvr>
                                        <p:cTn id="143" dur="26">
                                          <p:stCondLst>
                                            <p:cond delay="1642"/>
                                          </p:stCondLst>
                                        </p:cTn>
                                        <p:tgtEl>
                                          <p:spTgt spid="8"/>
                                        </p:tgtEl>
                                      </p:cBhvr>
                                      <p:to x="100000" y="90000"/>
                                    </p:animScale>
                                    <p:animScale>
                                      <p:cBhvr>
                                        <p:cTn id="144" dur="166" decel="50000">
                                          <p:stCondLst>
                                            <p:cond delay="1668"/>
                                          </p:stCondLst>
                                        </p:cTn>
                                        <p:tgtEl>
                                          <p:spTgt spid="8"/>
                                        </p:tgtEl>
                                      </p:cBhvr>
                                      <p:to x="100000" y="100000"/>
                                    </p:animScale>
                                    <p:animScale>
                                      <p:cBhvr>
                                        <p:cTn id="145" dur="26">
                                          <p:stCondLst>
                                            <p:cond delay="1808"/>
                                          </p:stCondLst>
                                        </p:cTn>
                                        <p:tgtEl>
                                          <p:spTgt spid="8"/>
                                        </p:tgtEl>
                                      </p:cBhvr>
                                      <p:to x="100000" y="95000"/>
                                    </p:animScale>
                                    <p:animScale>
                                      <p:cBhvr>
                                        <p:cTn id="14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632990" y="188640"/>
            <a:ext cx="8331498" cy="1008112"/>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a:stretch>
            <a:fillRect/>
          </a:stretch>
        </p:blipFill>
        <p:spPr bwMode="auto">
          <a:xfrm>
            <a:off x="360040" y="980728"/>
            <a:ext cx="8244408" cy="1440160"/>
          </a:xfrm>
          <a:prstGeom prst="rect">
            <a:avLst/>
          </a:prstGeom>
          <a:noFill/>
          <a:ln w="9525">
            <a:noFill/>
            <a:miter lim="800000"/>
            <a:headEnd/>
            <a:tailEnd/>
          </a:ln>
        </p:spPr>
      </p:pic>
      <p:grpSp>
        <p:nvGrpSpPr>
          <p:cNvPr id="7" name="Group 6"/>
          <p:cNvGrpSpPr/>
          <p:nvPr/>
        </p:nvGrpSpPr>
        <p:grpSpPr>
          <a:xfrm>
            <a:off x="230313" y="2492896"/>
            <a:ext cx="8590159" cy="1250262"/>
            <a:chOff x="14289" y="3114842"/>
            <a:chExt cx="8590159" cy="1394278"/>
          </a:xfrm>
        </p:grpSpPr>
        <p:pic>
          <p:nvPicPr>
            <p:cNvPr id="34819" name="Picture 3"/>
            <p:cNvPicPr>
              <a:picLocks noChangeAspect="1" noChangeArrowheads="1"/>
            </p:cNvPicPr>
            <p:nvPr/>
          </p:nvPicPr>
          <p:blipFill>
            <a:blip r:embed="rId4" cstate="print"/>
            <a:srcRect/>
            <a:stretch>
              <a:fillRect/>
            </a:stretch>
          </p:blipFill>
          <p:spPr bwMode="auto">
            <a:xfrm>
              <a:off x="179512" y="3468241"/>
              <a:ext cx="8352928" cy="392807"/>
            </a:xfrm>
            <a:prstGeom prst="rect">
              <a:avLst/>
            </a:prstGeom>
            <a:noFill/>
            <a:ln w="9525">
              <a:noFill/>
              <a:miter lim="800000"/>
              <a:headEnd/>
              <a:tailEnd/>
            </a:ln>
          </p:spPr>
        </p:pic>
        <p:pic>
          <p:nvPicPr>
            <p:cNvPr id="34820" name="Picture 4"/>
            <p:cNvPicPr>
              <a:picLocks noChangeAspect="1" noChangeArrowheads="1"/>
            </p:cNvPicPr>
            <p:nvPr/>
          </p:nvPicPr>
          <p:blipFill>
            <a:blip r:embed="rId5" cstate="print"/>
            <a:srcRect/>
            <a:stretch>
              <a:fillRect/>
            </a:stretch>
          </p:blipFill>
          <p:spPr bwMode="auto">
            <a:xfrm>
              <a:off x="7289998" y="3114842"/>
              <a:ext cx="1314450" cy="360040"/>
            </a:xfrm>
            <a:prstGeom prst="rect">
              <a:avLst/>
            </a:prstGeom>
            <a:noFill/>
            <a:ln w="9525">
              <a:noFill/>
              <a:miter lim="800000"/>
              <a:headEnd/>
              <a:tailEnd/>
            </a:ln>
          </p:spPr>
        </p:pic>
        <p:pic>
          <p:nvPicPr>
            <p:cNvPr id="34821" name="Picture 5"/>
            <p:cNvPicPr>
              <a:picLocks noChangeAspect="1" noChangeArrowheads="1"/>
            </p:cNvPicPr>
            <p:nvPr/>
          </p:nvPicPr>
          <p:blipFill>
            <a:blip r:embed="rId6" cstate="print"/>
            <a:srcRect/>
            <a:stretch>
              <a:fillRect/>
            </a:stretch>
          </p:blipFill>
          <p:spPr bwMode="auto">
            <a:xfrm>
              <a:off x="14289" y="3933056"/>
              <a:ext cx="8518152" cy="576064"/>
            </a:xfrm>
            <a:prstGeom prst="rect">
              <a:avLst/>
            </a:prstGeom>
            <a:noFill/>
            <a:ln w="9525">
              <a:noFill/>
              <a:miter lim="800000"/>
              <a:headEnd/>
              <a:tailEnd/>
            </a:ln>
          </p:spPr>
        </p:pic>
      </p:grpSp>
      <p:grpSp>
        <p:nvGrpSpPr>
          <p:cNvPr id="10" name="Group 9"/>
          <p:cNvGrpSpPr/>
          <p:nvPr/>
        </p:nvGrpSpPr>
        <p:grpSpPr>
          <a:xfrm>
            <a:off x="329480" y="3789040"/>
            <a:ext cx="8490992" cy="2808312"/>
            <a:chOff x="329480" y="4039716"/>
            <a:chExt cx="8490992" cy="2348483"/>
          </a:xfrm>
        </p:grpSpPr>
        <p:pic>
          <p:nvPicPr>
            <p:cNvPr id="34822" name="Picture 6"/>
            <p:cNvPicPr>
              <a:picLocks noChangeAspect="1" noChangeArrowheads="1"/>
            </p:cNvPicPr>
            <p:nvPr/>
          </p:nvPicPr>
          <p:blipFill>
            <a:blip r:embed="rId7" cstate="print"/>
            <a:srcRect/>
            <a:stretch>
              <a:fillRect/>
            </a:stretch>
          </p:blipFill>
          <p:spPr bwMode="auto">
            <a:xfrm>
              <a:off x="456232" y="4039716"/>
              <a:ext cx="8364240" cy="1333500"/>
            </a:xfrm>
            <a:prstGeom prst="rect">
              <a:avLst/>
            </a:prstGeom>
            <a:noFill/>
            <a:ln w="9525">
              <a:noFill/>
              <a:miter lim="800000"/>
              <a:headEnd/>
              <a:tailEnd/>
            </a:ln>
          </p:spPr>
        </p:pic>
        <p:pic>
          <p:nvPicPr>
            <p:cNvPr id="34823" name="Picture 7"/>
            <p:cNvPicPr>
              <a:picLocks noChangeAspect="1" noChangeArrowheads="1"/>
            </p:cNvPicPr>
            <p:nvPr/>
          </p:nvPicPr>
          <p:blipFill>
            <a:blip r:embed="rId8" cstate="print"/>
            <a:srcRect/>
            <a:stretch>
              <a:fillRect/>
            </a:stretch>
          </p:blipFill>
          <p:spPr bwMode="auto">
            <a:xfrm>
              <a:off x="329480" y="5445224"/>
              <a:ext cx="8418984" cy="942975"/>
            </a:xfrm>
            <a:prstGeom prst="rect">
              <a:avLst/>
            </a:prstGeom>
            <a:noFill/>
            <a:ln w="9525">
              <a:noFill/>
              <a:miter lim="800000"/>
              <a:headEnd/>
              <a:tailEnd/>
            </a:ln>
          </p:spPr>
        </p:pic>
      </p:grpSp>
      <p:sp>
        <p:nvSpPr>
          <p:cNvPr id="11" name="TextBox 10"/>
          <p:cNvSpPr txBox="1"/>
          <p:nvPr/>
        </p:nvSpPr>
        <p:spPr>
          <a:xfrm>
            <a:off x="8460432"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wipe(down)">
                                      <p:cBhvr>
                                        <p:cTn id="7" dur="580">
                                          <p:stCondLst>
                                            <p:cond delay="0"/>
                                          </p:stCondLst>
                                        </p:cTn>
                                        <p:tgtEl>
                                          <p:spTgt spid="141314"/>
                                        </p:tgtEl>
                                      </p:cBhvr>
                                    </p:animEffect>
                                    <p:anim calcmode="lin" valueType="num">
                                      <p:cBhvr>
                                        <p:cTn id="8" dur="1822" tmFilter="0,0; 0.14,0.36; 0.43,0.73; 0.71,0.91; 1.0,1.0">
                                          <p:stCondLst>
                                            <p:cond delay="0"/>
                                          </p:stCondLst>
                                        </p:cTn>
                                        <p:tgtEl>
                                          <p:spTgt spid="1413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13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13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13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13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1314"/>
                                        </p:tgtEl>
                                      </p:cBhvr>
                                      <p:to x="100000" y="60000"/>
                                    </p:animScale>
                                    <p:animScale>
                                      <p:cBhvr>
                                        <p:cTn id="14" dur="166" decel="50000">
                                          <p:stCondLst>
                                            <p:cond delay="676"/>
                                          </p:stCondLst>
                                        </p:cTn>
                                        <p:tgtEl>
                                          <p:spTgt spid="141314"/>
                                        </p:tgtEl>
                                      </p:cBhvr>
                                      <p:to x="100000" y="100000"/>
                                    </p:animScale>
                                    <p:animScale>
                                      <p:cBhvr>
                                        <p:cTn id="15" dur="26">
                                          <p:stCondLst>
                                            <p:cond delay="1312"/>
                                          </p:stCondLst>
                                        </p:cTn>
                                        <p:tgtEl>
                                          <p:spTgt spid="141314"/>
                                        </p:tgtEl>
                                      </p:cBhvr>
                                      <p:to x="100000" y="80000"/>
                                    </p:animScale>
                                    <p:animScale>
                                      <p:cBhvr>
                                        <p:cTn id="16" dur="166" decel="50000">
                                          <p:stCondLst>
                                            <p:cond delay="1338"/>
                                          </p:stCondLst>
                                        </p:cTn>
                                        <p:tgtEl>
                                          <p:spTgt spid="141314"/>
                                        </p:tgtEl>
                                      </p:cBhvr>
                                      <p:to x="100000" y="100000"/>
                                    </p:animScale>
                                    <p:animScale>
                                      <p:cBhvr>
                                        <p:cTn id="17" dur="26">
                                          <p:stCondLst>
                                            <p:cond delay="1642"/>
                                          </p:stCondLst>
                                        </p:cTn>
                                        <p:tgtEl>
                                          <p:spTgt spid="141314"/>
                                        </p:tgtEl>
                                      </p:cBhvr>
                                      <p:to x="100000" y="90000"/>
                                    </p:animScale>
                                    <p:animScale>
                                      <p:cBhvr>
                                        <p:cTn id="18" dur="166" decel="50000">
                                          <p:stCondLst>
                                            <p:cond delay="1668"/>
                                          </p:stCondLst>
                                        </p:cTn>
                                        <p:tgtEl>
                                          <p:spTgt spid="141314"/>
                                        </p:tgtEl>
                                      </p:cBhvr>
                                      <p:to x="100000" y="100000"/>
                                    </p:animScale>
                                    <p:animScale>
                                      <p:cBhvr>
                                        <p:cTn id="19" dur="26">
                                          <p:stCondLst>
                                            <p:cond delay="1808"/>
                                          </p:stCondLst>
                                        </p:cTn>
                                        <p:tgtEl>
                                          <p:spTgt spid="141314"/>
                                        </p:tgtEl>
                                      </p:cBhvr>
                                      <p:to x="100000" y="95000"/>
                                    </p:animScale>
                                    <p:animScale>
                                      <p:cBhvr>
                                        <p:cTn id="20" dur="166" decel="50000">
                                          <p:stCondLst>
                                            <p:cond delay="1834"/>
                                          </p:stCondLst>
                                        </p:cTn>
                                        <p:tgtEl>
                                          <p:spTgt spid="1413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4818"/>
                                        </p:tgtEl>
                                        <p:attrNameLst>
                                          <p:attrName>style.visibility</p:attrName>
                                        </p:attrNameLst>
                                      </p:cBhvr>
                                      <p:to>
                                        <p:strVal val="visible"/>
                                      </p:to>
                                    </p:set>
                                    <p:animEffect transition="in" filter="wipe(down)">
                                      <p:cBhvr>
                                        <p:cTn id="43" dur="580">
                                          <p:stCondLst>
                                            <p:cond delay="0"/>
                                          </p:stCondLst>
                                        </p:cTn>
                                        <p:tgtEl>
                                          <p:spTgt spid="34818"/>
                                        </p:tgtEl>
                                      </p:cBhvr>
                                    </p:animEffect>
                                    <p:anim calcmode="lin" valueType="num">
                                      <p:cBhvr>
                                        <p:cTn id="44" dur="1822" tmFilter="0,0; 0.14,0.36; 0.43,0.73; 0.71,0.91; 1.0,1.0">
                                          <p:stCondLst>
                                            <p:cond delay="0"/>
                                          </p:stCondLst>
                                        </p:cTn>
                                        <p:tgtEl>
                                          <p:spTgt spid="3481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481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481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481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4818"/>
                                        </p:tgtEl>
                                        <p:attrNameLst>
                                          <p:attrName>ppt_y</p:attrName>
                                        </p:attrNameLst>
                                      </p:cBhvr>
                                      <p:tavLst>
                                        <p:tav tm="0" fmla="#ppt_y-sin(pi*$)/81">
                                          <p:val>
                                            <p:fltVal val="0"/>
                                          </p:val>
                                        </p:tav>
                                        <p:tav tm="100000">
                                          <p:val>
                                            <p:fltVal val="1"/>
                                          </p:val>
                                        </p:tav>
                                      </p:tavLst>
                                    </p:anim>
                                    <p:animScale>
                                      <p:cBhvr>
                                        <p:cTn id="49" dur="26">
                                          <p:stCondLst>
                                            <p:cond delay="650"/>
                                          </p:stCondLst>
                                        </p:cTn>
                                        <p:tgtEl>
                                          <p:spTgt spid="34818"/>
                                        </p:tgtEl>
                                      </p:cBhvr>
                                      <p:to x="100000" y="60000"/>
                                    </p:animScale>
                                    <p:animScale>
                                      <p:cBhvr>
                                        <p:cTn id="50" dur="166" decel="50000">
                                          <p:stCondLst>
                                            <p:cond delay="676"/>
                                          </p:stCondLst>
                                        </p:cTn>
                                        <p:tgtEl>
                                          <p:spTgt spid="34818"/>
                                        </p:tgtEl>
                                      </p:cBhvr>
                                      <p:to x="100000" y="100000"/>
                                    </p:animScale>
                                    <p:animScale>
                                      <p:cBhvr>
                                        <p:cTn id="51" dur="26">
                                          <p:stCondLst>
                                            <p:cond delay="1312"/>
                                          </p:stCondLst>
                                        </p:cTn>
                                        <p:tgtEl>
                                          <p:spTgt spid="34818"/>
                                        </p:tgtEl>
                                      </p:cBhvr>
                                      <p:to x="100000" y="80000"/>
                                    </p:animScale>
                                    <p:animScale>
                                      <p:cBhvr>
                                        <p:cTn id="52" dur="166" decel="50000">
                                          <p:stCondLst>
                                            <p:cond delay="1338"/>
                                          </p:stCondLst>
                                        </p:cTn>
                                        <p:tgtEl>
                                          <p:spTgt spid="34818"/>
                                        </p:tgtEl>
                                      </p:cBhvr>
                                      <p:to x="100000" y="100000"/>
                                    </p:animScale>
                                    <p:animScale>
                                      <p:cBhvr>
                                        <p:cTn id="53" dur="26">
                                          <p:stCondLst>
                                            <p:cond delay="1642"/>
                                          </p:stCondLst>
                                        </p:cTn>
                                        <p:tgtEl>
                                          <p:spTgt spid="34818"/>
                                        </p:tgtEl>
                                      </p:cBhvr>
                                      <p:to x="100000" y="90000"/>
                                    </p:animScale>
                                    <p:animScale>
                                      <p:cBhvr>
                                        <p:cTn id="54" dur="166" decel="50000">
                                          <p:stCondLst>
                                            <p:cond delay="1668"/>
                                          </p:stCondLst>
                                        </p:cTn>
                                        <p:tgtEl>
                                          <p:spTgt spid="34818"/>
                                        </p:tgtEl>
                                      </p:cBhvr>
                                      <p:to x="100000" y="100000"/>
                                    </p:animScale>
                                    <p:animScale>
                                      <p:cBhvr>
                                        <p:cTn id="55" dur="26">
                                          <p:stCondLst>
                                            <p:cond delay="1808"/>
                                          </p:stCondLst>
                                        </p:cTn>
                                        <p:tgtEl>
                                          <p:spTgt spid="34818"/>
                                        </p:tgtEl>
                                      </p:cBhvr>
                                      <p:to x="100000" y="95000"/>
                                    </p:animScale>
                                    <p:animScale>
                                      <p:cBhvr>
                                        <p:cTn id="56" dur="166" decel="50000">
                                          <p:stCondLst>
                                            <p:cond delay="1834"/>
                                          </p:stCondLst>
                                        </p:cTn>
                                        <p:tgtEl>
                                          <p:spTgt spid="348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2411760" y="188640"/>
            <a:ext cx="6563162" cy="441003"/>
          </a:xfrm>
          <a:prstGeom prst="rect">
            <a:avLst/>
          </a:prstGeom>
          <a:noFill/>
          <a:ln w="9525">
            <a:noFill/>
            <a:miter lim="800000"/>
            <a:headEnd/>
            <a:tailEnd/>
          </a:ln>
        </p:spPr>
      </p:pic>
      <p:pic>
        <p:nvPicPr>
          <p:cNvPr id="35842" name="Picture 2"/>
          <p:cNvPicPr>
            <a:picLocks noChangeAspect="1" noChangeArrowheads="1"/>
          </p:cNvPicPr>
          <p:nvPr/>
        </p:nvPicPr>
        <p:blipFill>
          <a:blip r:embed="rId3" cstate="print"/>
          <a:srcRect/>
          <a:stretch>
            <a:fillRect/>
          </a:stretch>
        </p:blipFill>
        <p:spPr bwMode="auto">
          <a:xfrm>
            <a:off x="432048" y="1484784"/>
            <a:ext cx="8244408" cy="144016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467543" y="980728"/>
            <a:ext cx="8136905" cy="504056"/>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689088" y="3156396"/>
            <a:ext cx="8419416" cy="513011"/>
          </a:xfrm>
          <a:prstGeom prst="rect">
            <a:avLst/>
          </a:prstGeom>
          <a:noFill/>
          <a:ln w="9525">
            <a:noFill/>
            <a:miter lim="800000"/>
            <a:headEnd/>
            <a:tailEnd/>
          </a:ln>
        </p:spPr>
      </p:pic>
      <p:grpSp>
        <p:nvGrpSpPr>
          <p:cNvPr id="6" name="Group 5"/>
          <p:cNvGrpSpPr/>
          <p:nvPr/>
        </p:nvGrpSpPr>
        <p:grpSpPr>
          <a:xfrm>
            <a:off x="175220" y="4236516"/>
            <a:ext cx="8645252" cy="704652"/>
            <a:chOff x="103212" y="1268760"/>
            <a:chExt cx="8645252" cy="704652"/>
          </a:xfrm>
        </p:grpSpPr>
        <p:pic>
          <p:nvPicPr>
            <p:cNvPr id="7" name="Picture 2"/>
            <p:cNvPicPr>
              <a:picLocks noChangeAspect="1" noChangeArrowheads="1"/>
            </p:cNvPicPr>
            <p:nvPr/>
          </p:nvPicPr>
          <p:blipFill>
            <a:blip r:embed="rId6" cstate="print"/>
            <a:srcRect/>
            <a:stretch>
              <a:fillRect/>
            </a:stretch>
          </p:blipFill>
          <p:spPr bwMode="auto">
            <a:xfrm>
              <a:off x="103212" y="1268760"/>
              <a:ext cx="7277100" cy="704652"/>
            </a:xfrm>
            <a:prstGeom prst="rect">
              <a:avLst/>
            </a:prstGeom>
            <a:noFill/>
            <a:ln w="9525">
              <a:noFill/>
              <a:miter lim="800000"/>
              <a:headEnd/>
              <a:tailEnd/>
            </a:ln>
          </p:spPr>
        </p:pic>
        <p:sp>
          <p:nvSpPr>
            <p:cNvPr id="8" name="TextBox 7"/>
            <p:cNvSpPr txBox="1"/>
            <p:nvPr/>
          </p:nvSpPr>
          <p:spPr>
            <a:xfrm>
              <a:off x="7403223" y="1321604"/>
              <a:ext cx="1345241"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1">
              <a:spAutoFit/>
            </a:bodyPr>
            <a:lstStyle/>
            <a:p>
              <a:r>
                <a:rPr lang="ar-SA" sz="2800" b="1" dirty="0" smtClean="0"/>
                <a:t>لا . لأن : </a:t>
              </a:r>
              <a:endParaRPr lang="ar-SA" sz="2800" b="1" dirty="0"/>
            </a:p>
          </p:txBody>
        </p:sp>
      </p:grpSp>
      <p:sp>
        <p:nvSpPr>
          <p:cNvPr id="9" name="TextBox 8"/>
          <p:cNvSpPr txBox="1"/>
          <p:nvPr/>
        </p:nvSpPr>
        <p:spPr>
          <a:xfrm>
            <a:off x="8375361" y="10231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460432" y="378904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 calcmode="lin" valueType="num">
                                      <p:cBhvr additive="base">
                                        <p:cTn id="7" dur="500" fill="hold"/>
                                        <p:tgtEl>
                                          <p:spTgt spid="142338"/>
                                        </p:tgtEl>
                                        <p:attrNameLst>
                                          <p:attrName>ppt_x</p:attrName>
                                        </p:attrNameLst>
                                      </p:cBhvr>
                                      <p:tavLst>
                                        <p:tav tm="0">
                                          <p:val>
                                            <p:strVal val="#ppt_x"/>
                                          </p:val>
                                        </p:tav>
                                        <p:tav tm="100000">
                                          <p:val>
                                            <p:strVal val="#ppt_x"/>
                                          </p:val>
                                        </p:tav>
                                      </p:tavLst>
                                    </p:anim>
                                    <p:anim calcmode="lin" valueType="num">
                                      <p:cBhvr additive="base">
                                        <p:cTn id="8" dur="500" fill="hold"/>
                                        <p:tgtEl>
                                          <p:spTgt spid="142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3"/>
                                        </p:tgtEl>
                                        <p:attrNameLst>
                                          <p:attrName>style.visibility</p:attrName>
                                        </p:attrNameLst>
                                      </p:cBhvr>
                                      <p:to>
                                        <p:strVal val="visible"/>
                                      </p:to>
                                    </p:set>
                                    <p:anim calcmode="lin" valueType="num">
                                      <p:cBhvr additive="base">
                                        <p:cTn id="19" dur="500" fill="hold"/>
                                        <p:tgtEl>
                                          <p:spTgt spid="35843"/>
                                        </p:tgtEl>
                                        <p:attrNameLst>
                                          <p:attrName>ppt_x</p:attrName>
                                        </p:attrNameLst>
                                      </p:cBhvr>
                                      <p:tavLst>
                                        <p:tav tm="0">
                                          <p:val>
                                            <p:strVal val="#ppt_x"/>
                                          </p:val>
                                        </p:tav>
                                        <p:tav tm="100000">
                                          <p:val>
                                            <p:strVal val="#ppt_x"/>
                                          </p:val>
                                        </p:tav>
                                      </p:tavLst>
                                    </p:anim>
                                    <p:anim calcmode="lin" valueType="num">
                                      <p:cBhvr additive="base">
                                        <p:cTn id="20" dur="500" fill="hold"/>
                                        <p:tgtEl>
                                          <p:spTgt spid="358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842"/>
                                        </p:tgtEl>
                                        <p:attrNameLst>
                                          <p:attrName>style.visibility</p:attrName>
                                        </p:attrNameLst>
                                      </p:cBhvr>
                                      <p:to>
                                        <p:strVal val="visible"/>
                                      </p:to>
                                    </p:set>
                                    <p:anim calcmode="lin" valueType="num">
                                      <p:cBhvr additive="base">
                                        <p:cTn id="25" dur="500" fill="hold"/>
                                        <p:tgtEl>
                                          <p:spTgt spid="35842"/>
                                        </p:tgtEl>
                                        <p:attrNameLst>
                                          <p:attrName>ppt_x</p:attrName>
                                        </p:attrNameLst>
                                      </p:cBhvr>
                                      <p:tavLst>
                                        <p:tav tm="0">
                                          <p:val>
                                            <p:strVal val="#ppt_x"/>
                                          </p:val>
                                        </p:tav>
                                        <p:tav tm="100000">
                                          <p:val>
                                            <p:strVal val="#ppt_x"/>
                                          </p:val>
                                        </p:tav>
                                      </p:tavLst>
                                    </p:anim>
                                    <p:anim calcmode="lin" valueType="num">
                                      <p:cBhvr additive="base">
                                        <p:cTn id="26" dur="500" fill="hold"/>
                                        <p:tgtEl>
                                          <p:spTgt spid="358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107504" y="116632"/>
            <a:ext cx="8968004" cy="576064"/>
          </a:xfrm>
          <a:prstGeom prst="rect">
            <a:avLst/>
          </a:prstGeom>
          <a:noFill/>
          <a:ln w="9525">
            <a:noFill/>
            <a:miter lim="800000"/>
            <a:headEnd/>
            <a:tailEnd/>
          </a:ln>
        </p:spPr>
      </p:pic>
      <p:pic>
        <p:nvPicPr>
          <p:cNvPr id="37890" name="Picture 2"/>
          <p:cNvPicPr>
            <a:picLocks noChangeAspect="1" noChangeArrowheads="1"/>
          </p:cNvPicPr>
          <p:nvPr/>
        </p:nvPicPr>
        <p:blipFill>
          <a:blip r:embed="rId3" cstate="print"/>
          <a:srcRect/>
          <a:stretch>
            <a:fillRect/>
          </a:stretch>
        </p:blipFill>
        <p:spPr bwMode="auto">
          <a:xfrm>
            <a:off x="72008" y="968152"/>
            <a:ext cx="8460432" cy="948680"/>
          </a:xfrm>
          <a:prstGeom prst="rect">
            <a:avLst/>
          </a:prstGeom>
          <a:noFill/>
          <a:ln w="9525">
            <a:noFill/>
            <a:miter lim="800000"/>
            <a:headEnd/>
            <a:tailEnd/>
          </a:ln>
        </p:spPr>
      </p:pic>
      <p:sp>
        <p:nvSpPr>
          <p:cNvPr id="4" name="TextBox 3"/>
          <p:cNvSpPr txBox="1"/>
          <p:nvPr/>
        </p:nvSpPr>
        <p:spPr>
          <a:xfrm>
            <a:off x="8532440"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additive="base">
                                        <p:cTn id="7" dur="2000" fill="hold"/>
                                        <p:tgtEl>
                                          <p:spTgt spid="144386"/>
                                        </p:tgtEl>
                                        <p:attrNameLst>
                                          <p:attrName>ppt_x</p:attrName>
                                        </p:attrNameLst>
                                      </p:cBhvr>
                                      <p:tavLst>
                                        <p:tav tm="0">
                                          <p:val>
                                            <p:strVal val="#ppt_x"/>
                                          </p:val>
                                        </p:tav>
                                        <p:tav tm="100000">
                                          <p:val>
                                            <p:strVal val="#ppt_x"/>
                                          </p:val>
                                        </p:tav>
                                      </p:tavLst>
                                    </p:anim>
                                    <p:anim calcmode="lin" valueType="num">
                                      <p:cBhvr additive="base">
                                        <p:cTn id="8" dur="2000" fill="hold"/>
                                        <p:tgtEl>
                                          <p:spTgt spid="1443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ppt_x"/>
                                          </p:val>
                                        </p:tav>
                                        <p:tav tm="100000">
                                          <p:val>
                                            <p:strVal val="#ppt_x"/>
                                          </p:val>
                                        </p:tav>
                                      </p:tavLst>
                                    </p:anim>
                                    <p:anim calcmode="lin" valueType="num">
                                      <p:cBhvr additive="base">
                                        <p:cTn id="14"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890"/>
                                        </p:tgtEl>
                                        <p:attrNameLst>
                                          <p:attrName>style.visibility</p:attrName>
                                        </p:attrNameLst>
                                      </p:cBhvr>
                                      <p:to>
                                        <p:strVal val="visible"/>
                                      </p:to>
                                    </p:set>
                                    <p:anim calcmode="lin" valueType="num">
                                      <p:cBhvr additive="base">
                                        <p:cTn id="19" dur="2000" fill="hold"/>
                                        <p:tgtEl>
                                          <p:spTgt spid="37890"/>
                                        </p:tgtEl>
                                        <p:attrNameLst>
                                          <p:attrName>ppt_x</p:attrName>
                                        </p:attrNameLst>
                                      </p:cBhvr>
                                      <p:tavLst>
                                        <p:tav tm="0">
                                          <p:val>
                                            <p:strVal val="#ppt_x"/>
                                          </p:val>
                                        </p:tav>
                                        <p:tav tm="100000">
                                          <p:val>
                                            <p:strVal val="#ppt_x"/>
                                          </p:val>
                                        </p:tav>
                                      </p:tavLst>
                                    </p:anim>
                                    <p:anim calcmode="lin" valueType="num">
                                      <p:cBhvr additive="base">
                                        <p:cTn id="20" dur="2000" fill="hold"/>
                                        <p:tgtEl>
                                          <p:spTgt spid="37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116014125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87203643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 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33766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5148065" y="188640"/>
            <a:ext cx="3888432" cy="648072"/>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5508104" y="2490986"/>
            <a:ext cx="3600450" cy="866006"/>
          </a:xfrm>
          <a:prstGeom prst="rect">
            <a:avLst/>
          </a:prstGeom>
          <a:noFill/>
          <a:ln w="9525">
            <a:noFill/>
            <a:miter lim="800000"/>
            <a:headEnd/>
            <a:tailEnd/>
          </a:ln>
        </p:spPr>
      </p:pic>
      <p:pic>
        <p:nvPicPr>
          <p:cNvPr id="12290" name="Picture 2"/>
          <p:cNvPicPr>
            <a:picLocks noChangeAspect="1" noChangeArrowheads="1"/>
          </p:cNvPicPr>
          <p:nvPr/>
        </p:nvPicPr>
        <p:blipFill>
          <a:blip r:embed="rId4" cstate="print"/>
          <a:srcRect/>
          <a:stretch>
            <a:fillRect/>
          </a:stretch>
        </p:blipFill>
        <p:spPr bwMode="auto">
          <a:xfrm>
            <a:off x="216024" y="836712"/>
            <a:ext cx="8388424" cy="1428353"/>
          </a:xfrm>
          <a:prstGeom prst="rect">
            <a:avLst/>
          </a:prstGeom>
          <a:noFill/>
          <a:ln w="9525">
            <a:noFill/>
            <a:miter lim="800000"/>
            <a:headEnd/>
            <a:tailEnd/>
          </a:ln>
        </p:spPr>
      </p:pic>
      <p:pic>
        <p:nvPicPr>
          <p:cNvPr id="12291" name="Picture 3"/>
          <p:cNvPicPr>
            <a:picLocks noChangeAspect="1" noChangeArrowheads="1"/>
          </p:cNvPicPr>
          <p:nvPr/>
        </p:nvPicPr>
        <p:blipFill>
          <a:blip r:embed="rId5" cstate="print"/>
          <a:srcRect/>
          <a:stretch>
            <a:fillRect/>
          </a:stretch>
        </p:blipFill>
        <p:spPr bwMode="auto">
          <a:xfrm>
            <a:off x="76001" y="3336032"/>
            <a:ext cx="8744471" cy="1461120"/>
          </a:xfrm>
          <a:prstGeom prst="rect">
            <a:avLst/>
          </a:prstGeom>
          <a:noFill/>
          <a:ln w="9525">
            <a:noFill/>
            <a:miter lim="800000"/>
            <a:headEnd/>
            <a:tailEnd/>
          </a:ln>
        </p:spPr>
      </p:pic>
      <p:sp>
        <p:nvSpPr>
          <p:cNvPr id="6" name="TextBox 5"/>
          <p:cNvSpPr txBox="1"/>
          <p:nvPr/>
        </p:nvSpPr>
        <p:spPr>
          <a:xfrm>
            <a:off x="8572302"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46176" y="326843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2000" fill="hold"/>
                                        <p:tgtEl>
                                          <p:spTgt spid="14338"/>
                                        </p:tgtEl>
                                        <p:attrNameLst>
                                          <p:attrName>ppt_x</p:attrName>
                                        </p:attrNameLst>
                                      </p:cBhvr>
                                      <p:tavLst>
                                        <p:tav tm="0">
                                          <p:val>
                                            <p:strVal val="#ppt_x"/>
                                          </p:val>
                                        </p:tav>
                                        <p:tav tm="100000">
                                          <p:val>
                                            <p:strVal val="#ppt_x"/>
                                          </p:val>
                                        </p:tav>
                                      </p:tavLst>
                                    </p:anim>
                                    <p:anim calcmode="lin" valueType="num">
                                      <p:cBhvr additive="base">
                                        <p:cTn id="8" dur="20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 calcmode="lin" valueType="num">
                                      <p:cBhvr additive="base">
                                        <p:cTn id="19" dur="2000" fill="hold"/>
                                        <p:tgtEl>
                                          <p:spTgt spid="12290"/>
                                        </p:tgtEl>
                                        <p:attrNameLst>
                                          <p:attrName>ppt_x</p:attrName>
                                        </p:attrNameLst>
                                      </p:cBhvr>
                                      <p:tavLst>
                                        <p:tav tm="0">
                                          <p:val>
                                            <p:strVal val="#ppt_x"/>
                                          </p:val>
                                        </p:tav>
                                        <p:tav tm="100000">
                                          <p:val>
                                            <p:strVal val="#ppt_x"/>
                                          </p:val>
                                        </p:tav>
                                      </p:tavLst>
                                    </p:anim>
                                    <p:anim calcmode="lin" valueType="num">
                                      <p:cBhvr additive="base">
                                        <p:cTn id="20" dur="20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gtEl>
                                        <p:attrNameLst>
                                          <p:attrName>style.visibility</p:attrName>
                                        </p:attrNameLst>
                                      </p:cBhvr>
                                      <p:to>
                                        <p:strVal val="visible"/>
                                      </p:to>
                                    </p:set>
                                    <p:anim calcmode="lin" valueType="num">
                                      <p:cBhvr additive="base">
                                        <p:cTn id="25" dur="2000" fill="hold"/>
                                        <p:tgtEl>
                                          <p:spTgt spid="14339"/>
                                        </p:tgtEl>
                                        <p:attrNameLst>
                                          <p:attrName>ppt_x</p:attrName>
                                        </p:attrNameLst>
                                      </p:cBhvr>
                                      <p:tavLst>
                                        <p:tav tm="0">
                                          <p:val>
                                            <p:strVal val="#ppt_x"/>
                                          </p:val>
                                        </p:tav>
                                        <p:tav tm="100000">
                                          <p:val>
                                            <p:strVal val="#ppt_x"/>
                                          </p:val>
                                        </p:tav>
                                      </p:tavLst>
                                    </p:anim>
                                    <p:anim calcmode="lin" valueType="num">
                                      <p:cBhvr additive="base">
                                        <p:cTn id="26" dur="20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000" fill="hold"/>
                                        <p:tgtEl>
                                          <p:spTgt spid="7"/>
                                        </p:tgtEl>
                                        <p:attrNameLst>
                                          <p:attrName>ppt_x</p:attrName>
                                        </p:attrNameLst>
                                      </p:cBhvr>
                                      <p:tavLst>
                                        <p:tav tm="0">
                                          <p:val>
                                            <p:strVal val="#ppt_x"/>
                                          </p:val>
                                        </p:tav>
                                        <p:tav tm="100000">
                                          <p:val>
                                            <p:strVal val="#ppt_x"/>
                                          </p:val>
                                        </p:tav>
                                      </p:tavLst>
                                    </p:anim>
                                    <p:anim calcmode="lin" valueType="num">
                                      <p:cBhvr additive="base">
                                        <p:cTn id="3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291"/>
                                        </p:tgtEl>
                                        <p:attrNameLst>
                                          <p:attrName>style.visibility</p:attrName>
                                        </p:attrNameLst>
                                      </p:cBhvr>
                                      <p:to>
                                        <p:strVal val="visible"/>
                                      </p:to>
                                    </p:set>
                                    <p:anim calcmode="lin" valueType="num">
                                      <p:cBhvr additive="base">
                                        <p:cTn id="37" dur="2000" fill="hold"/>
                                        <p:tgtEl>
                                          <p:spTgt spid="12291"/>
                                        </p:tgtEl>
                                        <p:attrNameLst>
                                          <p:attrName>ppt_x</p:attrName>
                                        </p:attrNameLst>
                                      </p:cBhvr>
                                      <p:tavLst>
                                        <p:tav tm="0">
                                          <p:val>
                                            <p:strVal val="#ppt_x"/>
                                          </p:val>
                                        </p:tav>
                                        <p:tav tm="100000">
                                          <p:val>
                                            <p:strVal val="#ppt_x"/>
                                          </p:val>
                                        </p:tav>
                                      </p:tavLst>
                                    </p:anim>
                                    <p:anim calcmode="lin" valueType="num">
                                      <p:cBhvr additive="base">
                                        <p:cTn id="38" dur="2000" fill="hold"/>
                                        <p:tgtEl>
                                          <p:spTgt spid="12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217877302"/>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2306811" y="116632"/>
            <a:ext cx="6729685" cy="623119"/>
          </a:xfrm>
          <a:prstGeom prst="rect">
            <a:avLst/>
          </a:prstGeom>
          <a:noFill/>
          <a:ln w="9525">
            <a:noFill/>
            <a:miter lim="800000"/>
            <a:headEnd/>
            <a:tailEnd/>
          </a:ln>
        </p:spPr>
      </p:pic>
      <p:pic>
        <p:nvPicPr>
          <p:cNvPr id="38914" name="Picture 2"/>
          <p:cNvPicPr>
            <a:picLocks noChangeAspect="1" noChangeArrowheads="1"/>
          </p:cNvPicPr>
          <p:nvPr/>
        </p:nvPicPr>
        <p:blipFill>
          <a:blip r:embed="rId3" cstate="print"/>
          <a:srcRect/>
          <a:stretch>
            <a:fillRect/>
          </a:stretch>
        </p:blipFill>
        <p:spPr bwMode="auto">
          <a:xfrm>
            <a:off x="432048" y="692696"/>
            <a:ext cx="8316416" cy="2019474"/>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2765303" y="2780928"/>
            <a:ext cx="6199185" cy="565398"/>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 y="3429000"/>
            <a:ext cx="8748464" cy="576064"/>
          </a:xfrm>
          <a:prstGeom prst="rect">
            <a:avLst/>
          </a:prstGeom>
          <a:noFill/>
          <a:ln w="9525">
            <a:noFill/>
            <a:miter lim="800000"/>
            <a:headEnd/>
            <a:tailEnd/>
          </a:ln>
        </p:spPr>
      </p:pic>
      <p:pic>
        <p:nvPicPr>
          <p:cNvPr id="6" name="Picture 3"/>
          <p:cNvPicPr>
            <a:picLocks noChangeAspect="1" noChangeArrowheads="1"/>
          </p:cNvPicPr>
          <p:nvPr/>
        </p:nvPicPr>
        <p:blipFill>
          <a:blip r:embed="rId6" cstate="print"/>
          <a:srcRect/>
          <a:stretch>
            <a:fillRect/>
          </a:stretch>
        </p:blipFill>
        <p:spPr bwMode="auto">
          <a:xfrm>
            <a:off x="105717" y="4077072"/>
            <a:ext cx="8642747" cy="1152128"/>
          </a:xfrm>
          <a:prstGeom prst="rect">
            <a:avLst/>
          </a:prstGeom>
          <a:noFill/>
          <a:ln w="9525">
            <a:noFill/>
            <a:miter lim="800000"/>
            <a:headEnd/>
            <a:tailEnd/>
          </a:ln>
        </p:spPr>
      </p:pic>
      <p:pic>
        <p:nvPicPr>
          <p:cNvPr id="7" name="Picture 4"/>
          <p:cNvPicPr>
            <a:picLocks noChangeAspect="1" noChangeArrowheads="1"/>
          </p:cNvPicPr>
          <p:nvPr/>
        </p:nvPicPr>
        <p:blipFill>
          <a:blip r:embed="rId7" cstate="print"/>
          <a:srcRect/>
          <a:stretch>
            <a:fillRect/>
          </a:stretch>
        </p:blipFill>
        <p:spPr bwMode="auto">
          <a:xfrm>
            <a:off x="122980" y="5231482"/>
            <a:ext cx="8625484" cy="573782"/>
          </a:xfrm>
          <a:prstGeom prst="rect">
            <a:avLst/>
          </a:prstGeom>
          <a:noFill/>
          <a:ln w="9525">
            <a:noFill/>
            <a:miter lim="800000"/>
            <a:headEnd/>
            <a:tailEnd/>
          </a:ln>
        </p:spPr>
      </p:pic>
      <p:sp>
        <p:nvSpPr>
          <p:cNvPr id="8" name="TextBox 7"/>
          <p:cNvSpPr txBox="1"/>
          <p:nvPr/>
        </p:nvSpPr>
        <p:spPr>
          <a:xfrm>
            <a:off x="860444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78322" y="353033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Scale>
                                      <p:cBhvr>
                                        <p:cTn id="7" dur="2000" decel="50000" fill="hold">
                                          <p:stCondLst>
                                            <p:cond delay="0"/>
                                          </p:stCondLst>
                                        </p:cTn>
                                        <p:tgtEl>
                                          <p:spTgt spid="1454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145410"/>
                                        </p:tgtEl>
                                        <p:attrNameLst>
                                          <p:attrName>ppt_x</p:attrName>
                                          <p:attrName>ppt_y</p:attrName>
                                        </p:attrNameLst>
                                      </p:cBhvr>
                                    </p:animMotion>
                                    <p:animEffect transition="in" filter="fade">
                                      <p:cBhvr>
                                        <p:cTn id="9" dur="2000"/>
                                        <p:tgtEl>
                                          <p:spTgt spid="14541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2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8"/>
                                        </p:tgtEl>
                                        <p:attrNameLst>
                                          <p:attrName>ppt_x</p:attrName>
                                          <p:attrName>ppt_y</p:attrName>
                                        </p:attrNameLst>
                                      </p:cBhvr>
                                    </p:animMotion>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8914"/>
                                        </p:tgtEl>
                                        <p:attrNameLst>
                                          <p:attrName>style.visibility</p:attrName>
                                        </p:attrNameLst>
                                      </p:cBhvr>
                                      <p:to>
                                        <p:strVal val="visible"/>
                                      </p:to>
                                    </p:set>
                                    <p:animScale>
                                      <p:cBhvr>
                                        <p:cTn id="21" dur="2000" decel="50000" fill="hold">
                                          <p:stCondLst>
                                            <p:cond delay="0"/>
                                          </p:stCondLst>
                                        </p:cTn>
                                        <p:tgtEl>
                                          <p:spTgt spid="389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38914"/>
                                        </p:tgtEl>
                                        <p:attrNameLst>
                                          <p:attrName>ppt_x</p:attrName>
                                          <p:attrName>ppt_y</p:attrName>
                                        </p:attrNameLst>
                                      </p:cBhvr>
                                    </p:animMotion>
                                    <p:animEffect transition="in" filter="fade">
                                      <p:cBhvr>
                                        <p:cTn id="23" dur="2000"/>
                                        <p:tgtEl>
                                          <p:spTgt spid="38914"/>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Scale>
                                      <p:cBhvr>
                                        <p:cTn id="28" dur="2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2000" decel="50000" fill="hold">
                                          <p:stCondLst>
                                            <p:cond delay="0"/>
                                          </p:stCondLst>
                                        </p:cTn>
                                        <p:tgtEl>
                                          <p:spTgt spid="4"/>
                                        </p:tgtEl>
                                        <p:attrNameLst>
                                          <p:attrName>ppt_x</p:attrName>
                                          <p:attrName>ppt_y</p:attrName>
                                        </p:attrNameLst>
                                      </p:cBhvr>
                                    </p:animMotion>
                                    <p:animEffect transition="in" filter="fade">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Scale>
                                      <p:cBhvr>
                                        <p:cTn id="35" dur="2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2000" decel="50000" fill="hold">
                                          <p:stCondLst>
                                            <p:cond delay="0"/>
                                          </p:stCondLst>
                                        </p:cTn>
                                        <p:tgtEl>
                                          <p:spTgt spid="9"/>
                                        </p:tgtEl>
                                        <p:attrNameLst>
                                          <p:attrName>ppt_x</p:attrName>
                                          <p:attrName>ppt_y</p:attrName>
                                        </p:attrNameLst>
                                      </p:cBhvr>
                                    </p:animMotion>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Scale>
                                      <p:cBhvr>
                                        <p:cTn id="42" dur="2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2000" decel="50000" fill="hold">
                                          <p:stCondLst>
                                            <p:cond delay="0"/>
                                          </p:stCondLst>
                                        </p:cTn>
                                        <p:tgtEl>
                                          <p:spTgt spid="5"/>
                                        </p:tgtEl>
                                        <p:attrNameLst>
                                          <p:attrName>ppt_x</p:attrName>
                                          <p:attrName>ppt_y</p:attrName>
                                        </p:attrNameLst>
                                      </p:cBhvr>
                                    </p:animMotion>
                                    <p:animEffect transition="in" filter="fade">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Scale>
                                      <p:cBhvr>
                                        <p:cTn id="49"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2000" decel="50000" fill="hold">
                                          <p:stCondLst>
                                            <p:cond delay="0"/>
                                          </p:stCondLst>
                                        </p:cTn>
                                        <p:tgtEl>
                                          <p:spTgt spid="6"/>
                                        </p:tgtEl>
                                        <p:attrNameLst>
                                          <p:attrName>ppt_x</p:attrName>
                                          <p:attrName>ppt_y</p:attrName>
                                        </p:attrNameLst>
                                      </p:cBhvr>
                                    </p:animMotion>
                                    <p:animEffect transition="in" filter="fade">
                                      <p:cBhvr>
                                        <p:cTn id="51" dur="20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Scale>
                                      <p:cBhvr>
                                        <p:cTn id="56" dur="2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2000" decel="50000" fill="hold">
                                          <p:stCondLst>
                                            <p:cond delay="0"/>
                                          </p:stCondLst>
                                        </p:cTn>
                                        <p:tgtEl>
                                          <p:spTgt spid="7"/>
                                        </p:tgtEl>
                                        <p:attrNameLst>
                                          <p:attrName>ppt_x</p:attrName>
                                          <p:attrName>ppt_y</p:attrName>
                                        </p:attrNameLst>
                                      </p:cBhvr>
                                    </p:animMotion>
                                    <p:animEffect transition="in" filter="fade">
                                      <p:cBhvr>
                                        <p:cTn id="5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2984861" y="188640"/>
            <a:ext cx="6051635" cy="541586"/>
          </a:xfrm>
          <a:prstGeom prst="rect">
            <a:avLst/>
          </a:prstGeom>
          <a:noFill/>
          <a:ln w="9525">
            <a:noFill/>
            <a:miter lim="800000"/>
            <a:headEnd/>
            <a:tailEnd/>
          </a:ln>
        </p:spPr>
      </p:pic>
      <p:grpSp>
        <p:nvGrpSpPr>
          <p:cNvPr id="10" name="Group 9"/>
          <p:cNvGrpSpPr/>
          <p:nvPr/>
        </p:nvGrpSpPr>
        <p:grpSpPr>
          <a:xfrm>
            <a:off x="179512" y="961564"/>
            <a:ext cx="8460432" cy="1675348"/>
            <a:chOff x="179512" y="961564"/>
            <a:chExt cx="8460432" cy="1675348"/>
          </a:xfrm>
        </p:grpSpPr>
        <p:pic>
          <p:nvPicPr>
            <p:cNvPr id="40963" name="Picture 3"/>
            <p:cNvPicPr>
              <a:picLocks noChangeAspect="1" noChangeArrowheads="1"/>
            </p:cNvPicPr>
            <p:nvPr/>
          </p:nvPicPr>
          <p:blipFill>
            <a:blip r:embed="rId3" cstate="print"/>
            <a:srcRect/>
            <a:stretch>
              <a:fillRect/>
            </a:stretch>
          </p:blipFill>
          <p:spPr bwMode="auto">
            <a:xfrm>
              <a:off x="179512" y="1304950"/>
              <a:ext cx="8460432" cy="1331962"/>
            </a:xfrm>
            <a:prstGeom prst="rect">
              <a:avLst/>
            </a:prstGeom>
            <a:noFill/>
            <a:ln w="9525">
              <a:noFill/>
              <a:miter lim="800000"/>
              <a:headEnd/>
              <a:tailEnd/>
            </a:ln>
          </p:spPr>
        </p:pic>
        <p:sp>
          <p:nvSpPr>
            <p:cNvPr id="7" name="TextBox 6"/>
            <p:cNvSpPr txBox="1"/>
            <p:nvPr/>
          </p:nvSpPr>
          <p:spPr>
            <a:xfrm>
              <a:off x="7302870" y="961564"/>
              <a:ext cx="1085554" cy="523220"/>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800" b="1" dirty="0" smtClean="0"/>
                <a:t>الواقع: </a:t>
              </a:r>
              <a:endParaRPr lang="ar-SA" sz="2800" b="1" dirty="0"/>
            </a:p>
          </p:txBody>
        </p:sp>
      </p:grpSp>
      <p:grpSp>
        <p:nvGrpSpPr>
          <p:cNvPr id="9" name="Group 8"/>
          <p:cNvGrpSpPr/>
          <p:nvPr/>
        </p:nvGrpSpPr>
        <p:grpSpPr>
          <a:xfrm>
            <a:off x="110480" y="3265820"/>
            <a:ext cx="8709992" cy="2107396"/>
            <a:chOff x="110480" y="3265820"/>
            <a:chExt cx="8709992" cy="2107396"/>
          </a:xfrm>
        </p:grpSpPr>
        <p:pic>
          <p:nvPicPr>
            <p:cNvPr id="40964" name="Picture 4"/>
            <p:cNvPicPr>
              <a:picLocks noChangeAspect="1" noChangeArrowheads="1"/>
            </p:cNvPicPr>
            <p:nvPr/>
          </p:nvPicPr>
          <p:blipFill>
            <a:blip r:embed="rId4" cstate="print"/>
            <a:srcRect/>
            <a:stretch>
              <a:fillRect/>
            </a:stretch>
          </p:blipFill>
          <p:spPr bwMode="auto">
            <a:xfrm>
              <a:off x="2653831" y="3343846"/>
              <a:ext cx="4438449" cy="445194"/>
            </a:xfrm>
            <a:prstGeom prst="rect">
              <a:avLst/>
            </a:prstGeom>
            <a:noFill/>
            <a:ln w="9525">
              <a:noFill/>
              <a:miter lim="800000"/>
              <a:headEnd/>
              <a:tailEnd/>
            </a:ln>
          </p:spPr>
        </p:pic>
        <p:pic>
          <p:nvPicPr>
            <p:cNvPr id="40965" name="Picture 5"/>
            <p:cNvPicPr>
              <a:picLocks noChangeAspect="1" noChangeArrowheads="1"/>
            </p:cNvPicPr>
            <p:nvPr/>
          </p:nvPicPr>
          <p:blipFill>
            <a:blip r:embed="rId5" cstate="print"/>
            <a:srcRect/>
            <a:stretch>
              <a:fillRect/>
            </a:stretch>
          </p:blipFill>
          <p:spPr bwMode="auto">
            <a:xfrm>
              <a:off x="110480" y="3789040"/>
              <a:ext cx="8709992" cy="1584176"/>
            </a:xfrm>
            <a:prstGeom prst="rect">
              <a:avLst/>
            </a:prstGeom>
            <a:noFill/>
            <a:ln w="9525">
              <a:noFill/>
              <a:miter lim="800000"/>
              <a:headEnd/>
              <a:tailEnd/>
            </a:ln>
          </p:spPr>
        </p:pic>
        <p:sp>
          <p:nvSpPr>
            <p:cNvPr id="8" name="TextBox 7"/>
            <p:cNvSpPr txBox="1"/>
            <p:nvPr/>
          </p:nvSpPr>
          <p:spPr>
            <a:xfrm>
              <a:off x="7086337" y="3265820"/>
              <a:ext cx="1374095" cy="523220"/>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800" b="1" dirty="0" smtClean="0"/>
                <a:t>المأمول : </a:t>
              </a:r>
              <a:endParaRPr lang="ar-SA" sz="2800" b="1" dirty="0"/>
            </a:p>
          </p:txBody>
        </p:sp>
      </p:grpSp>
      <p:sp>
        <p:nvSpPr>
          <p:cNvPr id="11" name="TextBox 10"/>
          <p:cNvSpPr txBox="1"/>
          <p:nvPr/>
        </p:nvSpPr>
        <p:spPr>
          <a:xfrm>
            <a:off x="8460432"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fade">
                                      <p:cBhvr>
                                        <p:cTn id="7" dur="1600" decel="100000"/>
                                        <p:tgtEl>
                                          <p:spTgt spid="147458"/>
                                        </p:tgtEl>
                                      </p:cBhvr>
                                    </p:animEffect>
                                    <p:anim calcmode="lin" valueType="num">
                                      <p:cBhvr>
                                        <p:cTn id="8" dur="1600" decel="100000" fill="hold"/>
                                        <p:tgtEl>
                                          <p:spTgt spid="147458"/>
                                        </p:tgtEl>
                                        <p:attrNameLst>
                                          <p:attrName>style.rotation</p:attrName>
                                        </p:attrNameLst>
                                      </p:cBhvr>
                                      <p:tavLst>
                                        <p:tav tm="0">
                                          <p:val>
                                            <p:fltVal val="-90"/>
                                          </p:val>
                                        </p:tav>
                                        <p:tav tm="100000">
                                          <p:val>
                                            <p:fltVal val="0"/>
                                          </p:val>
                                        </p:tav>
                                      </p:tavLst>
                                    </p:anim>
                                    <p:anim calcmode="lin" valueType="num">
                                      <p:cBhvr>
                                        <p:cTn id="9" dur="1600" decel="100000" fill="hold"/>
                                        <p:tgtEl>
                                          <p:spTgt spid="147458"/>
                                        </p:tgtEl>
                                        <p:attrNameLst>
                                          <p:attrName>ppt_x</p:attrName>
                                        </p:attrNameLst>
                                      </p:cBhvr>
                                      <p:tavLst>
                                        <p:tav tm="0">
                                          <p:val>
                                            <p:strVal val="#ppt_x+0.4"/>
                                          </p:val>
                                        </p:tav>
                                        <p:tav tm="100000">
                                          <p:val>
                                            <p:strVal val="#ppt_x-0.05"/>
                                          </p:val>
                                        </p:tav>
                                      </p:tavLst>
                                    </p:anim>
                                    <p:anim calcmode="lin" valueType="num">
                                      <p:cBhvr>
                                        <p:cTn id="10" dur="1600" decel="100000" fill="hold"/>
                                        <p:tgtEl>
                                          <p:spTgt spid="14745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14745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14745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600" decel="100000"/>
                                        <p:tgtEl>
                                          <p:spTgt spid="11"/>
                                        </p:tgtEl>
                                      </p:cBhvr>
                                    </p:animEffect>
                                    <p:anim calcmode="lin" valueType="num">
                                      <p:cBhvr>
                                        <p:cTn id="18" dur="1600" decel="100000" fill="hold"/>
                                        <p:tgtEl>
                                          <p:spTgt spid="11"/>
                                        </p:tgtEl>
                                        <p:attrNameLst>
                                          <p:attrName>style.rotation</p:attrName>
                                        </p:attrNameLst>
                                      </p:cBhvr>
                                      <p:tavLst>
                                        <p:tav tm="0">
                                          <p:val>
                                            <p:fltVal val="-90"/>
                                          </p:val>
                                        </p:tav>
                                        <p:tav tm="100000">
                                          <p:val>
                                            <p:fltVal val="0"/>
                                          </p:val>
                                        </p:tav>
                                      </p:tavLst>
                                    </p:anim>
                                    <p:anim calcmode="lin" valueType="num">
                                      <p:cBhvr>
                                        <p:cTn id="19" dur="1600" decel="100000" fill="hold"/>
                                        <p:tgtEl>
                                          <p:spTgt spid="11"/>
                                        </p:tgtEl>
                                        <p:attrNameLst>
                                          <p:attrName>ppt_x</p:attrName>
                                        </p:attrNameLst>
                                      </p:cBhvr>
                                      <p:tavLst>
                                        <p:tav tm="0">
                                          <p:val>
                                            <p:strVal val="#ppt_x+0.4"/>
                                          </p:val>
                                        </p:tav>
                                        <p:tav tm="100000">
                                          <p:val>
                                            <p:strVal val="#ppt_x-0.05"/>
                                          </p:val>
                                        </p:tav>
                                      </p:tavLst>
                                    </p:anim>
                                    <p:anim calcmode="lin" valueType="num">
                                      <p:cBhvr>
                                        <p:cTn id="20" dur="1600" decel="100000" fill="hold"/>
                                        <p:tgtEl>
                                          <p:spTgt spid="11"/>
                                        </p:tgtEl>
                                        <p:attrNameLst>
                                          <p:attrName>ppt_y</p:attrName>
                                        </p:attrNameLst>
                                      </p:cBhvr>
                                      <p:tavLst>
                                        <p:tav tm="0">
                                          <p:val>
                                            <p:strVal val="#ppt_y-0.4"/>
                                          </p:val>
                                        </p:tav>
                                        <p:tav tm="100000">
                                          <p:val>
                                            <p:strVal val="#ppt_y+0.1"/>
                                          </p:val>
                                        </p:tav>
                                      </p:tavLst>
                                    </p:anim>
                                    <p:anim calcmode="lin" valueType="num">
                                      <p:cBhvr>
                                        <p:cTn id="21" dur="400" accel="100000" fill="hold">
                                          <p:stCondLst>
                                            <p:cond delay="1600"/>
                                          </p:stCondLst>
                                        </p:cTn>
                                        <p:tgtEl>
                                          <p:spTgt spid="11"/>
                                        </p:tgtEl>
                                        <p:attrNameLst>
                                          <p:attrName>ppt_x</p:attrName>
                                        </p:attrNameLst>
                                      </p:cBhvr>
                                      <p:tavLst>
                                        <p:tav tm="0">
                                          <p:val>
                                            <p:strVal val="#ppt_x-0.05"/>
                                          </p:val>
                                        </p:tav>
                                        <p:tav tm="100000">
                                          <p:val>
                                            <p:strVal val="#ppt_x"/>
                                          </p:val>
                                        </p:tav>
                                      </p:tavLst>
                                    </p:anim>
                                    <p:anim calcmode="lin" valueType="num">
                                      <p:cBhvr>
                                        <p:cTn id="22" dur="400" accel="100000" fill="hold">
                                          <p:stCondLst>
                                            <p:cond delay="16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600" decel="100000"/>
                                        <p:tgtEl>
                                          <p:spTgt spid="10"/>
                                        </p:tgtEl>
                                      </p:cBhvr>
                                    </p:animEffect>
                                    <p:anim calcmode="lin" valueType="num">
                                      <p:cBhvr>
                                        <p:cTn id="28" dur="1600" decel="100000" fill="hold"/>
                                        <p:tgtEl>
                                          <p:spTgt spid="10"/>
                                        </p:tgtEl>
                                        <p:attrNameLst>
                                          <p:attrName>style.rotation</p:attrName>
                                        </p:attrNameLst>
                                      </p:cBhvr>
                                      <p:tavLst>
                                        <p:tav tm="0">
                                          <p:val>
                                            <p:fltVal val="-90"/>
                                          </p:val>
                                        </p:tav>
                                        <p:tav tm="100000">
                                          <p:val>
                                            <p:fltVal val="0"/>
                                          </p:val>
                                        </p:tav>
                                      </p:tavLst>
                                    </p:anim>
                                    <p:anim calcmode="lin" valueType="num">
                                      <p:cBhvr>
                                        <p:cTn id="29" dur="1600" decel="100000" fill="hold"/>
                                        <p:tgtEl>
                                          <p:spTgt spid="10"/>
                                        </p:tgtEl>
                                        <p:attrNameLst>
                                          <p:attrName>ppt_x</p:attrName>
                                        </p:attrNameLst>
                                      </p:cBhvr>
                                      <p:tavLst>
                                        <p:tav tm="0">
                                          <p:val>
                                            <p:strVal val="#ppt_x+0.4"/>
                                          </p:val>
                                        </p:tav>
                                        <p:tav tm="100000">
                                          <p:val>
                                            <p:strVal val="#ppt_x-0.05"/>
                                          </p:val>
                                        </p:tav>
                                      </p:tavLst>
                                    </p:anim>
                                    <p:anim calcmode="lin" valueType="num">
                                      <p:cBhvr>
                                        <p:cTn id="30" dur="1600" decel="100000" fill="hold"/>
                                        <p:tgtEl>
                                          <p:spTgt spid="10"/>
                                        </p:tgtEl>
                                        <p:attrNameLst>
                                          <p:attrName>ppt_y</p:attrName>
                                        </p:attrNameLst>
                                      </p:cBhvr>
                                      <p:tavLst>
                                        <p:tav tm="0">
                                          <p:val>
                                            <p:strVal val="#ppt_y-0.4"/>
                                          </p:val>
                                        </p:tav>
                                        <p:tav tm="100000">
                                          <p:val>
                                            <p:strVal val="#ppt_y+0.1"/>
                                          </p:val>
                                        </p:tav>
                                      </p:tavLst>
                                    </p:anim>
                                    <p:anim calcmode="lin" valueType="num">
                                      <p:cBhvr>
                                        <p:cTn id="31"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2"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600" decel="100000"/>
                                        <p:tgtEl>
                                          <p:spTgt spid="9"/>
                                        </p:tgtEl>
                                      </p:cBhvr>
                                    </p:animEffect>
                                    <p:anim calcmode="lin" valueType="num">
                                      <p:cBhvr>
                                        <p:cTn id="38" dur="1600" decel="100000" fill="hold"/>
                                        <p:tgtEl>
                                          <p:spTgt spid="9"/>
                                        </p:tgtEl>
                                        <p:attrNameLst>
                                          <p:attrName>style.rotation</p:attrName>
                                        </p:attrNameLst>
                                      </p:cBhvr>
                                      <p:tavLst>
                                        <p:tav tm="0">
                                          <p:val>
                                            <p:fltVal val="-90"/>
                                          </p:val>
                                        </p:tav>
                                        <p:tav tm="100000">
                                          <p:val>
                                            <p:fltVal val="0"/>
                                          </p:val>
                                        </p:tav>
                                      </p:tavLst>
                                    </p:anim>
                                    <p:anim calcmode="lin" valueType="num">
                                      <p:cBhvr>
                                        <p:cTn id="39" dur="1600" decel="100000" fill="hold"/>
                                        <p:tgtEl>
                                          <p:spTgt spid="9"/>
                                        </p:tgtEl>
                                        <p:attrNameLst>
                                          <p:attrName>ppt_x</p:attrName>
                                        </p:attrNameLst>
                                      </p:cBhvr>
                                      <p:tavLst>
                                        <p:tav tm="0">
                                          <p:val>
                                            <p:strVal val="#ppt_x+0.4"/>
                                          </p:val>
                                        </p:tav>
                                        <p:tav tm="100000">
                                          <p:val>
                                            <p:strVal val="#ppt_x-0.05"/>
                                          </p:val>
                                        </p:tav>
                                      </p:tavLst>
                                    </p:anim>
                                    <p:anim calcmode="lin" valueType="num">
                                      <p:cBhvr>
                                        <p:cTn id="40" dur="1600" decel="100000" fill="hold"/>
                                        <p:tgtEl>
                                          <p:spTgt spid="9"/>
                                        </p:tgtEl>
                                        <p:attrNameLst>
                                          <p:attrName>ppt_y</p:attrName>
                                        </p:attrNameLst>
                                      </p:cBhvr>
                                      <p:tavLst>
                                        <p:tav tm="0">
                                          <p:val>
                                            <p:strVal val="#ppt_y-0.4"/>
                                          </p:val>
                                        </p:tav>
                                        <p:tav tm="100000">
                                          <p:val>
                                            <p:strVal val="#ppt_y+0.1"/>
                                          </p:val>
                                        </p:tav>
                                      </p:tavLst>
                                    </p:anim>
                                    <p:anim calcmode="lin" valueType="num">
                                      <p:cBhvr>
                                        <p:cTn id="41" dur="400" accel="100000" fill="hold">
                                          <p:stCondLst>
                                            <p:cond delay="1600"/>
                                          </p:stCondLst>
                                        </p:cTn>
                                        <p:tgtEl>
                                          <p:spTgt spid="9"/>
                                        </p:tgtEl>
                                        <p:attrNameLst>
                                          <p:attrName>ppt_x</p:attrName>
                                        </p:attrNameLst>
                                      </p:cBhvr>
                                      <p:tavLst>
                                        <p:tav tm="0">
                                          <p:val>
                                            <p:strVal val="#ppt_x-0.05"/>
                                          </p:val>
                                        </p:tav>
                                        <p:tav tm="100000">
                                          <p:val>
                                            <p:strVal val="#ppt_x"/>
                                          </p:val>
                                        </p:tav>
                                      </p:tavLst>
                                    </p:anim>
                                    <p:anim calcmode="lin" valueType="num">
                                      <p:cBhvr>
                                        <p:cTn id="42" dur="400" accel="100000" fill="hold">
                                          <p:stCondLst>
                                            <p:cond delay="16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388461" y="116632"/>
            <a:ext cx="8648035" cy="786185"/>
          </a:xfrm>
          <a:prstGeom prst="rect">
            <a:avLst/>
          </a:prstGeom>
          <a:noFill/>
          <a:ln w="9525">
            <a:noFill/>
            <a:miter lim="800000"/>
            <a:headEnd/>
            <a:tailEnd/>
          </a:ln>
        </p:spPr>
      </p:pic>
      <p:pic>
        <p:nvPicPr>
          <p:cNvPr id="41986" name="Picture 2"/>
          <p:cNvPicPr>
            <a:picLocks noChangeAspect="1" noChangeArrowheads="1"/>
          </p:cNvPicPr>
          <p:nvPr/>
        </p:nvPicPr>
        <p:blipFill>
          <a:blip r:embed="rId3" cstate="print"/>
          <a:srcRect/>
          <a:stretch>
            <a:fillRect/>
          </a:stretch>
        </p:blipFill>
        <p:spPr bwMode="auto">
          <a:xfrm>
            <a:off x="288032" y="993676"/>
            <a:ext cx="8244408" cy="149922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251520" y="2982466"/>
            <a:ext cx="8830418" cy="613594"/>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683568" y="3630538"/>
            <a:ext cx="7739062" cy="1598662"/>
          </a:xfrm>
          <a:prstGeom prst="rect">
            <a:avLst/>
          </a:prstGeom>
          <a:noFill/>
          <a:ln w="9525">
            <a:noFill/>
            <a:miter lim="800000"/>
            <a:headEnd/>
            <a:tailEnd/>
          </a:ln>
        </p:spPr>
      </p:pic>
      <p:sp>
        <p:nvSpPr>
          <p:cNvPr id="6" name="TextBox 5"/>
          <p:cNvSpPr txBox="1"/>
          <p:nvPr/>
        </p:nvSpPr>
        <p:spPr>
          <a:xfrm>
            <a:off x="8604448"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354339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8482"/>
                                        </p:tgtEl>
                                        <p:attrNameLst>
                                          <p:attrName>style.visibility</p:attrName>
                                        </p:attrNameLst>
                                      </p:cBhvr>
                                      <p:to>
                                        <p:strVal val="visible"/>
                                      </p:to>
                                    </p:set>
                                    <p:anim calcmode="lin" valueType="num">
                                      <p:cBhvr>
                                        <p:cTn id="7" dur="1000" fill="hold"/>
                                        <p:tgtEl>
                                          <p:spTgt spid="148482"/>
                                        </p:tgtEl>
                                        <p:attrNameLst>
                                          <p:attrName>ppt_w</p:attrName>
                                        </p:attrNameLst>
                                      </p:cBhvr>
                                      <p:tavLst>
                                        <p:tav tm="0">
                                          <p:val>
                                            <p:strVal val="#ppt_w*0.70"/>
                                          </p:val>
                                        </p:tav>
                                        <p:tav tm="100000">
                                          <p:val>
                                            <p:strVal val="#ppt_w"/>
                                          </p:val>
                                        </p:tav>
                                      </p:tavLst>
                                    </p:anim>
                                    <p:anim calcmode="lin" valueType="num">
                                      <p:cBhvr>
                                        <p:cTn id="8" dur="1000" fill="hold"/>
                                        <p:tgtEl>
                                          <p:spTgt spid="148482"/>
                                        </p:tgtEl>
                                        <p:attrNameLst>
                                          <p:attrName>ppt_h</p:attrName>
                                        </p:attrNameLst>
                                      </p:cBhvr>
                                      <p:tavLst>
                                        <p:tav tm="0">
                                          <p:val>
                                            <p:strVal val="#ppt_h"/>
                                          </p:val>
                                        </p:tav>
                                        <p:tav tm="100000">
                                          <p:val>
                                            <p:strVal val="#ppt_h"/>
                                          </p:val>
                                        </p:tav>
                                      </p:tavLst>
                                    </p:anim>
                                    <p:animEffect transition="in" filter="fade">
                                      <p:cBhvr>
                                        <p:cTn id="9" dur="1000"/>
                                        <p:tgtEl>
                                          <p:spTgt spid="14848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1986"/>
                                        </p:tgtEl>
                                        <p:attrNameLst>
                                          <p:attrName>style.visibility</p:attrName>
                                        </p:attrNameLst>
                                      </p:cBhvr>
                                      <p:to>
                                        <p:strVal val="visible"/>
                                      </p:to>
                                    </p:set>
                                    <p:anim calcmode="lin" valueType="num">
                                      <p:cBhvr>
                                        <p:cTn id="21" dur="1000" fill="hold"/>
                                        <p:tgtEl>
                                          <p:spTgt spid="41986"/>
                                        </p:tgtEl>
                                        <p:attrNameLst>
                                          <p:attrName>ppt_w</p:attrName>
                                        </p:attrNameLst>
                                      </p:cBhvr>
                                      <p:tavLst>
                                        <p:tav tm="0">
                                          <p:val>
                                            <p:strVal val="#ppt_w*0.70"/>
                                          </p:val>
                                        </p:tav>
                                        <p:tav tm="100000">
                                          <p:val>
                                            <p:strVal val="#ppt_w"/>
                                          </p:val>
                                        </p:tav>
                                      </p:tavLst>
                                    </p:anim>
                                    <p:anim calcmode="lin" valueType="num">
                                      <p:cBhvr>
                                        <p:cTn id="22" dur="1000" fill="hold"/>
                                        <p:tgtEl>
                                          <p:spTgt spid="41986"/>
                                        </p:tgtEl>
                                        <p:attrNameLst>
                                          <p:attrName>ppt_h</p:attrName>
                                        </p:attrNameLst>
                                      </p:cBhvr>
                                      <p:tavLst>
                                        <p:tav tm="0">
                                          <p:val>
                                            <p:strVal val="#ppt_h"/>
                                          </p:val>
                                        </p:tav>
                                        <p:tav tm="100000">
                                          <p:val>
                                            <p:strVal val="#ppt_h"/>
                                          </p:val>
                                        </p:tav>
                                      </p:tavLst>
                                    </p:anim>
                                    <p:animEffect transition="in" filter="fade">
                                      <p:cBhvr>
                                        <p:cTn id="23" dur="1000"/>
                                        <p:tgtEl>
                                          <p:spTgt spid="4198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strVal val="#ppt_w*0.70"/>
                                          </p:val>
                                        </p:tav>
                                        <p:tav tm="100000">
                                          <p:val>
                                            <p:strVal val="#ppt_w"/>
                                          </p:val>
                                        </p:tav>
                                      </p:tavLst>
                                    </p:anim>
                                    <p:anim calcmode="lin" valueType="num">
                                      <p:cBhvr>
                                        <p:cTn id="29" dur="1000" fill="hold"/>
                                        <p:tgtEl>
                                          <p:spTgt spid="4"/>
                                        </p:tgtEl>
                                        <p:attrNameLst>
                                          <p:attrName>ppt_h</p:attrName>
                                        </p:attrNameLst>
                                      </p:cBhvr>
                                      <p:tavLst>
                                        <p:tav tm="0">
                                          <p:val>
                                            <p:strVal val="#ppt_h"/>
                                          </p:val>
                                        </p:tav>
                                        <p:tav tm="100000">
                                          <p:val>
                                            <p:strVal val="#ppt_h"/>
                                          </p:val>
                                        </p:tav>
                                      </p:tavLst>
                                    </p:anim>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strVal val="#ppt_w*0.70"/>
                                          </p:val>
                                        </p:tav>
                                        <p:tav tm="100000">
                                          <p:val>
                                            <p:strVal val="#ppt_w"/>
                                          </p:val>
                                        </p:tav>
                                      </p:tavLst>
                                    </p:anim>
                                    <p:anim calcmode="lin" valueType="num">
                                      <p:cBhvr>
                                        <p:cTn id="43" dur="1000" fill="hold"/>
                                        <p:tgtEl>
                                          <p:spTgt spid="5"/>
                                        </p:tgtEl>
                                        <p:attrNameLst>
                                          <p:attrName>ppt_h</p:attrName>
                                        </p:attrNameLst>
                                      </p:cBhvr>
                                      <p:tavLst>
                                        <p:tav tm="0">
                                          <p:val>
                                            <p:strVal val="#ppt_h"/>
                                          </p:val>
                                        </p:tav>
                                        <p:tav tm="100000">
                                          <p:val>
                                            <p:strVal val="#ppt_h"/>
                                          </p:val>
                                        </p:tav>
                                      </p:tavLst>
                                    </p:anim>
                                    <p:animEffect transition="in" filter="fade">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41305267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10091" cy="6858000"/>
          </a:xfrm>
          <a:prstGeom prst="rect">
            <a:avLst/>
          </a:prstGeom>
          <a:noFill/>
          <a:ln>
            <a:noFill/>
          </a:ln>
        </p:spPr>
      </p:pic>
    </p:spTree>
    <p:extLst>
      <p:ext uri="{BB962C8B-B14F-4D97-AF65-F5344CB8AC3E}">
        <p14:creationId xmlns:p14="http://schemas.microsoft.com/office/powerpoint/2010/main" val="227245606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0 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7359" y="0"/>
            <a:ext cx="9106642" cy="6858000"/>
          </a:xfrm>
          <a:prstGeom prst="rect">
            <a:avLst/>
          </a:prstGeom>
          <a:noFill/>
          <a:ln>
            <a:noFill/>
          </a:ln>
        </p:spPr>
      </p:pic>
    </p:spTree>
    <p:extLst>
      <p:ext uri="{BB962C8B-B14F-4D97-AF65-F5344CB8AC3E}">
        <p14:creationId xmlns:p14="http://schemas.microsoft.com/office/powerpoint/2010/main" val="350538702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235258922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1413154" y="160635"/>
            <a:ext cx="7623342" cy="748085"/>
          </a:xfrm>
          <a:prstGeom prst="rect">
            <a:avLst/>
          </a:prstGeom>
          <a:noFill/>
          <a:ln w="9525">
            <a:noFill/>
            <a:miter lim="800000"/>
            <a:headEnd/>
            <a:tailEnd/>
          </a:ln>
        </p:spPr>
      </p:pic>
      <p:grpSp>
        <p:nvGrpSpPr>
          <p:cNvPr id="13" name="Group 12"/>
          <p:cNvGrpSpPr/>
          <p:nvPr/>
        </p:nvGrpSpPr>
        <p:grpSpPr>
          <a:xfrm>
            <a:off x="146222" y="1268759"/>
            <a:ext cx="8746258" cy="2376265"/>
            <a:chOff x="146222" y="908719"/>
            <a:chExt cx="8746258" cy="2736305"/>
          </a:xfrm>
        </p:grpSpPr>
        <p:grpSp>
          <p:nvGrpSpPr>
            <p:cNvPr id="12" name="Group 11"/>
            <p:cNvGrpSpPr/>
            <p:nvPr/>
          </p:nvGrpSpPr>
          <p:grpSpPr>
            <a:xfrm>
              <a:off x="146222" y="908719"/>
              <a:ext cx="8746258" cy="1872209"/>
              <a:chOff x="146222" y="908719"/>
              <a:chExt cx="8746258" cy="1584177"/>
            </a:xfrm>
          </p:grpSpPr>
          <p:pic>
            <p:nvPicPr>
              <p:cNvPr id="1026" name="Picture 2"/>
              <p:cNvPicPr>
                <a:picLocks noChangeAspect="1" noChangeArrowheads="1"/>
              </p:cNvPicPr>
              <p:nvPr/>
            </p:nvPicPr>
            <p:blipFill>
              <a:blip r:embed="rId3" cstate="print"/>
              <a:srcRect/>
              <a:stretch>
                <a:fillRect/>
              </a:stretch>
            </p:blipFill>
            <p:spPr bwMode="auto">
              <a:xfrm>
                <a:off x="179512" y="908719"/>
                <a:ext cx="8208912" cy="550283"/>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46222" y="1405591"/>
                <a:ext cx="8746258" cy="1087305"/>
              </a:xfrm>
              <a:prstGeom prst="rect">
                <a:avLst/>
              </a:prstGeom>
              <a:noFill/>
              <a:ln w="9525">
                <a:noFill/>
                <a:miter lim="800000"/>
                <a:headEnd/>
                <a:tailEnd/>
              </a:ln>
            </p:spPr>
          </p:pic>
        </p:grpSp>
        <p:grpSp>
          <p:nvGrpSpPr>
            <p:cNvPr id="11" name="Group 10"/>
            <p:cNvGrpSpPr/>
            <p:nvPr/>
          </p:nvGrpSpPr>
          <p:grpSpPr>
            <a:xfrm>
              <a:off x="251521" y="2708920"/>
              <a:ext cx="8640959" cy="936104"/>
              <a:chOff x="395537" y="2492896"/>
              <a:chExt cx="8640959" cy="513094"/>
            </a:xfrm>
          </p:grpSpPr>
          <p:pic>
            <p:nvPicPr>
              <p:cNvPr id="1028" name="Picture 4"/>
              <p:cNvPicPr>
                <a:picLocks noChangeAspect="1" noChangeArrowheads="1"/>
              </p:cNvPicPr>
              <p:nvPr/>
            </p:nvPicPr>
            <p:blipFill>
              <a:blip r:embed="rId5" cstate="print"/>
              <a:srcRect/>
              <a:stretch>
                <a:fillRect/>
              </a:stretch>
            </p:blipFill>
            <p:spPr bwMode="auto">
              <a:xfrm>
                <a:off x="5868144" y="2492896"/>
                <a:ext cx="3168352" cy="504426"/>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395537" y="2623849"/>
                <a:ext cx="5472607" cy="382141"/>
              </a:xfrm>
              <a:prstGeom prst="rect">
                <a:avLst/>
              </a:prstGeom>
              <a:noFill/>
              <a:ln w="9525">
                <a:noFill/>
                <a:miter lim="800000"/>
                <a:headEnd/>
                <a:tailEnd/>
              </a:ln>
            </p:spPr>
          </p:pic>
        </p:grpSp>
      </p:grpSp>
      <p:sp>
        <p:nvSpPr>
          <p:cNvPr id="10" name="TextBox 9"/>
          <p:cNvSpPr txBox="1"/>
          <p:nvPr/>
        </p:nvSpPr>
        <p:spPr>
          <a:xfrm>
            <a:off x="8532440" y="98072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fade">
                                      <p:cBhvr>
                                        <p:cTn id="7" dur="2000"/>
                                        <p:tgtEl>
                                          <p:spTgt spid="150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cstate="print"/>
          <a:srcRect/>
          <a:stretch>
            <a:fillRect/>
          </a:stretch>
        </p:blipFill>
        <p:spPr bwMode="auto">
          <a:xfrm>
            <a:off x="236121" y="83865"/>
            <a:ext cx="8800375" cy="608831"/>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251520" y="1029029"/>
            <a:ext cx="8640960" cy="959811"/>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27906" y="2065792"/>
            <a:ext cx="8591550" cy="93116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107504" y="3232246"/>
            <a:ext cx="8736657" cy="916834"/>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131193" y="4154024"/>
            <a:ext cx="8640960" cy="931160"/>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203201" y="5089748"/>
            <a:ext cx="8606806" cy="859532"/>
          </a:xfrm>
          <a:prstGeom prst="rect">
            <a:avLst/>
          </a:prstGeom>
          <a:noFill/>
          <a:ln w="9525">
            <a:noFill/>
            <a:miter lim="800000"/>
            <a:headEnd/>
            <a:tailEnd/>
          </a:ln>
        </p:spPr>
      </p:pic>
      <p:sp>
        <p:nvSpPr>
          <p:cNvPr id="8" name="TextBox 7"/>
          <p:cNvSpPr txBox="1"/>
          <p:nvPr/>
        </p:nvSpPr>
        <p:spPr>
          <a:xfrm>
            <a:off x="860444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3000" fill="hold"/>
                                        <p:tgtEl>
                                          <p:spTgt spid="15155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3000" fill="hold"/>
                                        <p:tgtEl>
                                          <p:spTgt spid="151554"/>
                                        </p:tgtEl>
                                        <p:attrNameLst>
                                          <p:attrName>ppt_x</p:attrName>
                                        </p:attrNameLst>
                                      </p:cBhvr>
                                      <p:tavLst>
                                        <p:tav tm="0">
                                          <p:val>
                                            <p:fltVal val="-1"/>
                                          </p:val>
                                        </p:tav>
                                        <p:tav tm="50000">
                                          <p:val>
                                            <p:fltVal val="0.95"/>
                                          </p:val>
                                        </p:tav>
                                        <p:tav tm="100000">
                                          <p:val>
                                            <p:strVal val="#ppt_x"/>
                                          </p:val>
                                        </p:tav>
                                      </p:tavLst>
                                    </p:anim>
                                    <p:anim calcmode="lin" valueType="num">
                                      <p:cBhvr>
                                        <p:cTn id="9" dur="3000" fill="hold"/>
                                        <p:tgtEl>
                                          <p:spTgt spid="151554"/>
                                        </p:tgtEl>
                                        <p:attrNameLst>
                                          <p:attrName>ppt_y</p:attrName>
                                        </p:attrNameLst>
                                      </p:cBhvr>
                                      <p:tavLst>
                                        <p:tav tm="0">
                                          <p:val>
                                            <p:strVal val="#ppt_y"/>
                                          </p:val>
                                        </p:tav>
                                        <p:tav tm="100000">
                                          <p:val>
                                            <p:strVal val="#ppt_y"/>
                                          </p:val>
                                        </p:tav>
                                      </p:tavLst>
                                    </p:anim>
                                    <p:animEffect transition="in" filter="fade">
                                      <p:cBhvr>
                                        <p:cTn id="10" dur="3000"/>
                                        <p:tgtEl>
                                          <p:spTgt spid="151554"/>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3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3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17" dur="3000" fill="hold"/>
                                        <p:tgtEl>
                                          <p:spTgt spid="8"/>
                                        </p:tgtEl>
                                        <p:attrNameLst>
                                          <p:attrName>ppt_y</p:attrName>
                                        </p:attrNameLst>
                                      </p:cBhvr>
                                      <p:tavLst>
                                        <p:tav tm="0">
                                          <p:val>
                                            <p:strVal val="#ppt_y"/>
                                          </p:val>
                                        </p:tav>
                                        <p:tav tm="100000">
                                          <p:val>
                                            <p:strVal val="#ppt_y"/>
                                          </p:val>
                                        </p:tav>
                                      </p:tavLst>
                                    </p:anim>
                                    <p:animEffect transition="in" filter="fade">
                                      <p:cBhvr>
                                        <p:cTn id="18" dur="3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p:cTn id="23" dur="3000" fill="hold"/>
                                        <p:tgtEl>
                                          <p:spTgt spid="20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3000" fill="hold"/>
                                        <p:tgtEl>
                                          <p:spTgt spid="2050"/>
                                        </p:tgtEl>
                                        <p:attrNameLst>
                                          <p:attrName>ppt_x</p:attrName>
                                        </p:attrNameLst>
                                      </p:cBhvr>
                                      <p:tavLst>
                                        <p:tav tm="0">
                                          <p:val>
                                            <p:fltVal val="-1"/>
                                          </p:val>
                                        </p:tav>
                                        <p:tav tm="50000">
                                          <p:val>
                                            <p:fltVal val="0.95"/>
                                          </p:val>
                                        </p:tav>
                                        <p:tav tm="100000">
                                          <p:val>
                                            <p:strVal val="#ppt_x"/>
                                          </p:val>
                                        </p:tav>
                                      </p:tavLst>
                                    </p:anim>
                                    <p:anim calcmode="lin" valueType="num">
                                      <p:cBhvr>
                                        <p:cTn id="25" dur="3000" fill="hold"/>
                                        <p:tgtEl>
                                          <p:spTgt spid="2050"/>
                                        </p:tgtEl>
                                        <p:attrNameLst>
                                          <p:attrName>ppt_y</p:attrName>
                                        </p:attrNameLst>
                                      </p:cBhvr>
                                      <p:tavLst>
                                        <p:tav tm="0">
                                          <p:val>
                                            <p:strVal val="#ppt_y"/>
                                          </p:val>
                                        </p:tav>
                                        <p:tav tm="100000">
                                          <p:val>
                                            <p:strVal val="#ppt_y"/>
                                          </p:val>
                                        </p:tav>
                                      </p:tavLst>
                                    </p:anim>
                                    <p:animEffect transition="in" filter="fade">
                                      <p:cBhvr>
                                        <p:cTn id="26" dur="3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anim calcmode="lin" valueType="num">
                                      <p:cBhvr>
                                        <p:cTn id="31" dur="3000" fill="hold"/>
                                        <p:tgtEl>
                                          <p:spTgt spid="205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3000" fill="hold"/>
                                        <p:tgtEl>
                                          <p:spTgt spid="2051"/>
                                        </p:tgtEl>
                                        <p:attrNameLst>
                                          <p:attrName>ppt_x</p:attrName>
                                        </p:attrNameLst>
                                      </p:cBhvr>
                                      <p:tavLst>
                                        <p:tav tm="0">
                                          <p:val>
                                            <p:fltVal val="-1"/>
                                          </p:val>
                                        </p:tav>
                                        <p:tav tm="50000">
                                          <p:val>
                                            <p:fltVal val="0.95"/>
                                          </p:val>
                                        </p:tav>
                                        <p:tav tm="100000">
                                          <p:val>
                                            <p:strVal val="#ppt_x"/>
                                          </p:val>
                                        </p:tav>
                                      </p:tavLst>
                                    </p:anim>
                                    <p:anim calcmode="lin" valueType="num">
                                      <p:cBhvr>
                                        <p:cTn id="33" dur="3000" fill="hold"/>
                                        <p:tgtEl>
                                          <p:spTgt spid="2051"/>
                                        </p:tgtEl>
                                        <p:attrNameLst>
                                          <p:attrName>ppt_y</p:attrName>
                                        </p:attrNameLst>
                                      </p:cBhvr>
                                      <p:tavLst>
                                        <p:tav tm="0">
                                          <p:val>
                                            <p:strVal val="#ppt_y"/>
                                          </p:val>
                                        </p:tav>
                                        <p:tav tm="100000">
                                          <p:val>
                                            <p:strVal val="#ppt_y"/>
                                          </p:val>
                                        </p:tav>
                                      </p:tavLst>
                                    </p:anim>
                                    <p:animEffect transition="in" filter="fade">
                                      <p:cBhvr>
                                        <p:cTn id="34" dur="3000"/>
                                        <p:tgtEl>
                                          <p:spTgt spid="2051"/>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anim calcmode="lin" valueType="num">
                                      <p:cBhvr>
                                        <p:cTn id="39" dur="3000" fill="hold"/>
                                        <p:tgtEl>
                                          <p:spTgt spid="205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3000" fill="hold"/>
                                        <p:tgtEl>
                                          <p:spTgt spid="2052"/>
                                        </p:tgtEl>
                                        <p:attrNameLst>
                                          <p:attrName>ppt_x</p:attrName>
                                        </p:attrNameLst>
                                      </p:cBhvr>
                                      <p:tavLst>
                                        <p:tav tm="0">
                                          <p:val>
                                            <p:fltVal val="-1"/>
                                          </p:val>
                                        </p:tav>
                                        <p:tav tm="50000">
                                          <p:val>
                                            <p:fltVal val="0.95"/>
                                          </p:val>
                                        </p:tav>
                                        <p:tav tm="100000">
                                          <p:val>
                                            <p:strVal val="#ppt_x"/>
                                          </p:val>
                                        </p:tav>
                                      </p:tavLst>
                                    </p:anim>
                                    <p:anim calcmode="lin" valueType="num">
                                      <p:cBhvr>
                                        <p:cTn id="41" dur="3000" fill="hold"/>
                                        <p:tgtEl>
                                          <p:spTgt spid="2052"/>
                                        </p:tgtEl>
                                        <p:attrNameLst>
                                          <p:attrName>ppt_y</p:attrName>
                                        </p:attrNameLst>
                                      </p:cBhvr>
                                      <p:tavLst>
                                        <p:tav tm="0">
                                          <p:val>
                                            <p:strVal val="#ppt_y"/>
                                          </p:val>
                                        </p:tav>
                                        <p:tav tm="100000">
                                          <p:val>
                                            <p:strVal val="#ppt_y"/>
                                          </p:val>
                                        </p:tav>
                                      </p:tavLst>
                                    </p:anim>
                                    <p:animEffect transition="in" filter="fade">
                                      <p:cBhvr>
                                        <p:cTn id="42" dur="3000"/>
                                        <p:tgtEl>
                                          <p:spTgt spid="2052"/>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nodeType="clickEffect">
                                  <p:stCondLst>
                                    <p:cond delay="0"/>
                                  </p:stCondLst>
                                  <p:childTnLst>
                                    <p:set>
                                      <p:cBhvr>
                                        <p:cTn id="46" dur="1" fill="hold">
                                          <p:stCondLst>
                                            <p:cond delay="0"/>
                                          </p:stCondLst>
                                        </p:cTn>
                                        <p:tgtEl>
                                          <p:spTgt spid="2053"/>
                                        </p:tgtEl>
                                        <p:attrNameLst>
                                          <p:attrName>style.visibility</p:attrName>
                                        </p:attrNameLst>
                                      </p:cBhvr>
                                      <p:to>
                                        <p:strVal val="visible"/>
                                      </p:to>
                                    </p:set>
                                    <p:anim calcmode="lin" valueType="num">
                                      <p:cBhvr>
                                        <p:cTn id="47" dur="3000" fill="hold"/>
                                        <p:tgtEl>
                                          <p:spTgt spid="205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3000" fill="hold"/>
                                        <p:tgtEl>
                                          <p:spTgt spid="2053"/>
                                        </p:tgtEl>
                                        <p:attrNameLst>
                                          <p:attrName>ppt_x</p:attrName>
                                        </p:attrNameLst>
                                      </p:cBhvr>
                                      <p:tavLst>
                                        <p:tav tm="0">
                                          <p:val>
                                            <p:fltVal val="-1"/>
                                          </p:val>
                                        </p:tav>
                                        <p:tav tm="50000">
                                          <p:val>
                                            <p:fltVal val="0.95"/>
                                          </p:val>
                                        </p:tav>
                                        <p:tav tm="100000">
                                          <p:val>
                                            <p:strVal val="#ppt_x"/>
                                          </p:val>
                                        </p:tav>
                                      </p:tavLst>
                                    </p:anim>
                                    <p:anim calcmode="lin" valueType="num">
                                      <p:cBhvr>
                                        <p:cTn id="49" dur="3000" fill="hold"/>
                                        <p:tgtEl>
                                          <p:spTgt spid="2053"/>
                                        </p:tgtEl>
                                        <p:attrNameLst>
                                          <p:attrName>ppt_y</p:attrName>
                                        </p:attrNameLst>
                                      </p:cBhvr>
                                      <p:tavLst>
                                        <p:tav tm="0">
                                          <p:val>
                                            <p:strVal val="#ppt_y"/>
                                          </p:val>
                                        </p:tav>
                                        <p:tav tm="100000">
                                          <p:val>
                                            <p:strVal val="#ppt_y"/>
                                          </p:val>
                                        </p:tav>
                                      </p:tavLst>
                                    </p:anim>
                                    <p:animEffect transition="in" filter="fade">
                                      <p:cBhvr>
                                        <p:cTn id="50" dur="3000"/>
                                        <p:tgtEl>
                                          <p:spTgt spid="2053"/>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nodeType="clickEffect">
                                  <p:stCondLst>
                                    <p:cond delay="0"/>
                                  </p:stCondLst>
                                  <p:childTnLst>
                                    <p:set>
                                      <p:cBhvr>
                                        <p:cTn id="54" dur="1" fill="hold">
                                          <p:stCondLst>
                                            <p:cond delay="0"/>
                                          </p:stCondLst>
                                        </p:cTn>
                                        <p:tgtEl>
                                          <p:spTgt spid="2054"/>
                                        </p:tgtEl>
                                        <p:attrNameLst>
                                          <p:attrName>style.visibility</p:attrName>
                                        </p:attrNameLst>
                                      </p:cBhvr>
                                      <p:to>
                                        <p:strVal val="visible"/>
                                      </p:to>
                                    </p:set>
                                    <p:anim calcmode="lin" valueType="num">
                                      <p:cBhvr>
                                        <p:cTn id="55" dur="3000" fill="hold"/>
                                        <p:tgtEl>
                                          <p:spTgt spid="205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3000" fill="hold"/>
                                        <p:tgtEl>
                                          <p:spTgt spid="2054"/>
                                        </p:tgtEl>
                                        <p:attrNameLst>
                                          <p:attrName>ppt_x</p:attrName>
                                        </p:attrNameLst>
                                      </p:cBhvr>
                                      <p:tavLst>
                                        <p:tav tm="0">
                                          <p:val>
                                            <p:fltVal val="-1"/>
                                          </p:val>
                                        </p:tav>
                                        <p:tav tm="50000">
                                          <p:val>
                                            <p:fltVal val="0.95"/>
                                          </p:val>
                                        </p:tav>
                                        <p:tav tm="100000">
                                          <p:val>
                                            <p:strVal val="#ppt_x"/>
                                          </p:val>
                                        </p:tav>
                                      </p:tavLst>
                                    </p:anim>
                                    <p:anim calcmode="lin" valueType="num">
                                      <p:cBhvr>
                                        <p:cTn id="57" dur="3000" fill="hold"/>
                                        <p:tgtEl>
                                          <p:spTgt spid="2054"/>
                                        </p:tgtEl>
                                        <p:attrNameLst>
                                          <p:attrName>ppt_y</p:attrName>
                                        </p:attrNameLst>
                                      </p:cBhvr>
                                      <p:tavLst>
                                        <p:tav tm="0">
                                          <p:val>
                                            <p:strVal val="#ppt_y"/>
                                          </p:val>
                                        </p:tav>
                                        <p:tav tm="100000">
                                          <p:val>
                                            <p:strVal val="#ppt_y"/>
                                          </p:val>
                                        </p:tav>
                                      </p:tavLst>
                                    </p:anim>
                                    <p:animEffect transition="in" filter="fade">
                                      <p:cBhvr>
                                        <p:cTn id="58" dur="3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004608678"/>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a:stretch>
            <a:fillRect/>
          </a:stretch>
        </p:blipFill>
        <p:spPr bwMode="auto">
          <a:xfrm>
            <a:off x="1094820" y="188640"/>
            <a:ext cx="7869668" cy="792088"/>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288032" y="955005"/>
            <a:ext cx="8244408" cy="2546003"/>
          </a:xfrm>
          <a:prstGeom prst="rect">
            <a:avLst/>
          </a:prstGeom>
          <a:noFill/>
          <a:ln w="9525">
            <a:noFill/>
            <a:miter lim="800000"/>
            <a:headEnd/>
            <a:tailEnd/>
          </a:ln>
        </p:spPr>
      </p:pic>
      <p:sp>
        <p:nvSpPr>
          <p:cNvPr id="4" name="TextBox 3"/>
          <p:cNvSpPr txBox="1"/>
          <p:nvPr/>
        </p:nvSpPr>
        <p:spPr>
          <a:xfrm>
            <a:off x="8578322"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 calcmode="lin" valueType="num">
                                      <p:cBhvr>
                                        <p:cTn id="7" dur="3000" fill="hold"/>
                                        <p:tgtEl>
                                          <p:spTgt spid="15257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3000" fill="hold"/>
                                        <p:tgtEl>
                                          <p:spTgt spid="152578"/>
                                        </p:tgtEl>
                                        <p:attrNameLst>
                                          <p:attrName>ppt_x</p:attrName>
                                        </p:attrNameLst>
                                      </p:cBhvr>
                                      <p:tavLst>
                                        <p:tav tm="0">
                                          <p:val>
                                            <p:fltVal val="-1"/>
                                          </p:val>
                                        </p:tav>
                                        <p:tav tm="50000">
                                          <p:val>
                                            <p:fltVal val="0.95"/>
                                          </p:val>
                                        </p:tav>
                                        <p:tav tm="100000">
                                          <p:val>
                                            <p:strVal val="#ppt_x"/>
                                          </p:val>
                                        </p:tav>
                                      </p:tavLst>
                                    </p:anim>
                                    <p:anim calcmode="lin" valueType="num">
                                      <p:cBhvr>
                                        <p:cTn id="9" dur="3000" fill="hold"/>
                                        <p:tgtEl>
                                          <p:spTgt spid="152578"/>
                                        </p:tgtEl>
                                        <p:attrNameLst>
                                          <p:attrName>ppt_y</p:attrName>
                                        </p:attrNameLst>
                                      </p:cBhvr>
                                      <p:tavLst>
                                        <p:tav tm="0">
                                          <p:val>
                                            <p:strVal val="#ppt_y"/>
                                          </p:val>
                                        </p:tav>
                                        <p:tav tm="100000">
                                          <p:val>
                                            <p:strVal val="#ppt_y"/>
                                          </p:val>
                                        </p:tav>
                                      </p:tavLst>
                                    </p:anim>
                                    <p:animEffect transition="in" filter="fade">
                                      <p:cBhvr>
                                        <p:cTn id="10" dur="3000"/>
                                        <p:tgtEl>
                                          <p:spTgt spid="152578"/>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3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7" dur="3000" fill="hold"/>
                                        <p:tgtEl>
                                          <p:spTgt spid="4"/>
                                        </p:tgtEl>
                                        <p:attrNameLst>
                                          <p:attrName>ppt_y</p:attrName>
                                        </p:attrNameLst>
                                      </p:cBhvr>
                                      <p:tavLst>
                                        <p:tav tm="0">
                                          <p:val>
                                            <p:strVal val="#ppt_y"/>
                                          </p:val>
                                        </p:tav>
                                        <p:tav tm="100000">
                                          <p:val>
                                            <p:strVal val="#ppt_y"/>
                                          </p:val>
                                        </p:tav>
                                      </p:tavLst>
                                    </p:anim>
                                    <p:animEffect transition="in" filter="fade">
                                      <p:cBhvr>
                                        <p:cTn id="18" dur="3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3000" fill="hold"/>
                                        <p:tgtEl>
                                          <p:spTgt spid="307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3000" fill="hold"/>
                                        <p:tgtEl>
                                          <p:spTgt spid="3074"/>
                                        </p:tgtEl>
                                        <p:attrNameLst>
                                          <p:attrName>ppt_x</p:attrName>
                                        </p:attrNameLst>
                                      </p:cBhvr>
                                      <p:tavLst>
                                        <p:tav tm="0">
                                          <p:val>
                                            <p:fltVal val="-1"/>
                                          </p:val>
                                        </p:tav>
                                        <p:tav tm="50000">
                                          <p:val>
                                            <p:fltVal val="0.95"/>
                                          </p:val>
                                        </p:tav>
                                        <p:tav tm="100000">
                                          <p:val>
                                            <p:strVal val="#ppt_x"/>
                                          </p:val>
                                        </p:tav>
                                      </p:tavLst>
                                    </p:anim>
                                    <p:anim calcmode="lin" valueType="num">
                                      <p:cBhvr>
                                        <p:cTn id="25" dur="3000" fill="hold"/>
                                        <p:tgtEl>
                                          <p:spTgt spid="3074"/>
                                        </p:tgtEl>
                                        <p:attrNameLst>
                                          <p:attrName>ppt_y</p:attrName>
                                        </p:attrNameLst>
                                      </p:cBhvr>
                                      <p:tavLst>
                                        <p:tav tm="0">
                                          <p:val>
                                            <p:strVal val="#ppt_y"/>
                                          </p:val>
                                        </p:tav>
                                        <p:tav tm="100000">
                                          <p:val>
                                            <p:strVal val="#ppt_y"/>
                                          </p:val>
                                        </p:tav>
                                      </p:tavLst>
                                    </p:anim>
                                    <p:animEffect transition="in" filter="fade">
                                      <p:cBhvr>
                                        <p:cTn id="26" dur="3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a:stretch>
            <a:fillRect/>
          </a:stretch>
        </p:blipFill>
        <p:spPr bwMode="auto">
          <a:xfrm>
            <a:off x="395536" y="145146"/>
            <a:ext cx="8712968" cy="431539"/>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395536" y="548680"/>
            <a:ext cx="8136904" cy="1224136"/>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5496" y="3212976"/>
            <a:ext cx="8649930" cy="72008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96820" y="1628800"/>
            <a:ext cx="8579636" cy="1656184"/>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a:stretch>
            <a:fillRect/>
          </a:stretch>
        </p:blipFill>
        <p:spPr bwMode="auto">
          <a:xfrm>
            <a:off x="360616" y="4005064"/>
            <a:ext cx="8352489" cy="648072"/>
          </a:xfrm>
          <a:prstGeom prst="rect">
            <a:avLst/>
          </a:prstGeom>
          <a:noFill/>
          <a:ln w="9525">
            <a:noFill/>
            <a:miter lim="800000"/>
            <a:headEnd/>
            <a:tailEnd/>
          </a:ln>
        </p:spPr>
      </p:pic>
      <p:pic>
        <p:nvPicPr>
          <p:cNvPr id="4102" name="Picture 6"/>
          <p:cNvPicPr>
            <a:picLocks noChangeAspect="1" noChangeArrowheads="1"/>
          </p:cNvPicPr>
          <p:nvPr/>
        </p:nvPicPr>
        <p:blipFill>
          <a:blip r:embed="rId7" cstate="print"/>
          <a:srcRect/>
          <a:stretch>
            <a:fillRect/>
          </a:stretch>
        </p:blipFill>
        <p:spPr bwMode="auto">
          <a:xfrm>
            <a:off x="432054" y="4581128"/>
            <a:ext cx="8231904" cy="648072"/>
          </a:xfrm>
          <a:prstGeom prst="rect">
            <a:avLst/>
          </a:prstGeom>
          <a:noFill/>
          <a:ln w="9525">
            <a:noFill/>
            <a:miter lim="800000"/>
            <a:headEnd/>
            <a:tailEnd/>
          </a:ln>
        </p:spPr>
      </p:pic>
      <p:pic>
        <p:nvPicPr>
          <p:cNvPr id="4103" name="Picture 7"/>
          <p:cNvPicPr>
            <a:picLocks noChangeAspect="1" noChangeArrowheads="1"/>
          </p:cNvPicPr>
          <p:nvPr/>
        </p:nvPicPr>
        <p:blipFill>
          <a:blip r:embed="rId8" cstate="print"/>
          <a:srcRect/>
          <a:stretch>
            <a:fillRect/>
          </a:stretch>
        </p:blipFill>
        <p:spPr bwMode="auto">
          <a:xfrm>
            <a:off x="365379" y="5157192"/>
            <a:ext cx="8344449" cy="1512168"/>
          </a:xfrm>
          <a:prstGeom prst="rect">
            <a:avLst/>
          </a:prstGeom>
          <a:noFill/>
          <a:ln w="9525">
            <a:noFill/>
            <a:miter lim="800000"/>
            <a:headEnd/>
            <a:tailEnd/>
          </a:ln>
        </p:spPr>
      </p:pic>
      <p:sp>
        <p:nvSpPr>
          <p:cNvPr id="9" name="TextBox 8"/>
          <p:cNvSpPr txBox="1"/>
          <p:nvPr/>
        </p:nvSpPr>
        <p:spPr>
          <a:xfrm>
            <a:off x="8604448" y="54868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3602"/>
                                        </p:tgtEl>
                                        <p:attrNameLst>
                                          <p:attrName>style.visibility</p:attrName>
                                        </p:attrNameLst>
                                      </p:cBhvr>
                                      <p:to>
                                        <p:strVal val="visible"/>
                                      </p:to>
                                    </p:set>
                                    <p:animEffect transition="in" filter="wipe(down)">
                                      <p:cBhvr>
                                        <p:cTn id="7" dur="3000"/>
                                        <p:tgtEl>
                                          <p:spTgt spid="1536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30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30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wipe(down)">
                                      <p:cBhvr>
                                        <p:cTn id="27" dur="3000"/>
                                        <p:tgtEl>
                                          <p:spTgt spid="409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101"/>
                                        </p:tgtEl>
                                        <p:attrNameLst>
                                          <p:attrName>style.visibility</p:attrName>
                                        </p:attrNameLst>
                                      </p:cBhvr>
                                      <p:to>
                                        <p:strVal val="visible"/>
                                      </p:to>
                                    </p:set>
                                    <p:animEffect transition="in" filter="wipe(down)">
                                      <p:cBhvr>
                                        <p:cTn id="32" dur="3000"/>
                                        <p:tgtEl>
                                          <p:spTgt spid="410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102"/>
                                        </p:tgtEl>
                                        <p:attrNameLst>
                                          <p:attrName>style.visibility</p:attrName>
                                        </p:attrNameLst>
                                      </p:cBhvr>
                                      <p:to>
                                        <p:strVal val="visible"/>
                                      </p:to>
                                    </p:set>
                                    <p:animEffect transition="in" filter="wipe(down)">
                                      <p:cBhvr>
                                        <p:cTn id="37" dur="3000"/>
                                        <p:tgtEl>
                                          <p:spTgt spid="410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103"/>
                                        </p:tgtEl>
                                        <p:attrNameLst>
                                          <p:attrName>style.visibility</p:attrName>
                                        </p:attrNameLst>
                                      </p:cBhvr>
                                      <p:to>
                                        <p:strVal val="visible"/>
                                      </p:to>
                                    </p:set>
                                    <p:animEffect transition="in" filter="wipe(down)">
                                      <p:cBhvr>
                                        <p:cTn id="42" dur="3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p:cNvPicPr>
            <a:picLocks noChangeAspect="1" noChangeArrowheads="1"/>
          </p:cNvPicPr>
          <p:nvPr/>
        </p:nvPicPr>
        <p:blipFill>
          <a:blip r:embed="rId2" cstate="print"/>
          <a:srcRect/>
          <a:stretch>
            <a:fillRect/>
          </a:stretch>
        </p:blipFill>
        <p:spPr bwMode="auto">
          <a:xfrm>
            <a:off x="3628972" y="116632"/>
            <a:ext cx="5407524" cy="1011163"/>
          </a:xfrm>
          <a:prstGeom prst="rect">
            <a:avLst/>
          </a:prstGeom>
          <a:noFill/>
          <a:ln w="9525">
            <a:noFill/>
            <a:miter lim="800000"/>
            <a:headEnd/>
            <a:tailEnd/>
          </a:ln>
        </p:spPr>
      </p:pic>
      <p:grpSp>
        <p:nvGrpSpPr>
          <p:cNvPr id="5" name="Group 4"/>
          <p:cNvGrpSpPr/>
          <p:nvPr/>
        </p:nvGrpSpPr>
        <p:grpSpPr>
          <a:xfrm>
            <a:off x="246881" y="1556792"/>
            <a:ext cx="8357567" cy="1656184"/>
            <a:chOff x="246881" y="1052736"/>
            <a:chExt cx="8357567" cy="1296144"/>
          </a:xfrm>
        </p:grpSpPr>
        <p:pic>
          <p:nvPicPr>
            <p:cNvPr id="5122" name="Picture 2"/>
            <p:cNvPicPr>
              <a:picLocks noChangeAspect="1" noChangeArrowheads="1"/>
            </p:cNvPicPr>
            <p:nvPr/>
          </p:nvPicPr>
          <p:blipFill>
            <a:blip r:embed="rId3" cstate="print"/>
            <a:srcRect/>
            <a:stretch>
              <a:fillRect/>
            </a:stretch>
          </p:blipFill>
          <p:spPr bwMode="auto">
            <a:xfrm>
              <a:off x="467544" y="1052736"/>
              <a:ext cx="8064896" cy="432048"/>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246881" y="1556792"/>
              <a:ext cx="8357567" cy="792088"/>
            </a:xfrm>
            <a:prstGeom prst="rect">
              <a:avLst/>
            </a:prstGeom>
            <a:noFill/>
            <a:ln w="9525">
              <a:noFill/>
              <a:miter lim="800000"/>
              <a:headEnd/>
              <a:tailEnd/>
            </a:ln>
          </p:spPr>
        </p:pic>
      </p:grpSp>
      <p:pic>
        <p:nvPicPr>
          <p:cNvPr id="5124" name="Picture 4"/>
          <p:cNvPicPr>
            <a:picLocks noChangeAspect="1" noChangeArrowheads="1"/>
          </p:cNvPicPr>
          <p:nvPr/>
        </p:nvPicPr>
        <p:blipFill>
          <a:blip r:embed="rId5" cstate="print"/>
          <a:srcRect/>
          <a:stretch>
            <a:fillRect/>
          </a:stretch>
        </p:blipFill>
        <p:spPr bwMode="auto">
          <a:xfrm>
            <a:off x="4126557" y="1124744"/>
            <a:ext cx="4333875" cy="360040"/>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3601471" y="3429000"/>
            <a:ext cx="5146993" cy="936104"/>
          </a:xfrm>
          <a:prstGeom prst="rect">
            <a:avLst/>
          </a:prstGeom>
          <a:noFill/>
          <a:ln w="9525">
            <a:noFill/>
            <a:miter lim="800000"/>
            <a:headEnd/>
            <a:tailEnd/>
          </a:ln>
        </p:spPr>
      </p:pic>
      <p:grpSp>
        <p:nvGrpSpPr>
          <p:cNvPr id="8" name="Group 7"/>
          <p:cNvGrpSpPr/>
          <p:nvPr/>
        </p:nvGrpSpPr>
        <p:grpSpPr>
          <a:xfrm>
            <a:off x="755576" y="4509120"/>
            <a:ext cx="7632848" cy="936104"/>
            <a:chOff x="1187624" y="836712"/>
            <a:chExt cx="7632848" cy="936104"/>
          </a:xfrm>
        </p:grpSpPr>
        <p:pic>
          <p:nvPicPr>
            <p:cNvPr id="9" name="Picture 2"/>
            <p:cNvPicPr>
              <a:picLocks noChangeAspect="1" noChangeArrowheads="1"/>
            </p:cNvPicPr>
            <p:nvPr/>
          </p:nvPicPr>
          <p:blipFill>
            <a:blip r:embed="rId7" cstate="print"/>
            <a:srcRect/>
            <a:stretch>
              <a:fillRect/>
            </a:stretch>
          </p:blipFill>
          <p:spPr bwMode="auto">
            <a:xfrm>
              <a:off x="1187624" y="836712"/>
              <a:ext cx="7632848" cy="504056"/>
            </a:xfrm>
            <a:prstGeom prst="rect">
              <a:avLst/>
            </a:prstGeom>
            <a:noFill/>
            <a:ln w="9525">
              <a:noFill/>
              <a:miter lim="800000"/>
              <a:headEnd/>
              <a:tailEnd/>
            </a:ln>
          </p:spPr>
        </p:pic>
        <p:pic>
          <p:nvPicPr>
            <p:cNvPr id="10" name="Picture 3"/>
            <p:cNvPicPr>
              <a:picLocks noChangeAspect="1" noChangeArrowheads="1"/>
            </p:cNvPicPr>
            <p:nvPr/>
          </p:nvPicPr>
          <p:blipFill>
            <a:blip r:embed="rId8" cstate="print"/>
            <a:srcRect/>
            <a:stretch>
              <a:fillRect/>
            </a:stretch>
          </p:blipFill>
          <p:spPr bwMode="auto">
            <a:xfrm>
              <a:off x="2854251" y="1288951"/>
              <a:ext cx="5894213" cy="483865"/>
            </a:xfrm>
            <a:prstGeom prst="rect">
              <a:avLst/>
            </a:prstGeom>
            <a:noFill/>
            <a:ln w="9525">
              <a:noFill/>
              <a:miter lim="800000"/>
              <a:headEnd/>
              <a:tailEnd/>
            </a:ln>
          </p:spPr>
        </p:pic>
      </p:grpSp>
      <p:sp>
        <p:nvSpPr>
          <p:cNvPr id="11" name="TextBox 10"/>
          <p:cNvSpPr txBox="1"/>
          <p:nvPr/>
        </p:nvSpPr>
        <p:spPr>
          <a:xfrm>
            <a:off x="8604448" y="10231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2" name="TextBox 11"/>
          <p:cNvSpPr txBox="1"/>
          <p:nvPr/>
        </p:nvSpPr>
        <p:spPr>
          <a:xfrm>
            <a:off x="8532440" y="450912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54627"/>
                                        </p:tgtEl>
                                        <p:attrNameLst>
                                          <p:attrName>style.visibility</p:attrName>
                                        </p:attrNameLst>
                                      </p:cBhvr>
                                      <p:to>
                                        <p:strVal val="visible"/>
                                      </p:to>
                                    </p:set>
                                    <p:anim calcmode="lin" valueType="num">
                                      <p:cBhvr>
                                        <p:cTn id="7" dur="2000" fill="hold"/>
                                        <p:tgtEl>
                                          <p:spTgt spid="15462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154627"/>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154627"/>
                                        </p:tgtEl>
                                        <p:attrNameLst>
                                          <p:attrName>ppt_y</p:attrName>
                                        </p:attrNameLst>
                                      </p:cBhvr>
                                      <p:tavLst>
                                        <p:tav tm="0">
                                          <p:val>
                                            <p:strVal val="#ppt_y"/>
                                          </p:val>
                                        </p:tav>
                                        <p:tav tm="100000">
                                          <p:val>
                                            <p:strVal val="#ppt_y"/>
                                          </p:val>
                                        </p:tav>
                                      </p:tavLst>
                                    </p:anim>
                                    <p:animEffect transition="in" filter="fade">
                                      <p:cBhvr>
                                        <p:cTn id="10" dur="2000"/>
                                        <p:tgtEl>
                                          <p:spTgt spid="154627"/>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2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2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17" dur="2000" fill="hold"/>
                                        <p:tgtEl>
                                          <p:spTgt spid="11"/>
                                        </p:tgtEl>
                                        <p:attrNameLst>
                                          <p:attrName>ppt_y</p:attrName>
                                        </p:attrNameLst>
                                      </p:cBhvr>
                                      <p:tavLst>
                                        <p:tav tm="0">
                                          <p:val>
                                            <p:strVal val="#ppt_y"/>
                                          </p:val>
                                        </p:tav>
                                        <p:tav tm="100000">
                                          <p:val>
                                            <p:strVal val="#ppt_y"/>
                                          </p:val>
                                        </p:tav>
                                      </p:tavLst>
                                    </p:anim>
                                    <p:animEffect transition="in" filter="fade">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anim calcmode="lin" valueType="num">
                                      <p:cBhvr>
                                        <p:cTn id="23" dur="2000" fill="hold"/>
                                        <p:tgtEl>
                                          <p:spTgt spid="512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2000" fill="hold"/>
                                        <p:tgtEl>
                                          <p:spTgt spid="5124"/>
                                        </p:tgtEl>
                                        <p:attrNameLst>
                                          <p:attrName>ppt_x</p:attrName>
                                        </p:attrNameLst>
                                      </p:cBhvr>
                                      <p:tavLst>
                                        <p:tav tm="0">
                                          <p:val>
                                            <p:fltVal val="-1"/>
                                          </p:val>
                                        </p:tav>
                                        <p:tav tm="50000">
                                          <p:val>
                                            <p:fltVal val="0.95"/>
                                          </p:val>
                                        </p:tav>
                                        <p:tav tm="100000">
                                          <p:val>
                                            <p:strVal val="#ppt_x"/>
                                          </p:val>
                                        </p:tav>
                                      </p:tavLst>
                                    </p:anim>
                                    <p:anim calcmode="lin" valueType="num">
                                      <p:cBhvr>
                                        <p:cTn id="25" dur="2000" fill="hold"/>
                                        <p:tgtEl>
                                          <p:spTgt spid="5124"/>
                                        </p:tgtEl>
                                        <p:attrNameLst>
                                          <p:attrName>ppt_y</p:attrName>
                                        </p:attrNameLst>
                                      </p:cBhvr>
                                      <p:tavLst>
                                        <p:tav tm="0">
                                          <p:val>
                                            <p:strVal val="#ppt_y"/>
                                          </p:val>
                                        </p:tav>
                                        <p:tav tm="100000">
                                          <p:val>
                                            <p:strVal val="#ppt_y"/>
                                          </p:val>
                                        </p:tav>
                                      </p:tavLst>
                                    </p:anim>
                                    <p:animEffect transition="in" filter="fade">
                                      <p:cBhvr>
                                        <p:cTn id="26" dur="2000"/>
                                        <p:tgtEl>
                                          <p:spTgt spid="5124"/>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2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2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33" dur="2000" fill="hold"/>
                                        <p:tgtEl>
                                          <p:spTgt spid="5"/>
                                        </p:tgtEl>
                                        <p:attrNameLst>
                                          <p:attrName>ppt_y</p:attrName>
                                        </p:attrNameLst>
                                      </p:cBhvr>
                                      <p:tavLst>
                                        <p:tav tm="0">
                                          <p:val>
                                            <p:strVal val="#ppt_y"/>
                                          </p:val>
                                        </p:tav>
                                        <p:tav tm="100000">
                                          <p:val>
                                            <p:strVal val="#ppt_y"/>
                                          </p:val>
                                        </p:tav>
                                      </p:tavLst>
                                    </p:anim>
                                    <p:animEffect transition="in" filter="fade">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2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2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41" dur="2000" fill="hold"/>
                                        <p:tgtEl>
                                          <p:spTgt spid="7"/>
                                        </p:tgtEl>
                                        <p:attrNameLst>
                                          <p:attrName>ppt_y</p:attrName>
                                        </p:attrNameLst>
                                      </p:cBhvr>
                                      <p:tavLst>
                                        <p:tav tm="0">
                                          <p:val>
                                            <p:strVal val="#ppt_y"/>
                                          </p:val>
                                        </p:tav>
                                        <p:tav tm="100000">
                                          <p:val>
                                            <p:strVal val="#ppt_y"/>
                                          </p:val>
                                        </p:tav>
                                      </p:tavLst>
                                    </p:anim>
                                    <p:animEffect transition="in" filter="fade">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2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2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49" dur="2000" fill="hold"/>
                                        <p:tgtEl>
                                          <p:spTgt spid="12"/>
                                        </p:tgtEl>
                                        <p:attrNameLst>
                                          <p:attrName>ppt_y</p:attrName>
                                        </p:attrNameLst>
                                      </p:cBhvr>
                                      <p:tavLst>
                                        <p:tav tm="0">
                                          <p:val>
                                            <p:strVal val="#ppt_y"/>
                                          </p:val>
                                        </p:tav>
                                        <p:tav tm="100000">
                                          <p:val>
                                            <p:strVal val="#ppt_y"/>
                                          </p:val>
                                        </p:tav>
                                      </p:tavLst>
                                    </p:anim>
                                    <p:animEffect transition="in" filter="fade">
                                      <p:cBhvr>
                                        <p:cTn id="50" dur="2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2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2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57" dur="2000" fill="hold"/>
                                        <p:tgtEl>
                                          <p:spTgt spid="8"/>
                                        </p:tgtEl>
                                        <p:attrNameLst>
                                          <p:attrName>ppt_y</p:attrName>
                                        </p:attrNameLst>
                                      </p:cBhvr>
                                      <p:tavLst>
                                        <p:tav tm="0">
                                          <p:val>
                                            <p:strVal val="#ppt_y"/>
                                          </p:val>
                                        </p:tav>
                                        <p:tav tm="100000">
                                          <p:val>
                                            <p:strVal val="#ppt_y"/>
                                          </p:val>
                                        </p:tav>
                                      </p:tavLst>
                                    </p:anim>
                                    <p:animEffect transition="in" filter="fade">
                                      <p:cBhvr>
                                        <p:cTn id="5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896348966"/>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10036143"/>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6862518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113545438"/>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6292529" y="188640"/>
            <a:ext cx="2671959" cy="441003"/>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360040" y="863947"/>
            <a:ext cx="8388424" cy="2060997"/>
          </a:xfrm>
          <a:prstGeom prst="rect">
            <a:avLst/>
          </a:prstGeom>
          <a:noFill/>
          <a:ln w="9525">
            <a:noFill/>
            <a:miter lim="800000"/>
            <a:headEnd/>
            <a:tailEnd/>
          </a:ln>
        </p:spPr>
      </p:pic>
      <p:sp>
        <p:nvSpPr>
          <p:cNvPr id="4" name="TextBox 3"/>
          <p:cNvSpPr txBox="1"/>
          <p:nvPr/>
        </p:nvSpPr>
        <p:spPr>
          <a:xfrm>
            <a:off x="860444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 calcmode="lin" valueType="num">
                                      <p:cBhvr>
                                        <p:cTn id="7" dur="3000" fill="hold"/>
                                        <p:tgtEl>
                                          <p:spTgt spid="156674"/>
                                        </p:tgtEl>
                                        <p:attrNameLst>
                                          <p:attrName>ppt_w</p:attrName>
                                        </p:attrNameLst>
                                      </p:cBhvr>
                                      <p:tavLst>
                                        <p:tav tm="0">
                                          <p:val>
                                            <p:fltVal val="0"/>
                                          </p:val>
                                        </p:tav>
                                        <p:tav tm="100000">
                                          <p:val>
                                            <p:strVal val="#ppt_w"/>
                                          </p:val>
                                        </p:tav>
                                      </p:tavLst>
                                    </p:anim>
                                    <p:anim calcmode="lin" valueType="num">
                                      <p:cBhvr>
                                        <p:cTn id="8" dur="3000" fill="hold"/>
                                        <p:tgtEl>
                                          <p:spTgt spid="1566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fltVal val="0"/>
                                          </p:val>
                                        </p:tav>
                                        <p:tav tm="100000">
                                          <p:val>
                                            <p:strVal val="#ppt_w"/>
                                          </p:val>
                                        </p:tav>
                                      </p:tavLst>
                                    </p:anim>
                                    <p:anim calcmode="lin" valueType="num">
                                      <p:cBhvr>
                                        <p:cTn id="14" dur="3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p:cTn id="19" dur="3000" fill="hold"/>
                                        <p:tgtEl>
                                          <p:spTgt spid="7170"/>
                                        </p:tgtEl>
                                        <p:attrNameLst>
                                          <p:attrName>ppt_w</p:attrName>
                                        </p:attrNameLst>
                                      </p:cBhvr>
                                      <p:tavLst>
                                        <p:tav tm="0">
                                          <p:val>
                                            <p:fltVal val="0"/>
                                          </p:val>
                                        </p:tav>
                                        <p:tav tm="100000">
                                          <p:val>
                                            <p:strVal val="#ppt_w"/>
                                          </p:val>
                                        </p:tav>
                                      </p:tavLst>
                                    </p:anim>
                                    <p:anim calcmode="lin" valueType="num">
                                      <p:cBhvr>
                                        <p:cTn id="20" dur="3000" fill="hold"/>
                                        <p:tgtEl>
                                          <p:spTgt spid="7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a:stretch>
            <a:fillRect/>
          </a:stretch>
        </p:blipFill>
        <p:spPr bwMode="auto">
          <a:xfrm>
            <a:off x="2555776" y="88627"/>
            <a:ext cx="6438829" cy="676077"/>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216024" y="1337295"/>
            <a:ext cx="8676456" cy="4251945"/>
          </a:xfrm>
          <a:prstGeom prst="rect">
            <a:avLst/>
          </a:prstGeom>
          <a:noFill/>
          <a:ln w="9525">
            <a:noFill/>
            <a:miter lim="800000"/>
            <a:headEnd/>
            <a:tailEnd/>
          </a:ln>
        </p:spPr>
      </p:pic>
      <p:sp>
        <p:nvSpPr>
          <p:cNvPr id="4" name="TextBox 3"/>
          <p:cNvSpPr txBox="1"/>
          <p:nvPr/>
        </p:nvSpPr>
        <p:spPr>
          <a:xfrm>
            <a:off x="860444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3000" fill="hold"/>
                                        <p:tgtEl>
                                          <p:spTgt spid="157698"/>
                                        </p:tgtEl>
                                        <p:attrNameLst>
                                          <p:attrName>ppt_w</p:attrName>
                                        </p:attrNameLst>
                                      </p:cBhvr>
                                      <p:tavLst>
                                        <p:tav tm="0">
                                          <p:val>
                                            <p:strVal val="#ppt_w*0.70"/>
                                          </p:val>
                                        </p:tav>
                                        <p:tav tm="100000">
                                          <p:val>
                                            <p:strVal val="#ppt_w"/>
                                          </p:val>
                                        </p:tav>
                                      </p:tavLst>
                                    </p:anim>
                                    <p:anim calcmode="lin" valueType="num">
                                      <p:cBhvr>
                                        <p:cTn id="8" dur="3000" fill="hold"/>
                                        <p:tgtEl>
                                          <p:spTgt spid="157698"/>
                                        </p:tgtEl>
                                        <p:attrNameLst>
                                          <p:attrName>ppt_h</p:attrName>
                                        </p:attrNameLst>
                                      </p:cBhvr>
                                      <p:tavLst>
                                        <p:tav tm="0">
                                          <p:val>
                                            <p:strVal val="#ppt_h"/>
                                          </p:val>
                                        </p:tav>
                                        <p:tav tm="100000">
                                          <p:val>
                                            <p:strVal val="#ppt_h"/>
                                          </p:val>
                                        </p:tav>
                                      </p:tavLst>
                                    </p:anim>
                                    <p:animEffect transition="in" filter="fade">
                                      <p:cBhvr>
                                        <p:cTn id="9" dur="3000"/>
                                        <p:tgtEl>
                                          <p:spTgt spid="15769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0" fill="hold"/>
                                        <p:tgtEl>
                                          <p:spTgt spid="4"/>
                                        </p:tgtEl>
                                        <p:attrNameLst>
                                          <p:attrName>ppt_w</p:attrName>
                                        </p:attrNameLst>
                                      </p:cBhvr>
                                      <p:tavLst>
                                        <p:tav tm="0">
                                          <p:val>
                                            <p:strVal val="#ppt_w*0.70"/>
                                          </p:val>
                                        </p:tav>
                                        <p:tav tm="100000">
                                          <p:val>
                                            <p:strVal val="#ppt_w"/>
                                          </p:val>
                                        </p:tav>
                                      </p:tavLst>
                                    </p:anim>
                                    <p:anim calcmode="lin" valueType="num">
                                      <p:cBhvr>
                                        <p:cTn id="15" dur="3000" fill="hold"/>
                                        <p:tgtEl>
                                          <p:spTgt spid="4"/>
                                        </p:tgtEl>
                                        <p:attrNameLst>
                                          <p:attrName>ppt_h</p:attrName>
                                        </p:attrNameLst>
                                      </p:cBhvr>
                                      <p:tavLst>
                                        <p:tav tm="0">
                                          <p:val>
                                            <p:strVal val="#ppt_h"/>
                                          </p:val>
                                        </p:tav>
                                        <p:tav tm="100000">
                                          <p:val>
                                            <p:strVal val="#ppt_h"/>
                                          </p:val>
                                        </p:tav>
                                      </p:tavLst>
                                    </p:anim>
                                    <p:animEffect transition="in" filter="fade">
                                      <p:cBhvr>
                                        <p:cTn id="16" dur="3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p:cTn id="21" dur="3000" fill="hold"/>
                                        <p:tgtEl>
                                          <p:spTgt spid="8194"/>
                                        </p:tgtEl>
                                        <p:attrNameLst>
                                          <p:attrName>ppt_w</p:attrName>
                                        </p:attrNameLst>
                                      </p:cBhvr>
                                      <p:tavLst>
                                        <p:tav tm="0">
                                          <p:val>
                                            <p:strVal val="#ppt_w*0.70"/>
                                          </p:val>
                                        </p:tav>
                                        <p:tav tm="100000">
                                          <p:val>
                                            <p:strVal val="#ppt_w"/>
                                          </p:val>
                                        </p:tav>
                                      </p:tavLst>
                                    </p:anim>
                                    <p:anim calcmode="lin" valueType="num">
                                      <p:cBhvr>
                                        <p:cTn id="22" dur="3000" fill="hold"/>
                                        <p:tgtEl>
                                          <p:spTgt spid="8194"/>
                                        </p:tgtEl>
                                        <p:attrNameLst>
                                          <p:attrName>ppt_h</p:attrName>
                                        </p:attrNameLst>
                                      </p:cBhvr>
                                      <p:tavLst>
                                        <p:tav tm="0">
                                          <p:val>
                                            <p:strVal val="#ppt_h"/>
                                          </p:val>
                                        </p:tav>
                                        <p:tav tm="100000">
                                          <p:val>
                                            <p:strVal val="#ppt_h"/>
                                          </p:val>
                                        </p:tav>
                                      </p:tavLst>
                                    </p:anim>
                                    <p:animEffect transition="in" filter="fade">
                                      <p:cBhvr>
                                        <p:cTn id="23" dur="3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3653315" y="116632"/>
            <a:ext cx="5311173" cy="513011"/>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288032" y="836712"/>
            <a:ext cx="8460432" cy="5543698"/>
          </a:xfrm>
          <a:prstGeom prst="rect">
            <a:avLst/>
          </a:prstGeom>
          <a:noFill/>
          <a:ln w="9525">
            <a:noFill/>
            <a:miter lim="800000"/>
            <a:headEnd/>
            <a:tailEnd/>
          </a:ln>
        </p:spPr>
      </p:pic>
      <p:sp>
        <p:nvSpPr>
          <p:cNvPr id="4" name="TextBox 3"/>
          <p:cNvSpPr txBox="1"/>
          <p:nvPr/>
        </p:nvSpPr>
        <p:spPr>
          <a:xfrm>
            <a:off x="8604448" y="54868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wipe(down)">
                                      <p:cBhvr>
                                        <p:cTn id="7" dur="580">
                                          <p:stCondLst>
                                            <p:cond delay="0"/>
                                          </p:stCondLst>
                                        </p:cTn>
                                        <p:tgtEl>
                                          <p:spTgt spid="158722"/>
                                        </p:tgtEl>
                                      </p:cBhvr>
                                    </p:animEffect>
                                    <p:anim calcmode="lin" valueType="num">
                                      <p:cBhvr>
                                        <p:cTn id="8" dur="1822" tmFilter="0,0; 0.14,0.36; 0.43,0.73; 0.71,0.91; 1.0,1.0">
                                          <p:stCondLst>
                                            <p:cond delay="0"/>
                                          </p:stCondLst>
                                        </p:cTn>
                                        <p:tgtEl>
                                          <p:spTgt spid="1587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87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87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87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8722"/>
                                        </p:tgtEl>
                                        <p:attrNameLst>
                                          <p:attrName>ppt_y</p:attrName>
                                        </p:attrNameLst>
                                      </p:cBhvr>
                                      <p:tavLst>
                                        <p:tav tm="0" fmla="#ppt_y-sin(pi*$)/81">
                                          <p:val>
                                            <p:fltVal val="0"/>
                                          </p:val>
                                        </p:tav>
                                        <p:tav tm="100000">
                                          <p:val>
                                            <p:fltVal val="1"/>
                                          </p:val>
                                        </p:tav>
                                      </p:tavLst>
                                    </p:anim>
                                    <p:animScale>
                                      <p:cBhvr>
                                        <p:cTn id="13" dur="26">
                                          <p:stCondLst>
                                            <p:cond delay="650"/>
                                          </p:stCondLst>
                                        </p:cTn>
                                        <p:tgtEl>
                                          <p:spTgt spid="158722"/>
                                        </p:tgtEl>
                                      </p:cBhvr>
                                      <p:to x="100000" y="60000"/>
                                    </p:animScale>
                                    <p:animScale>
                                      <p:cBhvr>
                                        <p:cTn id="14" dur="166" decel="50000">
                                          <p:stCondLst>
                                            <p:cond delay="676"/>
                                          </p:stCondLst>
                                        </p:cTn>
                                        <p:tgtEl>
                                          <p:spTgt spid="158722"/>
                                        </p:tgtEl>
                                      </p:cBhvr>
                                      <p:to x="100000" y="100000"/>
                                    </p:animScale>
                                    <p:animScale>
                                      <p:cBhvr>
                                        <p:cTn id="15" dur="26">
                                          <p:stCondLst>
                                            <p:cond delay="1312"/>
                                          </p:stCondLst>
                                        </p:cTn>
                                        <p:tgtEl>
                                          <p:spTgt spid="158722"/>
                                        </p:tgtEl>
                                      </p:cBhvr>
                                      <p:to x="100000" y="80000"/>
                                    </p:animScale>
                                    <p:animScale>
                                      <p:cBhvr>
                                        <p:cTn id="16" dur="166" decel="50000">
                                          <p:stCondLst>
                                            <p:cond delay="1338"/>
                                          </p:stCondLst>
                                        </p:cTn>
                                        <p:tgtEl>
                                          <p:spTgt spid="158722"/>
                                        </p:tgtEl>
                                      </p:cBhvr>
                                      <p:to x="100000" y="100000"/>
                                    </p:animScale>
                                    <p:animScale>
                                      <p:cBhvr>
                                        <p:cTn id="17" dur="26">
                                          <p:stCondLst>
                                            <p:cond delay="1642"/>
                                          </p:stCondLst>
                                        </p:cTn>
                                        <p:tgtEl>
                                          <p:spTgt spid="158722"/>
                                        </p:tgtEl>
                                      </p:cBhvr>
                                      <p:to x="100000" y="90000"/>
                                    </p:animScale>
                                    <p:animScale>
                                      <p:cBhvr>
                                        <p:cTn id="18" dur="166" decel="50000">
                                          <p:stCondLst>
                                            <p:cond delay="1668"/>
                                          </p:stCondLst>
                                        </p:cTn>
                                        <p:tgtEl>
                                          <p:spTgt spid="158722"/>
                                        </p:tgtEl>
                                      </p:cBhvr>
                                      <p:to x="100000" y="100000"/>
                                    </p:animScale>
                                    <p:animScale>
                                      <p:cBhvr>
                                        <p:cTn id="19" dur="26">
                                          <p:stCondLst>
                                            <p:cond delay="1808"/>
                                          </p:stCondLst>
                                        </p:cTn>
                                        <p:tgtEl>
                                          <p:spTgt spid="158722"/>
                                        </p:tgtEl>
                                      </p:cBhvr>
                                      <p:to x="100000" y="95000"/>
                                    </p:animScale>
                                    <p:animScale>
                                      <p:cBhvr>
                                        <p:cTn id="20" dur="166" decel="50000">
                                          <p:stCondLst>
                                            <p:cond delay="1834"/>
                                          </p:stCondLst>
                                        </p:cTn>
                                        <p:tgtEl>
                                          <p:spTgt spid="1587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218"/>
                                        </p:tgtEl>
                                        <p:attrNameLst>
                                          <p:attrName>style.visibility</p:attrName>
                                        </p:attrNameLst>
                                      </p:cBhvr>
                                      <p:to>
                                        <p:strVal val="visible"/>
                                      </p:to>
                                    </p:set>
                                    <p:animEffect transition="in" filter="wipe(down)">
                                      <p:cBhvr>
                                        <p:cTn id="43" dur="580">
                                          <p:stCondLst>
                                            <p:cond delay="0"/>
                                          </p:stCondLst>
                                        </p:cTn>
                                        <p:tgtEl>
                                          <p:spTgt spid="9218"/>
                                        </p:tgtEl>
                                      </p:cBhvr>
                                    </p:animEffect>
                                    <p:anim calcmode="lin" valueType="num">
                                      <p:cBhvr>
                                        <p:cTn id="44"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49" dur="26">
                                          <p:stCondLst>
                                            <p:cond delay="650"/>
                                          </p:stCondLst>
                                        </p:cTn>
                                        <p:tgtEl>
                                          <p:spTgt spid="9218"/>
                                        </p:tgtEl>
                                      </p:cBhvr>
                                      <p:to x="100000" y="60000"/>
                                    </p:animScale>
                                    <p:animScale>
                                      <p:cBhvr>
                                        <p:cTn id="50" dur="166" decel="50000">
                                          <p:stCondLst>
                                            <p:cond delay="676"/>
                                          </p:stCondLst>
                                        </p:cTn>
                                        <p:tgtEl>
                                          <p:spTgt spid="9218"/>
                                        </p:tgtEl>
                                      </p:cBhvr>
                                      <p:to x="100000" y="100000"/>
                                    </p:animScale>
                                    <p:animScale>
                                      <p:cBhvr>
                                        <p:cTn id="51" dur="26">
                                          <p:stCondLst>
                                            <p:cond delay="1312"/>
                                          </p:stCondLst>
                                        </p:cTn>
                                        <p:tgtEl>
                                          <p:spTgt spid="9218"/>
                                        </p:tgtEl>
                                      </p:cBhvr>
                                      <p:to x="100000" y="80000"/>
                                    </p:animScale>
                                    <p:animScale>
                                      <p:cBhvr>
                                        <p:cTn id="52" dur="166" decel="50000">
                                          <p:stCondLst>
                                            <p:cond delay="1338"/>
                                          </p:stCondLst>
                                        </p:cTn>
                                        <p:tgtEl>
                                          <p:spTgt spid="9218"/>
                                        </p:tgtEl>
                                      </p:cBhvr>
                                      <p:to x="100000" y="100000"/>
                                    </p:animScale>
                                    <p:animScale>
                                      <p:cBhvr>
                                        <p:cTn id="53" dur="26">
                                          <p:stCondLst>
                                            <p:cond delay="1642"/>
                                          </p:stCondLst>
                                        </p:cTn>
                                        <p:tgtEl>
                                          <p:spTgt spid="9218"/>
                                        </p:tgtEl>
                                      </p:cBhvr>
                                      <p:to x="100000" y="90000"/>
                                    </p:animScale>
                                    <p:animScale>
                                      <p:cBhvr>
                                        <p:cTn id="54" dur="166" decel="50000">
                                          <p:stCondLst>
                                            <p:cond delay="1668"/>
                                          </p:stCondLst>
                                        </p:cTn>
                                        <p:tgtEl>
                                          <p:spTgt spid="9218"/>
                                        </p:tgtEl>
                                      </p:cBhvr>
                                      <p:to x="100000" y="100000"/>
                                    </p:animScale>
                                    <p:animScale>
                                      <p:cBhvr>
                                        <p:cTn id="55" dur="26">
                                          <p:stCondLst>
                                            <p:cond delay="1808"/>
                                          </p:stCondLst>
                                        </p:cTn>
                                        <p:tgtEl>
                                          <p:spTgt spid="9218"/>
                                        </p:tgtEl>
                                      </p:cBhvr>
                                      <p:to x="100000" y="95000"/>
                                    </p:animScale>
                                    <p:animScale>
                                      <p:cBhvr>
                                        <p:cTn id="56" dur="166" decel="50000">
                                          <p:stCondLst>
                                            <p:cond delay="1834"/>
                                          </p:stCondLst>
                                        </p:cTn>
                                        <p:tgtEl>
                                          <p:spTgt spid="92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1322902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885631519"/>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251520" y="188642"/>
            <a:ext cx="8784976" cy="553128"/>
          </a:xfrm>
          <a:prstGeom prst="rect">
            <a:avLst/>
          </a:prstGeom>
          <a:noFill/>
          <a:ln w="9525">
            <a:noFill/>
            <a:miter lim="800000"/>
            <a:headEnd/>
            <a:tailEnd/>
          </a:ln>
        </p:spPr>
      </p:pic>
      <p:pic>
        <p:nvPicPr>
          <p:cNvPr id="10242" name="Picture 2"/>
          <p:cNvPicPr>
            <a:picLocks noChangeAspect="1" noChangeArrowheads="1"/>
          </p:cNvPicPr>
          <p:nvPr/>
        </p:nvPicPr>
        <p:blipFill>
          <a:blip r:embed="rId3" cstate="print"/>
          <a:srcRect/>
          <a:stretch>
            <a:fillRect/>
          </a:stretch>
        </p:blipFill>
        <p:spPr bwMode="auto">
          <a:xfrm>
            <a:off x="216024" y="908720"/>
            <a:ext cx="8460432" cy="4104456"/>
          </a:xfrm>
          <a:prstGeom prst="rect">
            <a:avLst/>
          </a:prstGeom>
          <a:noFill/>
          <a:ln w="9525">
            <a:noFill/>
            <a:miter lim="800000"/>
            <a:headEnd/>
            <a:tailEnd/>
          </a:ln>
        </p:spPr>
      </p:pic>
      <p:sp>
        <p:nvSpPr>
          <p:cNvPr id="4" name="TextBox 3"/>
          <p:cNvSpPr txBox="1"/>
          <p:nvPr/>
        </p:nvSpPr>
        <p:spPr>
          <a:xfrm>
            <a:off x="860444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9746"/>
                                        </p:tgtEl>
                                        <p:attrNameLst>
                                          <p:attrName>style.visibility</p:attrName>
                                        </p:attrNameLst>
                                      </p:cBhvr>
                                      <p:to>
                                        <p:strVal val="visible"/>
                                      </p:to>
                                    </p:set>
                                    <p:anim calcmode="lin" valueType="num">
                                      <p:cBhvr>
                                        <p:cTn id="7" dur="3000" fill="hold"/>
                                        <p:tgtEl>
                                          <p:spTgt spid="159746"/>
                                        </p:tgtEl>
                                        <p:attrNameLst>
                                          <p:attrName>ppt_w</p:attrName>
                                        </p:attrNameLst>
                                      </p:cBhvr>
                                      <p:tavLst>
                                        <p:tav tm="0">
                                          <p:val>
                                            <p:strVal val="#ppt_w*0.70"/>
                                          </p:val>
                                        </p:tav>
                                        <p:tav tm="100000">
                                          <p:val>
                                            <p:strVal val="#ppt_w"/>
                                          </p:val>
                                        </p:tav>
                                      </p:tavLst>
                                    </p:anim>
                                    <p:anim calcmode="lin" valueType="num">
                                      <p:cBhvr>
                                        <p:cTn id="8" dur="3000" fill="hold"/>
                                        <p:tgtEl>
                                          <p:spTgt spid="159746"/>
                                        </p:tgtEl>
                                        <p:attrNameLst>
                                          <p:attrName>ppt_h</p:attrName>
                                        </p:attrNameLst>
                                      </p:cBhvr>
                                      <p:tavLst>
                                        <p:tav tm="0">
                                          <p:val>
                                            <p:strVal val="#ppt_h"/>
                                          </p:val>
                                        </p:tav>
                                        <p:tav tm="100000">
                                          <p:val>
                                            <p:strVal val="#ppt_h"/>
                                          </p:val>
                                        </p:tav>
                                      </p:tavLst>
                                    </p:anim>
                                    <p:animEffect transition="in" filter="fade">
                                      <p:cBhvr>
                                        <p:cTn id="9" dur="3000"/>
                                        <p:tgtEl>
                                          <p:spTgt spid="15974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0" fill="hold"/>
                                        <p:tgtEl>
                                          <p:spTgt spid="4"/>
                                        </p:tgtEl>
                                        <p:attrNameLst>
                                          <p:attrName>ppt_w</p:attrName>
                                        </p:attrNameLst>
                                      </p:cBhvr>
                                      <p:tavLst>
                                        <p:tav tm="0">
                                          <p:val>
                                            <p:strVal val="#ppt_w*0.70"/>
                                          </p:val>
                                        </p:tav>
                                        <p:tav tm="100000">
                                          <p:val>
                                            <p:strVal val="#ppt_w"/>
                                          </p:val>
                                        </p:tav>
                                      </p:tavLst>
                                    </p:anim>
                                    <p:anim calcmode="lin" valueType="num">
                                      <p:cBhvr>
                                        <p:cTn id="15" dur="3000" fill="hold"/>
                                        <p:tgtEl>
                                          <p:spTgt spid="4"/>
                                        </p:tgtEl>
                                        <p:attrNameLst>
                                          <p:attrName>ppt_h</p:attrName>
                                        </p:attrNameLst>
                                      </p:cBhvr>
                                      <p:tavLst>
                                        <p:tav tm="0">
                                          <p:val>
                                            <p:strVal val="#ppt_h"/>
                                          </p:val>
                                        </p:tav>
                                        <p:tav tm="100000">
                                          <p:val>
                                            <p:strVal val="#ppt_h"/>
                                          </p:val>
                                        </p:tav>
                                      </p:tavLst>
                                    </p:anim>
                                    <p:animEffect transition="in" filter="fade">
                                      <p:cBhvr>
                                        <p:cTn id="16" dur="3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3000" fill="hold"/>
                                        <p:tgtEl>
                                          <p:spTgt spid="10242"/>
                                        </p:tgtEl>
                                        <p:attrNameLst>
                                          <p:attrName>ppt_w</p:attrName>
                                        </p:attrNameLst>
                                      </p:cBhvr>
                                      <p:tavLst>
                                        <p:tav tm="0">
                                          <p:val>
                                            <p:strVal val="#ppt_w*0.70"/>
                                          </p:val>
                                        </p:tav>
                                        <p:tav tm="100000">
                                          <p:val>
                                            <p:strVal val="#ppt_w"/>
                                          </p:val>
                                        </p:tav>
                                      </p:tavLst>
                                    </p:anim>
                                    <p:anim calcmode="lin" valueType="num">
                                      <p:cBhvr>
                                        <p:cTn id="22" dur="3000" fill="hold"/>
                                        <p:tgtEl>
                                          <p:spTgt spid="10242"/>
                                        </p:tgtEl>
                                        <p:attrNameLst>
                                          <p:attrName>ppt_h</p:attrName>
                                        </p:attrNameLst>
                                      </p:cBhvr>
                                      <p:tavLst>
                                        <p:tav tm="0">
                                          <p:val>
                                            <p:strVal val="#ppt_h"/>
                                          </p:val>
                                        </p:tav>
                                        <p:tav tm="100000">
                                          <p:val>
                                            <p:strVal val="#ppt_h"/>
                                          </p:val>
                                        </p:tav>
                                      </p:tavLst>
                                    </p:anim>
                                    <p:animEffect transition="in" filter="fade">
                                      <p:cBhvr>
                                        <p:cTn id="23" dur="3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5652120" y="146348"/>
            <a:ext cx="3302754" cy="690364"/>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251520" y="1340768"/>
            <a:ext cx="8712968" cy="5184576"/>
          </a:xfrm>
          <a:prstGeom prst="rect">
            <a:avLst/>
          </a:prstGeom>
          <a:noFill/>
          <a:ln w="9525">
            <a:noFill/>
            <a:miter lim="800000"/>
            <a:headEnd/>
            <a:tailEnd/>
          </a:ln>
        </p:spPr>
      </p:pic>
      <p:sp>
        <p:nvSpPr>
          <p:cNvPr id="4" name="TextBox 3"/>
          <p:cNvSpPr txBox="1"/>
          <p:nvPr/>
        </p:nvSpPr>
        <p:spPr>
          <a:xfrm>
            <a:off x="860444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wipe(down)">
                                      <p:cBhvr>
                                        <p:cTn id="7" dur="580">
                                          <p:stCondLst>
                                            <p:cond delay="0"/>
                                          </p:stCondLst>
                                        </p:cTn>
                                        <p:tgtEl>
                                          <p:spTgt spid="160770"/>
                                        </p:tgtEl>
                                      </p:cBhvr>
                                    </p:animEffect>
                                    <p:anim calcmode="lin" valueType="num">
                                      <p:cBhvr>
                                        <p:cTn id="8" dur="1822" tmFilter="0,0; 0.14,0.36; 0.43,0.73; 0.71,0.91; 1.0,1.0">
                                          <p:stCondLst>
                                            <p:cond delay="0"/>
                                          </p:stCondLst>
                                        </p:cTn>
                                        <p:tgtEl>
                                          <p:spTgt spid="1607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07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07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07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0770"/>
                                        </p:tgtEl>
                                        <p:attrNameLst>
                                          <p:attrName>ppt_y</p:attrName>
                                        </p:attrNameLst>
                                      </p:cBhvr>
                                      <p:tavLst>
                                        <p:tav tm="0" fmla="#ppt_y-sin(pi*$)/81">
                                          <p:val>
                                            <p:fltVal val="0"/>
                                          </p:val>
                                        </p:tav>
                                        <p:tav tm="100000">
                                          <p:val>
                                            <p:fltVal val="1"/>
                                          </p:val>
                                        </p:tav>
                                      </p:tavLst>
                                    </p:anim>
                                    <p:animScale>
                                      <p:cBhvr>
                                        <p:cTn id="13" dur="26">
                                          <p:stCondLst>
                                            <p:cond delay="650"/>
                                          </p:stCondLst>
                                        </p:cTn>
                                        <p:tgtEl>
                                          <p:spTgt spid="160770"/>
                                        </p:tgtEl>
                                      </p:cBhvr>
                                      <p:to x="100000" y="60000"/>
                                    </p:animScale>
                                    <p:animScale>
                                      <p:cBhvr>
                                        <p:cTn id="14" dur="166" decel="50000">
                                          <p:stCondLst>
                                            <p:cond delay="676"/>
                                          </p:stCondLst>
                                        </p:cTn>
                                        <p:tgtEl>
                                          <p:spTgt spid="160770"/>
                                        </p:tgtEl>
                                      </p:cBhvr>
                                      <p:to x="100000" y="100000"/>
                                    </p:animScale>
                                    <p:animScale>
                                      <p:cBhvr>
                                        <p:cTn id="15" dur="26">
                                          <p:stCondLst>
                                            <p:cond delay="1312"/>
                                          </p:stCondLst>
                                        </p:cTn>
                                        <p:tgtEl>
                                          <p:spTgt spid="160770"/>
                                        </p:tgtEl>
                                      </p:cBhvr>
                                      <p:to x="100000" y="80000"/>
                                    </p:animScale>
                                    <p:animScale>
                                      <p:cBhvr>
                                        <p:cTn id="16" dur="166" decel="50000">
                                          <p:stCondLst>
                                            <p:cond delay="1338"/>
                                          </p:stCondLst>
                                        </p:cTn>
                                        <p:tgtEl>
                                          <p:spTgt spid="160770"/>
                                        </p:tgtEl>
                                      </p:cBhvr>
                                      <p:to x="100000" y="100000"/>
                                    </p:animScale>
                                    <p:animScale>
                                      <p:cBhvr>
                                        <p:cTn id="17" dur="26">
                                          <p:stCondLst>
                                            <p:cond delay="1642"/>
                                          </p:stCondLst>
                                        </p:cTn>
                                        <p:tgtEl>
                                          <p:spTgt spid="160770"/>
                                        </p:tgtEl>
                                      </p:cBhvr>
                                      <p:to x="100000" y="90000"/>
                                    </p:animScale>
                                    <p:animScale>
                                      <p:cBhvr>
                                        <p:cTn id="18" dur="166" decel="50000">
                                          <p:stCondLst>
                                            <p:cond delay="1668"/>
                                          </p:stCondLst>
                                        </p:cTn>
                                        <p:tgtEl>
                                          <p:spTgt spid="160770"/>
                                        </p:tgtEl>
                                      </p:cBhvr>
                                      <p:to x="100000" y="100000"/>
                                    </p:animScale>
                                    <p:animScale>
                                      <p:cBhvr>
                                        <p:cTn id="19" dur="26">
                                          <p:stCondLst>
                                            <p:cond delay="1808"/>
                                          </p:stCondLst>
                                        </p:cTn>
                                        <p:tgtEl>
                                          <p:spTgt spid="160770"/>
                                        </p:tgtEl>
                                      </p:cBhvr>
                                      <p:to x="100000" y="95000"/>
                                    </p:animScale>
                                    <p:animScale>
                                      <p:cBhvr>
                                        <p:cTn id="20" dur="166" decel="50000">
                                          <p:stCondLst>
                                            <p:cond delay="1834"/>
                                          </p:stCondLst>
                                        </p:cTn>
                                        <p:tgtEl>
                                          <p:spTgt spid="16077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266"/>
                                        </p:tgtEl>
                                        <p:attrNameLst>
                                          <p:attrName>style.visibility</p:attrName>
                                        </p:attrNameLst>
                                      </p:cBhvr>
                                      <p:to>
                                        <p:strVal val="visible"/>
                                      </p:to>
                                    </p:set>
                                    <p:animEffect transition="in" filter="wipe(down)">
                                      <p:cBhvr>
                                        <p:cTn id="43" dur="580">
                                          <p:stCondLst>
                                            <p:cond delay="0"/>
                                          </p:stCondLst>
                                        </p:cTn>
                                        <p:tgtEl>
                                          <p:spTgt spid="11266"/>
                                        </p:tgtEl>
                                      </p:cBhvr>
                                    </p:animEffect>
                                    <p:anim calcmode="lin" valueType="num">
                                      <p:cBhvr>
                                        <p:cTn id="44"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49" dur="26">
                                          <p:stCondLst>
                                            <p:cond delay="650"/>
                                          </p:stCondLst>
                                        </p:cTn>
                                        <p:tgtEl>
                                          <p:spTgt spid="11266"/>
                                        </p:tgtEl>
                                      </p:cBhvr>
                                      <p:to x="100000" y="60000"/>
                                    </p:animScale>
                                    <p:animScale>
                                      <p:cBhvr>
                                        <p:cTn id="50" dur="166" decel="50000">
                                          <p:stCondLst>
                                            <p:cond delay="676"/>
                                          </p:stCondLst>
                                        </p:cTn>
                                        <p:tgtEl>
                                          <p:spTgt spid="11266"/>
                                        </p:tgtEl>
                                      </p:cBhvr>
                                      <p:to x="100000" y="100000"/>
                                    </p:animScale>
                                    <p:animScale>
                                      <p:cBhvr>
                                        <p:cTn id="51" dur="26">
                                          <p:stCondLst>
                                            <p:cond delay="1312"/>
                                          </p:stCondLst>
                                        </p:cTn>
                                        <p:tgtEl>
                                          <p:spTgt spid="11266"/>
                                        </p:tgtEl>
                                      </p:cBhvr>
                                      <p:to x="100000" y="80000"/>
                                    </p:animScale>
                                    <p:animScale>
                                      <p:cBhvr>
                                        <p:cTn id="52" dur="166" decel="50000">
                                          <p:stCondLst>
                                            <p:cond delay="1338"/>
                                          </p:stCondLst>
                                        </p:cTn>
                                        <p:tgtEl>
                                          <p:spTgt spid="11266"/>
                                        </p:tgtEl>
                                      </p:cBhvr>
                                      <p:to x="100000" y="100000"/>
                                    </p:animScale>
                                    <p:animScale>
                                      <p:cBhvr>
                                        <p:cTn id="53" dur="26">
                                          <p:stCondLst>
                                            <p:cond delay="1642"/>
                                          </p:stCondLst>
                                        </p:cTn>
                                        <p:tgtEl>
                                          <p:spTgt spid="11266"/>
                                        </p:tgtEl>
                                      </p:cBhvr>
                                      <p:to x="100000" y="90000"/>
                                    </p:animScale>
                                    <p:animScale>
                                      <p:cBhvr>
                                        <p:cTn id="54" dur="166" decel="50000">
                                          <p:stCondLst>
                                            <p:cond delay="1668"/>
                                          </p:stCondLst>
                                        </p:cTn>
                                        <p:tgtEl>
                                          <p:spTgt spid="11266"/>
                                        </p:tgtEl>
                                      </p:cBhvr>
                                      <p:to x="100000" y="100000"/>
                                    </p:animScale>
                                    <p:animScale>
                                      <p:cBhvr>
                                        <p:cTn id="55" dur="26">
                                          <p:stCondLst>
                                            <p:cond delay="1808"/>
                                          </p:stCondLst>
                                        </p:cTn>
                                        <p:tgtEl>
                                          <p:spTgt spid="11266"/>
                                        </p:tgtEl>
                                      </p:cBhvr>
                                      <p:to x="100000" y="95000"/>
                                    </p:animScale>
                                    <p:animScale>
                                      <p:cBhvr>
                                        <p:cTn id="56"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18778407"/>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8181"/>
            <a:ext cx="9145588" cy="6858000"/>
          </a:xfrm>
          <a:prstGeom prst="rect">
            <a:avLst/>
          </a:prstGeom>
          <a:noFill/>
          <a:ln>
            <a:noFill/>
          </a:ln>
        </p:spPr>
      </p:pic>
    </p:spTree>
    <p:extLst>
      <p:ext uri="{BB962C8B-B14F-4D97-AF65-F5344CB8AC3E}">
        <p14:creationId xmlns:p14="http://schemas.microsoft.com/office/powerpoint/2010/main" val="4188453968"/>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4251708302"/>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169853306"/>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09543552"/>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print"/>
          <a:srcRect/>
          <a:stretch>
            <a:fillRect/>
          </a:stretch>
        </p:blipFill>
        <p:spPr bwMode="auto">
          <a:xfrm>
            <a:off x="2643770" y="116632"/>
            <a:ext cx="6392726" cy="608831"/>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129530" y="764704"/>
            <a:ext cx="8258894" cy="3629025"/>
          </a:xfrm>
          <a:prstGeom prst="rect">
            <a:avLst/>
          </a:prstGeom>
          <a:noFill/>
          <a:ln w="9525">
            <a:noFill/>
            <a:miter lim="800000"/>
            <a:headEnd/>
            <a:tailEnd/>
          </a:ln>
        </p:spPr>
      </p:pic>
      <p:sp>
        <p:nvSpPr>
          <p:cNvPr id="4" name="TextBox 3"/>
          <p:cNvSpPr txBox="1"/>
          <p:nvPr/>
        </p:nvSpPr>
        <p:spPr>
          <a:xfrm>
            <a:off x="8532440" y="76470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1794"/>
                                        </p:tgtEl>
                                        <p:attrNameLst>
                                          <p:attrName>style.visibility</p:attrName>
                                        </p:attrNameLst>
                                      </p:cBhvr>
                                      <p:to>
                                        <p:strVal val="visible"/>
                                      </p:to>
                                    </p:set>
                                    <p:animScale>
                                      <p:cBhvr>
                                        <p:cTn id="7" dur="3000" decel="50000" fill="hold">
                                          <p:stCondLst>
                                            <p:cond delay="0"/>
                                          </p:stCondLst>
                                        </p:cTn>
                                        <p:tgtEl>
                                          <p:spTgt spid="1617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161794"/>
                                        </p:tgtEl>
                                        <p:attrNameLst>
                                          <p:attrName>ppt_x</p:attrName>
                                          <p:attrName>ppt_y</p:attrName>
                                        </p:attrNameLst>
                                      </p:cBhvr>
                                    </p:animMotion>
                                    <p:animEffect transition="in" filter="fade">
                                      <p:cBhvr>
                                        <p:cTn id="9" dur="3000"/>
                                        <p:tgtEl>
                                          <p:spTgt spid="16179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3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3000" decel="50000" fill="hold">
                                          <p:stCondLst>
                                            <p:cond delay="0"/>
                                          </p:stCondLst>
                                        </p:cTn>
                                        <p:tgtEl>
                                          <p:spTgt spid="4"/>
                                        </p:tgtEl>
                                        <p:attrNameLst>
                                          <p:attrName>ppt_x</p:attrName>
                                          <p:attrName>ppt_y</p:attrName>
                                        </p:attrNameLst>
                                      </p:cBhvr>
                                    </p:animMotion>
                                    <p:animEffect transition="in" filter="fade">
                                      <p:cBhvr>
                                        <p:cTn id="16" dur="3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2291"/>
                                        </p:tgtEl>
                                        <p:attrNameLst>
                                          <p:attrName>style.visibility</p:attrName>
                                        </p:attrNameLst>
                                      </p:cBhvr>
                                      <p:to>
                                        <p:strVal val="visible"/>
                                      </p:to>
                                    </p:set>
                                    <p:animScale>
                                      <p:cBhvr>
                                        <p:cTn id="21" dur="3000" decel="50000" fill="hold">
                                          <p:stCondLst>
                                            <p:cond delay="0"/>
                                          </p:stCondLst>
                                        </p:cTn>
                                        <p:tgtEl>
                                          <p:spTgt spid="1229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3000" decel="50000" fill="hold">
                                          <p:stCondLst>
                                            <p:cond delay="0"/>
                                          </p:stCondLst>
                                        </p:cTn>
                                        <p:tgtEl>
                                          <p:spTgt spid="12291"/>
                                        </p:tgtEl>
                                        <p:attrNameLst>
                                          <p:attrName>ppt_x</p:attrName>
                                          <p:attrName>ppt_y</p:attrName>
                                        </p:attrNameLst>
                                      </p:cBhvr>
                                    </p:animMotion>
                                    <p:animEffect transition="in" filter="fade">
                                      <p:cBhvr>
                                        <p:cTn id="23" dur="3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1723760" y="116632"/>
            <a:ext cx="7312736" cy="792088"/>
          </a:xfrm>
          <a:prstGeom prst="rect">
            <a:avLst/>
          </a:prstGeom>
          <a:noFill/>
          <a:ln w="9525">
            <a:noFill/>
            <a:miter lim="800000"/>
            <a:headEnd/>
            <a:tailEnd/>
          </a:ln>
        </p:spPr>
      </p:pic>
      <p:pic>
        <p:nvPicPr>
          <p:cNvPr id="13314" name="Picture 2"/>
          <p:cNvPicPr>
            <a:picLocks noChangeAspect="1" noChangeArrowheads="1"/>
          </p:cNvPicPr>
          <p:nvPr/>
        </p:nvPicPr>
        <p:blipFill>
          <a:blip r:embed="rId3" cstate="print"/>
          <a:srcRect/>
          <a:stretch>
            <a:fillRect/>
          </a:stretch>
        </p:blipFill>
        <p:spPr bwMode="auto">
          <a:xfrm>
            <a:off x="288032" y="908720"/>
            <a:ext cx="8388424" cy="1368152"/>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205282" y="2132856"/>
            <a:ext cx="8471174" cy="957634"/>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691680" y="3112963"/>
            <a:ext cx="7162532" cy="604069"/>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179512" y="4214395"/>
            <a:ext cx="8748464" cy="1411213"/>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357682" y="5589240"/>
            <a:ext cx="8471174" cy="957634"/>
          </a:xfrm>
          <a:prstGeom prst="rect">
            <a:avLst/>
          </a:prstGeom>
          <a:noFill/>
          <a:ln w="9525">
            <a:noFill/>
            <a:miter lim="800000"/>
            <a:headEnd/>
            <a:tailEnd/>
          </a:ln>
        </p:spPr>
      </p:pic>
      <p:sp>
        <p:nvSpPr>
          <p:cNvPr id="8" name="TextBox 7"/>
          <p:cNvSpPr txBox="1"/>
          <p:nvPr/>
        </p:nvSpPr>
        <p:spPr>
          <a:xfrm>
            <a:off x="8604448" y="109512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604448" y="368741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fade">
                                      <p:cBhvr>
                                        <p:cTn id="7" dur="2000"/>
                                        <p:tgtEl>
                                          <p:spTgt spid="1628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fade">
                                      <p:cBhvr>
                                        <p:cTn id="17" dur="20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gtEl>
                                        <p:attrNameLst>
                                          <p:attrName>style.visibility</p:attrName>
                                        </p:attrNameLst>
                                      </p:cBhvr>
                                      <p:to>
                                        <p:strVal val="visible"/>
                                      </p:to>
                                    </p:set>
                                    <p:animEffect transition="in" filter="fade">
                                      <p:cBhvr>
                                        <p:cTn id="22" dur="2000"/>
                                        <p:tgtEl>
                                          <p:spTgt spid="133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cstate="print"/>
          <a:srcRect/>
          <a:stretch>
            <a:fillRect/>
          </a:stretch>
        </p:blipFill>
        <p:spPr bwMode="auto">
          <a:xfrm>
            <a:off x="526300" y="188640"/>
            <a:ext cx="8510196" cy="724272"/>
          </a:xfrm>
          <a:prstGeom prst="rect">
            <a:avLst/>
          </a:prstGeom>
          <a:noFill/>
          <a:ln w="9525">
            <a:noFill/>
            <a:miter lim="800000"/>
            <a:headEnd/>
            <a:tailEnd/>
          </a:ln>
        </p:spPr>
      </p:pic>
      <p:grpSp>
        <p:nvGrpSpPr>
          <p:cNvPr id="7" name="Group 6"/>
          <p:cNvGrpSpPr/>
          <p:nvPr/>
        </p:nvGrpSpPr>
        <p:grpSpPr>
          <a:xfrm>
            <a:off x="288033" y="908720"/>
            <a:ext cx="8172399" cy="2232248"/>
            <a:chOff x="288033" y="908720"/>
            <a:chExt cx="8172399" cy="2376264"/>
          </a:xfrm>
        </p:grpSpPr>
        <p:grpSp>
          <p:nvGrpSpPr>
            <p:cNvPr id="6" name="Group 5"/>
            <p:cNvGrpSpPr/>
            <p:nvPr/>
          </p:nvGrpSpPr>
          <p:grpSpPr>
            <a:xfrm>
              <a:off x="288033" y="1484784"/>
              <a:ext cx="8172399" cy="1800200"/>
              <a:chOff x="288033" y="1484784"/>
              <a:chExt cx="8604447" cy="2160240"/>
            </a:xfrm>
          </p:grpSpPr>
          <p:pic>
            <p:nvPicPr>
              <p:cNvPr id="15362" name="Picture 2"/>
              <p:cNvPicPr>
                <a:picLocks noChangeAspect="1" noChangeArrowheads="1"/>
              </p:cNvPicPr>
              <p:nvPr/>
            </p:nvPicPr>
            <p:blipFill>
              <a:blip r:embed="rId3" cstate="print"/>
              <a:srcRect/>
              <a:stretch>
                <a:fillRect/>
              </a:stretch>
            </p:blipFill>
            <p:spPr bwMode="auto">
              <a:xfrm>
                <a:off x="288033" y="1484784"/>
                <a:ext cx="8316415" cy="1152128"/>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421183" y="2636912"/>
                <a:ext cx="8471297" cy="1008112"/>
              </a:xfrm>
              <a:prstGeom prst="rect">
                <a:avLst/>
              </a:prstGeom>
              <a:noFill/>
              <a:ln w="9525">
                <a:noFill/>
                <a:miter lim="800000"/>
                <a:headEnd/>
                <a:tailEnd/>
              </a:ln>
            </p:spPr>
          </p:pic>
        </p:grpSp>
        <p:pic>
          <p:nvPicPr>
            <p:cNvPr id="15364" name="Picture 4"/>
            <p:cNvPicPr>
              <a:picLocks noChangeAspect="1" noChangeArrowheads="1"/>
            </p:cNvPicPr>
            <p:nvPr/>
          </p:nvPicPr>
          <p:blipFill>
            <a:blip r:embed="rId5" cstate="print"/>
            <a:srcRect/>
            <a:stretch>
              <a:fillRect/>
            </a:stretch>
          </p:blipFill>
          <p:spPr bwMode="auto">
            <a:xfrm>
              <a:off x="5580112" y="908720"/>
              <a:ext cx="2592288" cy="576064"/>
            </a:xfrm>
            <a:prstGeom prst="rect">
              <a:avLst/>
            </a:prstGeom>
            <a:noFill/>
            <a:ln w="9525">
              <a:noFill/>
              <a:miter lim="800000"/>
              <a:headEnd/>
              <a:tailEnd/>
            </a:ln>
          </p:spPr>
        </p:pic>
      </p:grpSp>
      <p:pic>
        <p:nvPicPr>
          <p:cNvPr id="8" name="Picture 2"/>
          <p:cNvPicPr>
            <a:picLocks noChangeAspect="1" noChangeArrowheads="1"/>
          </p:cNvPicPr>
          <p:nvPr/>
        </p:nvPicPr>
        <p:blipFill>
          <a:blip r:embed="rId6" cstate="print"/>
          <a:srcRect/>
          <a:stretch>
            <a:fillRect/>
          </a:stretch>
        </p:blipFill>
        <p:spPr bwMode="auto">
          <a:xfrm>
            <a:off x="107504" y="3212976"/>
            <a:ext cx="8928992" cy="504056"/>
          </a:xfrm>
          <a:prstGeom prst="rect">
            <a:avLst/>
          </a:prstGeom>
          <a:noFill/>
          <a:ln w="9525">
            <a:noFill/>
            <a:miter lim="800000"/>
            <a:headEnd/>
            <a:tailEnd/>
          </a:ln>
        </p:spPr>
      </p:pic>
      <p:pic>
        <p:nvPicPr>
          <p:cNvPr id="9" name="Picture 2"/>
          <p:cNvPicPr>
            <a:picLocks noChangeAspect="1" noChangeArrowheads="1"/>
          </p:cNvPicPr>
          <p:nvPr/>
        </p:nvPicPr>
        <p:blipFill>
          <a:blip r:embed="rId7" cstate="print"/>
          <a:srcRect/>
          <a:stretch>
            <a:fillRect/>
          </a:stretch>
        </p:blipFill>
        <p:spPr bwMode="auto">
          <a:xfrm>
            <a:off x="360040" y="4221088"/>
            <a:ext cx="8316416" cy="2304256"/>
          </a:xfrm>
          <a:prstGeom prst="rect">
            <a:avLst/>
          </a:prstGeom>
          <a:noFill/>
          <a:ln w="9525">
            <a:noFill/>
            <a:miter lim="800000"/>
            <a:headEnd/>
            <a:tailEnd/>
          </a:ln>
        </p:spPr>
      </p:pic>
      <p:sp>
        <p:nvSpPr>
          <p:cNvPr id="10" name="TextBox 9"/>
          <p:cNvSpPr txBox="1"/>
          <p:nvPr/>
        </p:nvSpPr>
        <p:spPr>
          <a:xfrm>
            <a:off x="8532440" y="98072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1" name="TextBox 10"/>
          <p:cNvSpPr txBox="1"/>
          <p:nvPr/>
        </p:nvSpPr>
        <p:spPr>
          <a:xfrm>
            <a:off x="8604448" y="375942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4866"/>
                                        </p:tgtEl>
                                        <p:attrNameLst>
                                          <p:attrName>style.visibility</p:attrName>
                                        </p:attrNameLst>
                                      </p:cBhvr>
                                      <p:to>
                                        <p:strVal val="visible"/>
                                      </p:to>
                                    </p:set>
                                    <p:anim calcmode="lin" valueType="num">
                                      <p:cBhvr additive="base">
                                        <p:cTn id="7" dur="3000" fill="hold"/>
                                        <p:tgtEl>
                                          <p:spTgt spid="164866"/>
                                        </p:tgtEl>
                                        <p:attrNameLst>
                                          <p:attrName>ppt_x</p:attrName>
                                        </p:attrNameLst>
                                      </p:cBhvr>
                                      <p:tavLst>
                                        <p:tav tm="0">
                                          <p:val>
                                            <p:strVal val="#ppt_x"/>
                                          </p:val>
                                        </p:tav>
                                        <p:tav tm="100000">
                                          <p:val>
                                            <p:strVal val="#ppt_x"/>
                                          </p:val>
                                        </p:tav>
                                      </p:tavLst>
                                    </p:anim>
                                    <p:anim calcmode="lin" valueType="num">
                                      <p:cBhvr additive="base">
                                        <p:cTn id="8" dur="3000" fill="hold"/>
                                        <p:tgtEl>
                                          <p:spTgt spid="1648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3000" fill="hold"/>
                                        <p:tgtEl>
                                          <p:spTgt spid="10"/>
                                        </p:tgtEl>
                                        <p:attrNameLst>
                                          <p:attrName>ppt_x</p:attrName>
                                        </p:attrNameLst>
                                      </p:cBhvr>
                                      <p:tavLst>
                                        <p:tav tm="0">
                                          <p:val>
                                            <p:strVal val="#ppt_x"/>
                                          </p:val>
                                        </p:tav>
                                        <p:tav tm="100000">
                                          <p:val>
                                            <p:strVal val="#ppt_x"/>
                                          </p:val>
                                        </p:tav>
                                      </p:tavLst>
                                    </p:anim>
                                    <p:anim calcmode="lin" valueType="num">
                                      <p:cBhvr additive="base">
                                        <p:cTn id="14"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ppt_x"/>
                                          </p:val>
                                        </p:tav>
                                        <p:tav tm="100000">
                                          <p:val>
                                            <p:strVal val="#ppt_x"/>
                                          </p:val>
                                        </p:tav>
                                      </p:tavLst>
                                    </p:anim>
                                    <p:anim calcmode="lin" valueType="num">
                                      <p:cBhvr additive="base">
                                        <p:cTn id="20"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3000" fill="hold"/>
                                        <p:tgtEl>
                                          <p:spTgt spid="8"/>
                                        </p:tgtEl>
                                        <p:attrNameLst>
                                          <p:attrName>ppt_x</p:attrName>
                                        </p:attrNameLst>
                                      </p:cBhvr>
                                      <p:tavLst>
                                        <p:tav tm="0">
                                          <p:val>
                                            <p:strVal val="#ppt_x"/>
                                          </p:val>
                                        </p:tav>
                                        <p:tav tm="100000">
                                          <p:val>
                                            <p:strVal val="#ppt_x"/>
                                          </p:val>
                                        </p:tav>
                                      </p:tavLst>
                                    </p:anim>
                                    <p:anim calcmode="lin" valueType="num">
                                      <p:cBhvr additive="base">
                                        <p:cTn id="26"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ppt_x"/>
                                          </p:val>
                                        </p:tav>
                                        <p:tav tm="100000">
                                          <p:val>
                                            <p:strVal val="#ppt_x"/>
                                          </p:val>
                                        </p:tav>
                                      </p:tavLst>
                                    </p:anim>
                                    <p:anim calcmode="lin" valueType="num">
                                      <p:cBhvr additive="base">
                                        <p:cTn id="32"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3000" fill="hold"/>
                                        <p:tgtEl>
                                          <p:spTgt spid="9"/>
                                        </p:tgtEl>
                                        <p:attrNameLst>
                                          <p:attrName>ppt_x</p:attrName>
                                        </p:attrNameLst>
                                      </p:cBhvr>
                                      <p:tavLst>
                                        <p:tav tm="0">
                                          <p:val>
                                            <p:strVal val="#ppt_x"/>
                                          </p:val>
                                        </p:tav>
                                        <p:tav tm="100000">
                                          <p:val>
                                            <p:strVal val="#ppt_x"/>
                                          </p:val>
                                        </p:tav>
                                      </p:tavLst>
                                    </p:anim>
                                    <p:anim calcmode="lin" valueType="num">
                                      <p:cBhvr additive="base">
                                        <p:cTn id="38"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70467873"/>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cstate="print"/>
          <a:srcRect/>
          <a:stretch>
            <a:fillRect/>
          </a:stretch>
        </p:blipFill>
        <p:spPr bwMode="auto">
          <a:xfrm>
            <a:off x="2058427" y="116632"/>
            <a:ext cx="6978069" cy="594544"/>
          </a:xfrm>
          <a:prstGeom prst="rect">
            <a:avLst/>
          </a:prstGeom>
          <a:noFill/>
          <a:ln w="9525">
            <a:noFill/>
            <a:miter lim="800000"/>
            <a:headEnd/>
            <a:tailEnd/>
          </a:ln>
        </p:spPr>
      </p:pic>
      <p:pic>
        <p:nvPicPr>
          <p:cNvPr id="17410" name="Picture 2"/>
          <p:cNvPicPr>
            <a:picLocks noChangeAspect="1" noChangeArrowheads="1"/>
          </p:cNvPicPr>
          <p:nvPr/>
        </p:nvPicPr>
        <p:blipFill>
          <a:blip r:embed="rId3" cstate="print"/>
          <a:srcRect/>
          <a:stretch>
            <a:fillRect/>
          </a:stretch>
        </p:blipFill>
        <p:spPr bwMode="auto">
          <a:xfrm>
            <a:off x="216024" y="908720"/>
            <a:ext cx="8460432" cy="5328591"/>
          </a:xfrm>
          <a:prstGeom prst="rect">
            <a:avLst/>
          </a:prstGeom>
          <a:noFill/>
          <a:ln w="9525">
            <a:noFill/>
            <a:miter lim="800000"/>
            <a:headEnd/>
            <a:tailEnd/>
          </a:ln>
        </p:spPr>
      </p:pic>
      <p:sp>
        <p:nvSpPr>
          <p:cNvPr id="4" name="TextBox 3"/>
          <p:cNvSpPr txBox="1"/>
          <p:nvPr/>
        </p:nvSpPr>
        <p:spPr>
          <a:xfrm>
            <a:off x="860444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6914"/>
                                        </p:tgtEl>
                                        <p:attrNameLst>
                                          <p:attrName>style.visibility</p:attrName>
                                        </p:attrNameLst>
                                      </p:cBhvr>
                                      <p:to>
                                        <p:strVal val="visible"/>
                                      </p:to>
                                    </p:set>
                                    <p:animScale>
                                      <p:cBhvr>
                                        <p:cTn id="7" dur="3000" decel="50000" fill="hold">
                                          <p:stCondLst>
                                            <p:cond delay="0"/>
                                          </p:stCondLst>
                                        </p:cTn>
                                        <p:tgtEl>
                                          <p:spTgt spid="1669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166914"/>
                                        </p:tgtEl>
                                        <p:attrNameLst>
                                          <p:attrName>ppt_x</p:attrName>
                                          <p:attrName>ppt_y</p:attrName>
                                        </p:attrNameLst>
                                      </p:cBhvr>
                                    </p:animMotion>
                                    <p:animEffect transition="in" filter="fade">
                                      <p:cBhvr>
                                        <p:cTn id="9" dur="3000"/>
                                        <p:tgtEl>
                                          <p:spTgt spid="16691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3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3000" decel="50000" fill="hold">
                                          <p:stCondLst>
                                            <p:cond delay="0"/>
                                          </p:stCondLst>
                                        </p:cTn>
                                        <p:tgtEl>
                                          <p:spTgt spid="4"/>
                                        </p:tgtEl>
                                        <p:attrNameLst>
                                          <p:attrName>ppt_x</p:attrName>
                                          <p:attrName>ppt_y</p:attrName>
                                        </p:attrNameLst>
                                      </p:cBhvr>
                                    </p:animMotion>
                                    <p:animEffect transition="in" filter="fade">
                                      <p:cBhvr>
                                        <p:cTn id="16" dur="3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7410"/>
                                        </p:tgtEl>
                                        <p:attrNameLst>
                                          <p:attrName>style.visibility</p:attrName>
                                        </p:attrNameLst>
                                      </p:cBhvr>
                                      <p:to>
                                        <p:strVal val="visible"/>
                                      </p:to>
                                    </p:set>
                                    <p:animScale>
                                      <p:cBhvr>
                                        <p:cTn id="21" dur="3000" decel="50000" fill="hold">
                                          <p:stCondLst>
                                            <p:cond delay="0"/>
                                          </p:stCondLst>
                                        </p:cTn>
                                        <p:tgtEl>
                                          <p:spTgt spid="174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3000" decel="50000" fill="hold">
                                          <p:stCondLst>
                                            <p:cond delay="0"/>
                                          </p:stCondLst>
                                        </p:cTn>
                                        <p:tgtEl>
                                          <p:spTgt spid="17410"/>
                                        </p:tgtEl>
                                        <p:attrNameLst>
                                          <p:attrName>ppt_x</p:attrName>
                                          <p:attrName>ppt_y</p:attrName>
                                        </p:attrNameLst>
                                      </p:cBhvr>
                                    </p:animMotion>
                                    <p:animEffect transition="in" filter="fade">
                                      <p:cBhvr>
                                        <p:cTn id="23" dur="3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894913402"/>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209721684"/>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062321415"/>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511223425"/>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cstate="print"/>
          <a:srcRect/>
          <a:stretch>
            <a:fillRect/>
          </a:stretch>
        </p:blipFill>
        <p:spPr bwMode="auto">
          <a:xfrm>
            <a:off x="4085838" y="116632"/>
            <a:ext cx="4878650" cy="891530"/>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216024" y="908720"/>
            <a:ext cx="8604448" cy="1436167"/>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087944" y="2492896"/>
            <a:ext cx="5948552" cy="954013"/>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135616" y="3356992"/>
            <a:ext cx="8460431" cy="3240360"/>
          </a:xfrm>
          <a:prstGeom prst="rect">
            <a:avLst/>
          </a:prstGeom>
          <a:noFill/>
          <a:ln w="9525">
            <a:noFill/>
            <a:miter lim="800000"/>
            <a:headEnd/>
            <a:tailEnd/>
          </a:ln>
        </p:spPr>
      </p:pic>
      <p:sp>
        <p:nvSpPr>
          <p:cNvPr id="6" name="TextBox 5"/>
          <p:cNvSpPr txBox="1"/>
          <p:nvPr/>
        </p:nvSpPr>
        <p:spPr>
          <a:xfrm>
            <a:off x="860444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328498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wipe(down)">
                                      <p:cBhvr>
                                        <p:cTn id="7" dur="580">
                                          <p:stCondLst>
                                            <p:cond delay="0"/>
                                          </p:stCondLst>
                                        </p:cTn>
                                        <p:tgtEl>
                                          <p:spTgt spid="167938"/>
                                        </p:tgtEl>
                                      </p:cBhvr>
                                    </p:animEffect>
                                    <p:anim calcmode="lin" valueType="num">
                                      <p:cBhvr>
                                        <p:cTn id="8" dur="1822" tmFilter="0,0; 0.14,0.36; 0.43,0.73; 0.71,0.91; 1.0,1.0">
                                          <p:stCondLst>
                                            <p:cond delay="0"/>
                                          </p:stCondLst>
                                        </p:cTn>
                                        <p:tgtEl>
                                          <p:spTgt spid="1679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79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79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79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7938"/>
                                        </p:tgtEl>
                                        <p:attrNameLst>
                                          <p:attrName>ppt_y</p:attrName>
                                        </p:attrNameLst>
                                      </p:cBhvr>
                                      <p:tavLst>
                                        <p:tav tm="0" fmla="#ppt_y-sin(pi*$)/81">
                                          <p:val>
                                            <p:fltVal val="0"/>
                                          </p:val>
                                        </p:tav>
                                        <p:tav tm="100000">
                                          <p:val>
                                            <p:fltVal val="1"/>
                                          </p:val>
                                        </p:tav>
                                      </p:tavLst>
                                    </p:anim>
                                    <p:animScale>
                                      <p:cBhvr>
                                        <p:cTn id="13" dur="26">
                                          <p:stCondLst>
                                            <p:cond delay="650"/>
                                          </p:stCondLst>
                                        </p:cTn>
                                        <p:tgtEl>
                                          <p:spTgt spid="167938"/>
                                        </p:tgtEl>
                                      </p:cBhvr>
                                      <p:to x="100000" y="60000"/>
                                    </p:animScale>
                                    <p:animScale>
                                      <p:cBhvr>
                                        <p:cTn id="14" dur="166" decel="50000">
                                          <p:stCondLst>
                                            <p:cond delay="676"/>
                                          </p:stCondLst>
                                        </p:cTn>
                                        <p:tgtEl>
                                          <p:spTgt spid="167938"/>
                                        </p:tgtEl>
                                      </p:cBhvr>
                                      <p:to x="100000" y="100000"/>
                                    </p:animScale>
                                    <p:animScale>
                                      <p:cBhvr>
                                        <p:cTn id="15" dur="26">
                                          <p:stCondLst>
                                            <p:cond delay="1312"/>
                                          </p:stCondLst>
                                        </p:cTn>
                                        <p:tgtEl>
                                          <p:spTgt spid="167938"/>
                                        </p:tgtEl>
                                      </p:cBhvr>
                                      <p:to x="100000" y="80000"/>
                                    </p:animScale>
                                    <p:animScale>
                                      <p:cBhvr>
                                        <p:cTn id="16" dur="166" decel="50000">
                                          <p:stCondLst>
                                            <p:cond delay="1338"/>
                                          </p:stCondLst>
                                        </p:cTn>
                                        <p:tgtEl>
                                          <p:spTgt spid="167938"/>
                                        </p:tgtEl>
                                      </p:cBhvr>
                                      <p:to x="100000" y="100000"/>
                                    </p:animScale>
                                    <p:animScale>
                                      <p:cBhvr>
                                        <p:cTn id="17" dur="26">
                                          <p:stCondLst>
                                            <p:cond delay="1642"/>
                                          </p:stCondLst>
                                        </p:cTn>
                                        <p:tgtEl>
                                          <p:spTgt spid="167938"/>
                                        </p:tgtEl>
                                      </p:cBhvr>
                                      <p:to x="100000" y="90000"/>
                                    </p:animScale>
                                    <p:animScale>
                                      <p:cBhvr>
                                        <p:cTn id="18" dur="166" decel="50000">
                                          <p:stCondLst>
                                            <p:cond delay="1668"/>
                                          </p:stCondLst>
                                        </p:cTn>
                                        <p:tgtEl>
                                          <p:spTgt spid="167938"/>
                                        </p:tgtEl>
                                      </p:cBhvr>
                                      <p:to x="100000" y="100000"/>
                                    </p:animScale>
                                    <p:animScale>
                                      <p:cBhvr>
                                        <p:cTn id="19" dur="26">
                                          <p:stCondLst>
                                            <p:cond delay="1808"/>
                                          </p:stCondLst>
                                        </p:cTn>
                                        <p:tgtEl>
                                          <p:spTgt spid="167938"/>
                                        </p:tgtEl>
                                      </p:cBhvr>
                                      <p:to x="100000" y="95000"/>
                                    </p:animScale>
                                    <p:animScale>
                                      <p:cBhvr>
                                        <p:cTn id="20" dur="166" decel="50000">
                                          <p:stCondLst>
                                            <p:cond delay="1834"/>
                                          </p:stCondLst>
                                        </p:cTn>
                                        <p:tgtEl>
                                          <p:spTgt spid="16793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434"/>
                                        </p:tgtEl>
                                        <p:attrNameLst>
                                          <p:attrName>style.visibility</p:attrName>
                                        </p:attrNameLst>
                                      </p:cBhvr>
                                      <p:to>
                                        <p:strVal val="visible"/>
                                      </p:to>
                                    </p:set>
                                    <p:animEffect transition="in" filter="wipe(down)">
                                      <p:cBhvr>
                                        <p:cTn id="43" dur="580">
                                          <p:stCondLst>
                                            <p:cond delay="0"/>
                                          </p:stCondLst>
                                        </p:cTn>
                                        <p:tgtEl>
                                          <p:spTgt spid="18434"/>
                                        </p:tgtEl>
                                      </p:cBhvr>
                                    </p:animEffect>
                                    <p:anim calcmode="lin" valueType="num">
                                      <p:cBhvr>
                                        <p:cTn id="44" dur="1822" tmFilter="0,0; 0.14,0.36; 0.43,0.73; 0.71,0.91; 1.0,1.0">
                                          <p:stCondLst>
                                            <p:cond delay="0"/>
                                          </p:stCondLst>
                                        </p:cTn>
                                        <p:tgtEl>
                                          <p:spTgt spid="1843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843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843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843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8434"/>
                                        </p:tgtEl>
                                        <p:attrNameLst>
                                          <p:attrName>ppt_y</p:attrName>
                                        </p:attrNameLst>
                                      </p:cBhvr>
                                      <p:tavLst>
                                        <p:tav tm="0" fmla="#ppt_y-sin(pi*$)/81">
                                          <p:val>
                                            <p:fltVal val="0"/>
                                          </p:val>
                                        </p:tav>
                                        <p:tav tm="100000">
                                          <p:val>
                                            <p:fltVal val="1"/>
                                          </p:val>
                                        </p:tav>
                                      </p:tavLst>
                                    </p:anim>
                                    <p:animScale>
                                      <p:cBhvr>
                                        <p:cTn id="49" dur="26">
                                          <p:stCondLst>
                                            <p:cond delay="650"/>
                                          </p:stCondLst>
                                        </p:cTn>
                                        <p:tgtEl>
                                          <p:spTgt spid="18434"/>
                                        </p:tgtEl>
                                      </p:cBhvr>
                                      <p:to x="100000" y="60000"/>
                                    </p:animScale>
                                    <p:animScale>
                                      <p:cBhvr>
                                        <p:cTn id="50" dur="166" decel="50000">
                                          <p:stCondLst>
                                            <p:cond delay="676"/>
                                          </p:stCondLst>
                                        </p:cTn>
                                        <p:tgtEl>
                                          <p:spTgt spid="18434"/>
                                        </p:tgtEl>
                                      </p:cBhvr>
                                      <p:to x="100000" y="100000"/>
                                    </p:animScale>
                                    <p:animScale>
                                      <p:cBhvr>
                                        <p:cTn id="51" dur="26">
                                          <p:stCondLst>
                                            <p:cond delay="1312"/>
                                          </p:stCondLst>
                                        </p:cTn>
                                        <p:tgtEl>
                                          <p:spTgt spid="18434"/>
                                        </p:tgtEl>
                                      </p:cBhvr>
                                      <p:to x="100000" y="80000"/>
                                    </p:animScale>
                                    <p:animScale>
                                      <p:cBhvr>
                                        <p:cTn id="52" dur="166" decel="50000">
                                          <p:stCondLst>
                                            <p:cond delay="1338"/>
                                          </p:stCondLst>
                                        </p:cTn>
                                        <p:tgtEl>
                                          <p:spTgt spid="18434"/>
                                        </p:tgtEl>
                                      </p:cBhvr>
                                      <p:to x="100000" y="100000"/>
                                    </p:animScale>
                                    <p:animScale>
                                      <p:cBhvr>
                                        <p:cTn id="53" dur="26">
                                          <p:stCondLst>
                                            <p:cond delay="1642"/>
                                          </p:stCondLst>
                                        </p:cTn>
                                        <p:tgtEl>
                                          <p:spTgt spid="18434"/>
                                        </p:tgtEl>
                                      </p:cBhvr>
                                      <p:to x="100000" y="90000"/>
                                    </p:animScale>
                                    <p:animScale>
                                      <p:cBhvr>
                                        <p:cTn id="54" dur="166" decel="50000">
                                          <p:stCondLst>
                                            <p:cond delay="1668"/>
                                          </p:stCondLst>
                                        </p:cTn>
                                        <p:tgtEl>
                                          <p:spTgt spid="18434"/>
                                        </p:tgtEl>
                                      </p:cBhvr>
                                      <p:to x="100000" y="100000"/>
                                    </p:animScale>
                                    <p:animScale>
                                      <p:cBhvr>
                                        <p:cTn id="55" dur="26">
                                          <p:stCondLst>
                                            <p:cond delay="1808"/>
                                          </p:stCondLst>
                                        </p:cTn>
                                        <p:tgtEl>
                                          <p:spTgt spid="18434"/>
                                        </p:tgtEl>
                                      </p:cBhvr>
                                      <p:to x="100000" y="95000"/>
                                    </p:animScale>
                                    <p:animScale>
                                      <p:cBhvr>
                                        <p:cTn id="56" dur="166" decel="50000">
                                          <p:stCondLst>
                                            <p:cond delay="1834"/>
                                          </p:stCondLst>
                                        </p:cTn>
                                        <p:tgtEl>
                                          <p:spTgt spid="1843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down)">
                                      <p:cBhvr>
                                        <p:cTn id="79" dur="580">
                                          <p:stCondLst>
                                            <p:cond delay="0"/>
                                          </p:stCondLst>
                                        </p:cTn>
                                        <p:tgtEl>
                                          <p:spTgt spid="7"/>
                                        </p:tgtEl>
                                      </p:cBhvr>
                                    </p:animEffect>
                                    <p:anim calcmode="lin" valueType="num">
                                      <p:cBhvr>
                                        <p:cTn id="8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5" dur="26">
                                          <p:stCondLst>
                                            <p:cond delay="650"/>
                                          </p:stCondLst>
                                        </p:cTn>
                                        <p:tgtEl>
                                          <p:spTgt spid="7"/>
                                        </p:tgtEl>
                                      </p:cBhvr>
                                      <p:to x="100000" y="60000"/>
                                    </p:animScale>
                                    <p:animScale>
                                      <p:cBhvr>
                                        <p:cTn id="86" dur="166" decel="50000">
                                          <p:stCondLst>
                                            <p:cond delay="676"/>
                                          </p:stCondLst>
                                        </p:cTn>
                                        <p:tgtEl>
                                          <p:spTgt spid="7"/>
                                        </p:tgtEl>
                                      </p:cBhvr>
                                      <p:to x="100000" y="100000"/>
                                    </p:animScale>
                                    <p:animScale>
                                      <p:cBhvr>
                                        <p:cTn id="87" dur="26">
                                          <p:stCondLst>
                                            <p:cond delay="1312"/>
                                          </p:stCondLst>
                                        </p:cTn>
                                        <p:tgtEl>
                                          <p:spTgt spid="7"/>
                                        </p:tgtEl>
                                      </p:cBhvr>
                                      <p:to x="100000" y="80000"/>
                                    </p:animScale>
                                    <p:animScale>
                                      <p:cBhvr>
                                        <p:cTn id="88" dur="166" decel="50000">
                                          <p:stCondLst>
                                            <p:cond delay="1338"/>
                                          </p:stCondLst>
                                        </p:cTn>
                                        <p:tgtEl>
                                          <p:spTgt spid="7"/>
                                        </p:tgtEl>
                                      </p:cBhvr>
                                      <p:to x="100000" y="100000"/>
                                    </p:animScale>
                                    <p:animScale>
                                      <p:cBhvr>
                                        <p:cTn id="89" dur="26">
                                          <p:stCondLst>
                                            <p:cond delay="1642"/>
                                          </p:stCondLst>
                                        </p:cTn>
                                        <p:tgtEl>
                                          <p:spTgt spid="7"/>
                                        </p:tgtEl>
                                      </p:cBhvr>
                                      <p:to x="100000" y="90000"/>
                                    </p:animScale>
                                    <p:animScale>
                                      <p:cBhvr>
                                        <p:cTn id="90" dur="166" decel="50000">
                                          <p:stCondLst>
                                            <p:cond delay="1668"/>
                                          </p:stCondLst>
                                        </p:cTn>
                                        <p:tgtEl>
                                          <p:spTgt spid="7"/>
                                        </p:tgtEl>
                                      </p:cBhvr>
                                      <p:to x="100000" y="100000"/>
                                    </p:animScale>
                                    <p:animScale>
                                      <p:cBhvr>
                                        <p:cTn id="91" dur="26">
                                          <p:stCondLst>
                                            <p:cond delay="1808"/>
                                          </p:stCondLst>
                                        </p:cTn>
                                        <p:tgtEl>
                                          <p:spTgt spid="7"/>
                                        </p:tgtEl>
                                      </p:cBhvr>
                                      <p:to x="100000" y="95000"/>
                                    </p:animScale>
                                    <p:animScale>
                                      <p:cBhvr>
                                        <p:cTn id="92" dur="166" decel="50000">
                                          <p:stCondLst>
                                            <p:cond delay="1834"/>
                                          </p:stCondLst>
                                        </p:cTn>
                                        <p:tgtEl>
                                          <p:spTgt spid="7"/>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wipe(down)">
                                      <p:cBhvr>
                                        <p:cTn id="97" dur="580">
                                          <p:stCondLst>
                                            <p:cond delay="0"/>
                                          </p:stCondLst>
                                        </p:cTn>
                                        <p:tgtEl>
                                          <p:spTgt spid="5"/>
                                        </p:tgtEl>
                                      </p:cBhvr>
                                    </p:animEffect>
                                    <p:anim calcmode="lin" valueType="num">
                                      <p:cBhvr>
                                        <p:cTn id="9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03" dur="26">
                                          <p:stCondLst>
                                            <p:cond delay="650"/>
                                          </p:stCondLst>
                                        </p:cTn>
                                        <p:tgtEl>
                                          <p:spTgt spid="5"/>
                                        </p:tgtEl>
                                      </p:cBhvr>
                                      <p:to x="100000" y="60000"/>
                                    </p:animScale>
                                    <p:animScale>
                                      <p:cBhvr>
                                        <p:cTn id="104" dur="166" decel="50000">
                                          <p:stCondLst>
                                            <p:cond delay="676"/>
                                          </p:stCondLst>
                                        </p:cTn>
                                        <p:tgtEl>
                                          <p:spTgt spid="5"/>
                                        </p:tgtEl>
                                      </p:cBhvr>
                                      <p:to x="100000" y="100000"/>
                                    </p:animScale>
                                    <p:animScale>
                                      <p:cBhvr>
                                        <p:cTn id="105" dur="26">
                                          <p:stCondLst>
                                            <p:cond delay="1312"/>
                                          </p:stCondLst>
                                        </p:cTn>
                                        <p:tgtEl>
                                          <p:spTgt spid="5"/>
                                        </p:tgtEl>
                                      </p:cBhvr>
                                      <p:to x="100000" y="80000"/>
                                    </p:animScale>
                                    <p:animScale>
                                      <p:cBhvr>
                                        <p:cTn id="106" dur="166" decel="50000">
                                          <p:stCondLst>
                                            <p:cond delay="1338"/>
                                          </p:stCondLst>
                                        </p:cTn>
                                        <p:tgtEl>
                                          <p:spTgt spid="5"/>
                                        </p:tgtEl>
                                      </p:cBhvr>
                                      <p:to x="100000" y="100000"/>
                                    </p:animScale>
                                    <p:animScale>
                                      <p:cBhvr>
                                        <p:cTn id="107" dur="26">
                                          <p:stCondLst>
                                            <p:cond delay="1642"/>
                                          </p:stCondLst>
                                        </p:cTn>
                                        <p:tgtEl>
                                          <p:spTgt spid="5"/>
                                        </p:tgtEl>
                                      </p:cBhvr>
                                      <p:to x="100000" y="90000"/>
                                    </p:animScale>
                                    <p:animScale>
                                      <p:cBhvr>
                                        <p:cTn id="108" dur="166" decel="50000">
                                          <p:stCondLst>
                                            <p:cond delay="1668"/>
                                          </p:stCondLst>
                                        </p:cTn>
                                        <p:tgtEl>
                                          <p:spTgt spid="5"/>
                                        </p:tgtEl>
                                      </p:cBhvr>
                                      <p:to x="100000" y="100000"/>
                                    </p:animScale>
                                    <p:animScale>
                                      <p:cBhvr>
                                        <p:cTn id="109" dur="26">
                                          <p:stCondLst>
                                            <p:cond delay="1808"/>
                                          </p:stCondLst>
                                        </p:cTn>
                                        <p:tgtEl>
                                          <p:spTgt spid="5"/>
                                        </p:tgtEl>
                                      </p:cBhvr>
                                      <p:to x="100000" y="95000"/>
                                    </p:animScale>
                                    <p:animScale>
                                      <p:cBhvr>
                                        <p:cTn id="11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cstate="print"/>
          <a:srcRect/>
          <a:stretch>
            <a:fillRect/>
          </a:stretch>
        </p:blipFill>
        <p:spPr bwMode="auto">
          <a:xfrm>
            <a:off x="2991004" y="116632"/>
            <a:ext cx="6045492" cy="786185"/>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144016" y="794221"/>
            <a:ext cx="8676456" cy="1914699"/>
          </a:xfrm>
          <a:prstGeom prst="rect">
            <a:avLst/>
          </a:prstGeom>
          <a:noFill/>
          <a:ln w="9525">
            <a:noFill/>
            <a:miter lim="800000"/>
            <a:headEnd/>
            <a:tailEnd/>
          </a:ln>
        </p:spPr>
      </p:pic>
      <p:sp>
        <p:nvSpPr>
          <p:cNvPr id="4" name="TextBox 3"/>
          <p:cNvSpPr txBox="1"/>
          <p:nvPr/>
        </p:nvSpPr>
        <p:spPr>
          <a:xfrm>
            <a:off x="860444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wipe(down)">
                                      <p:cBhvr>
                                        <p:cTn id="7" dur="580">
                                          <p:stCondLst>
                                            <p:cond delay="0"/>
                                          </p:stCondLst>
                                        </p:cTn>
                                        <p:tgtEl>
                                          <p:spTgt spid="169986"/>
                                        </p:tgtEl>
                                      </p:cBhvr>
                                    </p:animEffect>
                                    <p:anim calcmode="lin" valueType="num">
                                      <p:cBhvr>
                                        <p:cTn id="8" dur="1822" tmFilter="0,0; 0.14,0.36; 0.43,0.73; 0.71,0.91; 1.0,1.0">
                                          <p:stCondLst>
                                            <p:cond delay="0"/>
                                          </p:stCondLst>
                                        </p:cTn>
                                        <p:tgtEl>
                                          <p:spTgt spid="16998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998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998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998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998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9986"/>
                                        </p:tgtEl>
                                      </p:cBhvr>
                                      <p:to x="100000" y="60000"/>
                                    </p:animScale>
                                    <p:animScale>
                                      <p:cBhvr>
                                        <p:cTn id="14" dur="166" decel="50000">
                                          <p:stCondLst>
                                            <p:cond delay="676"/>
                                          </p:stCondLst>
                                        </p:cTn>
                                        <p:tgtEl>
                                          <p:spTgt spid="169986"/>
                                        </p:tgtEl>
                                      </p:cBhvr>
                                      <p:to x="100000" y="100000"/>
                                    </p:animScale>
                                    <p:animScale>
                                      <p:cBhvr>
                                        <p:cTn id="15" dur="26">
                                          <p:stCondLst>
                                            <p:cond delay="1312"/>
                                          </p:stCondLst>
                                        </p:cTn>
                                        <p:tgtEl>
                                          <p:spTgt spid="169986"/>
                                        </p:tgtEl>
                                      </p:cBhvr>
                                      <p:to x="100000" y="80000"/>
                                    </p:animScale>
                                    <p:animScale>
                                      <p:cBhvr>
                                        <p:cTn id="16" dur="166" decel="50000">
                                          <p:stCondLst>
                                            <p:cond delay="1338"/>
                                          </p:stCondLst>
                                        </p:cTn>
                                        <p:tgtEl>
                                          <p:spTgt spid="169986"/>
                                        </p:tgtEl>
                                      </p:cBhvr>
                                      <p:to x="100000" y="100000"/>
                                    </p:animScale>
                                    <p:animScale>
                                      <p:cBhvr>
                                        <p:cTn id="17" dur="26">
                                          <p:stCondLst>
                                            <p:cond delay="1642"/>
                                          </p:stCondLst>
                                        </p:cTn>
                                        <p:tgtEl>
                                          <p:spTgt spid="169986"/>
                                        </p:tgtEl>
                                      </p:cBhvr>
                                      <p:to x="100000" y="90000"/>
                                    </p:animScale>
                                    <p:animScale>
                                      <p:cBhvr>
                                        <p:cTn id="18" dur="166" decel="50000">
                                          <p:stCondLst>
                                            <p:cond delay="1668"/>
                                          </p:stCondLst>
                                        </p:cTn>
                                        <p:tgtEl>
                                          <p:spTgt spid="169986"/>
                                        </p:tgtEl>
                                      </p:cBhvr>
                                      <p:to x="100000" y="100000"/>
                                    </p:animScale>
                                    <p:animScale>
                                      <p:cBhvr>
                                        <p:cTn id="19" dur="26">
                                          <p:stCondLst>
                                            <p:cond delay="1808"/>
                                          </p:stCondLst>
                                        </p:cTn>
                                        <p:tgtEl>
                                          <p:spTgt spid="169986"/>
                                        </p:tgtEl>
                                      </p:cBhvr>
                                      <p:to x="100000" y="95000"/>
                                    </p:animScale>
                                    <p:animScale>
                                      <p:cBhvr>
                                        <p:cTn id="20" dur="166" decel="50000">
                                          <p:stCondLst>
                                            <p:cond delay="1834"/>
                                          </p:stCondLst>
                                        </p:cTn>
                                        <p:tgtEl>
                                          <p:spTgt spid="16998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0482"/>
                                        </p:tgtEl>
                                        <p:attrNameLst>
                                          <p:attrName>style.visibility</p:attrName>
                                        </p:attrNameLst>
                                      </p:cBhvr>
                                      <p:to>
                                        <p:strVal val="visible"/>
                                      </p:to>
                                    </p:set>
                                    <p:animEffect transition="in" filter="wipe(down)">
                                      <p:cBhvr>
                                        <p:cTn id="43" dur="580">
                                          <p:stCondLst>
                                            <p:cond delay="0"/>
                                          </p:stCondLst>
                                        </p:cTn>
                                        <p:tgtEl>
                                          <p:spTgt spid="20482"/>
                                        </p:tgtEl>
                                      </p:cBhvr>
                                    </p:animEffect>
                                    <p:anim calcmode="lin" valueType="num">
                                      <p:cBhvr>
                                        <p:cTn id="44" dur="1822" tmFilter="0,0; 0.14,0.36; 0.43,0.73; 0.71,0.91; 1.0,1.0">
                                          <p:stCondLst>
                                            <p:cond delay="0"/>
                                          </p:stCondLst>
                                        </p:cTn>
                                        <p:tgtEl>
                                          <p:spTgt spid="2048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48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48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48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482"/>
                                        </p:tgtEl>
                                        <p:attrNameLst>
                                          <p:attrName>ppt_y</p:attrName>
                                        </p:attrNameLst>
                                      </p:cBhvr>
                                      <p:tavLst>
                                        <p:tav tm="0" fmla="#ppt_y-sin(pi*$)/81">
                                          <p:val>
                                            <p:fltVal val="0"/>
                                          </p:val>
                                        </p:tav>
                                        <p:tav tm="100000">
                                          <p:val>
                                            <p:fltVal val="1"/>
                                          </p:val>
                                        </p:tav>
                                      </p:tavLst>
                                    </p:anim>
                                    <p:animScale>
                                      <p:cBhvr>
                                        <p:cTn id="49" dur="26">
                                          <p:stCondLst>
                                            <p:cond delay="650"/>
                                          </p:stCondLst>
                                        </p:cTn>
                                        <p:tgtEl>
                                          <p:spTgt spid="20482"/>
                                        </p:tgtEl>
                                      </p:cBhvr>
                                      <p:to x="100000" y="60000"/>
                                    </p:animScale>
                                    <p:animScale>
                                      <p:cBhvr>
                                        <p:cTn id="50" dur="166" decel="50000">
                                          <p:stCondLst>
                                            <p:cond delay="676"/>
                                          </p:stCondLst>
                                        </p:cTn>
                                        <p:tgtEl>
                                          <p:spTgt spid="20482"/>
                                        </p:tgtEl>
                                      </p:cBhvr>
                                      <p:to x="100000" y="100000"/>
                                    </p:animScale>
                                    <p:animScale>
                                      <p:cBhvr>
                                        <p:cTn id="51" dur="26">
                                          <p:stCondLst>
                                            <p:cond delay="1312"/>
                                          </p:stCondLst>
                                        </p:cTn>
                                        <p:tgtEl>
                                          <p:spTgt spid="20482"/>
                                        </p:tgtEl>
                                      </p:cBhvr>
                                      <p:to x="100000" y="80000"/>
                                    </p:animScale>
                                    <p:animScale>
                                      <p:cBhvr>
                                        <p:cTn id="52" dur="166" decel="50000">
                                          <p:stCondLst>
                                            <p:cond delay="1338"/>
                                          </p:stCondLst>
                                        </p:cTn>
                                        <p:tgtEl>
                                          <p:spTgt spid="20482"/>
                                        </p:tgtEl>
                                      </p:cBhvr>
                                      <p:to x="100000" y="100000"/>
                                    </p:animScale>
                                    <p:animScale>
                                      <p:cBhvr>
                                        <p:cTn id="53" dur="26">
                                          <p:stCondLst>
                                            <p:cond delay="1642"/>
                                          </p:stCondLst>
                                        </p:cTn>
                                        <p:tgtEl>
                                          <p:spTgt spid="20482"/>
                                        </p:tgtEl>
                                      </p:cBhvr>
                                      <p:to x="100000" y="90000"/>
                                    </p:animScale>
                                    <p:animScale>
                                      <p:cBhvr>
                                        <p:cTn id="54" dur="166" decel="50000">
                                          <p:stCondLst>
                                            <p:cond delay="1668"/>
                                          </p:stCondLst>
                                        </p:cTn>
                                        <p:tgtEl>
                                          <p:spTgt spid="20482"/>
                                        </p:tgtEl>
                                      </p:cBhvr>
                                      <p:to x="100000" y="100000"/>
                                    </p:animScale>
                                    <p:animScale>
                                      <p:cBhvr>
                                        <p:cTn id="55" dur="26">
                                          <p:stCondLst>
                                            <p:cond delay="1808"/>
                                          </p:stCondLst>
                                        </p:cTn>
                                        <p:tgtEl>
                                          <p:spTgt spid="20482"/>
                                        </p:tgtEl>
                                      </p:cBhvr>
                                      <p:to x="100000" y="95000"/>
                                    </p:animScale>
                                    <p:animScale>
                                      <p:cBhvr>
                                        <p:cTn id="56" dur="166" decel="50000">
                                          <p:stCondLst>
                                            <p:cond delay="1834"/>
                                          </p:stCondLst>
                                        </p:cTn>
                                        <p:tgtEl>
                                          <p:spTgt spid="204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a:stretch>
            <a:fillRect/>
          </a:stretch>
        </p:blipFill>
        <p:spPr bwMode="auto">
          <a:xfrm>
            <a:off x="1546975" y="188640"/>
            <a:ext cx="7489521" cy="792088"/>
          </a:xfrm>
          <a:prstGeom prst="rect">
            <a:avLst/>
          </a:prstGeom>
          <a:noFill/>
          <a:ln w="9525">
            <a:noFill/>
            <a:miter lim="800000"/>
            <a:headEnd/>
            <a:tailEnd/>
          </a:ln>
        </p:spPr>
      </p:pic>
      <p:grpSp>
        <p:nvGrpSpPr>
          <p:cNvPr id="8" name="Group 7"/>
          <p:cNvGrpSpPr/>
          <p:nvPr/>
        </p:nvGrpSpPr>
        <p:grpSpPr>
          <a:xfrm>
            <a:off x="131276" y="955607"/>
            <a:ext cx="8617188" cy="1249257"/>
            <a:chOff x="360040" y="836712"/>
            <a:chExt cx="8617188" cy="1249257"/>
          </a:xfrm>
        </p:grpSpPr>
        <p:pic>
          <p:nvPicPr>
            <p:cNvPr id="21506" name="Picture 2"/>
            <p:cNvPicPr>
              <a:picLocks noChangeAspect="1" noChangeArrowheads="1"/>
            </p:cNvPicPr>
            <p:nvPr/>
          </p:nvPicPr>
          <p:blipFill>
            <a:blip r:embed="rId3" cstate="print"/>
            <a:srcRect/>
            <a:stretch>
              <a:fillRect/>
            </a:stretch>
          </p:blipFill>
          <p:spPr bwMode="auto">
            <a:xfrm>
              <a:off x="360040" y="836712"/>
              <a:ext cx="8604448" cy="699319"/>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5186278" y="1386650"/>
              <a:ext cx="3790950" cy="699319"/>
            </a:xfrm>
            <a:prstGeom prst="rect">
              <a:avLst/>
            </a:prstGeom>
            <a:noFill/>
            <a:ln w="9525">
              <a:noFill/>
              <a:miter lim="800000"/>
              <a:headEnd/>
              <a:tailEnd/>
            </a:ln>
          </p:spPr>
        </p:pic>
      </p:grpSp>
      <p:grpSp>
        <p:nvGrpSpPr>
          <p:cNvPr id="7" name="Group 6"/>
          <p:cNvGrpSpPr/>
          <p:nvPr/>
        </p:nvGrpSpPr>
        <p:grpSpPr>
          <a:xfrm>
            <a:off x="264583" y="2163321"/>
            <a:ext cx="8771913" cy="1288413"/>
            <a:chOff x="264583" y="2163321"/>
            <a:chExt cx="8771913" cy="1288413"/>
          </a:xfrm>
        </p:grpSpPr>
        <p:pic>
          <p:nvPicPr>
            <p:cNvPr id="21508" name="Picture 4"/>
            <p:cNvPicPr>
              <a:picLocks noChangeAspect="1" noChangeArrowheads="1"/>
            </p:cNvPicPr>
            <p:nvPr/>
          </p:nvPicPr>
          <p:blipFill>
            <a:blip r:embed="rId5" cstate="print"/>
            <a:srcRect/>
            <a:stretch>
              <a:fillRect/>
            </a:stretch>
          </p:blipFill>
          <p:spPr bwMode="auto">
            <a:xfrm>
              <a:off x="6804248" y="2163321"/>
              <a:ext cx="2232248" cy="545599"/>
            </a:xfrm>
            <a:prstGeom prst="rect">
              <a:avLst/>
            </a:prstGeom>
            <a:noFill/>
            <a:ln w="9525">
              <a:noFill/>
              <a:miter lim="800000"/>
              <a:headEnd/>
              <a:tailEnd/>
            </a:ln>
          </p:spPr>
        </p:pic>
        <p:pic>
          <p:nvPicPr>
            <p:cNvPr id="21509" name="Picture 5"/>
            <p:cNvPicPr>
              <a:picLocks noChangeAspect="1" noChangeArrowheads="1"/>
            </p:cNvPicPr>
            <p:nvPr/>
          </p:nvPicPr>
          <p:blipFill>
            <a:blip r:embed="rId6" cstate="print"/>
            <a:srcRect/>
            <a:stretch>
              <a:fillRect/>
            </a:stretch>
          </p:blipFill>
          <p:spPr bwMode="auto">
            <a:xfrm>
              <a:off x="264583" y="2244053"/>
              <a:ext cx="6611673" cy="1207681"/>
            </a:xfrm>
            <a:prstGeom prst="rect">
              <a:avLst/>
            </a:prstGeom>
            <a:noFill/>
            <a:ln w="9525">
              <a:noFill/>
              <a:miter lim="800000"/>
              <a:headEnd/>
              <a:tailEnd/>
            </a:ln>
          </p:spPr>
        </p:pic>
      </p:grpSp>
      <p:grpSp>
        <p:nvGrpSpPr>
          <p:cNvPr id="11" name="Group 10"/>
          <p:cNvGrpSpPr/>
          <p:nvPr/>
        </p:nvGrpSpPr>
        <p:grpSpPr>
          <a:xfrm>
            <a:off x="295969" y="3652639"/>
            <a:ext cx="8596511" cy="1576561"/>
            <a:chOff x="79945" y="3508623"/>
            <a:chExt cx="8596511" cy="1005458"/>
          </a:xfrm>
        </p:grpSpPr>
        <p:pic>
          <p:nvPicPr>
            <p:cNvPr id="21510" name="Picture 6"/>
            <p:cNvPicPr>
              <a:picLocks noChangeAspect="1" noChangeArrowheads="1"/>
            </p:cNvPicPr>
            <p:nvPr/>
          </p:nvPicPr>
          <p:blipFill>
            <a:blip r:embed="rId7" cstate="print"/>
            <a:srcRect/>
            <a:stretch>
              <a:fillRect/>
            </a:stretch>
          </p:blipFill>
          <p:spPr bwMode="auto">
            <a:xfrm>
              <a:off x="79945" y="3508623"/>
              <a:ext cx="8596511" cy="352425"/>
            </a:xfrm>
            <a:prstGeom prst="rect">
              <a:avLst/>
            </a:prstGeom>
            <a:noFill/>
            <a:ln w="9525">
              <a:noFill/>
              <a:miter lim="800000"/>
              <a:headEnd/>
              <a:tailEnd/>
            </a:ln>
          </p:spPr>
        </p:pic>
        <p:pic>
          <p:nvPicPr>
            <p:cNvPr id="21511" name="Picture 7"/>
            <p:cNvPicPr>
              <a:picLocks noChangeAspect="1" noChangeArrowheads="1"/>
            </p:cNvPicPr>
            <p:nvPr/>
          </p:nvPicPr>
          <p:blipFill>
            <a:blip r:embed="rId8" cstate="print"/>
            <a:srcRect/>
            <a:stretch>
              <a:fillRect/>
            </a:stretch>
          </p:blipFill>
          <p:spPr bwMode="auto">
            <a:xfrm>
              <a:off x="93264" y="3933056"/>
              <a:ext cx="8583192" cy="581025"/>
            </a:xfrm>
            <a:prstGeom prst="rect">
              <a:avLst/>
            </a:prstGeom>
            <a:noFill/>
            <a:ln w="9525">
              <a:noFill/>
              <a:miter lim="800000"/>
              <a:headEnd/>
              <a:tailEnd/>
            </a:ln>
          </p:spPr>
        </p:pic>
      </p:grpSp>
      <p:sp>
        <p:nvSpPr>
          <p:cNvPr id="12" name="TextBox 11"/>
          <p:cNvSpPr txBox="1"/>
          <p:nvPr/>
        </p:nvSpPr>
        <p:spPr>
          <a:xfrm>
            <a:off x="860444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71010"/>
                                        </p:tgtEl>
                                        <p:attrNameLst>
                                          <p:attrName>style.visibility</p:attrName>
                                        </p:attrNameLst>
                                      </p:cBhvr>
                                      <p:to>
                                        <p:strVal val="visible"/>
                                      </p:to>
                                    </p:set>
                                    <p:animEffect transition="in" filter="fade">
                                      <p:cBhvr>
                                        <p:cTn id="7" dur="770" decel="100000"/>
                                        <p:tgtEl>
                                          <p:spTgt spid="171010"/>
                                        </p:tgtEl>
                                      </p:cBhvr>
                                    </p:animEffect>
                                    <p:animScale>
                                      <p:cBhvr>
                                        <p:cTn id="8" dur="770" decel="100000"/>
                                        <p:tgtEl>
                                          <p:spTgt spid="171010"/>
                                        </p:tgtEl>
                                      </p:cBhvr>
                                      <p:from x="10000" y="10000"/>
                                      <p:to x="200000" y="450000"/>
                                    </p:animScale>
                                    <p:animScale>
                                      <p:cBhvr>
                                        <p:cTn id="9" dur="1230" accel="100000" fill="hold">
                                          <p:stCondLst>
                                            <p:cond delay="770"/>
                                          </p:stCondLst>
                                        </p:cTn>
                                        <p:tgtEl>
                                          <p:spTgt spid="171010"/>
                                        </p:tgtEl>
                                      </p:cBhvr>
                                      <p:from x="200000" y="450000"/>
                                      <p:to x="100000" y="100000"/>
                                    </p:animScale>
                                    <p:set>
                                      <p:cBhvr>
                                        <p:cTn id="10" dur="770" fill="hold"/>
                                        <p:tgtEl>
                                          <p:spTgt spid="171010"/>
                                        </p:tgtEl>
                                        <p:attrNameLst>
                                          <p:attrName>ppt_x</p:attrName>
                                        </p:attrNameLst>
                                      </p:cBhvr>
                                      <p:to>
                                        <p:strVal val="(0.5)"/>
                                      </p:to>
                                    </p:set>
                                    <p:anim from="(0.5)" to="(#ppt_x)" calcmode="lin" valueType="num">
                                      <p:cBhvr>
                                        <p:cTn id="11" dur="1230" accel="100000" fill="hold">
                                          <p:stCondLst>
                                            <p:cond delay="770"/>
                                          </p:stCondLst>
                                        </p:cTn>
                                        <p:tgtEl>
                                          <p:spTgt spid="171010"/>
                                        </p:tgtEl>
                                        <p:attrNameLst>
                                          <p:attrName>ppt_x</p:attrName>
                                        </p:attrNameLst>
                                      </p:cBhvr>
                                    </p:anim>
                                    <p:set>
                                      <p:cBhvr>
                                        <p:cTn id="12" dur="770" fill="hold"/>
                                        <p:tgtEl>
                                          <p:spTgt spid="171010"/>
                                        </p:tgtEl>
                                        <p:attrNameLst>
                                          <p:attrName>ppt_y</p:attrName>
                                        </p:attrNameLst>
                                      </p:cBhvr>
                                      <p:to>
                                        <p:strVal val="(#ppt_y+0.4)"/>
                                      </p:to>
                                    </p:set>
                                    <p:anim from="(#ppt_y+0.4)" to="(#ppt_y)" calcmode="lin" valueType="num">
                                      <p:cBhvr>
                                        <p:cTn id="13" dur="1230" accel="100000" fill="hold">
                                          <p:stCondLst>
                                            <p:cond delay="770"/>
                                          </p:stCondLst>
                                        </p:cTn>
                                        <p:tgtEl>
                                          <p:spTgt spid="17101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70" decel="100000"/>
                                        <p:tgtEl>
                                          <p:spTgt spid="12"/>
                                        </p:tgtEl>
                                      </p:cBhvr>
                                    </p:animEffect>
                                    <p:animScale>
                                      <p:cBhvr>
                                        <p:cTn id="19" dur="770" decel="100000"/>
                                        <p:tgtEl>
                                          <p:spTgt spid="12"/>
                                        </p:tgtEl>
                                      </p:cBhvr>
                                      <p:from x="10000" y="10000"/>
                                      <p:to x="200000" y="450000"/>
                                    </p:animScale>
                                    <p:animScale>
                                      <p:cBhvr>
                                        <p:cTn id="20" dur="1230" accel="100000" fill="hold">
                                          <p:stCondLst>
                                            <p:cond delay="770"/>
                                          </p:stCondLst>
                                        </p:cTn>
                                        <p:tgtEl>
                                          <p:spTgt spid="12"/>
                                        </p:tgtEl>
                                      </p:cBhvr>
                                      <p:from x="200000" y="450000"/>
                                      <p:to x="100000" y="100000"/>
                                    </p:animScale>
                                    <p:set>
                                      <p:cBhvr>
                                        <p:cTn id="21" dur="770" fill="hold"/>
                                        <p:tgtEl>
                                          <p:spTgt spid="12"/>
                                        </p:tgtEl>
                                        <p:attrNameLst>
                                          <p:attrName>ppt_x</p:attrName>
                                        </p:attrNameLst>
                                      </p:cBhvr>
                                      <p:to>
                                        <p:strVal val="(0.5)"/>
                                      </p:to>
                                    </p:set>
                                    <p:anim from="(0.5)" to="(#ppt_x)" calcmode="lin" valueType="num">
                                      <p:cBhvr>
                                        <p:cTn id="22" dur="1230" accel="100000" fill="hold">
                                          <p:stCondLst>
                                            <p:cond delay="770"/>
                                          </p:stCondLst>
                                        </p:cTn>
                                        <p:tgtEl>
                                          <p:spTgt spid="12"/>
                                        </p:tgtEl>
                                        <p:attrNameLst>
                                          <p:attrName>ppt_x</p:attrName>
                                        </p:attrNameLst>
                                      </p:cBhvr>
                                    </p:anim>
                                    <p:set>
                                      <p:cBhvr>
                                        <p:cTn id="23" dur="770" fill="hold"/>
                                        <p:tgtEl>
                                          <p:spTgt spid="12"/>
                                        </p:tgtEl>
                                        <p:attrNameLst>
                                          <p:attrName>ppt_y</p:attrName>
                                        </p:attrNameLst>
                                      </p:cBhvr>
                                      <p:to>
                                        <p:strVal val="(#ppt_y+0.4)"/>
                                      </p:to>
                                    </p:set>
                                    <p:anim from="(#ppt_y+0.4)" to="(#ppt_y)" calcmode="lin" valueType="num">
                                      <p:cBhvr>
                                        <p:cTn id="24" dur="1230" accel="100000" fill="hold">
                                          <p:stCondLst>
                                            <p:cond delay="770"/>
                                          </p:stCondLst>
                                        </p:cTn>
                                        <p:tgtEl>
                                          <p:spTgt spid="12"/>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70" decel="100000"/>
                                        <p:tgtEl>
                                          <p:spTgt spid="8"/>
                                        </p:tgtEl>
                                      </p:cBhvr>
                                    </p:animEffect>
                                    <p:animScale>
                                      <p:cBhvr>
                                        <p:cTn id="30" dur="770" decel="100000"/>
                                        <p:tgtEl>
                                          <p:spTgt spid="8"/>
                                        </p:tgtEl>
                                      </p:cBhvr>
                                      <p:from x="10000" y="10000"/>
                                      <p:to x="200000" y="450000"/>
                                    </p:animScale>
                                    <p:animScale>
                                      <p:cBhvr>
                                        <p:cTn id="31" dur="1230" accel="100000" fill="hold">
                                          <p:stCondLst>
                                            <p:cond delay="770"/>
                                          </p:stCondLst>
                                        </p:cTn>
                                        <p:tgtEl>
                                          <p:spTgt spid="8"/>
                                        </p:tgtEl>
                                      </p:cBhvr>
                                      <p:from x="200000" y="450000"/>
                                      <p:to x="100000" y="100000"/>
                                    </p:animScale>
                                    <p:set>
                                      <p:cBhvr>
                                        <p:cTn id="32" dur="770" fill="hold"/>
                                        <p:tgtEl>
                                          <p:spTgt spid="8"/>
                                        </p:tgtEl>
                                        <p:attrNameLst>
                                          <p:attrName>ppt_x</p:attrName>
                                        </p:attrNameLst>
                                      </p:cBhvr>
                                      <p:to>
                                        <p:strVal val="(0.5)"/>
                                      </p:to>
                                    </p:set>
                                    <p:anim from="(0.5)" to="(#ppt_x)" calcmode="lin" valueType="num">
                                      <p:cBhvr>
                                        <p:cTn id="33" dur="1230" accel="100000" fill="hold">
                                          <p:stCondLst>
                                            <p:cond delay="770"/>
                                          </p:stCondLst>
                                        </p:cTn>
                                        <p:tgtEl>
                                          <p:spTgt spid="8"/>
                                        </p:tgtEl>
                                        <p:attrNameLst>
                                          <p:attrName>ppt_x</p:attrName>
                                        </p:attrNameLst>
                                      </p:cBhvr>
                                    </p:anim>
                                    <p:set>
                                      <p:cBhvr>
                                        <p:cTn id="34" dur="770" fill="hold"/>
                                        <p:tgtEl>
                                          <p:spTgt spid="8"/>
                                        </p:tgtEl>
                                        <p:attrNameLst>
                                          <p:attrName>ppt_y</p:attrName>
                                        </p:attrNameLst>
                                      </p:cBhvr>
                                      <p:to>
                                        <p:strVal val="(#ppt_y+0.4)"/>
                                      </p:to>
                                    </p:set>
                                    <p:anim from="(#ppt_y+0.4)" to="(#ppt_y)" calcmode="lin" valueType="num">
                                      <p:cBhvr>
                                        <p:cTn id="35" dur="1230" accel="100000" fill="hold">
                                          <p:stCondLst>
                                            <p:cond delay="770"/>
                                          </p:stCondLst>
                                        </p:cTn>
                                        <p:tgtEl>
                                          <p:spTgt spid="8"/>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770" decel="100000"/>
                                        <p:tgtEl>
                                          <p:spTgt spid="7"/>
                                        </p:tgtEl>
                                      </p:cBhvr>
                                    </p:animEffect>
                                    <p:animScale>
                                      <p:cBhvr>
                                        <p:cTn id="41" dur="770" decel="100000"/>
                                        <p:tgtEl>
                                          <p:spTgt spid="7"/>
                                        </p:tgtEl>
                                      </p:cBhvr>
                                      <p:from x="10000" y="10000"/>
                                      <p:to x="200000" y="450000"/>
                                    </p:animScale>
                                    <p:animScale>
                                      <p:cBhvr>
                                        <p:cTn id="42" dur="1230" accel="100000" fill="hold">
                                          <p:stCondLst>
                                            <p:cond delay="770"/>
                                          </p:stCondLst>
                                        </p:cTn>
                                        <p:tgtEl>
                                          <p:spTgt spid="7"/>
                                        </p:tgtEl>
                                      </p:cBhvr>
                                      <p:from x="200000" y="450000"/>
                                      <p:to x="100000" y="100000"/>
                                    </p:animScale>
                                    <p:set>
                                      <p:cBhvr>
                                        <p:cTn id="43" dur="770" fill="hold"/>
                                        <p:tgtEl>
                                          <p:spTgt spid="7"/>
                                        </p:tgtEl>
                                        <p:attrNameLst>
                                          <p:attrName>ppt_x</p:attrName>
                                        </p:attrNameLst>
                                      </p:cBhvr>
                                      <p:to>
                                        <p:strVal val="(0.5)"/>
                                      </p:to>
                                    </p:set>
                                    <p:anim from="(0.5)" to="(#ppt_x)" calcmode="lin" valueType="num">
                                      <p:cBhvr>
                                        <p:cTn id="44" dur="1230" accel="100000" fill="hold">
                                          <p:stCondLst>
                                            <p:cond delay="770"/>
                                          </p:stCondLst>
                                        </p:cTn>
                                        <p:tgtEl>
                                          <p:spTgt spid="7"/>
                                        </p:tgtEl>
                                        <p:attrNameLst>
                                          <p:attrName>ppt_x</p:attrName>
                                        </p:attrNameLst>
                                      </p:cBhvr>
                                    </p:anim>
                                    <p:set>
                                      <p:cBhvr>
                                        <p:cTn id="45" dur="770" fill="hold"/>
                                        <p:tgtEl>
                                          <p:spTgt spid="7"/>
                                        </p:tgtEl>
                                        <p:attrNameLst>
                                          <p:attrName>ppt_y</p:attrName>
                                        </p:attrNameLst>
                                      </p:cBhvr>
                                      <p:to>
                                        <p:strVal val="(#ppt_y+0.4)"/>
                                      </p:to>
                                    </p:set>
                                    <p:anim from="(#ppt_y+0.4)" to="(#ppt_y)" calcmode="lin" valueType="num">
                                      <p:cBhvr>
                                        <p:cTn id="46" dur="1230" accel="100000" fill="hold">
                                          <p:stCondLst>
                                            <p:cond delay="770"/>
                                          </p:stCondLst>
                                        </p:cTn>
                                        <p:tgtEl>
                                          <p:spTgt spid="7"/>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770" decel="100000"/>
                                        <p:tgtEl>
                                          <p:spTgt spid="11"/>
                                        </p:tgtEl>
                                      </p:cBhvr>
                                    </p:animEffect>
                                    <p:animScale>
                                      <p:cBhvr>
                                        <p:cTn id="52" dur="770" decel="100000"/>
                                        <p:tgtEl>
                                          <p:spTgt spid="11"/>
                                        </p:tgtEl>
                                      </p:cBhvr>
                                      <p:from x="10000" y="10000"/>
                                      <p:to x="200000" y="450000"/>
                                    </p:animScale>
                                    <p:animScale>
                                      <p:cBhvr>
                                        <p:cTn id="53" dur="1230" accel="100000" fill="hold">
                                          <p:stCondLst>
                                            <p:cond delay="770"/>
                                          </p:stCondLst>
                                        </p:cTn>
                                        <p:tgtEl>
                                          <p:spTgt spid="11"/>
                                        </p:tgtEl>
                                      </p:cBhvr>
                                      <p:from x="200000" y="450000"/>
                                      <p:to x="100000" y="100000"/>
                                    </p:animScale>
                                    <p:set>
                                      <p:cBhvr>
                                        <p:cTn id="54" dur="770" fill="hold"/>
                                        <p:tgtEl>
                                          <p:spTgt spid="11"/>
                                        </p:tgtEl>
                                        <p:attrNameLst>
                                          <p:attrName>ppt_x</p:attrName>
                                        </p:attrNameLst>
                                      </p:cBhvr>
                                      <p:to>
                                        <p:strVal val="(0.5)"/>
                                      </p:to>
                                    </p:set>
                                    <p:anim from="(0.5)" to="(#ppt_x)" calcmode="lin" valueType="num">
                                      <p:cBhvr>
                                        <p:cTn id="55" dur="1230" accel="100000" fill="hold">
                                          <p:stCondLst>
                                            <p:cond delay="770"/>
                                          </p:stCondLst>
                                        </p:cTn>
                                        <p:tgtEl>
                                          <p:spTgt spid="11"/>
                                        </p:tgtEl>
                                        <p:attrNameLst>
                                          <p:attrName>ppt_x</p:attrName>
                                        </p:attrNameLst>
                                      </p:cBhvr>
                                    </p:anim>
                                    <p:set>
                                      <p:cBhvr>
                                        <p:cTn id="56" dur="770" fill="hold"/>
                                        <p:tgtEl>
                                          <p:spTgt spid="11"/>
                                        </p:tgtEl>
                                        <p:attrNameLst>
                                          <p:attrName>ppt_y</p:attrName>
                                        </p:attrNameLst>
                                      </p:cBhvr>
                                      <p:to>
                                        <p:strVal val="(#ppt_y+0.4)"/>
                                      </p:to>
                                    </p:set>
                                    <p:anim from="(#ppt_y+0.4)" to="(#ppt_y)" calcmode="lin" valueType="num">
                                      <p:cBhvr>
                                        <p:cTn id="57"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a:off x="443629" y="188640"/>
            <a:ext cx="8520859" cy="752847"/>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288032" y="1268760"/>
            <a:ext cx="8388424" cy="4824536"/>
          </a:xfrm>
          <a:prstGeom prst="rect">
            <a:avLst/>
          </a:prstGeom>
          <a:noFill/>
          <a:ln w="9525">
            <a:noFill/>
            <a:miter lim="800000"/>
            <a:headEnd/>
            <a:tailEnd/>
          </a:ln>
        </p:spPr>
      </p:pic>
      <p:sp>
        <p:nvSpPr>
          <p:cNvPr id="4" name="TextBox 3"/>
          <p:cNvSpPr txBox="1"/>
          <p:nvPr/>
        </p:nvSpPr>
        <p:spPr>
          <a:xfrm>
            <a:off x="8532440" y="123914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wipe(down)">
                                      <p:cBhvr>
                                        <p:cTn id="7" dur="580">
                                          <p:stCondLst>
                                            <p:cond delay="0"/>
                                          </p:stCondLst>
                                        </p:cTn>
                                        <p:tgtEl>
                                          <p:spTgt spid="172034"/>
                                        </p:tgtEl>
                                      </p:cBhvr>
                                    </p:animEffect>
                                    <p:anim calcmode="lin" valueType="num">
                                      <p:cBhvr>
                                        <p:cTn id="8" dur="1822" tmFilter="0,0; 0.14,0.36; 0.43,0.73; 0.71,0.91; 1.0,1.0">
                                          <p:stCondLst>
                                            <p:cond delay="0"/>
                                          </p:stCondLst>
                                        </p:cTn>
                                        <p:tgtEl>
                                          <p:spTgt spid="1720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20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20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20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2034"/>
                                        </p:tgtEl>
                                        <p:attrNameLst>
                                          <p:attrName>ppt_y</p:attrName>
                                        </p:attrNameLst>
                                      </p:cBhvr>
                                      <p:tavLst>
                                        <p:tav tm="0" fmla="#ppt_y-sin(pi*$)/81">
                                          <p:val>
                                            <p:fltVal val="0"/>
                                          </p:val>
                                        </p:tav>
                                        <p:tav tm="100000">
                                          <p:val>
                                            <p:fltVal val="1"/>
                                          </p:val>
                                        </p:tav>
                                      </p:tavLst>
                                    </p:anim>
                                    <p:animScale>
                                      <p:cBhvr>
                                        <p:cTn id="13" dur="26">
                                          <p:stCondLst>
                                            <p:cond delay="650"/>
                                          </p:stCondLst>
                                        </p:cTn>
                                        <p:tgtEl>
                                          <p:spTgt spid="172034"/>
                                        </p:tgtEl>
                                      </p:cBhvr>
                                      <p:to x="100000" y="60000"/>
                                    </p:animScale>
                                    <p:animScale>
                                      <p:cBhvr>
                                        <p:cTn id="14" dur="166" decel="50000">
                                          <p:stCondLst>
                                            <p:cond delay="676"/>
                                          </p:stCondLst>
                                        </p:cTn>
                                        <p:tgtEl>
                                          <p:spTgt spid="172034"/>
                                        </p:tgtEl>
                                      </p:cBhvr>
                                      <p:to x="100000" y="100000"/>
                                    </p:animScale>
                                    <p:animScale>
                                      <p:cBhvr>
                                        <p:cTn id="15" dur="26">
                                          <p:stCondLst>
                                            <p:cond delay="1312"/>
                                          </p:stCondLst>
                                        </p:cTn>
                                        <p:tgtEl>
                                          <p:spTgt spid="172034"/>
                                        </p:tgtEl>
                                      </p:cBhvr>
                                      <p:to x="100000" y="80000"/>
                                    </p:animScale>
                                    <p:animScale>
                                      <p:cBhvr>
                                        <p:cTn id="16" dur="166" decel="50000">
                                          <p:stCondLst>
                                            <p:cond delay="1338"/>
                                          </p:stCondLst>
                                        </p:cTn>
                                        <p:tgtEl>
                                          <p:spTgt spid="172034"/>
                                        </p:tgtEl>
                                      </p:cBhvr>
                                      <p:to x="100000" y="100000"/>
                                    </p:animScale>
                                    <p:animScale>
                                      <p:cBhvr>
                                        <p:cTn id="17" dur="26">
                                          <p:stCondLst>
                                            <p:cond delay="1642"/>
                                          </p:stCondLst>
                                        </p:cTn>
                                        <p:tgtEl>
                                          <p:spTgt spid="172034"/>
                                        </p:tgtEl>
                                      </p:cBhvr>
                                      <p:to x="100000" y="90000"/>
                                    </p:animScale>
                                    <p:animScale>
                                      <p:cBhvr>
                                        <p:cTn id="18" dur="166" decel="50000">
                                          <p:stCondLst>
                                            <p:cond delay="1668"/>
                                          </p:stCondLst>
                                        </p:cTn>
                                        <p:tgtEl>
                                          <p:spTgt spid="172034"/>
                                        </p:tgtEl>
                                      </p:cBhvr>
                                      <p:to x="100000" y="100000"/>
                                    </p:animScale>
                                    <p:animScale>
                                      <p:cBhvr>
                                        <p:cTn id="19" dur="26">
                                          <p:stCondLst>
                                            <p:cond delay="1808"/>
                                          </p:stCondLst>
                                        </p:cTn>
                                        <p:tgtEl>
                                          <p:spTgt spid="172034"/>
                                        </p:tgtEl>
                                      </p:cBhvr>
                                      <p:to x="100000" y="95000"/>
                                    </p:animScale>
                                    <p:animScale>
                                      <p:cBhvr>
                                        <p:cTn id="20" dur="166" decel="50000">
                                          <p:stCondLst>
                                            <p:cond delay="1834"/>
                                          </p:stCondLst>
                                        </p:cTn>
                                        <p:tgtEl>
                                          <p:spTgt spid="1720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530"/>
                                        </p:tgtEl>
                                        <p:attrNameLst>
                                          <p:attrName>style.visibility</p:attrName>
                                        </p:attrNameLst>
                                      </p:cBhvr>
                                      <p:to>
                                        <p:strVal val="visible"/>
                                      </p:to>
                                    </p:set>
                                    <p:animEffect transition="in" filter="wipe(down)">
                                      <p:cBhvr>
                                        <p:cTn id="43" dur="580">
                                          <p:stCondLst>
                                            <p:cond delay="0"/>
                                          </p:stCondLst>
                                        </p:cTn>
                                        <p:tgtEl>
                                          <p:spTgt spid="22530"/>
                                        </p:tgtEl>
                                      </p:cBhvr>
                                    </p:animEffect>
                                    <p:anim calcmode="lin" valueType="num">
                                      <p:cBhvr>
                                        <p:cTn id="44" dur="1822" tmFilter="0,0; 0.14,0.36; 0.43,0.73; 0.71,0.91; 1.0,1.0">
                                          <p:stCondLst>
                                            <p:cond delay="0"/>
                                          </p:stCondLst>
                                        </p:cTn>
                                        <p:tgtEl>
                                          <p:spTgt spid="2253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53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53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53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530"/>
                                        </p:tgtEl>
                                        <p:attrNameLst>
                                          <p:attrName>ppt_y</p:attrName>
                                        </p:attrNameLst>
                                      </p:cBhvr>
                                      <p:tavLst>
                                        <p:tav tm="0" fmla="#ppt_y-sin(pi*$)/81">
                                          <p:val>
                                            <p:fltVal val="0"/>
                                          </p:val>
                                        </p:tav>
                                        <p:tav tm="100000">
                                          <p:val>
                                            <p:fltVal val="1"/>
                                          </p:val>
                                        </p:tav>
                                      </p:tavLst>
                                    </p:anim>
                                    <p:animScale>
                                      <p:cBhvr>
                                        <p:cTn id="49" dur="26">
                                          <p:stCondLst>
                                            <p:cond delay="650"/>
                                          </p:stCondLst>
                                        </p:cTn>
                                        <p:tgtEl>
                                          <p:spTgt spid="22530"/>
                                        </p:tgtEl>
                                      </p:cBhvr>
                                      <p:to x="100000" y="60000"/>
                                    </p:animScale>
                                    <p:animScale>
                                      <p:cBhvr>
                                        <p:cTn id="50" dur="166" decel="50000">
                                          <p:stCondLst>
                                            <p:cond delay="676"/>
                                          </p:stCondLst>
                                        </p:cTn>
                                        <p:tgtEl>
                                          <p:spTgt spid="22530"/>
                                        </p:tgtEl>
                                      </p:cBhvr>
                                      <p:to x="100000" y="100000"/>
                                    </p:animScale>
                                    <p:animScale>
                                      <p:cBhvr>
                                        <p:cTn id="51" dur="26">
                                          <p:stCondLst>
                                            <p:cond delay="1312"/>
                                          </p:stCondLst>
                                        </p:cTn>
                                        <p:tgtEl>
                                          <p:spTgt spid="22530"/>
                                        </p:tgtEl>
                                      </p:cBhvr>
                                      <p:to x="100000" y="80000"/>
                                    </p:animScale>
                                    <p:animScale>
                                      <p:cBhvr>
                                        <p:cTn id="52" dur="166" decel="50000">
                                          <p:stCondLst>
                                            <p:cond delay="1338"/>
                                          </p:stCondLst>
                                        </p:cTn>
                                        <p:tgtEl>
                                          <p:spTgt spid="22530"/>
                                        </p:tgtEl>
                                      </p:cBhvr>
                                      <p:to x="100000" y="100000"/>
                                    </p:animScale>
                                    <p:animScale>
                                      <p:cBhvr>
                                        <p:cTn id="53" dur="26">
                                          <p:stCondLst>
                                            <p:cond delay="1642"/>
                                          </p:stCondLst>
                                        </p:cTn>
                                        <p:tgtEl>
                                          <p:spTgt spid="22530"/>
                                        </p:tgtEl>
                                      </p:cBhvr>
                                      <p:to x="100000" y="90000"/>
                                    </p:animScale>
                                    <p:animScale>
                                      <p:cBhvr>
                                        <p:cTn id="54" dur="166" decel="50000">
                                          <p:stCondLst>
                                            <p:cond delay="1668"/>
                                          </p:stCondLst>
                                        </p:cTn>
                                        <p:tgtEl>
                                          <p:spTgt spid="22530"/>
                                        </p:tgtEl>
                                      </p:cBhvr>
                                      <p:to x="100000" y="100000"/>
                                    </p:animScale>
                                    <p:animScale>
                                      <p:cBhvr>
                                        <p:cTn id="55" dur="26">
                                          <p:stCondLst>
                                            <p:cond delay="1808"/>
                                          </p:stCondLst>
                                        </p:cTn>
                                        <p:tgtEl>
                                          <p:spTgt spid="22530"/>
                                        </p:tgtEl>
                                      </p:cBhvr>
                                      <p:to x="100000" y="95000"/>
                                    </p:animScale>
                                    <p:animScale>
                                      <p:cBhvr>
                                        <p:cTn id="56" dur="166" decel="50000">
                                          <p:stCondLst>
                                            <p:cond delay="1834"/>
                                          </p:stCondLst>
                                        </p:cTn>
                                        <p:tgtEl>
                                          <p:spTgt spid="225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288032" y="332656"/>
            <a:ext cx="8388424" cy="62646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80">
                                          <p:stCondLst>
                                            <p:cond delay="0"/>
                                          </p:stCondLst>
                                        </p:cTn>
                                        <p:tgtEl>
                                          <p:spTgt spid="23554"/>
                                        </p:tgtEl>
                                      </p:cBhvr>
                                    </p:animEffect>
                                    <p:anim calcmode="lin" valueType="num">
                                      <p:cBhvr>
                                        <p:cTn id="8" dur="1822" tmFilter="0,0; 0.14,0.36; 0.43,0.73; 0.71,0.91; 1.0,1.0">
                                          <p:stCondLst>
                                            <p:cond delay="0"/>
                                          </p:stCondLst>
                                        </p:cTn>
                                        <p:tgtEl>
                                          <p:spTgt spid="235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5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5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5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5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3554"/>
                                        </p:tgtEl>
                                      </p:cBhvr>
                                      <p:to x="100000" y="60000"/>
                                    </p:animScale>
                                    <p:animScale>
                                      <p:cBhvr>
                                        <p:cTn id="14" dur="166" decel="50000">
                                          <p:stCondLst>
                                            <p:cond delay="676"/>
                                          </p:stCondLst>
                                        </p:cTn>
                                        <p:tgtEl>
                                          <p:spTgt spid="23554"/>
                                        </p:tgtEl>
                                      </p:cBhvr>
                                      <p:to x="100000" y="100000"/>
                                    </p:animScale>
                                    <p:animScale>
                                      <p:cBhvr>
                                        <p:cTn id="15" dur="26">
                                          <p:stCondLst>
                                            <p:cond delay="1312"/>
                                          </p:stCondLst>
                                        </p:cTn>
                                        <p:tgtEl>
                                          <p:spTgt spid="23554"/>
                                        </p:tgtEl>
                                      </p:cBhvr>
                                      <p:to x="100000" y="80000"/>
                                    </p:animScale>
                                    <p:animScale>
                                      <p:cBhvr>
                                        <p:cTn id="16" dur="166" decel="50000">
                                          <p:stCondLst>
                                            <p:cond delay="1338"/>
                                          </p:stCondLst>
                                        </p:cTn>
                                        <p:tgtEl>
                                          <p:spTgt spid="23554"/>
                                        </p:tgtEl>
                                      </p:cBhvr>
                                      <p:to x="100000" y="100000"/>
                                    </p:animScale>
                                    <p:animScale>
                                      <p:cBhvr>
                                        <p:cTn id="17" dur="26">
                                          <p:stCondLst>
                                            <p:cond delay="1642"/>
                                          </p:stCondLst>
                                        </p:cTn>
                                        <p:tgtEl>
                                          <p:spTgt spid="23554"/>
                                        </p:tgtEl>
                                      </p:cBhvr>
                                      <p:to x="100000" y="90000"/>
                                    </p:animScale>
                                    <p:animScale>
                                      <p:cBhvr>
                                        <p:cTn id="18" dur="166" decel="50000">
                                          <p:stCondLst>
                                            <p:cond delay="1668"/>
                                          </p:stCondLst>
                                        </p:cTn>
                                        <p:tgtEl>
                                          <p:spTgt spid="23554"/>
                                        </p:tgtEl>
                                      </p:cBhvr>
                                      <p:to x="100000" y="100000"/>
                                    </p:animScale>
                                    <p:animScale>
                                      <p:cBhvr>
                                        <p:cTn id="19" dur="26">
                                          <p:stCondLst>
                                            <p:cond delay="1808"/>
                                          </p:stCondLst>
                                        </p:cTn>
                                        <p:tgtEl>
                                          <p:spTgt spid="23554"/>
                                        </p:tgtEl>
                                      </p:cBhvr>
                                      <p:to x="100000" y="95000"/>
                                    </p:animScale>
                                    <p:animScale>
                                      <p:cBhvr>
                                        <p:cTn id="20" dur="166" decel="50000">
                                          <p:stCondLst>
                                            <p:cond delay="1834"/>
                                          </p:stCondLst>
                                        </p:cTn>
                                        <p:tgtEl>
                                          <p:spTgt spid="235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79320592"/>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56264272"/>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098198533"/>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635514627"/>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496" y="-16565"/>
            <a:ext cx="9082066" cy="6858000"/>
          </a:xfrm>
          <a:prstGeom prst="rect">
            <a:avLst/>
          </a:prstGeom>
          <a:noFill/>
          <a:ln>
            <a:noFill/>
          </a:ln>
        </p:spPr>
      </p:pic>
    </p:spTree>
    <p:extLst>
      <p:ext uri="{BB962C8B-B14F-4D97-AF65-F5344CB8AC3E}">
        <p14:creationId xmlns:p14="http://schemas.microsoft.com/office/powerpoint/2010/main" val="752264645"/>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cstate="print"/>
          <a:srcRect/>
          <a:stretch>
            <a:fillRect/>
          </a:stretch>
        </p:blipFill>
        <p:spPr bwMode="auto">
          <a:xfrm>
            <a:off x="4037597" y="116632"/>
            <a:ext cx="4998899" cy="627881"/>
          </a:xfrm>
          <a:prstGeom prst="rect">
            <a:avLst/>
          </a:prstGeom>
          <a:noFill/>
          <a:ln w="9525">
            <a:noFill/>
            <a:miter lim="800000"/>
            <a:headEnd/>
            <a:tailEnd/>
          </a:ln>
        </p:spPr>
      </p:pic>
      <p:grpSp>
        <p:nvGrpSpPr>
          <p:cNvPr id="8" name="Group 7"/>
          <p:cNvGrpSpPr/>
          <p:nvPr/>
        </p:nvGrpSpPr>
        <p:grpSpPr>
          <a:xfrm>
            <a:off x="971600" y="764704"/>
            <a:ext cx="7600029" cy="936104"/>
            <a:chOff x="1076427" y="908720"/>
            <a:chExt cx="7600029" cy="569590"/>
          </a:xfrm>
        </p:grpSpPr>
        <p:pic>
          <p:nvPicPr>
            <p:cNvPr id="24580" name="Picture 4"/>
            <p:cNvPicPr>
              <a:picLocks noChangeAspect="1" noChangeArrowheads="1"/>
            </p:cNvPicPr>
            <p:nvPr/>
          </p:nvPicPr>
          <p:blipFill>
            <a:blip r:embed="rId3" cstate="print"/>
            <a:srcRect/>
            <a:stretch>
              <a:fillRect/>
            </a:stretch>
          </p:blipFill>
          <p:spPr bwMode="auto">
            <a:xfrm>
              <a:off x="5799906" y="908720"/>
              <a:ext cx="2876550" cy="295275"/>
            </a:xfrm>
            <a:prstGeom prst="rect">
              <a:avLst/>
            </a:prstGeom>
            <a:noFill/>
            <a:ln w="9525">
              <a:noFill/>
              <a:miter lim="800000"/>
              <a:headEnd/>
              <a:tailEnd/>
            </a:ln>
          </p:spPr>
        </p:pic>
        <p:pic>
          <p:nvPicPr>
            <p:cNvPr id="24581" name="Picture 5"/>
            <p:cNvPicPr>
              <a:picLocks noChangeAspect="1" noChangeArrowheads="1"/>
            </p:cNvPicPr>
            <p:nvPr/>
          </p:nvPicPr>
          <p:blipFill>
            <a:blip r:embed="rId4" cstate="print"/>
            <a:srcRect/>
            <a:stretch>
              <a:fillRect/>
            </a:stretch>
          </p:blipFill>
          <p:spPr bwMode="auto">
            <a:xfrm>
              <a:off x="3779912" y="1268760"/>
              <a:ext cx="4886325" cy="209550"/>
            </a:xfrm>
            <a:prstGeom prst="rect">
              <a:avLst/>
            </a:prstGeom>
            <a:noFill/>
            <a:ln w="9525">
              <a:noFill/>
              <a:miter lim="800000"/>
              <a:headEnd/>
              <a:tailEnd/>
            </a:ln>
          </p:spPr>
        </p:pic>
        <p:pic>
          <p:nvPicPr>
            <p:cNvPr id="24582" name="Picture 6"/>
            <p:cNvPicPr>
              <a:picLocks noChangeAspect="1" noChangeArrowheads="1"/>
            </p:cNvPicPr>
            <p:nvPr/>
          </p:nvPicPr>
          <p:blipFill>
            <a:blip r:embed="rId5" cstate="print"/>
            <a:srcRect/>
            <a:stretch>
              <a:fillRect/>
            </a:stretch>
          </p:blipFill>
          <p:spPr bwMode="auto">
            <a:xfrm>
              <a:off x="1076427" y="947909"/>
              <a:ext cx="4686300" cy="228600"/>
            </a:xfrm>
            <a:prstGeom prst="rect">
              <a:avLst/>
            </a:prstGeom>
            <a:noFill/>
            <a:ln w="9525">
              <a:noFill/>
              <a:miter lim="800000"/>
              <a:headEnd/>
              <a:tailEnd/>
            </a:ln>
          </p:spPr>
        </p:pic>
      </p:grpSp>
      <p:pic>
        <p:nvPicPr>
          <p:cNvPr id="9" name="Picture 2"/>
          <p:cNvPicPr>
            <a:picLocks noChangeAspect="1" noChangeArrowheads="1"/>
          </p:cNvPicPr>
          <p:nvPr/>
        </p:nvPicPr>
        <p:blipFill>
          <a:blip r:embed="rId6" cstate="print"/>
          <a:srcRect/>
          <a:stretch>
            <a:fillRect/>
          </a:stretch>
        </p:blipFill>
        <p:spPr bwMode="auto">
          <a:xfrm>
            <a:off x="3755213" y="1916832"/>
            <a:ext cx="5209275" cy="623119"/>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srcRect/>
          <a:stretch>
            <a:fillRect/>
          </a:stretch>
        </p:blipFill>
        <p:spPr bwMode="auto">
          <a:xfrm>
            <a:off x="144016" y="2887563"/>
            <a:ext cx="8676456" cy="3637781"/>
          </a:xfrm>
          <a:prstGeom prst="rect">
            <a:avLst/>
          </a:prstGeom>
          <a:noFill/>
          <a:ln w="9525">
            <a:noFill/>
            <a:miter lim="800000"/>
            <a:headEnd/>
            <a:tailEnd/>
          </a:ln>
        </p:spPr>
      </p:pic>
      <p:sp>
        <p:nvSpPr>
          <p:cNvPr id="11" name="TextBox 10"/>
          <p:cNvSpPr txBox="1"/>
          <p:nvPr/>
        </p:nvSpPr>
        <p:spPr>
          <a:xfrm>
            <a:off x="8644310"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2" name="TextBox 11"/>
          <p:cNvSpPr txBox="1"/>
          <p:nvPr/>
        </p:nvSpPr>
        <p:spPr>
          <a:xfrm>
            <a:off x="8604448" y="231926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Scale>
                                      <p:cBhvr>
                                        <p:cTn id="7" dur="1000" decel="50000" fill="hold">
                                          <p:stCondLst>
                                            <p:cond delay="0"/>
                                          </p:stCondLst>
                                        </p:cTn>
                                        <p:tgtEl>
                                          <p:spTgt spid="1730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3058"/>
                                        </p:tgtEl>
                                        <p:attrNameLst>
                                          <p:attrName>ppt_x</p:attrName>
                                          <p:attrName>ppt_y</p:attrName>
                                        </p:attrNameLst>
                                      </p:cBhvr>
                                    </p:animMotion>
                                    <p:animEffect transition="in" filter="fade">
                                      <p:cBhvr>
                                        <p:cTn id="9" dur="1000"/>
                                        <p:tgtEl>
                                          <p:spTgt spid="173058"/>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Scale>
                                      <p:cBhvr>
                                        <p:cTn id="14"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1"/>
                                        </p:tgtEl>
                                        <p:attrNameLst>
                                          <p:attrName>ppt_x</p:attrName>
                                          <p:attrName>ppt_y</p:attrName>
                                        </p:attrNameLst>
                                      </p:cBhvr>
                                    </p:animMotion>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Scale>
                                      <p:cBhvr>
                                        <p:cTn id="2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gtEl>
                                        <p:attrNameLst>
                                          <p:attrName>ppt_x</p:attrName>
                                          <p:attrName>ppt_y</p:attrName>
                                        </p:attrNameLst>
                                      </p:cBhvr>
                                    </p:animMotion>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Scale>
                                      <p:cBhvr>
                                        <p:cTn id="2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
                                        </p:tgtEl>
                                        <p:attrNameLst>
                                          <p:attrName>ppt_x</p:attrName>
                                          <p:attrName>ppt_y</p:attrName>
                                        </p:attrNameLst>
                                      </p:cBhvr>
                                    </p:animMotion>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Scale>
                                      <p:cBhvr>
                                        <p:cTn id="3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2"/>
                                        </p:tgtEl>
                                        <p:attrNameLst>
                                          <p:attrName>ppt_x</p:attrName>
                                          <p:attrName>ppt_y</p:attrName>
                                        </p:attrNameLst>
                                      </p:cBhvr>
                                    </p:animMotion>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Scale>
                                      <p:cBhvr>
                                        <p:cTn id="4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0"/>
                                        </p:tgtEl>
                                        <p:attrNameLst>
                                          <p:attrName>ppt_x</p:attrName>
                                          <p:attrName>ppt_y</p:attrName>
                                        </p:attrNameLst>
                                      </p:cBhvr>
                                    </p:animMotion>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cstate="print"/>
          <a:srcRect/>
          <a:stretch>
            <a:fillRect/>
          </a:stretch>
        </p:blipFill>
        <p:spPr bwMode="auto">
          <a:xfrm>
            <a:off x="-31553" y="188640"/>
            <a:ext cx="9140057" cy="648072"/>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srcRect/>
          <a:stretch>
            <a:fillRect/>
          </a:stretch>
        </p:blipFill>
        <p:spPr bwMode="auto">
          <a:xfrm>
            <a:off x="2483768" y="980728"/>
            <a:ext cx="5934075" cy="314325"/>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1970856" y="1484784"/>
            <a:ext cx="6705600" cy="3238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2089348" y="1772816"/>
            <a:ext cx="6515100" cy="352425"/>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432048" y="2204864"/>
            <a:ext cx="8316416" cy="819150"/>
          </a:xfrm>
          <a:prstGeom prst="rect">
            <a:avLst/>
          </a:prstGeom>
          <a:noFill/>
          <a:ln w="9525">
            <a:noFill/>
            <a:miter lim="800000"/>
            <a:headEnd/>
            <a:tailEnd/>
          </a:ln>
        </p:spPr>
      </p:pic>
      <p:pic>
        <p:nvPicPr>
          <p:cNvPr id="7" name="Picture 2"/>
          <p:cNvPicPr>
            <a:picLocks noChangeAspect="1" noChangeArrowheads="1"/>
          </p:cNvPicPr>
          <p:nvPr/>
        </p:nvPicPr>
        <p:blipFill>
          <a:blip r:embed="rId7" cstate="print"/>
          <a:srcRect/>
          <a:stretch>
            <a:fillRect/>
          </a:stretch>
        </p:blipFill>
        <p:spPr bwMode="auto">
          <a:xfrm>
            <a:off x="179512" y="3068960"/>
            <a:ext cx="8856984" cy="494553"/>
          </a:xfrm>
          <a:prstGeom prst="rect">
            <a:avLst/>
          </a:prstGeom>
          <a:noFill/>
          <a:ln w="9525">
            <a:noFill/>
            <a:miter lim="800000"/>
            <a:headEnd/>
            <a:tailEnd/>
          </a:ln>
        </p:spPr>
      </p:pic>
      <p:pic>
        <p:nvPicPr>
          <p:cNvPr id="8" name="Picture 2"/>
          <p:cNvPicPr>
            <a:picLocks noChangeAspect="1" noChangeArrowheads="1"/>
          </p:cNvPicPr>
          <p:nvPr/>
        </p:nvPicPr>
        <p:blipFill>
          <a:blip r:embed="rId8" cstate="print"/>
          <a:srcRect/>
          <a:stretch>
            <a:fillRect/>
          </a:stretch>
        </p:blipFill>
        <p:spPr bwMode="auto">
          <a:xfrm>
            <a:off x="144016" y="4034802"/>
            <a:ext cx="8820472" cy="2202510"/>
          </a:xfrm>
          <a:prstGeom prst="rect">
            <a:avLst/>
          </a:prstGeom>
          <a:noFill/>
          <a:ln w="9525">
            <a:noFill/>
            <a:miter lim="800000"/>
            <a:headEnd/>
            <a:tailEnd/>
          </a:ln>
        </p:spPr>
      </p:pic>
      <p:sp>
        <p:nvSpPr>
          <p:cNvPr id="9" name="TextBox 8"/>
          <p:cNvSpPr txBox="1"/>
          <p:nvPr/>
        </p:nvSpPr>
        <p:spPr>
          <a:xfrm>
            <a:off x="8604448"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604448" y="354339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 calcmode="lin" valueType="num">
                                      <p:cBhvr>
                                        <p:cTn id="7" dur="3000" fill="hold"/>
                                        <p:tgtEl>
                                          <p:spTgt spid="175106"/>
                                        </p:tgtEl>
                                        <p:attrNameLst>
                                          <p:attrName>ppt_w</p:attrName>
                                        </p:attrNameLst>
                                      </p:cBhvr>
                                      <p:tavLst>
                                        <p:tav tm="0">
                                          <p:val>
                                            <p:strVal val="#ppt_w*0.70"/>
                                          </p:val>
                                        </p:tav>
                                        <p:tav tm="100000">
                                          <p:val>
                                            <p:strVal val="#ppt_w"/>
                                          </p:val>
                                        </p:tav>
                                      </p:tavLst>
                                    </p:anim>
                                    <p:anim calcmode="lin" valueType="num">
                                      <p:cBhvr>
                                        <p:cTn id="8" dur="3000" fill="hold"/>
                                        <p:tgtEl>
                                          <p:spTgt spid="175106"/>
                                        </p:tgtEl>
                                        <p:attrNameLst>
                                          <p:attrName>ppt_h</p:attrName>
                                        </p:attrNameLst>
                                      </p:cBhvr>
                                      <p:tavLst>
                                        <p:tav tm="0">
                                          <p:val>
                                            <p:strVal val="#ppt_h"/>
                                          </p:val>
                                        </p:tav>
                                        <p:tav tm="100000">
                                          <p:val>
                                            <p:strVal val="#ppt_h"/>
                                          </p:val>
                                        </p:tav>
                                      </p:tavLst>
                                    </p:anim>
                                    <p:animEffect transition="in" filter="fade">
                                      <p:cBhvr>
                                        <p:cTn id="9" dur="3000"/>
                                        <p:tgtEl>
                                          <p:spTgt spid="17510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3000" fill="hold"/>
                                        <p:tgtEl>
                                          <p:spTgt spid="9"/>
                                        </p:tgtEl>
                                        <p:attrNameLst>
                                          <p:attrName>ppt_w</p:attrName>
                                        </p:attrNameLst>
                                      </p:cBhvr>
                                      <p:tavLst>
                                        <p:tav tm="0">
                                          <p:val>
                                            <p:strVal val="#ppt_w*0.70"/>
                                          </p:val>
                                        </p:tav>
                                        <p:tav tm="100000">
                                          <p:val>
                                            <p:strVal val="#ppt_w"/>
                                          </p:val>
                                        </p:tav>
                                      </p:tavLst>
                                    </p:anim>
                                    <p:anim calcmode="lin" valueType="num">
                                      <p:cBhvr>
                                        <p:cTn id="15" dur="3000" fill="hold"/>
                                        <p:tgtEl>
                                          <p:spTgt spid="9"/>
                                        </p:tgtEl>
                                        <p:attrNameLst>
                                          <p:attrName>ppt_h</p:attrName>
                                        </p:attrNameLst>
                                      </p:cBhvr>
                                      <p:tavLst>
                                        <p:tav tm="0">
                                          <p:val>
                                            <p:strVal val="#ppt_h"/>
                                          </p:val>
                                        </p:tav>
                                        <p:tav tm="100000">
                                          <p:val>
                                            <p:strVal val="#ppt_h"/>
                                          </p:val>
                                        </p:tav>
                                      </p:tavLst>
                                    </p:anim>
                                    <p:animEffect transition="in" filter="fade">
                                      <p:cBhvr>
                                        <p:cTn id="16" dur="3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6626"/>
                                        </p:tgtEl>
                                        <p:attrNameLst>
                                          <p:attrName>style.visibility</p:attrName>
                                        </p:attrNameLst>
                                      </p:cBhvr>
                                      <p:to>
                                        <p:strVal val="visible"/>
                                      </p:to>
                                    </p:set>
                                    <p:anim calcmode="lin" valueType="num">
                                      <p:cBhvr>
                                        <p:cTn id="21" dur="3000" fill="hold"/>
                                        <p:tgtEl>
                                          <p:spTgt spid="26626"/>
                                        </p:tgtEl>
                                        <p:attrNameLst>
                                          <p:attrName>ppt_w</p:attrName>
                                        </p:attrNameLst>
                                      </p:cBhvr>
                                      <p:tavLst>
                                        <p:tav tm="0">
                                          <p:val>
                                            <p:strVal val="#ppt_w*0.70"/>
                                          </p:val>
                                        </p:tav>
                                        <p:tav tm="100000">
                                          <p:val>
                                            <p:strVal val="#ppt_w"/>
                                          </p:val>
                                        </p:tav>
                                      </p:tavLst>
                                    </p:anim>
                                    <p:anim calcmode="lin" valueType="num">
                                      <p:cBhvr>
                                        <p:cTn id="22" dur="3000" fill="hold"/>
                                        <p:tgtEl>
                                          <p:spTgt spid="26626"/>
                                        </p:tgtEl>
                                        <p:attrNameLst>
                                          <p:attrName>ppt_h</p:attrName>
                                        </p:attrNameLst>
                                      </p:cBhvr>
                                      <p:tavLst>
                                        <p:tav tm="0">
                                          <p:val>
                                            <p:strVal val="#ppt_h"/>
                                          </p:val>
                                        </p:tav>
                                        <p:tav tm="100000">
                                          <p:val>
                                            <p:strVal val="#ppt_h"/>
                                          </p:val>
                                        </p:tav>
                                      </p:tavLst>
                                    </p:anim>
                                    <p:animEffect transition="in" filter="fade">
                                      <p:cBhvr>
                                        <p:cTn id="23" dur="3000"/>
                                        <p:tgtEl>
                                          <p:spTgt spid="2662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6627"/>
                                        </p:tgtEl>
                                        <p:attrNameLst>
                                          <p:attrName>style.visibility</p:attrName>
                                        </p:attrNameLst>
                                      </p:cBhvr>
                                      <p:to>
                                        <p:strVal val="visible"/>
                                      </p:to>
                                    </p:set>
                                    <p:anim calcmode="lin" valueType="num">
                                      <p:cBhvr>
                                        <p:cTn id="28" dur="3000" fill="hold"/>
                                        <p:tgtEl>
                                          <p:spTgt spid="26627"/>
                                        </p:tgtEl>
                                        <p:attrNameLst>
                                          <p:attrName>ppt_w</p:attrName>
                                        </p:attrNameLst>
                                      </p:cBhvr>
                                      <p:tavLst>
                                        <p:tav tm="0">
                                          <p:val>
                                            <p:strVal val="#ppt_w*0.70"/>
                                          </p:val>
                                        </p:tav>
                                        <p:tav tm="100000">
                                          <p:val>
                                            <p:strVal val="#ppt_w"/>
                                          </p:val>
                                        </p:tav>
                                      </p:tavLst>
                                    </p:anim>
                                    <p:anim calcmode="lin" valueType="num">
                                      <p:cBhvr>
                                        <p:cTn id="29" dur="3000" fill="hold"/>
                                        <p:tgtEl>
                                          <p:spTgt spid="26627"/>
                                        </p:tgtEl>
                                        <p:attrNameLst>
                                          <p:attrName>ppt_h</p:attrName>
                                        </p:attrNameLst>
                                      </p:cBhvr>
                                      <p:tavLst>
                                        <p:tav tm="0">
                                          <p:val>
                                            <p:strVal val="#ppt_h"/>
                                          </p:val>
                                        </p:tav>
                                        <p:tav tm="100000">
                                          <p:val>
                                            <p:strVal val="#ppt_h"/>
                                          </p:val>
                                        </p:tav>
                                      </p:tavLst>
                                    </p:anim>
                                    <p:animEffect transition="in" filter="fade">
                                      <p:cBhvr>
                                        <p:cTn id="30" dur="3000"/>
                                        <p:tgtEl>
                                          <p:spTgt spid="2662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6628"/>
                                        </p:tgtEl>
                                        <p:attrNameLst>
                                          <p:attrName>style.visibility</p:attrName>
                                        </p:attrNameLst>
                                      </p:cBhvr>
                                      <p:to>
                                        <p:strVal val="visible"/>
                                      </p:to>
                                    </p:set>
                                    <p:anim calcmode="lin" valueType="num">
                                      <p:cBhvr>
                                        <p:cTn id="35" dur="3000" fill="hold"/>
                                        <p:tgtEl>
                                          <p:spTgt spid="26628"/>
                                        </p:tgtEl>
                                        <p:attrNameLst>
                                          <p:attrName>ppt_w</p:attrName>
                                        </p:attrNameLst>
                                      </p:cBhvr>
                                      <p:tavLst>
                                        <p:tav tm="0">
                                          <p:val>
                                            <p:strVal val="#ppt_w*0.70"/>
                                          </p:val>
                                        </p:tav>
                                        <p:tav tm="100000">
                                          <p:val>
                                            <p:strVal val="#ppt_w"/>
                                          </p:val>
                                        </p:tav>
                                      </p:tavLst>
                                    </p:anim>
                                    <p:anim calcmode="lin" valueType="num">
                                      <p:cBhvr>
                                        <p:cTn id="36" dur="3000" fill="hold"/>
                                        <p:tgtEl>
                                          <p:spTgt spid="26628"/>
                                        </p:tgtEl>
                                        <p:attrNameLst>
                                          <p:attrName>ppt_h</p:attrName>
                                        </p:attrNameLst>
                                      </p:cBhvr>
                                      <p:tavLst>
                                        <p:tav tm="0">
                                          <p:val>
                                            <p:strVal val="#ppt_h"/>
                                          </p:val>
                                        </p:tav>
                                        <p:tav tm="100000">
                                          <p:val>
                                            <p:strVal val="#ppt_h"/>
                                          </p:val>
                                        </p:tav>
                                      </p:tavLst>
                                    </p:anim>
                                    <p:animEffect transition="in" filter="fade">
                                      <p:cBhvr>
                                        <p:cTn id="37" dur="3000"/>
                                        <p:tgtEl>
                                          <p:spTgt spid="2662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6629"/>
                                        </p:tgtEl>
                                        <p:attrNameLst>
                                          <p:attrName>style.visibility</p:attrName>
                                        </p:attrNameLst>
                                      </p:cBhvr>
                                      <p:to>
                                        <p:strVal val="visible"/>
                                      </p:to>
                                    </p:set>
                                    <p:anim calcmode="lin" valueType="num">
                                      <p:cBhvr>
                                        <p:cTn id="42" dur="3000" fill="hold"/>
                                        <p:tgtEl>
                                          <p:spTgt spid="26629"/>
                                        </p:tgtEl>
                                        <p:attrNameLst>
                                          <p:attrName>ppt_w</p:attrName>
                                        </p:attrNameLst>
                                      </p:cBhvr>
                                      <p:tavLst>
                                        <p:tav tm="0">
                                          <p:val>
                                            <p:strVal val="#ppt_w*0.70"/>
                                          </p:val>
                                        </p:tav>
                                        <p:tav tm="100000">
                                          <p:val>
                                            <p:strVal val="#ppt_w"/>
                                          </p:val>
                                        </p:tav>
                                      </p:tavLst>
                                    </p:anim>
                                    <p:anim calcmode="lin" valueType="num">
                                      <p:cBhvr>
                                        <p:cTn id="43" dur="3000" fill="hold"/>
                                        <p:tgtEl>
                                          <p:spTgt spid="26629"/>
                                        </p:tgtEl>
                                        <p:attrNameLst>
                                          <p:attrName>ppt_h</p:attrName>
                                        </p:attrNameLst>
                                      </p:cBhvr>
                                      <p:tavLst>
                                        <p:tav tm="0">
                                          <p:val>
                                            <p:strVal val="#ppt_h"/>
                                          </p:val>
                                        </p:tav>
                                        <p:tav tm="100000">
                                          <p:val>
                                            <p:strVal val="#ppt_h"/>
                                          </p:val>
                                        </p:tav>
                                      </p:tavLst>
                                    </p:anim>
                                    <p:animEffect transition="in" filter="fade">
                                      <p:cBhvr>
                                        <p:cTn id="44" dur="3000"/>
                                        <p:tgtEl>
                                          <p:spTgt spid="26629"/>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3000" fill="hold"/>
                                        <p:tgtEl>
                                          <p:spTgt spid="7"/>
                                        </p:tgtEl>
                                        <p:attrNameLst>
                                          <p:attrName>ppt_w</p:attrName>
                                        </p:attrNameLst>
                                      </p:cBhvr>
                                      <p:tavLst>
                                        <p:tav tm="0">
                                          <p:val>
                                            <p:strVal val="#ppt_w*0.70"/>
                                          </p:val>
                                        </p:tav>
                                        <p:tav tm="100000">
                                          <p:val>
                                            <p:strVal val="#ppt_w"/>
                                          </p:val>
                                        </p:tav>
                                      </p:tavLst>
                                    </p:anim>
                                    <p:anim calcmode="lin" valueType="num">
                                      <p:cBhvr>
                                        <p:cTn id="50" dur="3000" fill="hold"/>
                                        <p:tgtEl>
                                          <p:spTgt spid="7"/>
                                        </p:tgtEl>
                                        <p:attrNameLst>
                                          <p:attrName>ppt_h</p:attrName>
                                        </p:attrNameLst>
                                      </p:cBhvr>
                                      <p:tavLst>
                                        <p:tav tm="0">
                                          <p:val>
                                            <p:strVal val="#ppt_h"/>
                                          </p:val>
                                        </p:tav>
                                        <p:tav tm="100000">
                                          <p:val>
                                            <p:strVal val="#ppt_h"/>
                                          </p:val>
                                        </p:tav>
                                      </p:tavLst>
                                    </p:anim>
                                    <p:animEffect transition="in" filter="fade">
                                      <p:cBhvr>
                                        <p:cTn id="51" dur="3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3000" fill="hold"/>
                                        <p:tgtEl>
                                          <p:spTgt spid="10"/>
                                        </p:tgtEl>
                                        <p:attrNameLst>
                                          <p:attrName>ppt_w</p:attrName>
                                        </p:attrNameLst>
                                      </p:cBhvr>
                                      <p:tavLst>
                                        <p:tav tm="0">
                                          <p:val>
                                            <p:strVal val="#ppt_w*0.70"/>
                                          </p:val>
                                        </p:tav>
                                        <p:tav tm="100000">
                                          <p:val>
                                            <p:strVal val="#ppt_w"/>
                                          </p:val>
                                        </p:tav>
                                      </p:tavLst>
                                    </p:anim>
                                    <p:anim calcmode="lin" valueType="num">
                                      <p:cBhvr>
                                        <p:cTn id="57" dur="3000" fill="hold"/>
                                        <p:tgtEl>
                                          <p:spTgt spid="10"/>
                                        </p:tgtEl>
                                        <p:attrNameLst>
                                          <p:attrName>ppt_h</p:attrName>
                                        </p:attrNameLst>
                                      </p:cBhvr>
                                      <p:tavLst>
                                        <p:tav tm="0">
                                          <p:val>
                                            <p:strVal val="#ppt_h"/>
                                          </p:val>
                                        </p:tav>
                                        <p:tav tm="100000">
                                          <p:val>
                                            <p:strVal val="#ppt_h"/>
                                          </p:val>
                                        </p:tav>
                                      </p:tavLst>
                                    </p:anim>
                                    <p:animEffect transition="in" filter="fade">
                                      <p:cBhvr>
                                        <p:cTn id="58" dur="3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3000" fill="hold"/>
                                        <p:tgtEl>
                                          <p:spTgt spid="8"/>
                                        </p:tgtEl>
                                        <p:attrNameLst>
                                          <p:attrName>ppt_w</p:attrName>
                                        </p:attrNameLst>
                                      </p:cBhvr>
                                      <p:tavLst>
                                        <p:tav tm="0">
                                          <p:val>
                                            <p:strVal val="#ppt_w*0.70"/>
                                          </p:val>
                                        </p:tav>
                                        <p:tav tm="100000">
                                          <p:val>
                                            <p:strVal val="#ppt_w"/>
                                          </p:val>
                                        </p:tav>
                                      </p:tavLst>
                                    </p:anim>
                                    <p:anim calcmode="lin" valueType="num">
                                      <p:cBhvr>
                                        <p:cTn id="64" dur="3000" fill="hold"/>
                                        <p:tgtEl>
                                          <p:spTgt spid="8"/>
                                        </p:tgtEl>
                                        <p:attrNameLst>
                                          <p:attrName>ppt_h</p:attrName>
                                        </p:attrNameLst>
                                      </p:cBhvr>
                                      <p:tavLst>
                                        <p:tav tm="0">
                                          <p:val>
                                            <p:strVal val="#ppt_h"/>
                                          </p:val>
                                        </p:tav>
                                        <p:tav tm="100000">
                                          <p:val>
                                            <p:strVal val="#ppt_h"/>
                                          </p:val>
                                        </p:tav>
                                      </p:tavLst>
                                    </p:anim>
                                    <p:animEffect transition="in" filter="fade">
                                      <p:cBhvr>
                                        <p:cTn id="6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cstate="print"/>
          <a:srcRect/>
          <a:stretch>
            <a:fillRect/>
          </a:stretch>
        </p:blipFill>
        <p:spPr bwMode="auto">
          <a:xfrm>
            <a:off x="323528" y="188640"/>
            <a:ext cx="8814753" cy="515757"/>
          </a:xfrm>
          <a:prstGeom prst="rect">
            <a:avLst/>
          </a:prstGeom>
          <a:noFill/>
          <a:ln w="9525">
            <a:noFill/>
            <a:miter lim="800000"/>
            <a:headEnd/>
            <a:tailEnd/>
          </a:ln>
        </p:spPr>
      </p:pic>
      <p:pic>
        <p:nvPicPr>
          <p:cNvPr id="28674" name="Picture 2"/>
          <p:cNvPicPr>
            <a:picLocks noChangeAspect="1" noChangeArrowheads="1"/>
          </p:cNvPicPr>
          <p:nvPr/>
        </p:nvPicPr>
        <p:blipFill>
          <a:blip r:embed="rId3" cstate="print"/>
          <a:srcRect/>
          <a:stretch>
            <a:fillRect/>
          </a:stretch>
        </p:blipFill>
        <p:spPr bwMode="auto">
          <a:xfrm>
            <a:off x="144016" y="819547"/>
            <a:ext cx="8604448" cy="2177405"/>
          </a:xfrm>
          <a:prstGeom prst="rect">
            <a:avLst/>
          </a:prstGeom>
          <a:noFill/>
          <a:ln w="9525">
            <a:noFill/>
            <a:miter lim="800000"/>
            <a:headEnd/>
            <a:tailEnd/>
          </a:ln>
        </p:spPr>
      </p:pic>
      <p:sp>
        <p:nvSpPr>
          <p:cNvPr id="4" name="TextBox 3"/>
          <p:cNvSpPr txBox="1"/>
          <p:nvPr/>
        </p:nvSpPr>
        <p:spPr>
          <a:xfrm>
            <a:off x="8604448"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fade">
                                      <p:cBhvr>
                                        <p:cTn id="7" dur="2000"/>
                                        <p:tgtEl>
                                          <p:spTgt spid="177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4"/>
                                        </p:tgtEl>
                                        <p:attrNameLst>
                                          <p:attrName>style.visibility</p:attrName>
                                        </p:attrNameLst>
                                      </p:cBhvr>
                                      <p:to>
                                        <p:strVal val="visible"/>
                                      </p:to>
                                    </p:set>
                                    <p:animEffect transition="in" filter="fade">
                                      <p:cBhvr>
                                        <p:cTn id="1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 0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861952465"/>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25828"/>
            <a:ext cx="9145588" cy="6858000"/>
          </a:xfrm>
          <a:prstGeom prst="rect">
            <a:avLst/>
          </a:prstGeom>
          <a:noFill/>
          <a:ln>
            <a:noFill/>
          </a:ln>
        </p:spPr>
      </p:pic>
    </p:spTree>
    <p:extLst>
      <p:ext uri="{BB962C8B-B14F-4D97-AF65-F5344CB8AC3E}">
        <p14:creationId xmlns:p14="http://schemas.microsoft.com/office/powerpoint/2010/main" val="1145714640"/>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78605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5292080" y="116632"/>
            <a:ext cx="3743697" cy="720080"/>
          </a:xfrm>
          <a:prstGeom prst="rect">
            <a:avLst/>
          </a:prstGeom>
          <a:noFill/>
          <a:ln w="9525">
            <a:noFill/>
            <a:miter lim="800000"/>
            <a:headEnd/>
            <a:tailEnd/>
          </a:ln>
        </p:spPr>
      </p:pic>
      <p:pic>
        <p:nvPicPr>
          <p:cNvPr id="11268" name="Picture 4"/>
          <p:cNvPicPr>
            <a:picLocks noChangeAspect="1" noChangeArrowheads="1"/>
          </p:cNvPicPr>
          <p:nvPr/>
        </p:nvPicPr>
        <p:blipFill>
          <a:blip r:embed="rId3" cstate="print"/>
          <a:srcRect/>
          <a:stretch>
            <a:fillRect/>
          </a:stretch>
        </p:blipFill>
        <p:spPr bwMode="auto">
          <a:xfrm>
            <a:off x="5076056" y="2780928"/>
            <a:ext cx="3960440" cy="708273"/>
          </a:xfrm>
          <a:prstGeom prst="rect">
            <a:avLst/>
          </a:prstGeom>
          <a:noFill/>
          <a:ln w="9525">
            <a:noFill/>
            <a:miter lim="800000"/>
            <a:headEnd/>
            <a:tailEnd/>
          </a:ln>
        </p:spPr>
      </p:pic>
      <p:pic>
        <p:nvPicPr>
          <p:cNvPr id="13314" name="Picture 2"/>
          <p:cNvPicPr>
            <a:picLocks noChangeAspect="1" noChangeArrowheads="1"/>
          </p:cNvPicPr>
          <p:nvPr/>
        </p:nvPicPr>
        <p:blipFill>
          <a:blip r:embed="rId4" cstate="print"/>
          <a:srcRect/>
          <a:stretch>
            <a:fillRect/>
          </a:stretch>
        </p:blipFill>
        <p:spPr bwMode="auto">
          <a:xfrm>
            <a:off x="107504" y="980728"/>
            <a:ext cx="8280920" cy="1584176"/>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31912" y="4005064"/>
            <a:ext cx="8568952" cy="1584176"/>
          </a:xfrm>
          <a:prstGeom prst="rect">
            <a:avLst/>
          </a:prstGeom>
          <a:noFill/>
          <a:ln w="9525">
            <a:noFill/>
            <a:miter lim="800000"/>
            <a:headEnd/>
            <a:tailEnd/>
          </a:ln>
        </p:spPr>
      </p:pic>
      <p:sp>
        <p:nvSpPr>
          <p:cNvPr id="6" name="TextBox 5"/>
          <p:cNvSpPr txBox="1"/>
          <p:nvPr/>
        </p:nvSpPr>
        <p:spPr>
          <a:xfrm>
            <a:off x="8598428" y="102311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357301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ox(in)">
                                      <p:cBhvr>
                                        <p:cTn id="7" dur="2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box(in)">
                                      <p:cBhvr>
                                        <p:cTn id="17" dur="20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box(in)">
                                      <p:cBhvr>
                                        <p:cTn id="22" dur="2000"/>
                                        <p:tgtEl>
                                          <p:spTgt spid="1126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ox(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716458115"/>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4355976" y="44624"/>
            <a:ext cx="4680520" cy="648072"/>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4788025" y="2420888"/>
            <a:ext cx="4248472" cy="792088"/>
          </a:xfrm>
          <a:prstGeom prst="rect">
            <a:avLst/>
          </a:prstGeom>
          <a:noFill/>
          <a:ln w="9525">
            <a:noFill/>
            <a:miter lim="800000"/>
            <a:headEnd/>
            <a:tailEnd/>
          </a:ln>
        </p:spPr>
      </p:pic>
      <p:pic>
        <p:nvPicPr>
          <p:cNvPr id="29702" name="Picture 6"/>
          <p:cNvPicPr>
            <a:picLocks noChangeAspect="1" noChangeArrowheads="1"/>
          </p:cNvPicPr>
          <p:nvPr/>
        </p:nvPicPr>
        <p:blipFill>
          <a:blip r:embed="rId4" cstate="print"/>
          <a:srcRect/>
          <a:stretch>
            <a:fillRect/>
          </a:stretch>
        </p:blipFill>
        <p:spPr bwMode="auto">
          <a:xfrm>
            <a:off x="216024" y="3068960"/>
            <a:ext cx="8388424" cy="3528393"/>
          </a:xfrm>
          <a:prstGeom prst="rect">
            <a:avLst/>
          </a:prstGeom>
          <a:noFill/>
          <a:ln w="9525">
            <a:noFill/>
            <a:miter lim="800000"/>
            <a:headEnd/>
            <a:tailEnd/>
          </a:ln>
        </p:spPr>
      </p:pic>
      <p:pic>
        <p:nvPicPr>
          <p:cNvPr id="29703" name="Picture 7"/>
          <p:cNvPicPr>
            <a:picLocks noChangeAspect="1" noChangeArrowheads="1"/>
          </p:cNvPicPr>
          <p:nvPr/>
        </p:nvPicPr>
        <p:blipFill>
          <a:blip r:embed="rId5" cstate="print"/>
          <a:srcRect/>
          <a:stretch>
            <a:fillRect/>
          </a:stretch>
        </p:blipFill>
        <p:spPr bwMode="auto">
          <a:xfrm>
            <a:off x="483020" y="659877"/>
            <a:ext cx="8337452" cy="1807071"/>
          </a:xfrm>
          <a:prstGeom prst="rect">
            <a:avLst/>
          </a:prstGeom>
          <a:noFill/>
          <a:ln w="9525">
            <a:noFill/>
            <a:miter lim="800000"/>
            <a:headEnd/>
            <a:tailEnd/>
          </a:ln>
        </p:spPr>
      </p:pic>
      <p:sp>
        <p:nvSpPr>
          <p:cNvPr id="6" name="TextBox 5"/>
          <p:cNvSpPr txBox="1"/>
          <p:nvPr/>
        </p:nvSpPr>
        <p:spPr>
          <a:xfrm>
            <a:off x="8604448" y="692696"/>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72302" y="2983889"/>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 from="(-#ppt_w/2)" to="(#ppt_x)" calcmode="lin" valueType="num">
                                      <p:cBhvr>
                                        <p:cTn id="7" dur="1200" fill="hold">
                                          <p:stCondLst>
                                            <p:cond delay="0"/>
                                          </p:stCondLst>
                                        </p:cTn>
                                        <p:tgtEl>
                                          <p:spTgt spid="29698"/>
                                        </p:tgtEl>
                                        <p:attrNameLst>
                                          <p:attrName>ppt_x</p:attrName>
                                        </p:attrNameLst>
                                      </p:cBhvr>
                                    </p:anim>
                                    <p:anim from="0" to="-1.0" calcmode="lin" valueType="num">
                                      <p:cBhvr>
                                        <p:cTn id="8" dur="400" decel="50000" autoRev="1" fill="hold">
                                          <p:stCondLst>
                                            <p:cond delay="1200"/>
                                          </p:stCondLst>
                                        </p:cTn>
                                        <p:tgtEl>
                                          <p:spTgt spid="29698"/>
                                        </p:tgtEl>
                                        <p:attrNameLst>
                                          <p:attrName>xshear</p:attrName>
                                        </p:attrNameLst>
                                      </p:cBhvr>
                                    </p:anim>
                                    <p:animScale>
                                      <p:cBhvr>
                                        <p:cTn id="9" dur="400" decel="100000" autoRev="1" fill="hold">
                                          <p:stCondLst>
                                            <p:cond delay="1200"/>
                                          </p:stCondLst>
                                        </p:cTn>
                                        <p:tgtEl>
                                          <p:spTgt spid="29698"/>
                                        </p:tgtEl>
                                      </p:cBhvr>
                                      <p:from x="100000" y="100000"/>
                                      <p:to x="80000" y="100000"/>
                                    </p:animScale>
                                    <p:anim by="(#ppt_h/3+#ppt_w*0.1)" calcmode="lin" valueType="num">
                                      <p:cBhvr additive="sum">
                                        <p:cTn id="10" dur="400" decel="100000" autoRev="1" fill="hold">
                                          <p:stCondLst>
                                            <p:cond delay="1200"/>
                                          </p:stCondLst>
                                        </p:cTn>
                                        <p:tgtEl>
                                          <p:spTgt spid="2969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1200" fill="hold">
                                          <p:stCondLst>
                                            <p:cond delay="0"/>
                                          </p:stCondLst>
                                        </p:cTn>
                                        <p:tgtEl>
                                          <p:spTgt spid="6"/>
                                        </p:tgtEl>
                                        <p:attrNameLst>
                                          <p:attrName>ppt_x</p:attrName>
                                        </p:attrNameLst>
                                      </p:cBhvr>
                                    </p:anim>
                                    <p:anim from="0" to="-1.0" calcmode="lin" valueType="num">
                                      <p:cBhvr>
                                        <p:cTn id="16" dur="400" decel="50000" autoRev="1" fill="hold">
                                          <p:stCondLst>
                                            <p:cond delay="1200"/>
                                          </p:stCondLst>
                                        </p:cTn>
                                        <p:tgtEl>
                                          <p:spTgt spid="6"/>
                                        </p:tgtEl>
                                        <p:attrNameLst>
                                          <p:attrName>xshear</p:attrName>
                                        </p:attrNameLst>
                                      </p:cBhvr>
                                    </p:anim>
                                    <p:animScale>
                                      <p:cBhvr>
                                        <p:cTn id="17" dur="400" decel="100000" autoRev="1" fill="hold">
                                          <p:stCondLst>
                                            <p:cond delay="1200"/>
                                          </p:stCondLst>
                                        </p:cTn>
                                        <p:tgtEl>
                                          <p:spTgt spid="6"/>
                                        </p:tgtEl>
                                      </p:cBhvr>
                                      <p:from x="100000" y="100000"/>
                                      <p:to x="80000" y="100000"/>
                                    </p:animScale>
                                    <p:anim by="(#ppt_h/3+#ppt_w*0.1)" calcmode="lin" valueType="num">
                                      <p:cBhvr additive="sum">
                                        <p:cTn id="18" dur="400" decel="100000" autoRev="1" fill="hold">
                                          <p:stCondLst>
                                            <p:cond delay="1200"/>
                                          </p:stCondLst>
                                        </p:cTn>
                                        <p:tgtEl>
                                          <p:spTgt spid="6"/>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29703"/>
                                        </p:tgtEl>
                                        <p:attrNameLst>
                                          <p:attrName>style.visibility</p:attrName>
                                        </p:attrNameLst>
                                      </p:cBhvr>
                                      <p:to>
                                        <p:strVal val="visible"/>
                                      </p:to>
                                    </p:set>
                                    <p:anim from="(-#ppt_w/2)" to="(#ppt_x)" calcmode="lin" valueType="num">
                                      <p:cBhvr>
                                        <p:cTn id="23" dur="1200" fill="hold">
                                          <p:stCondLst>
                                            <p:cond delay="0"/>
                                          </p:stCondLst>
                                        </p:cTn>
                                        <p:tgtEl>
                                          <p:spTgt spid="29703"/>
                                        </p:tgtEl>
                                        <p:attrNameLst>
                                          <p:attrName>ppt_x</p:attrName>
                                        </p:attrNameLst>
                                      </p:cBhvr>
                                    </p:anim>
                                    <p:anim from="0" to="-1.0" calcmode="lin" valueType="num">
                                      <p:cBhvr>
                                        <p:cTn id="24" dur="400" decel="50000" autoRev="1" fill="hold">
                                          <p:stCondLst>
                                            <p:cond delay="1200"/>
                                          </p:stCondLst>
                                        </p:cTn>
                                        <p:tgtEl>
                                          <p:spTgt spid="29703"/>
                                        </p:tgtEl>
                                        <p:attrNameLst>
                                          <p:attrName>xshear</p:attrName>
                                        </p:attrNameLst>
                                      </p:cBhvr>
                                    </p:anim>
                                    <p:animScale>
                                      <p:cBhvr>
                                        <p:cTn id="25" dur="400" decel="100000" autoRev="1" fill="hold">
                                          <p:stCondLst>
                                            <p:cond delay="1200"/>
                                          </p:stCondLst>
                                        </p:cTn>
                                        <p:tgtEl>
                                          <p:spTgt spid="29703"/>
                                        </p:tgtEl>
                                      </p:cBhvr>
                                      <p:from x="100000" y="100000"/>
                                      <p:to x="80000" y="100000"/>
                                    </p:animScale>
                                    <p:anim by="(#ppt_h/3+#ppt_w*0.1)" calcmode="lin" valueType="num">
                                      <p:cBhvr additive="sum">
                                        <p:cTn id="26" dur="400" decel="100000" autoRev="1" fill="hold">
                                          <p:stCondLst>
                                            <p:cond delay="1200"/>
                                          </p:stCondLst>
                                        </p:cTn>
                                        <p:tgtEl>
                                          <p:spTgt spid="29703"/>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29699"/>
                                        </p:tgtEl>
                                        <p:attrNameLst>
                                          <p:attrName>style.visibility</p:attrName>
                                        </p:attrNameLst>
                                      </p:cBhvr>
                                      <p:to>
                                        <p:strVal val="visible"/>
                                      </p:to>
                                    </p:set>
                                    <p:anim from="(-#ppt_w/2)" to="(#ppt_x)" calcmode="lin" valueType="num">
                                      <p:cBhvr>
                                        <p:cTn id="31" dur="1200" fill="hold">
                                          <p:stCondLst>
                                            <p:cond delay="0"/>
                                          </p:stCondLst>
                                        </p:cTn>
                                        <p:tgtEl>
                                          <p:spTgt spid="29699"/>
                                        </p:tgtEl>
                                        <p:attrNameLst>
                                          <p:attrName>ppt_x</p:attrName>
                                        </p:attrNameLst>
                                      </p:cBhvr>
                                    </p:anim>
                                    <p:anim from="0" to="-1.0" calcmode="lin" valueType="num">
                                      <p:cBhvr>
                                        <p:cTn id="32" dur="400" decel="50000" autoRev="1" fill="hold">
                                          <p:stCondLst>
                                            <p:cond delay="1200"/>
                                          </p:stCondLst>
                                        </p:cTn>
                                        <p:tgtEl>
                                          <p:spTgt spid="29699"/>
                                        </p:tgtEl>
                                        <p:attrNameLst>
                                          <p:attrName>xshear</p:attrName>
                                        </p:attrNameLst>
                                      </p:cBhvr>
                                    </p:anim>
                                    <p:animScale>
                                      <p:cBhvr>
                                        <p:cTn id="33" dur="400" decel="100000" autoRev="1" fill="hold">
                                          <p:stCondLst>
                                            <p:cond delay="1200"/>
                                          </p:stCondLst>
                                        </p:cTn>
                                        <p:tgtEl>
                                          <p:spTgt spid="29699"/>
                                        </p:tgtEl>
                                      </p:cBhvr>
                                      <p:from x="100000" y="100000"/>
                                      <p:to x="80000" y="100000"/>
                                    </p:animScale>
                                    <p:anim by="(#ppt_h/3+#ppt_w*0.1)" calcmode="lin" valueType="num">
                                      <p:cBhvr additive="sum">
                                        <p:cTn id="34" dur="400" decel="100000" autoRev="1" fill="hold">
                                          <p:stCondLst>
                                            <p:cond delay="1200"/>
                                          </p:stCondLst>
                                        </p:cTn>
                                        <p:tgtEl>
                                          <p:spTgt spid="29699"/>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from="(-#ppt_w/2)" to="(#ppt_x)" calcmode="lin" valueType="num">
                                      <p:cBhvr>
                                        <p:cTn id="39" dur="1200" fill="hold">
                                          <p:stCondLst>
                                            <p:cond delay="0"/>
                                          </p:stCondLst>
                                        </p:cTn>
                                        <p:tgtEl>
                                          <p:spTgt spid="7"/>
                                        </p:tgtEl>
                                        <p:attrNameLst>
                                          <p:attrName>ppt_x</p:attrName>
                                        </p:attrNameLst>
                                      </p:cBhvr>
                                    </p:anim>
                                    <p:anim from="0" to="-1.0" calcmode="lin" valueType="num">
                                      <p:cBhvr>
                                        <p:cTn id="40" dur="400" decel="50000" autoRev="1" fill="hold">
                                          <p:stCondLst>
                                            <p:cond delay="1200"/>
                                          </p:stCondLst>
                                        </p:cTn>
                                        <p:tgtEl>
                                          <p:spTgt spid="7"/>
                                        </p:tgtEl>
                                        <p:attrNameLst>
                                          <p:attrName>xshear</p:attrName>
                                        </p:attrNameLst>
                                      </p:cBhvr>
                                    </p:anim>
                                    <p:animScale>
                                      <p:cBhvr>
                                        <p:cTn id="41" dur="400" decel="100000" autoRev="1" fill="hold">
                                          <p:stCondLst>
                                            <p:cond delay="1200"/>
                                          </p:stCondLst>
                                        </p:cTn>
                                        <p:tgtEl>
                                          <p:spTgt spid="7"/>
                                        </p:tgtEl>
                                      </p:cBhvr>
                                      <p:from x="100000" y="100000"/>
                                      <p:to x="80000" y="100000"/>
                                    </p:animScale>
                                    <p:anim by="(#ppt_h/3+#ppt_w*0.1)" calcmode="lin" valueType="num">
                                      <p:cBhvr additive="sum">
                                        <p:cTn id="42" dur="400" decel="100000" autoRev="1" fill="hold">
                                          <p:stCondLst>
                                            <p:cond delay="1200"/>
                                          </p:stCondLst>
                                        </p:cTn>
                                        <p:tgtEl>
                                          <p:spTgt spid="7"/>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nodeType="clickEffect">
                                  <p:stCondLst>
                                    <p:cond delay="0"/>
                                  </p:stCondLst>
                                  <p:childTnLst>
                                    <p:set>
                                      <p:cBhvr>
                                        <p:cTn id="46" dur="1" fill="hold">
                                          <p:stCondLst>
                                            <p:cond delay="0"/>
                                          </p:stCondLst>
                                        </p:cTn>
                                        <p:tgtEl>
                                          <p:spTgt spid="29702"/>
                                        </p:tgtEl>
                                        <p:attrNameLst>
                                          <p:attrName>style.visibility</p:attrName>
                                        </p:attrNameLst>
                                      </p:cBhvr>
                                      <p:to>
                                        <p:strVal val="visible"/>
                                      </p:to>
                                    </p:set>
                                    <p:anim from="(-#ppt_w/2)" to="(#ppt_x)" calcmode="lin" valueType="num">
                                      <p:cBhvr>
                                        <p:cTn id="47" dur="1200" fill="hold">
                                          <p:stCondLst>
                                            <p:cond delay="0"/>
                                          </p:stCondLst>
                                        </p:cTn>
                                        <p:tgtEl>
                                          <p:spTgt spid="29702"/>
                                        </p:tgtEl>
                                        <p:attrNameLst>
                                          <p:attrName>ppt_x</p:attrName>
                                        </p:attrNameLst>
                                      </p:cBhvr>
                                    </p:anim>
                                    <p:anim from="0" to="-1.0" calcmode="lin" valueType="num">
                                      <p:cBhvr>
                                        <p:cTn id="48" dur="400" decel="50000" autoRev="1" fill="hold">
                                          <p:stCondLst>
                                            <p:cond delay="1200"/>
                                          </p:stCondLst>
                                        </p:cTn>
                                        <p:tgtEl>
                                          <p:spTgt spid="29702"/>
                                        </p:tgtEl>
                                        <p:attrNameLst>
                                          <p:attrName>xshear</p:attrName>
                                        </p:attrNameLst>
                                      </p:cBhvr>
                                    </p:anim>
                                    <p:animScale>
                                      <p:cBhvr>
                                        <p:cTn id="49" dur="400" decel="100000" autoRev="1" fill="hold">
                                          <p:stCondLst>
                                            <p:cond delay="1200"/>
                                          </p:stCondLst>
                                        </p:cTn>
                                        <p:tgtEl>
                                          <p:spTgt spid="29702"/>
                                        </p:tgtEl>
                                      </p:cBhvr>
                                      <p:from x="100000" y="100000"/>
                                      <p:to x="80000" y="100000"/>
                                    </p:animScale>
                                    <p:anim by="(#ppt_h/3+#ppt_w*0.1)" calcmode="lin" valueType="num">
                                      <p:cBhvr additive="sum">
                                        <p:cTn id="50" dur="400" decel="100000" autoRev="1" fill="hold">
                                          <p:stCondLst>
                                            <p:cond delay="1200"/>
                                          </p:stCondLst>
                                        </p:cTn>
                                        <p:tgtEl>
                                          <p:spTgt spid="2970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3779912" y="116633"/>
            <a:ext cx="4680520" cy="648071"/>
          </a:xfrm>
          <a:prstGeom prst="rect">
            <a:avLst/>
          </a:prstGeom>
          <a:noFill/>
          <a:ln w="9525">
            <a:noFill/>
            <a:miter lim="800000"/>
            <a:headEnd/>
            <a:tailEnd/>
          </a:ln>
        </p:spPr>
      </p:pic>
      <p:grpSp>
        <p:nvGrpSpPr>
          <p:cNvPr id="8" name="Group 7"/>
          <p:cNvGrpSpPr/>
          <p:nvPr/>
        </p:nvGrpSpPr>
        <p:grpSpPr>
          <a:xfrm>
            <a:off x="144016" y="764704"/>
            <a:ext cx="8604448" cy="2631182"/>
            <a:chOff x="144016" y="764704"/>
            <a:chExt cx="8604448" cy="2631182"/>
          </a:xfrm>
        </p:grpSpPr>
        <p:pic>
          <p:nvPicPr>
            <p:cNvPr id="30722" name="Picture 2"/>
            <p:cNvPicPr>
              <a:picLocks noChangeAspect="1" noChangeArrowheads="1"/>
            </p:cNvPicPr>
            <p:nvPr/>
          </p:nvPicPr>
          <p:blipFill>
            <a:blip r:embed="rId3" cstate="print"/>
            <a:srcRect/>
            <a:stretch>
              <a:fillRect/>
            </a:stretch>
          </p:blipFill>
          <p:spPr bwMode="auto">
            <a:xfrm>
              <a:off x="144016" y="1052736"/>
              <a:ext cx="8604448" cy="2343150"/>
            </a:xfrm>
            <a:prstGeom prst="rect">
              <a:avLst/>
            </a:prstGeom>
            <a:noFill/>
            <a:ln w="9525">
              <a:noFill/>
              <a:miter lim="800000"/>
              <a:headEnd/>
              <a:tailEnd/>
            </a:ln>
          </p:spPr>
        </p:pic>
        <p:pic>
          <p:nvPicPr>
            <p:cNvPr id="30723" name="Picture 3"/>
            <p:cNvPicPr>
              <a:picLocks noChangeAspect="1" noChangeArrowheads="1"/>
            </p:cNvPicPr>
            <p:nvPr/>
          </p:nvPicPr>
          <p:blipFill>
            <a:blip r:embed="rId4" cstate="print"/>
            <a:srcRect/>
            <a:stretch>
              <a:fillRect/>
            </a:stretch>
          </p:blipFill>
          <p:spPr bwMode="auto">
            <a:xfrm>
              <a:off x="4211960" y="764704"/>
              <a:ext cx="4295775" cy="276225"/>
            </a:xfrm>
            <a:prstGeom prst="rect">
              <a:avLst/>
            </a:prstGeom>
            <a:noFill/>
            <a:ln w="9525">
              <a:noFill/>
              <a:miter lim="800000"/>
              <a:headEnd/>
              <a:tailEnd/>
            </a:ln>
          </p:spPr>
        </p:pic>
      </p:grpSp>
      <p:grpSp>
        <p:nvGrpSpPr>
          <p:cNvPr id="7" name="Group 6"/>
          <p:cNvGrpSpPr/>
          <p:nvPr/>
        </p:nvGrpSpPr>
        <p:grpSpPr>
          <a:xfrm>
            <a:off x="251520" y="3429000"/>
            <a:ext cx="8727132" cy="3246115"/>
            <a:chOff x="251520" y="3429000"/>
            <a:chExt cx="8727132" cy="3246115"/>
          </a:xfrm>
        </p:grpSpPr>
        <p:pic>
          <p:nvPicPr>
            <p:cNvPr id="30724" name="Picture 4"/>
            <p:cNvPicPr>
              <a:picLocks noChangeAspect="1" noChangeArrowheads="1"/>
            </p:cNvPicPr>
            <p:nvPr/>
          </p:nvPicPr>
          <p:blipFill>
            <a:blip r:embed="rId5" cstate="print"/>
            <a:srcRect/>
            <a:stretch>
              <a:fillRect/>
            </a:stretch>
          </p:blipFill>
          <p:spPr bwMode="auto">
            <a:xfrm>
              <a:off x="251520" y="3789040"/>
              <a:ext cx="8727132" cy="2886075"/>
            </a:xfrm>
            <a:prstGeom prst="rect">
              <a:avLst/>
            </a:prstGeom>
            <a:noFill/>
            <a:ln w="9525">
              <a:noFill/>
              <a:miter lim="800000"/>
              <a:headEnd/>
              <a:tailEnd/>
            </a:ln>
          </p:spPr>
        </p:pic>
        <p:pic>
          <p:nvPicPr>
            <p:cNvPr id="30725" name="Picture 5"/>
            <p:cNvPicPr>
              <a:picLocks noChangeAspect="1" noChangeArrowheads="1"/>
            </p:cNvPicPr>
            <p:nvPr/>
          </p:nvPicPr>
          <p:blipFill>
            <a:blip r:embed="rId6" cstate="print"/>
            <a:srcRect/>
            <a:stretch>
              <a:fillRect/>
            </a:stretch>
          </p:blipFill>
          <p:spPr bwMode="auto">
            <a:xfrm>
              <a:off x="5095056" y="3429000"/>
              <a:ext cx="3581400" cy="276225"/>
            </a:xfrm>
            <a:prstGeom prst="rect">
              <a:avLst/>
            </a:prstGeom>
            <a:noFill/>
            <a:ln w="9525">
              <a:noFill/>
              <a:miter lim="800000"/>
              <a:headEnd/>
              <a:tailEnd/>
            </a:ln>
          </p:spPr>
        </p:pic>
      </p:grpSp>
      <p:sp>
        <p:nvSpPr>
          <p:cNvPr id="9" name="TextBox 8"/>
          <p:cNvSpPr txBox="1"/>
          <p:nvPr/>
        </p:nvSpPr>
        <p:spPr>
          <a:xfrm>
            <a:off x="8604448" y="620688"/>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3"/>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3000" fill="hold"/>
                                        <p:tgtEl>
                                          <p:spTgt spid="9"/>
                                        </p:tgtEl>
                                        <p:attrNameLst>
                                          <p:attrName>ppt_w</p:attrName>
                                        </p:attrNameLst>
                                      </p:cBhvr>
                                      <p:tavLst>
                                        <p:tav tm="0">
                                          <p:val>
                                            <p:strVal val="#ppt_w+.3"/>
                                          </p:val>
                                        </p:tav>
                                        <p:tav tm="100000">
                                          <p:val>
                                            <p:strVal val="#ppt_w"/>
                                          </p:val>
                                        </p:tav>
                                      </p:tavLst>
                                    </p:anim>
                                    <p:anim calcmode="lin" valueType="num">
                                      <p:cBhvr>
                                        <p:cTn id="15" dur="3000" fill="hold"/>
                                        <p:tgtEl>
                                          <p:spTgt spid="9"/>
                                        </p:tgtEl>
                                        <p:attrNameLst>
                                          <p:attrName>ppt_h</p:attrName>
                                        </p:attrNameLst>
                                      </p:cBhvr>
                                      <p:tavLst>
                                        <p:tav tm="0">
                                          <p:val>
                                            <p:strVal val="#ppt_h"/>
                                          </p:val>
                                        </p:tav>
                                        <p:tav tm="100000">
                                          <p:val>
                                            <p:strVal val="#ppt_h"/>
                                          </p:val>
                                        </p:tav>
                                      </p:tavLst>
                                    </p:anim>
                                    <p:animEffect transition="in" filter="fade">
                                      <p:cBhvr>
                                        <p:cTn id="16" dur="3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3000" fill="hold"/>
                                        <p:tgtEl>
                                          <p:spTgt spid="8"/>
                                        </p:tgtEl>
                                        <p:attrNameLst>
                                          <p:attrName>ppt_w</p:attrName>
                                        </p:attrNameLst>
                                      </p:cBhvr>
                                      <p:tavLst>
                                        <p:tav tm="0">
                                          <p:val>
                                            <p:strVal val="#ppt_w+.3"/>
                                          </p:val>
                                        </p:tav>
                                        <p:tav tm="100000">
                                          <p:val>
                                            <p:strVal val="#ppt_w"/>
                                          </p:val>
                                        </p:tav>
                                      </p:tavLst>
                                    </p:anim>
                                    <p:anim calcmode="lin" valueType="num">
                                      <p:cBhvr>
                                        <p:cTn id="22" dur="3000" fill="hold"/>
                                        <p:tgtEl>
                                          <p:spTgt spid="8"/>
                                        </p:tgtEl>
                                        <p:attrNameLst>
                                          <p:attrName>ppt_h</p:attrName>
                                        </p:attrNameLst>
                                      </p:cBhvr>
                                      <p:tavLst>
                                        <p:tav tm="0">
                                          <p:val>
                                            <p:strVal val="#ppt_h"/>
                                          </p:val>
                                        </p:tav>
                                        <p:tav tm="100000">
                                          <p:val>
                                            <p:strVal val="#ppt_h"/>
                                          </p:val>
                                        </p:tav>
                                      </p:tavLst>
                                    </p:anim>
                                    <p:animEffect transition="in" filter="fade">
                                      <p:cBhvr>
                                        <p:cTn id="23" dur="3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3000" fill="hold"/>
                                        <p:tgtEl>
                                          <p:spTgt spid="7"/>
                                        </p:tgtEl>
                                        <p:attrNameLst>
                                          <p:attrName>ppt_w</p:attrName>
                                        </p:attrNameLst>
                                      </p:cBhvr>
                                      <p:tavLst>
                                        <p:tav tm="0">
                                          <p:val>
                                            <p:strVal val="#ppt_w+.3"/>
                                          </p:val>
                                        </p:tav>
                                        <p:tav tm="100000">
                                          <p:val>
                                            <p:strVal val="#ppt_w"/>
                                          </p:val>
                                        </p:tav>
                                      </p:tavLst>
                                    </p:anim>
                                    <p:anim calcmode="lin" valueType="num">
                                      <p:cBhvr>
                                        <p:cTn id="29" dur="3000" fill="hold"/>
                                        <p:tgtEl>
                                          <p:spTgt spid="7"/>
                                        </p:tgtEl>
                                        <p:attrNameLst>
                                          <p:attrName>ppt_h</p:attrName>
                                        </p:attrNameLst>
                                      </p:cBhvr>
                                      <p:tavLst>
                                        <p:tav tm="0">
                                          <p:val>
                                            <p:strVal val="#ppt_h"/>
                                          </p:val>
                                        </p:tav>
                                        <p:tav tm="100000">
                                          <p:val>
                                            <p:strVal val="#ppt_h"/>
                                          </p:val>
                                        </p:tav>
                                      </p:tavLst>
                                    </p:anim>
                                    <p:animEffect transition="in" filter="fade">
                                      <p:cBhvr>
                                        <p:cTn id="3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1467991" y="44624"/>
            <a:ext cx="7424489" cy="720080"/>
          </a:xfrm>
          <a:prstGeom prst="rect">
            <a:avLst/>
          </a:prstGeom>
          <a:noFill/>
          <a:ln w="9525">
            <a:noFill/>
            <a:miter lim="800000"/>
            <a:headEnd/>
            <a:tailEnd/>
          </a:ln>
        </p:spPr>
      </p:pic>
      <p:grpSp>
        <p:nvGrpSpPr>
          <p:cNvPr id="10" name="Group 9"/>
          <p:cNvGrpSpPr/>
          <p:nvPr/>
        </p:nvGrpSpPr>
        <p:grpSpPr>
          <a:xfrm>
            <a:off x="179513" y="1146076"/>
            <a:ext cx="8136904" cy="3939108"/>
            <a:chOff x="39811" y="930052"/>
            <a:chExt cx="8636645" cy="2827759"/>
          </a:xfrm>
        </p:grpSpPr>
        <p:pic>
          <p:nvPicPr>
            <p:cNvPr id="31746" name="Picture 2"/>
            <p:cNvPicPr>
              <a:picLocks noChangeAspect="1" noChangeArrowheads="1"/>
            </p:cNvPicPr>
            <p:nvPr/>
          </p:nvPicPr>
          <p:blipFill>
            <a:blip r:embed="rId3" cstate="print"/>
            <a:srcRect/>
            <a:stretch>
              <a:fillRect/>
            </a:stretch>
          </p:blipFill>
          <p:spPr bwMode="auto">
            <a:xfrm>
              <a:off x="3556198" y="930052"/>
              <a:ext cx="5048250" cy="266700"/>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srcRect/>
            <a:stretch>
              <a:fillRect/>
            </a:stretch>
          </p:blipFill>
          <p:spPr bwMode="auto">
            <a:xfrm>
              <a:off x="223068" y="1282849"/>
              <a:ext cx="8453388" cy="561975"/>
            </a:xfrm>
            <a:prstGeom prst="rect">
              <a:avLst/>
            </a:prstGeom>
            <a:noFill/>
            <a:ln w="9525">
              <a:noFill/>
              <a:miter lim="800000"/>
              <a:headEnd/>
              <a:tailEnd/>
            </a:ln>
          </p:spPr>
        </p:pic>
        <p:grpSp>
          <p:nvGrpSpPr>
            <p:cNvPr id="7" name="Group 6"/>
            <p:cNvGrpSpPr/>
            <p:nvPr/>
          </p:nvGrpSpPr>
          <p:grpSpPr>
            <a:xfrm>
              <a:off x="1016614" y="1991122"/>
              <a:ext cx="7587834" cy="285750"/>
              <a:chOff x="441741" y="2060848"/>
              <a:chExt cx="7587834" cy="285750"/>
            </a:xfrm>
          </p:grpSpPr>
          <p:pic>
            <p:nvPicPr>
              <p:cNvPr id="31748" name="Picture 4"/>
              <p:cNvPicPr>
                <a:picLocks noChangeAspect="1" noChangeArrowheads="1"/>
              </p:cNvPicPr>
              <p:nvPr/>
            </p:nvPicPr>
            <p:blipFill>
              <a:blip r:embed="rId5" cstate="print"/>
              <a:srcRect/>
              <a:stretch>
                <a:fillRect/>
              </a:stretch>
            </p:blipFill>
            <p:spPr bwMode="auto">
              <a:xfrm>
                <a:off x="1114425" y="2060848"/>
                <a:ext cx="6915150" cy="285750"/>
              </a:xfrm>
              <a:prstGeom prst="rect">
                <a:avLst/>
              </a:prstGeom>
              <a:noFill/>
              <a:ln w="9525">
                <a:noFill/>
                <a:miter lim="800000"/>
                <a:headEnd/>
                <a:tailEnd/>
              </a:ln>
            </p:spPr>
          </p:pic>
          <p:pic>
            <p:nvPicPr>
              <p:cNvPr id="31749" name="Picture 5"/>
              <p:cNvPicPr>
                <a:picLocks noChangeAspect="1" noChangeArrowheads="1"/>
              </p:cNvPicPr>
              <p:nvPr/>
            </p:nvPicPr>
            <p:blipFill>
              <a:blip r:embed="rId6" cstate="print"/>
              <a:srcRect/>
              <a:stretch>
                <a:fillRect/>
              </a:stretch>
            </p:blipFill>
            <p:spPr bwMode="auto">
              <a:xfrm>
                <a:off x="441741" y="2086974"/>
                <a:ext cx="666750" cy="228600"/>
              </a:xfrm>
              <a:prstGeom prst="rect">
                <a:avLst/>
              </a:prstGeom>
              <a:noFill/>
              <a:ln w="9525">
                <a:noFill/>
                <a:miter lim="800000"/>
                <a:headEnd/>
                <a:tailEnd/>
              </a:ln>
            </p:spPr>
          </p:pic>
        </p:grpSp>
        <p:pic>
          <p:nvPicPr>
            <p:cNvPr id="31750" name="Picture 6"/>
            <p:cNvPicPr>
              <a:picLocks noChangeAspect="1" noChangeArrowheads="1"/>
            </p:cNvPicPr>
            <p:nvPr/>
          </p:nvPicPr>
          <p:blipFill>
            <a:blip r:embed="rId7" cstate="print"/>
            <a:srcRect/>
            <a:stretch>
              <a:fillRect/>
            </a:stretch>
          </p:blipFill>
          <p:spPr bwMode="auto">
            <a:xfrm>
              <a:off x="3274640" y="2420888"/>
              <a:ext cx="5257800" cy="266700"/>
            </a:xfrm>
            <a:prstGeom prst="rect">
              <a:avLst/>
            </a:prstGeom>
            <a:noFill/>
            <a:ln w="9525">
              <a:noFill/>
              <a:miter lim="800000"/>
              <a:headEnd/>
              <a:tailEnd/>
            </a:ln>
          </p:spPr>
        </p:pic>
        <p:pic>
          <p:nvPicPr>
            <p:cNvPr id="31751" name="Picture 7"/>
            <p:cNvPicPr>
              <a:picLocks noChangeAspect="1" noChangeArrowheads="1"/>
            </p:cNvPicPr>
            <p:nvPr/>
          </p:nvPicPr>
          <p:blipFill>
            <a:blip r:embed="rId8" cstate="print"/>
            <a:srcRect/>
            <a:stretch>
              <a:fillRect/>
            </a:stretch>
          </p:blipFill>
          <p:spPr bwMode="auto">
            <a:xfrm>
              <a:off x="39811" y="2852936"/>
              <a:ext cx="8636645" cy="904875"/>
            </a:xfrm>
            <a:prstGeom prst="rect">
              <a:avLst/>
            </a:prstGeom>
            <a:noFill/>
            <a:ln w="9525">
              <a:noFill/>
              <a:miter lim="800000"/>
              <a:headEnd/>
              <a:tailEnd/>
            </a:ln>
          </p:spPr>
        </p:pic>
      </p:grpSp>
      <p:sp>
        <p:nvSpPr>
          <p:cNvPr id="11" name="TextBox 10"/>
          <p:cNvSpPr txBox="1"/>
          <p:nvPr/>
        </p:nvSpPr>
        <p:spPr>
          <a:xfrm>
            <a:off x="8454412"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2" name="TextBox 11"/>
          <p:cNvSpPr txBox="1"/>
          <p:nvPr/>
        </p:nvSpPr>
        <p:spPr>
          <a:xfrm>
            <a:off x="8438117" y="1124744"/>
            <a:ext cx="460383"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1:</a:t>
            </a:r>
            <a:endParaRPr lang="ar-SA" sz="2400" b="1" dirty="0"/>
          </a:p>
        </p:txBody>
      </p:sp>
      <p:sp>
        <p:nvSpPr>
          <p:cNvPr id="13" name="TextBox 12"/>
          <p:cNvSpPr txBox="1"/>
          <p:nvPr/>
        </p:nvSpPr>
        <p:spPr>
          <a:xfrm>
            <a:off x="8438117" y="1772816"/>
            <a:ext cx="460383"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2:</a:t>
            </a:r>
            <a:endParaRPr lang="ar-SA" sz="2400" b="1" dirty="0"/>
          </a:p>
        </p:txBody>
      </p:sp>
      <p:sp>
        <p:nvSpPr>
          <p:cNvPr id="14" name="TextBox 13"/>
          <p:cNvSpPr txBox="1"/>
          <p:nvPr/>
        </p:nvSpPr>
        <p:spPr>
          <a:xfrm>
            <a:off x="8438117" y="2564904"/>
            <a:ext cx="460383"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3:</a:t>
            </a:r>
            <a:endParaRPr lang="ar-SA" sz="2400" b="1" dirty="0"/>
          </a:p>
        </p:txBody>
      </p:sp>
      <p:sp>
        <p:nvSpPr>
          <p:cNvPr id="15" name="TextBox 14"/>
          <p:cNvSpPr txBox="1"/>
          <p:nvPr/>
        </p:nvSpPr>
        <p:spPr>
          <a:xfrm>
            <a:off x="8438117" y="3183359"/>
            <a:ext cx="460383"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4:</a:t>
            </a:r>
            <a:endParaRPr lang="ar-SA" sz="2400" b="1" dirty="0"/>
          </a:p>
        </p:txBody>
      </p:sp>
      <p:sp>
        <p:nvSpPr>
          <p:cNvPr id="16" name="TextBox 15"/>
          <p:cNvSpPr txBox="1"/>
          <p:nvPr/>
        </p:nvSpPr>
        <p:spPr>
          <a:xfrm>
            <a:off x="8438117" y="3759423"/>
            <a:ext cx="460383"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5:</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70" decel="100000"/>
                                        <p:tgtEl>
                                          <p:spTgt spid="11"/>
                                        </p:tgtEl>
                                      </p:cBhvr>
                                    </p:animEffect>
                                    <p:animScale>
                                      <p:cBhvr>
                                        <p:cTn id="19" dur="770" decel="100000"/>
                                        <p:tgtEl>
                                          <p:spTgt spid="11"/>
                                        </p:tgtEl>
                                      </p:cBhvr>
                                      <p:from x="10000" y="10000"/>
                                      <p:to x="200000" y="450000"/>
                                    </p:animScale>
                                    <p:animScale>
                                      <p:cBhvr>
                                        <p:cTn id="20" dur="1230" accel="100000" fill="hold">
                                          <p:stCondLst>
                                            <p:cond delay="770"/>
                                          </p:stCondLst>
                                        </p:cTn>
                                        <p:tgtEl>
                                          <p:spTgt spid="11"/>
                                        </p:tgtEl>
                                      </p:cBhvr>
                                      <p:from x="200000" y="450000"/>
                                      <p:to x="100000" y="100000"/>
                                    </p:animScale>
                                    <p:set>
                                      <p:cBhvr>
                                        <p:cTn id="21" dur="770" fill="hold"/>
                                        <p:tgtEl>
                                          <p:spTgt spid="11"/>
                                        </p:tgtEl>
                                        <p:attrNameLst>
                                          <p:attrName>ppt_x</p:attrName>
                                        </p:attrNameLst>
                                      </p:cBhvr>
                                      <p:to>
                                        <p:strVal val="(0.5)"/>
                                      </p:to>
                                    </p:set>
                                    <p:anim from="(0.5)" to="(#ppt_x)" calcmode="lin" valueType="num">
                                      <p:cBhvr>
                                        <p:cTn id="22" dur="1230" accel="100000" fill="hold">
                                          <p:stCondLst>
                                            <p:cond delay="770"/>
                                          </p:stCondLst>
                                        </p:cTn>
                                        <p:tgtEl>
                                          <p:spTgt spid="11"/>
                                        </p:tgtEl>
                                        <p:attrNameLst>
                                          <p:attrName>ppt_x</p:attrName>
                                        </p:attrNameLst>
                                      </p:cBhvr>
                                    </p:anim>
                                    <p:set>
                                      <p:cBhvr>
                                        <p:cTn id="23" dur="770" fill="hold"/>
                                        <p:tgtEl>
                                          <p:spTgt spid="11"/>
                                        </p:tgtEl>
                                        <p:attrNameLst>
                                          <p:attrName>ppt_y</p:attrName>
                                        </p:attrNameLst>
                                      </p:cBhvr>
                                      <p:to>
                                        <p:strVal val="(#ppt_y+0.4)"/>
                                      </p:to>
                                    </p:set>
                                    <p:anim from="(#ppt_y+0.4)" to="(#ppt_y)" calcmode="lin" valueType="num">
                                      <p:cBhvr>
                                        <p:cTn id="24" dur="1230" accel="100000" fill="hold">
                                          <p:stCondLst>
                                            <p:cond delay="770"/>
                                          </p:stCondLst>
                                        </p:cTn>
                                        <p:tgtEl>
                                          <p:spTgt spid="11"/>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70" decel="100000"/>
                                        <p:tgtEl>
                                          <p:spTgt spid="10"/>
                                        </p:tgtEl>
                                      </p:cBhvr>
                                    </p:animEffect>
                                    <p:animScale>
                                      <p:cBhvr>
                                        <p:cTn id="30" dur="770" decel="100000"/>
                                        <p:tgtEl>
                                          <p:spTgt spid="10"/>
                                        </p:tgtEl>
                                      </p:cBhvr>
                                      <p:from x="10000" y="10000"/>
                                      <p:to x="200000" y="450000"/>
                                    </p:animScale>
                                    <p:animScale>
                                      <p:cBhvr>
                                        <p:cTn id="31" dur="1230" accel="100000" fill="hold">
                                          <p:stCondLst>
                                            <p:cond delay="770"/>
                                          </p:stCondLst>
                                        </p:cTn>
                                        <p:tgtEl>
                                          <p:spTgt spid="10"/>
                                        </p:tgtEl>
                                      </p:cBhvr>
                                      <p:from x="200000" y="450000"/>
                                      <p:to x="100000" y="100000"/>
                                    </p:animScale>
                                    <p:set>
                                      <p:cBhvr>
                                        <p:cTn id="32" dur="770" fill="hold"/>
                                        <p:tgtEl>
                                          <p:spTgt spid="10"/>
                                        </p:tgtEl>
                                        <p:attrNameLst>
                                          <p:attrName>ppt_x</p:attrName>
                                        </p:attrNameLst>
                                      </p:cBhvr>
                                      <p:to>
                                        <p:strVal val="(0.5)"/>
                                      </p:to>
                                    </p:set>
                                    <p:anim from="(0.5)" to="(#ppt_x)" calcmode="lin" valueType="num">
                                      <p:cBhvr>
                                        <p:cTn id="33" dur="1230" accel="100000" fill="hold">
                                          <p:stCondLst>
                                            <p:cond delay="770"/>
                                          </p:stCondLst>
                                        </p:cTn>
                                        <p:tgtEl>
                                          <p:spTgt spid="10"/>
                                        </p:tgtEl>
                                        <p:attrNameLst>
                                          <p:attrName>ppt_x</p:attrName>
                                        </p:attrNameLst>
                                      </p:cBhvr>
                                    </p:anim>
                                    <p:set>
                                      <p:cBhvr>
                                        <p:cTn id="34" dur="770" fill="hold"/>
                                        <p:tgtEl>
                                          <p:spTgt spid="10"/>
                                        </p:tgtEl>
                                        <p:attrNameLst>
                                          <p:attrName>ppt_y</p:attrName>
                                        </p:attrNameLst>
                                      </p:cBhvr>
                                      <p:to>
                                        <p:strVal val="(#ppt_y+0.4)"/>
                                      </p:to>
                                    </p:set>
                                    <p:anim from="(#ppt_y+0.4)" to="(#ppt_y)" calcmode="lin" valueType="num">
                                      <p:cBhvr>
                                        <p:cTn id="35" dur="1230" accel="100000" fill="hold">
                                          <p:stCondLst>
                                            <p:cond delay="770"/>
                                          </p:stCondLst>
                                        </p:cTn>
                                        <p:tgtEl>
                                          <p:spTgt spid="10"/>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70" decel="100000"/>
                                        <p:tgtEl>
                                          <p:spTgt spid="13"/>
                                        </p:tgtEl>
                                      </p:cBhvr>
                                    </p:animEffect>
                                    <p:animScale>
                                      <p:cBhvr>
                                        <p:cTn id="52" dur="770" decel="100000"/>
                                        <p:tgtEl>
                                          <p:spTgt spid="13"/>
                                        </p:tgtEl>
                                      </p:cBhvr>
                                      <p:from x="10000" y="10000"/>
                                      <p:to x="200000" y="450000"/>
                                    </p:animScale>
                                    <p:animScale>
                                      <p:cBhvr>
                                        <p:cTn id="53" dur="1230" accel="100000" fill="hold">
                                          <p:stCondLst>
                                            <p:cond delay="770"/>
                                          </p:stCondLst>
                                        </p:cTn>
                                        <p:tgtEl>
                                          <p:spTgt spid="13"/>
                                        </p:tgtEl>
                                      </p:cBhvr>
                                      <p:from x="200000" y="450000"/>
                                      <p:to x="100000" y="100000"/>
                                    </p:animScale>
                                    <p:set>
                                      <p:cBhvr>
                                        <p:cTn id="54" dur="770" fill="hold"/>
                                        <p:tgtEl>
                                          <p:spTgt spid="13"/>
                                        </p:tgtEl>
                                        <p:attrNameLst>
                                          <p:attrName>ppt_x</p:attrName>
                                        </p:attrNameLst>
                                      </p:cBhvr>
                                      <p:to>
                                        <p:strVal val="(0.5)"/>
                                      </p:to>
                                    </p:set>
                                    <p:anim from="(0.5)" to="(#ppt_x)" calcmode="lin" valueType="num">
                                      <p:cBhvr>
                                        <p:cTn id="55" dur="1230" accel="100000" fill="hold">
                                          <p:stCondLst>
                                            <p:cond delay="770"/>
                                          </p:stCondLst>
                                        </p:cTn>
                                        <p:tgtEl>
                                          <p:spTgt spid="13"/>
                                        </p:tgtEl>
                                        <p:attrNameLst>
                                          <p:attrName>ppt_x</p:attrName>
                                        </p:attrNameLst>
                                      </p:cBhvr>
                                    </p:anim>
                                    <p:set>
                                      <p:cBhvr>
                                        <p:cTn id="56" dur="770" fill="hold"/>
                                        <p:tgtEl>
                                          <p:spTgt spid="13"/>
                                        </p:tgtEl>
                                        <p:attrNameLst>
                                          <p:attrName>ppt_y</p:attrName>
                                        </p:attrNameLst>
                                      </p:cBhvr>
                                      <p:to>
                                        <p:strVal val="(#ppt_y+0.4)"/>
                                      </p:to>
                                    </p:set>
                                    <p:anim from="(#ppt_y+0.4)" to="(#ppt_y)" calcmode="lin" valueType="num">
                                      <p:cBhvr>
                                        <p:cTn id="57" dur="1230" accel="100000" fill="hold">
                                          <p:stCondLst>
                                            <p:cond delay="770"/>
                                          </p:stCondLst>
                                        </p:cTn>
                                        <p:tgtEl>
                                          <p:spTgt spid="13"/>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770" decel="100000"/>
                                        <p:tgtEl>
                                          <p:spTgt spid="14"/>
                                        </p:tgtEl>
                                      </p:cBhvr>
                                    </p:animEffect>
                                    <p:animScale>
                                      <p:cBhvr>
                                        <p:cTn id="63" dur="770" decel="100000"/>
                                        <p:tgtEl>
                                          <p:spTgt spid="14"/>
                                        </p:tgtEl>
                                      </p:cBhvr>
                                      <p:from x="10000" y="10000"/>
                                      <p:to x="200000" y="450000"/>
                                    </p:animScale>
                                    <p:animScale>
                                      <p:cBhvr>
                                        <p:cTn id="64" dur="1230" accel="100000" fill="hold">
                                          <p:stCondLst>
                                            <p:cond delay="770"/>
                                          </p:stCondLst>
                                        </p:cTn>
                                        <p:tgtEl>
                                          <p:spTgt spid="14"/>
                                        </p:tgtEl>
                                      </p:cBhvr>
                                      <p:from x="200000" y="450000"/>
                                      <p:to x="100000" y="100000"/>
                                    </p:animScale>
                                    <p:set>
                                      <p:cBhvr>
                                        <p:cTn id="65" dur="770" fill="hold"/>
                                        <p:tgtEl>
                                          <p:spTgt spid="14"/>
                                        </p:tgtEl>
                                        <p:attrNameLst>
                                          <p:attrName>ppt_x</p:attrName>
                                        </p:attrNameLst>
                                      </p:cBhvr>
                                      <p:to>
                                        <p:strVal val="(0.5)"/>
                                      </p:to>
                                    </p:set>
                                    <p:anim from="(0.5)" to="(#ppt_x)" calcmode="lin" valueType="num">
                                      <p:cBhvr>
                                        <p:cTn id="66" dur="1230" accel="100000" fill="hold">
                                          <p:stCondLst>
                                            <p:cond delay="770"/>
                                          </p:stCondLst>
                                        </p:cTn>
                                        <p:tgtEl>
                                          <p:spTgt spid="14"/>
                                        </p:tgtEl>
                                        <p:attrNameLst>
                                          <p:attrName>ppt_x</p:attrName>
                                        </p:attrNameLst>
                                      </p:cBhvr>
                                    </p:anim>
                                    <p:set>
                                      <p:cBhvr>
                                        <p:cTn id="67" dur="770" fill="hold"/>
                                        <p:tgtEl>
                                          <p:spTgt spid="14"/>
                                        </p:tgtEl>
                                        <p:attrNameLst>
                                          <p:attrName>ppt_y</p:attrName>
                                        </p:attrNameLst>
                                      </p:cBhvr>
                                      <p:to>
                                        <p:strVal val="(#ppt_y+0.4)"/>
                                      </p:to>
                                    </p:set>
                                    <p:anim from="(#ppt_y+0.4)" to="(#ppt_y)" calcmode="lin" valueType="num">
                                      <p:cBhvr>
                                        <p:cTn id="68" dur="1230" accel="100000" fill="hold">
                                          <p:stCondLst>
                                            <p:cond delay="770"/>
                                          </p:stCondLst>
                                        </p:cTn>
                                        <p:tgtEl>
                                          <p:spTgt spid="14"/>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770" decel="100000"/>
                                        <p:tgtEl>
                                          <p:spTgt spid="15"/>
                                        </p:tgtEl>
                                      </p:cBhvr>
                                    </p:animEffect>
                                    <p:animScale>
                                      <p:cBhvr>
                                        <p:cTn id="74" dur="770" decel="100000"/>
                                        <p:tgtEl>
                                          <p:spTgt spid="15"/>
                                        </p:tgtEl>
                                      </p:cBhvr>
                                      <p:from x="10000" y="10000"/>
                                      <p:to x="200000" y="450000"/>
                                    </p:animScale>
                                    <p:animScale>
                                      <p:cBhvr>
                                        <p:cTn id="75" dur="1230" accel="100000" fill="hold">
                                          <p:stCondLst>
                                            <p:cond delay="770"/>
                                          </p:stCondLst>
                                        </p:cTn>
                                        <p:tgtEl>
                                          <p:spTgt spid="15"/>
                                        </p:tgtEl>
                                      </p:cBhvr>
                                      <p:from x="200000" y="450000"/>
                                      <p:to x="100000" y="100000"/>
                                    </p:animScale>
                                    <p:set>
                                      <p:cBhvr>
                                        <p:cTn id="76" dur="770" fill="hold"/>
                                        <p:tgtEl>
                                          <p:spTgt spid="15"/>
                                        </p:tgtEl>
                                        <p:attrNameLst>
                                          <p:attrName>ppt_x</p:attrName>
                                        </p:attrNameLst>
                                      </p:cBhvr>
                                      <p:to>
                                        <p:strVal val="(0.5)"/>
                                      </p:to>
                                    </p:set>
                                    <p:anim from="(0.5)" to="(#ppt_x)" calcmode="lin" valueType="num">
                                      <p:cBhvr>
                                        <p:cTn id="77" dur="1230" accel="100000" fill="hold">
                                          <p:stCondLst>
                                            <p:cond delay="770"/>
                                          </p:stCondLst>
                                        </p:cTn>
                                        <p:tgtEl>
                                          <p:spTgt spid="15"/>
                                        </p:tgtEl>
                                        <p:attrNameLst>
                                          <p:attrName>ppt_x</p:attrName>
                                        </p:attrNameLst>
                                      </p:cBhvr>
                                    </p:anim>
                                    <p:set>
                                      <p:cBhvr>
                                        <p:cTn id="78" dur="770" fill="hold"/>
                                        <p:tgtEl>
                                          <p:spTgt spid="15"/>
                                        </p:tgtEl>
                                        <p:attrNameLst>
                                          <p:attrName>ppt_y</p:attrName>
                                        </p:attrNameLst>
                                      </p:cBhvr>
                                      <p:to>
                                        <p:strVal val="(#ppt_y+0.4)"/>
                                      </p:to>
                                    </p:set>
                                    <p:anim from="(#ppt_y+0.4)" to="(#ppt_y)" calcmode="lin" valueType="num">
                                      <p:cBhvr>
                                        <p:cTn id="79" dur="1230" accel="100000" fill="hold">
                                          <p:stCondLst>
                                            <p:cond delay="770"/>
                                          </p:stCondLst>
                                        </p:cTn>
                                        <p:tgtEl>
                                          <p:spTgt spid="15"/>
                                        </p:tgtEl>
                                        <p:attrNameLst>
                                          <p:attrName>ppt_y</p:attrName>
                                        </p:attrNameLst>
                                      </p:cBhvr>
                                    </p:anim>
                                  </p:childTnLst>
                                </p:cTn>
                              </p:par>
                            </p:childTnLst>
                          </p:cTn>
                        </p:par>
                      </p:childTnLst>
                    </p:cTn>
                  </p:par>
                  <p:par>
                    <p:cTn id="80" fill="hold">
                      <p:stCondLst>
                        <p:cond delay="indefinite"/>
                      </p:stCondLst>
                      <p:childTnLst>
                        <p:par>
                          <p:cTn id="81" fill="hold">
                            <p:stCondLst>
                              <p:cond delay="0"/>
                            </p:stCondLst>
                            <p:childTnLst>
                              <p:par>
                                <p:cTn id="82" presetID="51"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770" decel="100000"/>
                                        <p:tgtEl>
                                          <p:spTgt spid="16"/>
                                        </p:tgtEl>
                                      </p:cBhvr>
                                    </p:animEffect>
                                    <p:animScale>
                                      <p:cBhvr>
                                        <p:cTn id="85" dur="770" decel="100000"/>
                                        <p:tgtEl>
                                          <p:spTgt spid="16"/>
                                        </p:tgtEl>
                                      </p:cBhvr>
                                      <p:from x="10000" y="10000"/>
                                      <p:to x="200000" y="450000"/>
                                    </p:animScale>
                                    <p:animScale>
                                      <p:cBhvr>
                                        <p:cTn id="86" dur="1230" accel="100000" fill="hold">
                                          <p:stCondLst>
                                            <p:cond delay="770"/>
                                          </p:stCondLst>
                                        </p:cTn>
                                        <p:tgtEl>
                                          <p:spTgt spid="16"/>
                                        </p:tgtEl>
                                      </p:cBhvr>
                                      <p:from x="200000" y="450000"/>
                                      <p:to x="100000" y="100000"/>
                                    </p:animScale>
                                    <p:set>
                                      <p:cBhvr>
                                        <p:cTn id="87" dur="770" fill="hold"/>
                                        <p:tgtEl>
                                          <p:spTgt spid="16"/>
                                        </p:tgtEl>
                                        <p:attrNameLst>
                                          <p:attrName>ppt_x</p:attrName>
                                        </p:attrNameLst>
                                      </p:cBhvr>
                                      <p:to>
                                        <p:strVal val="(0.5)"/>
                                      </p:to>
                                    </p:set>
                                    <p:anim from="(0.5)" to="(#ppt_x)" calcmode="lin" valueType="num">
                                      <p:cBhvr>
                                        <p:cTn id="88" dur="1230" accel="100000" fill="hold">
                                          <p:stCondLst>
                                            <p:cond delay="770"/>
                                          </p:stCondLst>
                                        </p:cTn>
                                        <p:tgtEl>
                                          <p:spTgt spid="16"/>
                                        </p:tgtEl>
                                        <p:attrNameLst>
                                          <p:attrName>ppt_x</p:attrName>
                                        </p:attrNameLst>
                                      </p:cBhvr>
                                    </p:anim>
                                    <p:set>
                                      <p:cBhvr>
                                        <p:cTn id="89" dur="770" fill="hold"/>
                                        <p:tgtEl>
                                          <p:spTgt spid="16"/>
                                        </p:tgtEl>
                                        <p:attrNameLst>
                                          <p:attrName>ppt_y</p:attrName>
                                        </p:attrNameLst>
                                      </p:cBhvr>
                                      <p:to>
                                        <p:strVal val="(#ppt_y+0.4)"/>
                                      </p:to>
                                    </p:set>
                                    <p:anim from="(#ppt_y+0.4)" to="(#ppt_y)" calcmode="lin" valueType="num">
                                      <p:cBhvr>
                                        <p:cTn id="90" dur="1230" accel="100000" fill="hold">
                                          <p:stCondLst>
                                            <p:cond delay="770"/>
                                          </p:stCondLst>
                                        </p:cTn>
                                        <p:tgtEl>
                                          <p:spTgt spid="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  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458580364"/>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567729375"/>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203"/>
            <a:ext cx="9145588" cy="6858000"/>
          </a:xfrm>
          <a:prstGeom prst="rect">
            <a:avLst/>
          </a:prstGeom>
          <a:noFill/>
          <a:ln>
            <a:noFill/>
          </a:ln>
        </p:spPr>
      </p:pic>
    </p:spTree>
    <p:extLst>
      <p:ext uri="{BB962C8B-B14F-4D97-AF65-F5344CB8AC3E}">
        <p14:creationId xmlns:p14="http://schemas.microsoft.com/office/powerpoint/2010/main" val="1535146118"/>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  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538989346"/>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535645111"/>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4534222" y="104006"/>
            <a:ext cx="4286250" cy="588690"/>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5868145" y="2348880"/>
            <a:ext cx="3024336" cy="504056"/>
          </a:xfrm>
          <a:prstGeom prst="rect">
            <a:avLst/>
          </a:prstGeom>
          <a:noFill/>
          <a:ln w="9525">
            <a:noFill/>
            <a:miter lim="800000"/>
            <a:headEnd/>
            <a:tailEnd/>
          </a:ln>
        </p:spPr>
      </p:pic>
      <p:grpSp>
        <p:nvGrpSpPr>
          <p:cNvPr id="7" name="Group 6"/>
          <p:cNvGrpSpPr/>
          <p:nvPr/>
        </p:nvGrpSpPr>
        <p:grpSpPr>
          <a:xfrm>
            <a:off x="217090" y="733078"/>
            <a:ext cx="8644097" cy="1615802"/>
            <a:chOff x="217090" y="733078"/>
            <a:chExt cx="8644097" cy="1615802"/>
          </a:xfrm>
        </p:grpSpPr>
        <p:pic>
          <p:nvPicPr>
            <p:cNvPr id="1026" name="Picture 2"/>
            <p:cNvPicPr>
              <a:picLocks noChangeAspect="1" noChangeArrowheads="1"/>
            </p:cNvPicPr>
            <p:nvPr/>
          </p:nvPicPr>
          <p:blipFill>
            <a:blip r:embed="rId4" cstate="print"/>
            <a:srcRect/>
            <a:stretch>
              <a:fillRect/>
            </a:stretch>
          </p:blipFill>
          <p:spPr bwMode="auto">
            <a:xfrm>
              <a:off x="733747" y="733078"/>
              <a:ext cx="7654677" cy="39166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17090" y="1268760"/>
              <a:ext cx="8243342" cy="1080120"/>
            </a:xfrm>
            <a:prstGeom prst="rect">
              <a:avLst/>
            </a:prstGeom>
            <a:noFill/>
            <a:ln w="9525">
              <a:noFill/>
              <a:miter lim="800000"/>
              <a:headEnd/>
              <a:tailEnd/>
            </a:ln>
          </p:spPr>
        </p:pic>
        <p:sp>
          <p:nvSpPr>
            <p:cNvPr id="6" name="TextBox 5"/>
            <p:cNvSpPr txBox="1"/>
            <p:nvPr/>
          </p:nvSpPr>
          <p:spPr>
            <a:xfrm>
              <a:off x="8476145" y="1260049"/>
              <a:ext cx="385042"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3200" b="1" dirty="0" smtClean="0"/>
                <a:t>لا</a:t>
              </a:r>
              <a:endParaRPr lang="ar-SA" sz="3200" b="1" dirty="0"/>
            </a:p>
          </p:txBody>
        </p:sp>
      </p:grpSp>
      <p:grpSp>
        <p:nvGrpSpPr>
          <p:cNvPr id="10" name="Group 9"/>
          <p:cNvGrpSpPr/>
          <p:nvPr/>
        </p:nvGrpSpPr>
        <p:grpSpPr>
          <a:xfrm>
            <a:off x="342056" y="3068960"/>
            <a:ext cx="8118376" cy="3456383"/>
            <a:chOff x="54024" y="3534519"/>
            <a:chExt cx="8550424" cy="2314575"/>
          </a:xfrm>
        </p:grpSpPr>
        <p:pic>
          <p:nvPicPr>
            <p:cNvPr id="1028" name="Picture 4"/>
            <p:cNvPicPr>
              <a:picLocks noChangeAspect="1" noChangeArrowheads="1"/>
            </p:cNvPicPr>
            <p:nvPr/>
          </p:nvPicPr>
          <p:blipFill>
            <a:blip r:embed="rId6" cstate="print"/>
            <a:srcRect/>
            <a:stretch>
              <a:fillRect/>
            </a:stretch>
          </p:blipFill>
          <p:spPr bwMode="auto">
            <a:xfrm>
              <a:off x="144016" y="3534519"/>
              <a:ext cx="8460432" cy="1190625"/>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54024" y="4725144"/>
              <a:ext cx="8550424" cy="1123950"/>
            </a:xfrm>
            <a:prstGeom prst="rect">
              <a:avLst/>
            </a:prstGeom>
            <a:noFill/>
            <a:ln w="9525">
              <a:noFill/>
              <a:miter lim="800000"/>
              <a:headEnd/>
              <a:tailEnd/>
            </a:ln>
          </p:spPr>
        </p:pic>
      </p:grpSp>
      <p:sp>
        <p:nvSpPr>
          <p:cNvPr id="11" name="TextBox 10"/>
          <p:cNvSpPr txBox="1"/>
          <p:nvPr/>
        </p:nvSpPr>
        <p:spPr>
          <a:xfrm>
            <a:off x="8604448" y="692696"/>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12" name="TextBox 11"/>
          <p:cNvSpPr txBox="1"/>
          <p:nvPr/>
        </p:nvSpPr>
        <p:spPr>
          <a:xfrm>
            <a:off x="8598428" y="3039343"/>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4000" decel="100000"/>
                                        <p:tgtEl>
                                          <p:spTgt spid="32770"/>
                                        </p:tgtEl>
                                      </p:cBhvr>
                                    </p:animEffect>
                                    <p:anim calcmode="lin" valueType="num">
                                      <p:cBhvr>
                                        <p:cTn id="8" dur="4000" decel="100000" fill="hold"/>
                                        <p:tgtEl>
                                          <p:spTgt spid="32770"/>
                                        </p:tgtEl>
                                        <p:attrNameLst>
                                          <p:attrName>style.rotation</p:attrName>
                                        </p:attrNameLst>
                                      </p:cBhvr>
                                      <p:tavLst>
                                        <p:tav tm="0">
                                          <p:val>
                                            <p:fltVal val="-90"/>
                                          </p:val>
                                        </p:tav>
                                        <p:tav tm="100000">
                                          <p:val>
                                            <p:fltVal val="0"/>
                                          </p:val>
                                        </p:tav>
                                      </p:tavLst>
                                    </p:anim>
                                    <p:anim calcmode="lin" valueType="num">
                                      <p:cBhvr>
                                        <p:cTn id="9" dur="4000" decel="100000" fill="hold"/>
                                        <p:tgtEl>
                                          <p:spTgt spid="32770"/>
                                        </p:tgtEl>
                                        <p:attrNameLst>
                                          <p:attrName>ppt_x</p:attrName>
                                        </p:attrNameLst>
                                      </p:cBhvr>
                                      <p:tavLst>
                                        <p:tav tm="0">
                                          <p:val>
                                            <p:strVal val="#ppt_x+0.4"/>
                                          </p:val>
                                        </p:tav>
                                        <p:tav tm="100000">
                                          <p:val>
                                            <p:strVal val="#ppt_x-0.05"/>
                                          </p:val>
                                        </p:tav>
                                      </p:tavLst>
                                    </p:anim>
                                    <p:anim calcmode="lin" valueType="num">
                                      <p:cBhvr>
                                        <p:cTn id="10" dur="4000" decel="100000" fill="hold"/>
                                        <p:tgtEl>
                                          <p:spTgt spid="32770"/>
                                        </p:tgtEl>
                                        <p:attrNameLst>
                                          <p:attrName>ppt_y</p:attrName>
                                        </p:attrNameLst>
                                      </p:cBhvr>
                                      <p:tavLst>
                                        <p:tav tm="0">
                                          <p:val>
                                            <p:strVal val="#ppt_y-0.4"/>
                                          </p:val>
                                        </p:tav>
                                        <p:tav tm="100000">
                                          <p:val>
                                            <p:strVal val="#ppt_y+0.1"/>
                                          </p:val>
                                        </p:tav>
                                      </p:tavLst>
                                    </p:anim>
                                    <p:anim calcmode="lin" valueType="num">
                                      <p:cBhvr>
                                        <p:cTn id="11" dur="1000" accel="100000" fill="hold">
                                          <p:stCondLst>
                                            <p:cond delay="4000"/>
                                          </p:stCondLst>
                                        </p:cTn>
                                        <p:tgtEl>
                                          <p:spTgt spid="32770"/>
                                        </p:tgtEl>
                                        <p:attrNameLst>
                                          <p:attrName>ppt_x</p:attrName>
                                        </p:attrNameLst>
                                      </p:cBhvr>
                                      <p:tavLst>
                                        <p:tav tm="0">
                                          <p:val>
                                            <p:strVal val="#ppt_x-0.05"/>
                                          </p:val>
                                        </p:tav>
                                        <p:tav tm="100000">
                                          <p:val>
                                            <p:strVal val="#ppt_x"/>
                                          </p:val>
                                        </p:tav>
                                      </p:tavLst>
                                    </p:anim>
                                    <p:anim calcmode="lin" valueType="num">
                                      <p:cBhvr>
                                        <p:cTn id="12" dur="1000" accel="100000" fill="hold">
                                          <p:stCondLst>
                                            <p:cond delay="4000"/>
                                          </p:stCondLst>
                                        </p:cTn>
                                        <p:tgtEl>
                                          <p:spTgt spid="3277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4000" decel="100000"/>
                                        <p:tgtEl>
                                          <p:spTgt spid="11"/>
                                        </p:tgtEl>
                                      </p:cBhvr>
                                    </p:animEffect>
                                    <p:anim calcmode="lin" valueType="num">
                                      <p:cBhvr>
                                        <p:cTn id="18" dur="4000" decel="100000" fill="hold"/>
                                        <p:tgtEl>
                                          <p:spTgt spid="11"/>
                                        </p:tgtEl>
                                        <p:attrNameLst>
                                          <p:attrName>style.rotation</p:attrName>
                                        </p:attrNameLst>
                                      </p:cBhvr>
                                      <p:tavLst>
                                        <p:tav tm="0">
                                          <p:val>
                                            <p:fltVal val="-90"/>
                                          </p:val>
                                        </p:tav>
                                        <p:tav tm="100000">
                                          <p:val>
                                            <p:fltVal val="0"/>
                                          </p:val>
                                        </p:tav>
                                      </p:tavLst>
                                    </p:anim>
                                    <p:anim calcmode="lin" valueType="num">
                                      <p:cBhvr>
                                        <p:cTn id="19" dur="4000" decel="100000" fill="hold"/>
                                        <p:tgtEl>
                                          <p:spTgt spid="11"/>
                                        </p:tgtEl>
                                        <p:attrNameLst>
                                          <p:attrName>ppt_x</p:attrName>
                                        </p:attrNameLst>
                                      </p:cBhvr>
                                      <p:tavLst>
                                        <p:tav tm="0">
                                          <p:val>
                                            <p:strVal val="#ppt_x+0.4"/>
                                          </p:val>
                                        </p:tav>
                                        <p:tav tm="100000">
                                          <p:val>
                                            <p:strVal val="#ppt_x-0.05"/>
                                          </p:val>
                                        </p:tav>
                                      </p:tavLst>
                                    </p:anim>
                                    <p:anim calcmode="lin" valueType="num">
                                      <p:cBhvr>
                                        <p:cTn id="20" dur="4000" decel="100000" fill="hold"/>
                                        <p:tgtEl>
                                          <p:spTgt spid="11"/>
                                        </p:tgtEl>
                                        <p:attrNameLst>
                                          <p:attrName>ppt_y</p:attrName>
                                        </p:attrNameLst>
                                      </p:cBhvr>
                                      <p:tavLst>
                                        <p:tav tm="0">
                                          <p:val>
                                            <p:strVal val="#ppt_y-0.4"/>
                                          </p:val>
                                        </p:tav>
                                        <p:tav tm="100000">
                                          <p:val>
                                            <p:strVal val="#ppt_y+0.1"/>
                                          </p:val>
                                        </p:tav>
                                      </p:tavLst>
                                    </p:anim>
                                    <p:anim calcmode="lin" valueType="num">
                                      <p:cBhvr>
                                        <p:cTn id="21" dur="1000" accel="100000" fill="hold">
                                          <p:stCondLst>
                                            <p:cond delay="4000"/>
                                          </p:stCondLst>
                                        </p:cTn>
                                        <p:tgtEl>
                                          <p:spTgt spid="11"/>
                                        </p:tgtEl>
                                        <p:attrNameLst>
                                          <p:attrName>ppt_x</p:attrName>
                                        </p:attrNameLst>
                                      </p:cBhvr>
                                      <p:tavLst>
                                        <p:tav tm="0">
                                          <p:val>
                                            <p:strVal val="#ppt_x-0.05"/>
                                          </p:val>
                                        </p:tav>
                                        <p:tav tm="100000">
                                          <p:val>
                                            <p:strVal val="#ppt_x"/>
                                          </p:val>
                                        </p:tav>
                                      </p:tavLst>
                                    </p:anim>
                                    <p:anim calcmode="lin" valueType="num">
                                      <p:cBhvr>
                                        <p:cTn id="22" dur="1000" accel="100000" fill="hold">
                                          <p:stCondLst>
                                            <p:cond delay="40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4000" decel="100000"/>
                                        <p:tgtEl>
                                          <p:spTgt spid="7"/>
                                        </p:tgtEl>
                                      </p:cBhvr>
                                    </p:animEffect>
                                    <p:anim calcmode="lin" valueType="num">
                                      <p:cBhvr>
                                        <p:cTn id="28" dur="4000" decel="100000" fill="hold"/>
                                        <p:tgtEl>
                                          <p:spTgt spid="7"/>
                                        </p:tgtEl>
                                        <p:attrNameLst>
                                          <p:attrName>style.rotation</p:attrName>
                                        </p:attrNameLst>
                                      </p:cBhvr>
                                      <p:tavLst>
                                        <p:tav tm="0">
                                          <p:val>
                                            <p:fltVal val="-90"/>
                                          </p:val>
                                        </p:tav>
                                        <p:tav tm="100000">
                                          <p:val>
                                            <p:fltVal val="0"/>
                                          </p:val>
                                        </p:tav>
                                      </p:tavLst>
                                    </p:anim>
                                    <p:anim calcmode="lin" valueType="num">
                                      <p:cBhvr>
                                        <p:cTn id="29" dur="4000" decel="100000" fill="hold"/>
                                        <p:tgtEl>
                                          <p:spTgt spid="7"/>
                                        </p:tgtEl>
                                        <p:attrNameLst>
                                          <p:attrName>ppt_x</p:attrName>
                                        </p:attrNameLst>
                                      </p:cBhvr>
                                      <p:tavLst>
                                        <p:tav tm="0">
                                          <p:val>
                                            <p:strVal val="#ppt_x+0.4"/>
                                          </p:val>
                                        </p:tav>
                                        <p:tav tm="100000">
                                          <p:val>
                                            <p:strVal val="#ppt_x-0.05"/>
                                          </p:val>
                                        </p:tav>
                                      </p:tavLst>
                                    </p:anim>
                                    <p:anim calcmode="lin" valueType="num">
                                      <p:cBhvr>
                                        <p:cTn id="30" dur="4000" decel="100000" fill="hold"/>
                                        <p:tgtEl>
                                          <p:spTgt spid="7"/>
                                        </p:tgtEl>
                                        <p:attrNameLst>
                                          <p:attrName>ppt_y</p:attrName>
                                        </p:attrNameLst>
                                      </p:cBhvr>
                                      <p:tavLst>
                                        <p:tav tm="0">
                                          <p:val>
                                            <p:strVal val="#ppt_y-0.4"/>
                                          </p:val>
                                        </p:tav>
                                        <p:tav tm="100000">
                                          <p:val>
                                            <p:strVal val="#ppt_y+0.1"/>
                                          </p:val>
                                        </p:tav>
                                      </p:tavLst>
                                    </p:anim>
                                    <p:anim calcmode="lin" valueType="num">
                                      <p:cBhvr>
                                        <p:cTn id="31" dur="1000" accel="100000" fill="hold">
                                          <p:stCondLst>
                                            <p:cond delay="4000"/>
                                          </p:stCondLst>
                                        </p:cTn>
                                        <p:tgtEl>
                                          <p:spTgt spid="7"/>
                                        </p:tgtEl>
                                        <p:attrNameLst>
                                          <p:attrName>ppt_x</p:attrName>
                                        </p:attrNameLst>
                                      </p:cBhvr>
                                      <p:tavLst>
                                        <p:tav tm="0">
                                          <p:val>
                                            <p:strVal val="#ppt_x-0.05"/>
                                          </p:val>
                                        </p:tav>
                                        <p:tav tm="100000">
                                          <p:val>
                                            <p:strVal val="#ppt_x"/>
                                          </p:val>
                                        </p:tav>
                                      </p:tavLst>
                                    </p:anim>
                                    <p:anim calcmode="lin" valueType="num">
                                      <p:cBhvr>
                                        <p:cTn id="32" dur="1000" accel="100000" fill="hold">
                                          <p:stCondLst>
                                            <p:cond delay="40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771"/>
                                        </p:tgtEl>
                                        <p:attrNameLst>
                                          <p:attrName>style.visibility</p:attrName>
                                        </p:attrNameLst>
                                      </p:cBhvr>
                                      <p:to>
                                        <p:strVal val="visible"/>
                                      </p:to>
                                    </p:set>
                                    <p:animEffect transition="in" filter="fade">
                                      <p:cBhvr>
                                        <p:cTn id="37" dur="4000" decel="100000"/>
                                        <p:tgtEl>
                                          <p:spTgt spid="32771"/>
                                        </p:tgtEl>
                                      </p:cBhvr>
                                    </p:animEffect>
                                    <p:anim calcmode="lin" valueType="num">
                                      <p:cBhvr>
                                        <p:cTn id="38" dur="4000" decel="100000" fill="hold"/>
                                        <p:tgtEl>
                                          <p:spTgt spid="32771"/>
                                        </p:tgtEl>
                                        <p:attrNameLst>
                                          <p:attrName>style.rotation</p:attrName>
                                        </p:attrNameLst>
                                      </p:cBhvr>
                                      <p:tavLst>
                                        <p:tav tm="0">
                                          <p:val>
                                            <p:fltVal val="-90"/>
                                          </p:val>
                                        </p:tav>
                                        <p:tav tm="100000">
                                          <p:val>
                                            <p:fltVal val="0"/>
                                          </p:val>
                                        </p:tav>
                                      </p:tavLst>
                                    </p:anim>
                                    <p:anim calcmode="lin" valueType="num">
                                      <p:cBhvr>
                                        <p:cTn id="39" dur="4000" decel="100000" fill="hold"/>
                                        <p:tgtEl>
                                          <p:spTgt spid="32771"/>
                                        </p:tgtEl>
                                        <p:attrNameLst>
                                          <p:attrName>ppt_x</p:attrName>
                                        </p:attrNameLst>
                                      </p:cBhvr>
                                      <p:tavLst>
                                        <p:tav tm="0">
                                          <p:val>
                                            <p:strVal val="#ppt_x+0.4"/>
                                          </p:val>
                                        </p:tav>
                                        <p:tav tm="100000">
                                          <p:val>
                                            <p:strVal val="#ppt_x-0.05"/>
                                          </p:val>
                                        </p:tav>
                                      </p:tavLst>
                                    </p:anim>
                                    <p:anim calcmode="lin" valueType="num">
                                      <p:cBhvr>
                                        <p:cTn id="40" dur="4000" decel="100000" fill="hold"/>
                                        <p:tgtEl>
                                          <p:spTgt spid="32771"/>
                                        </p:tgtEl>
                                        <p:attrNameLst>
                                          <p:attrName>ppt_y</p:attrName>
                                        </p:attrNameLst>
                                      </p:cBhvr>
                                      <p:tavLst>
                                        <p:tav tm="0">
                                          <p:val>
                                            <p:strVal val="#ppt_y-0.4"/>
                                          </p:val>
                                        </p:tav>
                                        <p:tav tm="100000">
                                          <p:val>
                                            <p:strVal val="#ppt_y+0.1"/>
                                          </p:val>
                                        </p:tav>
                                      </p:tavLst>
                                    </p:anim>
                                    <p:anim calcmode="lin" valueType="num">
                                      <p:cBhvr>
                                        <p:cTn id="41" dur="1000" accel="100000" fill="hold">
                                          <p:stCondLst>
                                            <p:cond delay="4000"/>
                                          </p:stCondLst>
                                        </p:cTn>
                                        <p:tgtEl>
                                          <p:spTgt spid="32771"/>
                                        </p:tgtEl>
                                        <p:attrNameLst>
                                          <p:attrName>ppt_x</p:attrName>
                                        </p:attrNameLst>
                                      </p:cBhvr>
                                      <p:tavLst>
                                        <p:tav tm="0">
                                          <p:val>
                                            <p:strVal val="#ppt_x-0.05"/>
                                          </p:val>
                                        </p:tav>
                                        <p:tav tm="100000">
                                          <p:val>
                                            <p:strVal val="#ppt_x"/>
                                          </p:val>
                                        </p:tav>
                                      </p:tavLst>
                                    </p:anim>
                                    <p:anim calcmode="lin" valueType="num">
                                      <p:cBhvr>
                                        <p:cTn id="42" dur="1000" accel="100000" fill="hold">
                                          <p:stCondLst>
                                            <p:cond delay="4000"/>
                                          </p:stCondLst>
                                        </p:cTn>
                                        <p:tgtEl>
                                          <p:spTgt spid="32771"/>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4000" decel="100000"/>
                                        <p:tgtEl>
                                          <p:spTgt spid="12"/>
                                        </p:tgtEl>
                                      </p:cBhvr>
                                    </p:animEffect>
                                    <p:anim calcmode="lin" valueType="num">
                                      <p:cBhvr>
                                        <p:cTn id="48" dur="4000" decel="100000" fill="hold"/>
                                        <p:tgtEl>
                                          <p:spTgt spid="12"/>
                                        </p:tgtEl>
                                        <p:attrNameLst>
                                          <p:attrName>style.rotation</p:attrName>
                                        </p:attrNameLst>
                                      </p:cBhvr>
                                      <p:tavLst>
                                        <p:tav tm="0">
                                          <p:val>
                                            <p:fltVal val="-90"/>
                                          </p:val>
                                        </p:tav>
                                        <p:tav tm="100000">
                                          <p:val>
                                            <p:fltVal val="0"/>
                                          </p:val>
                                        </p:tav>
                                      </p:tavLst>
                                    </p:anim>
                                    <p:anim calcmode="lin" valueType="num">
                                      <p:cBhvr>
                                        <p:cTn id="49" dur="4000" decel="100000" fill="hold"/>
                                        <p:tgtEl>
                                          <p:spTgt spid="12"/>
                                        </p:tgtEl>
                                        <p:attrNameLst>
                                          <p:attrName>ppt_x</p:attrName>
                                        </p:attrNameLst>
                                      </p:cBhvr>
                                      <p:tavLst>
                                        <p:tav tm="0">
                                          <p:val>
                                            <p:strVal val="#ppt_x+0.4"/>
                                          </p:val>
                                        </p:tav>
                                        <p:tav tm="100000">
                                          <p:val>
                                            <p:strVal val="#ppt_x-0.05"/>
                                          </p:val>
                                        </p:tav>
                                      </p:tavLst>
                                    </p:anim>
                                    <p:anim calcmode="lin" valueType="num">
                                      <p:cBhvr>
                                        <p:cTn id="50" dur="4000" decel="100000" fill="hold"/>
                                        <p:tgtEl>
                                          <p:spTgt spid="12"/>
                                        </p:tgtEl>
                                        <p:attrNameLst>
                                          <p:attrName>ppt_y</p:attrName>
                                        </p:attrNameLst>
                                      </p:cBhvr>
                                      <p:tavLst>
                                        <p:tav tm="0">
                                          <p:val>
                                            <p:strVal val="#ppt_y-0.4"/>
                                          </p:val>
                                        </p:tav>
                                        <p:tav tm="100000">
                                          <p:val>
                                            <p:strVal val="#ppt_y+0.1"/>
                                          </p:val>
                                        </p:tav>
                                      </p:tavLst>
                                    </p:anim>
                                    <p:anim calcmode="lin" valueType="num">
                                      <p:cBhvr>
                                        <p:cTn id="51" dur="1000" accel="100000" fill="hold">
                                          <p:stCondLst>
                                            <p:cond delay="4000"/>
                                          </p:stCondLst>
                                        </p:cTn>
                                        <p:tgtEl>
                                          <p:spTgt spid="12"/>
                                        </p:tgtEl>
                                        <p:attrNameLst>
                                          <p:attrName>ppt_x</p:attrName>
                                        </p:attrNameLst>
                                      </p:cBhvr>
                                      <p:tavLst>
                                        <p:tav tm="0">
                                          <p:val>
                                            <p:strVal val="#ppt_x-0.05"/>
                                          </p:val>
                                        </p:tav>
                                        <p:tav tm="100000">
                                          <p:val>
                                            <p:strVal val="#ppt_x"/>
                                          </p:val>
                                        </p:tav>
                                      </p:tavLst>
                                    </p:anim>
                                    <p:anim calcmode="lin" valueType="num">
                                      <p:cBhvr>
                                        <p:cTn id="52" dur="1000" accel="100000" fill="hold">
                                          <p:stCondLst>
                                            <p:cond delay="40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4000" decel="100000"/>
                                        <p:tgtEl>
                                          <p:spTgt spid="10"/>
                                        </p:tgtEl>
                                      </p:cBhvr>
                                    </p:animEffect>
                                    <p:anim calcmode="lin" valueType="num">
                                      <p:cBhvr>
                                        <p:cTn id="58" dur="4000" decel="100000" fill="hold"/>
                                        <p:tgtEl>
                                          <p:spTgt spid="10"/>
                                        </p:tgtEl>
                                        <p:attrNameLst>
                                          <p:attrName>style.rotation</p:attrName>
                                        </p:attrNameLst>
                                      </p:cBhvr>
                                      <p:tavLst>
                                        <p:tav tm="0">
                                          <p:val>
                                            <p:fltVal val="-90"/>
                                          </p:val>
                                        </p:tav>
                                        <p:tav tm="100000">
                                          <p:val>
                                            <p:fltVal val="0"/>
                                          </p:val>
                                        </p:tav>
                                      </p:tavLst>
                                    </p:anim>
                                    <p:anim calcmode="lin" valueType="num">
                                      <p:cBhvr>
                                        <p:cTn id="59" dur="4000" decel="100000" fill="hold"/>
                                        <p:tgtEl>
                                          <p:spTgt spid="10"/>
                                        </p:tgtEl>
                                        <p:attrNameLst>
                                          <p:attrName>ppt_x</p:attrName>
                                        </p:attrNameLst>
                                      </p:cBhvr>
                                      <p:tavLst>
                                        <p:tav tm="0">
                                          <p:val>
                                            <p:strVal val="#ppt_x+0.4"/>
                                          </p:val>
                                        </p:tav>
                                        <p:tav tm="100000">
                                          <p:val>
                                            <p:strVal val="#ppt_x-0.05"/>
                                          </p:val>
                                        </p:tav>
                                      </p:tavLst>
                                    </p:anim>
                                    <p:anim calcmode="lin" valueType="num">
                                      <p:cBhvr>
                                        <p:cTn id="60" dur="4000" decel="100000" fill="hold"/>
                                        <p:tgtEl>
                                          <p:spTgt spid="10"/>
                                        </p:tgtEl>
                                        <p:attrNameLst>
                                          <p:attrName>ppt_y</p:attrName>
                                        </p:attrNameLst>
                                      </p:cBhvr>
                                      <p:tavLst>
                                        <p:tav tm="0">
                                          <p:val>
                                            <p:strVal val="#ppt_y-0.4"/>
                                          </p:val>
                                        </p:tav>
                                        <p:tav tm="100000">
                                          <p:val>
                                            <p:strVal val="#ppt_y+0.1"/>
                                          </p:val>
                                        </p:tav>
                                      </p:tavLst>
                                    </p:anim>
                                    <p:anim calcmode="lin" valueType="num">
                                      <p:cBhvr>
                                        <p:cTn id="61" dur="1000" accel="100000" fill="hold">
                                          <p:stCondLst>
                                            <p:cond delay="4000"/>
                                          </p:stCondLst>
                                        </p:cTn>
                                        <p:tgtEl>
                                          <p:spTgt spid="10"/>
                                        </p:tgtEl>
                                        <p:attrNameLst>
                                          <p:attrName>ppt_x</p:attrName>
                                        </p:attrNameLst>
                                      </p:cBhvr>
                                      <p:tavLst>
                                        <p:tav tm="0">
                                          <p:val>
                                            <p:strVal val="#ppt_x-0.05"/>
                                          </p:val>
                                        </p:tav>
                                        <p:tav tm="100000">
                                          <p:val>
                                            <p:strVal val="#ppt_x"/>
                                          </p:val>
                                        </p:tav>
                                      </p:tavLst>
                                    </p:anim>
                                    <p:anim calcmode="lin" valueType="num">
                                      <p:cBhvr>
                                        <p:cTn id="62" dur="1000" accel="100000" fill="hold">
                                          <p:stCondLst>
                                            <p:cond delay="40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995936" y="332656"/>
            <a:ext cx="4752528" cy="576064"/>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4211961" y="2132856"/>
            <a:ext cx="4608512" cy="648072"/>
          </a:xfrm>
          <a:prstGeom prst="rect">
            <a:avLst/>
          </a:prstGeom>
          <a:noFill/>
          <a:ln w="9525">
            <a:noFill/>
            <a:miter lim="800000"/>
            <a:headEnd/>
            <a:tailEnd/>
          </a:ln>
        </p:spPr>
      </p:pic>
      <p:pic>
        <p:nvPicPr>
          <p:cNvPr id="14338" name="Picture 2"/>
          <p:cNvPicPr>
            <a:picLocks noChangeAspect="1" noChangeArrowheads="1"/>
          </p:cNvPicPr>
          <p:nvPr/>
        </p:nvPicPr>
        <p:blipFill>
          <a:blip r:embed="rId4" cstate="print"/>
          <a:srcRect/>
          <a:stretch>
            <a:fillRect/>
          </a:stretch>
        </p:blipFill>
        <p:spPr bwMode="auto">
          <a:xfrm>
            <a:off x="216024" y="692696"/>
            <a:ext cx="8316416" cy="1339205"/>
          </a:xfrm>
          <a:prstGeom prst="rect">
            <a:avLst/>
          </a:prstGeom>
          <a:noFill/>
          <a:ln w="9525">
            <a:noFill/>
            <a:miter lim="800000"/>
            <a:headEnd/>
            <a:tailEnd/>
          </a:ln>
        </p:spPr>
      </p:pic>
      <p:pic>
        <p:nvPicPr>
          <p:cNvPr id="14339" name="Picture 3"/>
          <p:cNvPicPr>
            <a:picLocks noChangeAspect="1" noChangeArrowheads="1"/>
          </p:cNvPicPr>
          <p:nvPr/>
        </p:nvPicPr>
        <p:blipFill>
          <a:blip r:embed="rId5" cstate="print"/>
          <a:srcRect/>
          <a:stretch>
            <a:fillRect/>
          </a:stretch>
        </p:blipFill>
        <p:spPr bwMode="auto">
          <a:xfrm>
            <a:off x="144016" y="2636912"/>
            <a:ext cx="8388424" cy="1224136"/>
          </a:xfrm>
          <a:prstGeom prst="rect">
            <a:avLst/>
          </a:prstGeom>
          <a:noFill/>
          <a:ln w="9525">
            <a:noFill/>
            <a:miter lim="800000"/>
            <a:headEnd/>
            <a:tailEnd/>
          </a:ln>
        </p:spPr>
      </p:pic>
      <p:pic>
        <p:nvPicPr>
          <p:cNvPr id="14340" name="Picture 4"/>
          <p:cNvPicPr>
            <a:picLocks noChangeAspect="1" noChangeArrowheads="1"/>
          </p:cNvPicPr>
          <p:nvPr/>
        </p:nvPicPr>
        <p:blipFill>
          <a:blip r:embed="rId6" cstate="print"/>
          <a:srcRect/>
          <a:stretch>
            <a:fillRect/>
          </a:stretch>
        </p:blipFill>
        <p:spPr bwMode="auto">
          <a:xfrm>
            <a:off x="70668" y="4149080"/>
            <a:ext cx="8461772" cy="1440160"/>
          </a:xfrm>
          <a:prstGeom prst="rect">
            <a:avLst/>
          </a:prstGeom>
          <a:noFill/>
          <a:ln w="9525">
            <a:noFill/>
            <a:miter lim="800000"/>
            <a:headEnd/>
            <a:tailEnd/>
          </a:ln>
        </p:spPr>
      </p:pic>
      <p:pic>
        <p:nvPicPr>
          <p:cNvPr id="14341" name="Picture 5"/>
          <p:cNvPicPr>
            <a:picLocks noChangeAspect="1" noChangeArrowheads="1"/>
          </p:cNvPicPr>
          <p:nvPr/>
        </p:nvPicPr>
        <p:blipFill>
          <a:blip r:embed="rId7" cstate="print"/>
          <a:srcRect/>
          <a:stretch>
            <a:fillRect/>
          </a:stretch>
        </p:blipFill>
        <p:spPr bwMode="auto">
          <a:xfrm>
            <a:off x="107504" y="5641429"/>
            <a:ext cx="8471297" cy="883915"/>
          </a:xfrm>
          <a:prstGeom prst="rect">
            <a:avLst/>
          </a:prstGeom>
          <a:noFill/>
          <a:ln w="9525">
            <a:noFill/>
            <a:miter lim="800000"/>
            <a:headEnd/>
            <a:tailEnd/>
          </a:ln>
        </p:spPr>
      </p:pic>
      <p:sp>
        <p:nvSpPr>
          <p:cNvPr id="8" name="TextBox 7"/>
          <p:cNvSpPr txBox="1"/>
          <p:nvPr/>
        </p:nvSpPr>
        <p:spPr>
          <a:xfrm>
            <a:off x="8532440"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59239" y="25352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circle(in)">
                                      <p:cBhvr>
                                        <p:cTn id="17" dur="2000"/>
                                        <p:tgtEl>
                                          <p:spTgt spid="1433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363"/>
                                        </p:tgtEl>
                                        <p:attrNameLst>
                                          <p:attrName>style.visibility</p:attrName>
                                        </p:attrNameLst>
                                      </p:cBhvr>
                                      <p:to>
                                        <p:strVal val="visible"/>
                                      </p:to>
                                    </p:set>
                                    <p:animEffect transition="in" filter="circle(in)">
                                      <p:cBhvr>
                                        <p:cTn id="22" dur="2000"/>
                                        <p:tgtEl>
                                          <p:spTgt spid="1536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339"/>
                                        </p:tgtEl>
                                        <p:attrNameLst>
                                          <p:attrName>style.visibility</p:attrName>
                                        </p:attrNameLst>
                                      </p:cBhvr>
                                      <p:to>
                                        <p:strVal val="visible"/>
                                      </p:to>
                                    </p:set>
                                    <p:animEffect transition="in" filter="circle(in)">
                                      <p:cBhvr>
                                        <p:cTn id="32" dur="2000"/>
                                        <p:tgtEl>
                                          <p:spTgt spid="1433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340"/>
                                        </p:tgtEl>
                                        <p:attrNameLst>
                                          <p:attrName>style.visibility</p:attrName>
                                        </p:attrNameLst>
                                      </p:cBhvr>
                                      <p:to>
                                        <p:strVal val="visible"/>
                                      </p:to>
                                    </p:set>
                                    <p:animEffect transition="in" filter="circle(in)">
                                      <p:cBhvr>
                                        <p:cTn id="37" dur="2000"/>
                                        <p:tgtEl>
                                          <p:spTgt spid="1434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341"/>
                                        </p:tgtEl>
                                        <p:attrNameLst>
                                          <p:attrName>style.visibility</p:attrName>
                                        </p:attrNameLst>
                                      </p:cBhvr>
                                      <p:to>
                                        <p:strVal val="visible"/>
                                      </p:to>
                                    </p:set>
                                    <p:animEffect transition="in" filter="circle(in)">
                                      <p:cBhvr>
                                        <p:cTn id="42"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5467672" y="177205"/>
            <a:ext cx="3352800" cy="515491"/>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4283968" y="1916832"/>
            <a:ext cx="4610100" cy="648072"/>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60040" y="692696"/>
            <a:ext cx="8316416" cy="1296144"/>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179512" y="2636912"/>
            <a:ext cx="8316416" cy="3816424"/>
          </a:xfrm>
          <a:prstGeom prst="rect">
            <a:avLst/>
          </a:prstGeom>
          <a:noFill/>
          <a:ln w="9525">
            <a:noFill/>
            <a:miter lim="800000"/>
            <a:headEnd/>
            <a:tailEnd/>
          </a:ln>
        </p:spPr>
      </p:pic>
      <p:sp>
        <p:nvSpPr>
          <p:cNvPr id="6" name="TextBox 5"/>
          <p:cNvSpPr txBox="1"/>
          <p:nvPr/>
        </p:nvSpPr>
        <p:spPr>
          <a:xfrm>
            <a:off x="8604448" y="879103"/>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604448" y="2708920"/>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5"/>
                                        </p:tgtEl>
                                        <p:attrNameLst>
                                          <p:attrName>style.visibility</p:attrName>
                                        </p:attrNameLst>
                                      </p:cBhvr>
                                      <p:to>
                                        <p:strVal val="visible"/>
                                      </p:to>
                                    </p:set>
                                    <p:animEffect transition="in" filter="fade">
                                      <p:cBhvr>
                                        <p:cTn id="22" dur="2000"/>
                                        <p:tgtEl>
                                          <p:spTgt spid="337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fade">
                                      <p:cBhvr>
                                        <p:cTn id="3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4400872" y="332656"/>
            <a:ext cx="4419600" cy="400050"/>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5791522" y="2996952"/>
            <a:ext cx="3028950" cy="36195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189284" y="908720"/>
            <a:ext cx="8343156" cy="1944216"/>
          </a:xfrm>
          <a:prstGeom prst="rect">
            <a:avLst/>
          </a:prstGeom>
          <a:noFill/>
          <a:ln w="9525">
            <a:noFill/>
            <a:miter lim="800000"/>
            <a:headEnd/>
            <a:tailEnd/>
          </a:ln>
        </p:spPr>
      </p:pic>
      <p:grpSp>
        <p:nvGrpSpPr>
          <p:cNvPr id="8" name="Group 7"/>
          <p:cNvGrpSpPr/>
          <p:nvPr/>
        </p:nvGrpSpPr>
        <p:grpSpPr>
          <a:xfrm>
            <a:off x="218170" y="3645024"/>
            <a:ext cx="8242262" cy="2880320"/>
            <a:chOff x="165918" y="3645024"/>
            <a:chExt cx="8654554" cy="2083668"/>
          </a:xfrm>
        </p:grpSpPr>
        <p:pic>
          <p:nvPicPr>
            <p:cNvPr id="3075" name="Picture 3"/>
            <p:cNvPicPr>
              <a:picLocks noChangeAspect="1" noChangeArrowheads="1"/>
            </p:cNvPicPr>
            <p:nvPr/>
          </p:nvPicPr>
          <p:blipFill>
            <a:blip r:embed="rId5" cstate="print"/>
            <a:srcRect/>
            <a:stretch>
              <a:fillRect/>
            </a:stretch>
          </p:blipFill>
          <p:spPr bwMode="auto">
            <a:xfrm>
              <a:off x="165918" y="3645024"/>
              <a:ext cx="8654554" cy="523875"/>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216024" y="4293096"/>
              <a:ext cx="8604448" cy="828675"/>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251766" y="5157192"/>
              <a:ext cx="8568706" cy="571500"/>
            </a:xfrm>
            <a:prstGeom prst="rect">
              <a:avLst/>
            </a:prstGeom>
            <a:noFill/>
            <a:ln w="9525">
              <a:noFill/>
              <a:miter lim="800000"/>
              <a:headEnd/>
              <a:tailEnd/>
            </a:ln>
          </p:spPr>
        </p:pic>
      </p:grpSp>
      <p:sp>
        <p:nvSpPr>
          <p:cNvPr id="9" name="TextBox 8"/>
          <p:cNvSpPr txBox="1"/>
          <p:nvPr/>
        </p:nvSpPr>
        <p:spPr>
          <a:xfrm>
            <a:off x="8604448" y="951111"/>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532440" y="3543399"/>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3000" fill="hold"/>
                                        <p:tgtEl>
                                          <p:spTgt spid="34818"/>
                                        </p:tgtEl>
                                        <p:attrNameLst>
                                          <p:attrName>ppt_w</p:attrName>
                                        </p:attrNameLst>
                                      </p:cBhvr>
                                      <p:tavLst>
                                        <p:tav tm="0">
                                          <p:val>
                                            <p:strVal val="#ppt_w*0.70"/>
                                          </p:val>
                                        </p:tav>
                                        <p:tav tm="100000">
                                          <p:val>
                                            <p:strVal val="#ppt_w"/>
                                          </p:val>
                                        </p:tav>
                                      </p:tavLst>
                                    </p:anim>
                                    <p:anim calcmode="lin" valueType="num">
                                      <p:cBhvr>
                                        <p:cTn id="8" dur="3000" fill="hold"/>
                                        <p:tgtEl>
                                          <p:spTgt spid="34818"/>
                                        </p:tgtEl>
                                        <p:attrNameLst>
                                          <p:attrName>ppt_h</p:attrName>
                                        </p:attrNameLst>
                                      </p:cBhvr>
                                      <p:tavLst>
                                        <p:tav tm="0">
                                          <p:val>
                                            <p:strVal val="#ppt_h"/>
                                          </p:val>
                                        </p:tav>
                                        <p:tav tm="100000">
                                          <p:val>
                                            <p:strVal val="#ppt_h"/>
                                          </p:val>
                                        </p:tav>
                                      </p:tavLst>
                                    </p:anim>
                                    <p:animEffect transition="in" filter="fade">
                                      <p:cBhvr>
                                        <p:cTn id="9" dur="3000"/>
                                        <p:tgtEl>
                                          <p:spTgt spid="348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3000" fill="hold"/>
                                        <p:tgtEl>
                                          <p:spTgt spid="9"/>
                                        </p:tgtEl>
                                        <p:attrNameLst>
                                          <p:attrName>ppt_w</p:attrName>
                                        </p:attrNameLst>
                                      </p:cBhvr>
                                      <p:tavLst>
                                        <p:tav tm="0">
                                          <p:val>
                                            <p:strVal val="#ppt_w*0.70"/>
                                          </p:val>
                                        </p:tav>
                                        <p:tav tm="100000">
                                          <p:val>
                                            <p:strVal val="#ppt_w"/>
                                          </p:val>
                                        </p:tav>
                                      </p:tavLst>
                                    </p:anim>
                                    <p:anim calcmode="lin" valueType="num">
                                      <p:cBhvr>
                                        <p:cTn id="15" dur="3000" fill="hold"/>
                                        <p:tgtEl>
                                          <p:spTgt spid="9"/>
                                        </p:tgtEl>
                                        <p:attrNameLst>
                                          <p:attrName>ppt_h</p:attrName>
                                        </p:attrNameLst>
                                      </p:cBhvr>
                                      <p:tavLst>
                                        <p:tav tm="0">
                                          <p:val>
                                            <p:strVal val="#ppt_h"/>
                                          </p:val>
                                        </p:tav>
                                        <p:tav tm="100000">
                                          <p:val>
                                            <p:strVal val="#ppt_h"/>
                                          </p:val>
                                        </p:tav>
                                      </p:tavLst>
                                    </p:anim>
                                    <p:animEffect transition="in" filter="fade">
                                      <p:cBhvr>
                                        <p:cTn id="16" dur="3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3000" fill="hold"/>
                                        <p:tgtEl>
                                          <p:spTgt spid="3074"/>
                                        </p:tgtEl>
                                        <p:attrNameLst>
                                          <p:attrName>ppt_w</p:attrName>
                                        </p:attrNameLst>
                                      </p:cBhvr>
                                      <p:tavLst>
                                        <p:tav tm="0">
                                          <p:val>
                                            <p:strVal val="#ppt_w*0.70"/>
                                          </p:val>
                                        </p:tav>
                                        <p:tav tm="100000">
                                          <p:val>
                                            <p:strVal val="#ppt_w"/>
                                          </p:val>
                                        </p:tav>
                                      </p:tavLst>
                                    </p:anim>
                                    <p:anim calcmode="lin" valueType="num">
                                      <p:cBhvr>
                                        <p:cTn id="22" dur="3000" fill="hold"/>
                                        <p:tgtEl>
                                          <p:spTgt spid="3074"/>
                                        </p:tgtEl>
                                        <p:attrNameLst>
                                          <p:attrName>ppt_h</p:attrName>
                                        </p:attrNameLst>
                                      </p:cBhvr>
                                      <p:tavLst>
                                        <p:tav tm="0">
                                          <p:val>
                                            <p:strVal val="#ppt_h"/>
                                          </p:val>
                                        </p:tav>
                                        <p:tav tm="100000">
                                          <p:val>
                                            <p:strVal val="#ppt_h"/>
                                          </p:val>
                                        </p:tav>
                                      </p:tavLst>
                                    </p:anim>
                                    <p:animEffect transition="in" filter="fade">
                                      <p:cBhvr>
                                        <p:cTn id="23" dur="3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4819"/>
                                        </p:tgtEl>
                                        <p:attrNameLst>
                                          <p:attrName>style.visibility</p:attrName>
                                        </p:attrNameLst>
                                      </p:cBhvr>
                                      <p:to>
                                        <p:strVal val="visible"/>
                                      </p:to>
                                    </p:set>
                                    <p:anim calcmode="lin" valueType="num">
                                      <p:cBhvr>
                                        <p:cTn id="28" dur="3000" fill="hold"/>
                                        <p:tgtEl>
                                          <p:spTgt spid="34819"/>
                                        </p:tgtEl>
                                        <p:attrNameLst>
                                          <p:attrName>ppt_w</p:attrName>
                                        </p:attrNameLst>
                                      </p:cBhvr>
                                      <p:tavLst>
                                        <p:tav tm="0">
                                          <p:val>
                                            <p:strVal val="#ppt_w*0.70"/>
                                          </p:val>
                                        </p:tav>
                                        <p:tav tm="100000">
                                          <p:val>
                                            <p:strVal val="#ppt_w"/>
                                          </p:val>
                                        </p:tav>
                                      </p:tavLst>
                                    </p:anim>
                                    <p:anim calcmode="lin" valueType="num">
                                      <p:cBhvr>
                                        <p:cTn id="29" dur="3000" fill="hold"/>
                                        <p:tgtEl>
                                          <p:spTgt spid="34819"/>
                                        </p:tgtEl>
                                        <p:attrNameLst>
                                          <p:attrName>ppt_h</p:attrName>
                                        </p:attrNameLst>
                                      </p:cBhvr>
                                      <p:tavLst>
                                        <p:tav tm="0">
                                          <p:val>
                                            <p:strVal val="#ppt_h"/>
                                          </p:val>
                                        </p:tav>
                                        <p:tav tm="100000">
                                          <p:val>
                                            <p:strVal val="#ppt_h"/>
                                          </p:val>
                                        </p:tav>
                                      </p:tavLst>
                                    </p:anim>
                                    <p:animEffect transition="in" filter="fade">
                                      <p:cBhvr>
                                        <p:cTn id="30" dur="3000"/>
                                        <p:tgtEl>
                                          <p:spTgt spid="348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3000" fill="hold"/>
                                        <p:tgtEl>
                                          <p:spTgt spid="10"/>
                                        </p:tgtEl>
                                        <p:attrNameLst>
                                          <p:attrName>ppt_w</p:attrName>
                                        </p:attrNameLst>
                                      </p:cBhvr>
                                      <p:tavLst>
                                        <p:tav tm="0">
                                          <p:val>
                                            <p:strVal val="#ppt_w*0.70"/>
                                          </p:val>
                                        </p:tav>
                                        <p:tav tm="100000">
                                          <p:val>
                                            <p:strVal val="#ppt_w"/>
                                          </p:val>
                                        </p:tav>
                                      </p:tavLst>
                                    </p:anim>
                                    <p:anim calcmode="lin" valueType="num">
                                      <p:cBhvr>
                                        <p:cTn id="36" dur="3000" fill="hold"/>
                                        <p:tgtEl>
                                          <p:spTgt spid="10"/>
                                        </p:tgtEl>
                                        <p:attrNameLst>
                                          <p:attrName>ppt_h</p:attrName>
                                        </p:attrNameLst>
                                      </p:cBhvr>
                                      <p:tavLst>
                                        <p:tav tm="0">
                                          <p:val>
                                            <p:strVal val="#ppt_h"/>
                                          </p:val>
                                        </p:tav>
                                        <p:tav tm="100000">
                                          <p:val>
                                            <p:strVal val="#ppt_h"/>
                                          </p:val>
                                        </p:tav>
                                      </p:tavLst>
                                    </p:anim>
                                    <p:animEffect transition="in" filter="fade">
                                      <p:cBhvr>
                                        <p:cTn id="37" dur="3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3000" fill="hold"/>
                                        <p:tgtEl>
                                          <p:spTgt spid="8"/>
                                        </p:tgtEl>
                                        <p:attrNameLst>
                                          <p:attrName>ppt_w</p:attrName>
                                        </p:attrNameLst>
                                      </p:cBhvr>
                                      <p:tavLst>
                                        <p:tav tm="0">
                                          <p:val>
                                            <p:strVal val="#ppt_w*0.70"/>
                                          </p:val>
                                        </p:tav>
                                        <p:tav tm="100000">
                                          <p:val>
                                            <p:strVal val="#ppt_w"/>
                                          </p:val>
                                        </p:tav>
                                      </p:tavLst>
                                    </p:anim>
                                    <p:anim calcmode="lin" valueType="num">
                                      <p:cBhvr>
                                        <p:cTn id="43" dur="3000" fill="hold"/>
                                        <p:tgtEl>
                                          <p:spTgt spid="8"/>
                                        </p:tgtEl>
                                        <p:attrNameLst>
                                          <p:attrName>ppt_h</p:attrName>
                                        </p:attrNameLst>
                                      </p:cBhvr>
                                      <p:tavLst>
                                        <p:tav tm="0">
                                          <p:val>
                                            <p:strVal val="#ppt_h"/>
                                          </p:val>
                                        </p:tav>
                                        <p:tav tm="100000">
                                          <p:val>
                                            <p:strVal val="#ppt_h"/>
                                          </p:val>
                                        </p:tav>
                                      </p:tavLst>
                                    </p:anim>
                                    <p:animEffect transition="in" filter="fade">
                                      <p:cBhvr>
                                        <p:cTn id="44"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77" y="0"/>
            <a:ext cx="9141323" cy="6858000"/>
          </a:xfrm>
          <a:prstGeom prst="rect">
            <a:avLst/>
          </a:prstGeom>
          <a:noFill/>
          <a:ln>
            <a:noFill/>
          </a:ln>
        </p:spPr>
      </p:pic>
    </p:spTree>
    <p:extLst>
      <p:ext uri="{BB962C8B-B14F-4D97-AF65-F5344CB8AC3E}">
        <p14:creationId xmlns:p14="http://schemas.microsoft.com/office/powerpoint/2010/main" val="1563608554"/>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3999" cy="6858000"/>
          </a:xfrm>
          <a:prstGeom prst="rect">
            <a:avLst/>
          </a:prstGeom>
          <a:noFill/>
          <a:ln>
            <a:noFill/>
          </a:ln>
        </p:spPr>
      </p:pic>
    </p:spTree>
    <p:extLst>
      <p:ext uri="{BB962C8B-B14F-4D97-AF65-F5344CB8AC3E}">
        <p14:creationId xmlns:p14="http://schemas.microsoft.com/office/powerpoint/2010/main" val="1768679870"/>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0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7384"/>
            <a:ext cx="9143999" cy="6858000"/>
          </a:xfrm>
          <a:prstGeom prst="rect">
            <a:avLst/>
          </a:prstGeom>
          <a:noFill/>
          <a:ln>
            <a:noFill/>
          </a:ln>
        </p:spPr>
      </p:pic>
    </p:spTree>
    <p:extLst>
      <p:ext uri="{BB962C8B-B14F-4D97-AF65-F5344CB8AC3E}">
        <p14:creationId xmlns:p14="http://schemas.microsoft.com/office/powerpoint/2010/main" val="1960271394"/>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736278307"/>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436096" y="188640"/>
            <a:ext cx="3528392" cy="576064"/>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923928" y="2780928"/>
            <a:ext cx="5038725" cy="936104"/>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23528" y="836712"/>
            <a:ext cx="8424936" cy="1872208"/>
          </a:xfrm>
          <a:prstGeom prst="rect">
            <a:avLst/>
          </a:prstGeom>
          <a:noFill/>
          <a:ln w="9525">
            <a:noFill/>
            <a:miter lim="800000"/>
            <a:headEnd/>
            <a:tailEnd/>
          </a:ln>
        </p:spPr>
      </p:pic>
      <p:grpSp>
        <p:nvGrpSpPr>
          <p:cNvPr id="8" name="Group 7"/>
          <p:cNvGrpSpPr/>
          <p:nvPr/>
        </p:nvGrpSpPr>
        <p:grpSpPr>
          <a:xfrm>
            <a:off x="164579" y="4122954"/>
            <a:ext cx="8727901" cy="746206"/>
            <a:chOff x="-195461" y="3690906"/>
            <a:chExt cx="9159949" cy="458174"/>
          </a:xfrm>
        </p:grpSpPr>
        <p:pic>
          <p:nvPicPr>
            <p:cNvPr id="4102" name="Picture 6"/>
            <p:cNvPicPr>
              <a:picLocks noChangeAspect="1" noChangeArrowheads="1"/>
            </p:cNvPicPr>
            <p:nvPr/>
          </p:nvPicPr>
          <p:blipFill>
            <a:blip r:embed="rId5" cstate="print"/>
            <a:srcRect/>
            <a:stretch>
              <a:fillRect/>
            </a:stretch>
          </p:blipFill>
          <p:spPr bwMode="auto">
            <a:xfrm>
              <a:off x="6660232" y="3768080"/>
              <a:ext cx="2304256" cy="381000"/>
            </a:xfrm>
            <a:prstGeom prst="rect">
              <a:avLst/>
            </a:prstGeom>
            <a:noFill/>
            <a:ln w="9525">
              <a:noFill/>
              <a:miter lim="800000"/>
              <a:headEnd/>
              <a:tailEnd/>
            </a:ln>
          </p:spPr>
        </p:pic>
        <p:pic>
          <p:nvPicPr>
            <p:cNvPr id="4103" name="Picture 7"/>
            <p:cNvPicPr>
              <a:picLocks noChangeAspect="1" noChangeArrowheads="1"/>
            </p:cNvPicPr>
            <p:nvPr/>
          </p:nvPicPr>
          <p:blipFill>
            <a:blip r:embed="rId6" cstate="print"/>
            <a:srcRect/>
            <a:stretch>
              <a:fillRect/>
            </a:stretch>
          </p:blipFill>
          <p:spPr bwMode="auto">
            <a:xfrm>
              <a:off x="-195461" y="3690906"/>
              <a:ext cx="6855693" cy="400050"/>
            </a:xfrm>
            <a:prstGeom prst="rect">
              <a:avLst/>
            </a:prstGeom>
            <a:noFill/>
            <a:ln w="9525">
              <a:noFill/>
              <a:miter lim="800000"/>
              <a:headEnd/>
              <a:tailEnd/>
            </a:ln>
          </p:spPr>
        </p:pic>
      </p:grpSp>
      <p:sp>
        <p:nvSpPr>
          <p:cNvPr id="9" name="TextBox 8"/>
          <p:cNvSpPr txBox="1"/>
          <p:nvPr/>
        </p:nvSpPr>
        <p:spPr>
          <a:xfrm>
            <a:off x="8604448" y="836712"/>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532440" y="3759423"/>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0" fill="hold"/>
                                        <p:tgtEl>
                                          <p:spTgt spid="4098"/>
                                        </p:tgtEl>
                                        <p:attrNameLst>
                                          <p:attrName>ppt_w</p:attrName>
                                        </p:attrNameLst>
                                      </p:cBhvr>
                                      <p:tavLst>
                                        <p:tav tm="0">
                                          <p:val>
                                            <p:strVal val="#ppt_w+.3"/>
                                          </p:val>
                                        </p:tav>
                                        <p:tav tm="100000">
                                          <p:val>
                                            <p:strVal val="#ppt_w"/>
                                          </p:val>
                                        </p:tav>
                                      </p:tavLst>
                                    </p:anim>
                                    <p:anim calcmode="lin" valueType="num">
                                      <p:cBhvr>
                                        <p:cTn id="8" dur="5000" fill="hold"/>
                                        <p:tgtEl>
                                          <p:spTgt spid="4098"/>
                                        </p:tgtEl>
                                        <p:attrNameLst>
                                          <p:attrName>ppt_h</p:attrName>
                                        </p:attrNameLst>
                                      </p:cBhvr>
                                      <p:tavLst>
                                        <p:tav tm="0">
                                          <p:val>
                                            <p:strVal val="#ppt_h"/>
                                          </p:val>
                                        </p:tav>
                                        <p:tav tm="100000">
                                          <p:val>
                                            <p:strVal val="#ppt_h"/>
                                          </p:val>
                                        </p:tav>
                                      </p:tavLst>
                                    </p:anim>
                                    <p:animEffect transition="in" filter="fade">
                                      <p:cBhvr>
                                        <p:cTn id="9" dur="5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0" fill="hold"/>
                                        <p:tgtEl>
                                          <p:spTgt spid="9"/>
                                        </p:tgtEl>
                                        <p:attrNameLst>
                                          <p:attrName>ppt_w</p:attrName>
                                        </p:attrNameLst>
                                      </p:cBhvr>
                                      <p:tavLst>
                                        <p:tav tm="0">
                                          <p:val>
                                            <p:strVal val="#ppt_w+.3"/>
                                          </p:val>
                                        </p:tav>
                                        <p:tav tm="100000">
                                          <p:val>
                                            <p:strVal val="#ppt_w"/>
                                          </p:val>
                                        </p:tav>
                                      </p:tavLst>
                                    </p:anim>
                                    <p:anim calcmode="lin" valueType="num">
                                      <p:cBhvr>
                                        <p:cTn id="15" dur="5000" fill="hold"/>
                                        <p:tgtEl>
                                          <p:spTgt spid="9"/>
                                        </p:tgtEl>
                                        <p:attrNameLst>
                                          <p:attrName>ppt_h</p:attrName>
                                        </p:attrNameLst>
                                      </p:cBhvr>
                                      <p:tavLst>
                                        <p:tav tm="0">
                                          <p:val>
                                            <p:strVal val="#ppt_h"/>
                                          </p:val>
                                        </p:tav>
                                        <p:tav tm="100000">
                                          <p:val>
                                            <p:strVal val="#ppt_h"/>
                                          </p:val>
                                        </p:tav>
                                      </p:tavLst>
                                    </p:anim>
                                    <p:animEffect transition="in" filter="fade">
                                      <p:cBhvr>
                                        <p:cTn id="16" dur="5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p:cTn id="21" dur="5000" fill="hold"/>
                                        <p:tgtEl>
                                          <p:spTgt spid="4100"/>
                                        </p:tgtEl>
                                        <p:attrNameLst>
                                          <p:attrName>ppt_w</p:attrName>
                                        </p:attrNameLst>
                                      </p:cBhvr>
                                      <p:tavLst>
                                        <p:tav tm="0">
                                          <p:val>
                                            <p:strVal val="#ppt_w+.3"/>
                                          </p:val>
                                        </p:tav>
                                        <p:tav tm="100000">
                                          <p:val>
                                            <p:strVal val="#ppt_w"/>
                                          </p:val>
                                        </p:tav>
                                      </p:tavLst>
                                    </p:anim>
                                    <p:anim calcmode="lin" valueType="num">
                                      <p:cBhvr>
                                        <p:cTn id="22" dur="5000" fill="hold"/>
                                        <p:tgtEl>
                                          <p:spTgt spid="4100"/>
                                        </p:tgtEl>
                                        <p:attrNameLst>
                                          <p:attrName>ppt_h</p:attrName>
                                        </p:attrNameLst>
                                      </p:cBhvr>
                                      <p:tavLst>
                                        <p:tav tm="0">
                                          <p:val>
                                            <p:strVal val="#ppt_h"/>
                                          </p:val>
                                        </p:tav>
                                        <p:tav tm="100000">
                                          <p:val>
                                            <p:strVal val="#ppt_h"/>
                                          </p:val>
                                        </p:tav>
                                      </p:tavLst>
                                    </p:anim>
                                    <p:animEffect transition="in" filter="fade">
                                      <p:cBhvr>
                                        <p:cTn id="23" dur="50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4099"/>
                                        </p:tgtEl>
                                        <p:attrNameLst>
                                          <p:attrName>style.visibility</p:attrName>
                                        </p:attrNameLst>
                                      </p:cBhvr>
                                      <p:to>
                                        <p:strVal val="visible"/>
                                      </p:to>
                                    </p:set>
                                    <p:anim calcmode="lin" valueType="num">
                                      <p:cBhvr>
                                        <p:cTn id="28" dur="5000" fill="hold"/>
                                        <p:tgtEl>
                                          <p:spTgt spid="4099"/>
                                        </p:tgtEl>
                                        <p:attrNameLst>
                                          <p:attrName>ppt_w</p:attrName>
                                        </p:attrNameLst>
                                      </p:cBhvr>
                                      <p:tavLst>
                                        <p:tav tm="0">
                                          <p:val>
                                            <p:strVal val="#ppt_w+.3"/>
                                          </p:val>
                                        </p:tav>
                                        <p:tav tm="100000">
                                          <p:val>
                                            <p:strVal val="#ppt_w"/>
                                          </p:val>
                                        </p:tav>
                                      </p:tavLst>
                                    </p:anim>
                                    <p:anim calcmode="lin" valueType="num">
                                      <p:cBhvr>
                                        <p:cTn id="29" dur="5000" fill="hold"/>
                                        <p:tgtEl>
                                          <p:spTgt spid="4099"/>
                                        </p:tgtEl>
                                        <p:attrNameLst>
                                          <p:attrName>ppt_h</p:attrName>
                                        </p:attrNameLst>
                                      </p:cBhvr>
                                      <p:tavLst>
                                        <p:tav tm="0">
                                          <p:val>
                                            <p:strVal val="#ppt_h"/>
                                          </p:val>
                                        </p:tav>
                                        <p:tav tm="100000">
                                          <p:val>
                                            <p:strVal val="#ppt_h"/>
                                          </p:val>
                                        </p:tav>
                                      </p:tavLst>
                                    </p:anim>
                                    <p:animEffect transition="in" filter="fade">
                                      <p:cBhvr>
                                        <p:cTn id="30" dur="5000"/>
                                        <p:tgtEl>
                                          <p:spTgt spid="409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0" fill="hold"/>
                                        <p:tgtEl>
                                          <p:spTgt spid="10"/>
                                        </p:tgtEl>
                                        <p:attrNameLst>
                                          <p:attrName>ppt_w</p:attrName>
                                        </p:attrNameLst>
                                      </p:cBhvr>
                                      <p:tavLst>
                                        <p:tav tm="0">
                                          <p:val>
                                            <p:strVal val="#ppt_w+.3"/>
                                          </p:val>
                                        </p:tav>
                                        <p:tav tm="100000">
                                          <p:val>
                                            <p:strVal val="#ppt_w"/>
                                          </p:val>
                                        </p:tav>
                                      </p:tavLst>
                                    </p:anim>
                                    <p:anim calcmode="lin" valueType="num">
                                      <p:cBhvr>
                                        <p:cTn id="36" dur="5000" fill="hold"/>
                                        <p:tgtEl>
                                          <p:spTgt spid="10"/>
                                        </p:tgtEl>
                                        <p:attrNameLst>
                                          <p:attrName>ppt_h</p:attrName>
                                        </p:attrNameLst>
                                      </p:cBhvr>
                                      <p:tavLst>
                                        <p:tav tm="0">
                                          <p:val>
                                            <p:strVal val="#ppt_h"/>
                                          </p:val>
                                        </p:tav>
                                        <p:tav tm="100000">
                                          <p:val>
                                            <p:strVal val="#ppt_h"/>
                                          </p:val>
                                        </p:tav>
                                      </p:tavLst>
                                    </p:anim>
                                    <p:animEffect transition="in" filter="fade">
                                      <p:cBhvr>
                                        <p:cTn id="37" dur="5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0" fill="hold"/>
                                        <p:tgtEl>
                                          <p:spTgt spid="8"/>
                                        </p:tgtEl>
                                        <p:attrNameLst>
                                          <p:attrName>ppt_w</p:attrName>
                                        </p:attrNameLst>
                                      </p:cBhvr>
                                      <p:tavLst>
                                        <p:tav tm="0">
                                          <p:val>
                                            <p:strVal val="#ppt_w+.3"/>
                                          </p:val>
                                        </p:tav>
                                        <p:tav tm="100000">
                                          <p:val>
                                            <p:strVal val="#ppt_w"/>
                                          </p:val>
                                        </p:tav>
                                      </p:tavLst>
                                    </p:anim>
                                    <p:anim calcmode="lin" valueType="num">
                                      <p:cBhvr>
                                        <p:cTn id="43" dur="5000" fill="hold"/>
                                        <p:tgtEl>
                                          <p:spTgt spid="8"/>
                                        </p:tgtEl>
                                        <p:attrNameLst>
                                          <p:attrName>ppt_h</p:attrName>
                                        </p:attrNameLst>
                                      </p:cBhvr>
                                      <p:tavLst>
                                        <p:tav tm="0">
                                          <p:val>
                                            <p:strVal val="#ppt_h"/>
                                          </p:val>
                                        </p:tav>
                                        <p:tav tm="100000">
                                          <p:val>
                                            <p:strVal val="#ppt_h"/>
                                          </p:val>
                                        </p:tav>
                                      </p:tavLst>
                                    </p:anim>
                                    <p:animEffect transition="in" filter="fade">
                                      <p:cBhvr>
                                        <p:cTn id="44"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175815" y="188640"/>
            <a:ext cx="2788673" cy="648072"/>
          </a:xfrm>
          <a:prstGeom prst="rect">
            <a:avLst/>
          </a:prstGeom>
          <a:noFill/>
          <a:ln w="9525">
            <a:noFill/>
            <a:miter lim="800000"/>
            <a:headEnd/>
            <a:tailEnd/>
          </a:ln>
        </p:spPr>
      </p:pic>
      <p:grpSp>
        <p:nvGrpSpPr>
          <p:cNvPr id="6" name="Group 5"/>
          <p:cNvGrpSpPr/>
          <p:nvPr/>
        </p:nvGrpSpPr>
        <p:grpSpPr>
          <a:xfrm>
            <a:off x="216024" y="1052736"/>
            <a:ext cx="8460432" cy="5544616"/>
            <a:chOff x="144016" y="908720"/>
            <a:chExt cx="8460432" cy="5106144"/>
          </a:xfrm>
        </p:grpSpPr>
        <p:pic>
          <p:nvPicPr>
            <p:cNvPr id="5124" name="Picture 4"/>
            <p:cNvPicPr>
              <a:picLocks noChangeAspect="1" noChangeArrowheads="1"/>
            </p:cNvPicPr>
            <p:nvPr/>
          </p:nvPicPr>
          <p:blipFill>
            <a:blip r:embed="rId3" cstate="print"/>
            <a:srcRect/>
            <a:stretch>
              <a:fillRect/>
            </a:stretch>
          </p:blipFill>
          <p:spPr bwMode="auto">
            <a:xfrm>
              <a:off x="144016" y="908720"/>
              <a:ext cx="8460432" cy="2509639"/>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179512" y="3429000"/>
              <a:ext cx="8369573" cy="2585864"/>
            </a:xfrm>
            <a:prstGeom prst="rect">
              <a:avLst/>
            </a:prstGeom>
            <a:noFill/>
            <a:ln w="9525">
              <a:noFill/>
              <a:miter lim="800000"/>
              <a:headEnd/>
              <a:tailEnd/>
            </a:ln>
          </p:spPr>
        </p:pic>
      </p:grpSp>
      <p:sp>
        <p:nvSpPr>
          <p:cNvPr id="7" name="TextBox 6"/>
          <p:cNvSpPr txBox="1"/>
          <p:nvPr/>
        </p:nvSpPr>
        <p:spPr>
          <a:xfrm>
            <a:off x="8604448" y="905229"/>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770" decel="100000"/>
                                        <p:tgtEl>
                                          <p:spTgt spid="5122"/>
                                        </p:tgtEl>
                                      </p:cBhvr>
                                    </p:animEffect>
                                    <p:animScale>
                                      <p:cBhvr>
                                        <p:cTn id="8" dur="770" decel="100000"/>
                                        <p:tgtEl>
                                          <p:spTgt spid="5122"/>
                                        </p:tgtEl>
                                      </p:cBhvr>
                                      <p:from x="10000" y="10000"/>
                                      <p:to x="200000" y="450000"/>
                                    </p:animScale>
                                    <p:animScale>
                                      <p:cBhvr>
                                        <p:cTn id="9" dur="1230" accel="100000" fill="hold">
                                          <p:stCondLst>
                                            <p:cond delay="770"/>
                                          </p:stCondLst>
                                        </p:cTn>
                                        <p:tgtEl>
                                          <p:spTgt spid="5122"/>
                                        </p:tgtEl>
                                      </p:cBhvr>
                                      <p:from x="200000" y="450000"/>
                                      <p:to x="100000" y="100000"/>
                                    </p:animScale>
                                    <p:set>
                                      <p:cBhvr>
                                        <p:cTn id="10" dur="770" fill="hold"/>
                                        <p:tgtEl>
                                          <p:spTgt spid="5122"/>
                                        </p:tgtEl>
                                        <p:attrNameLst>
                                          <p:attrName>ppt_x</p:attrName>
                                        </p:attrNameLst>
                                      </p:cBhvr>
                                      <p:to>
                                        <p:strVal val="(0.5)"/>
                                      </p:to>
                                    </p:set>
                                    <p:anim from="(0.5)" to="(#ppt_x)" calcmode="lin" valueType="num">
                                      <p:cBhvr>
                                        <p:cTn id="11" dur="1230" accel="100000" fill="hold">
                                          <p:stCondLst>
                                            <p:cond delay="770"/>
                                          </p:stCondLst>
                                        </p:cTn>
                                        <p:tgtEl>
                                          <p:spTgt spid="5122"/>
                                        </p:tgtEl>
                                        <p:attrNameLst>
                                          <p:attrName>ppt_x</p:attrName>
                                        </p:attrNameLst>
                                      </p:cBhvr>
                                    </p:anim>
                                    <p:set>
                                      <p:cBhvr>
                                        <p:cTn id="12" dur="770" fill="hold"/>
                                        <p:tgtEl>
                                          <p:spTgt spid="5122"/>
                                        </p:tgtEl>
                                        <p:attrNameLst>
                                          <p:attrName>ppt_y</p:attrName>
                                        </p:attrNameLst>
                                      </p:cBhvr>
                                      <p:to>
                                        <p:strVal val="(#ppt_y+0.4)"/>
                                      </p:to>
                                    </p:set>
                                    <p:anim from="(#ppt_y+0.4)" to="(#ppt_y)" calcmode="lin" valueType="num">
                                      <p:cBhvr>
                                        <p:cTn id="13" dur="1230" accel="100000" fill="hold">
                                          <p:stCondLst>
                                            <p:cond delay="770"/>
                                          </p:stCondLst>
                                        </p:cTn>
                                        <p:tgtEl>
                                          <p:spTgt spid="512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70" decel="100000"/>
                                        <p:tgtEl>
                                          <p:spTgt spid="7"/>
                                        </p:tgtEl>
                                      </p:cBhvr>
                                    </p:animEffect>
                                    <p:animScale>
                                      <p:cBhvr>
                                        <p:cTn id="19" dur="770" decel="100000"/>
                                        <p:tgtEl>
                                          <p:spTgt spid="7"/>
                                        </p:tgtEl>
                                      </p:cBhvr>
                                      <p:from x="10000" y="10000"/>
                                      <p:to x="200000" y="450000"/>
                                    </p:animScale>
                                    <p:animScale>
                                      <p:cBhvr>
                                        <p:cTn id="20" dur="1230" accel="100000" fill="hold">
                                          <p:stCondLst>
                                            <p:cond delay="770"/>
                                          </p:stCondLst>
                                        </p:cTn>
                                        <p:tgtEl>
                                          <p:spTgt spid="7"/>
                                        </p:tgtEl>
                                      </p:cBhvr>
                                      <p:from x="200000" y="450000"/>
                                      <p:to x="100000" y="100000"/>
                                    </p:animScale>
                                    <p:set>
                                      <p:cBhvr>
                                        <p:cTn id="21" dur="770" fill="hold"/>
                                        <p:tgtEl>
                                          <p:spTgt spid="7"/>
                                        </p:tgtEl>
                                        <p:attrNameLst>
                                          <p:attrName>ppt_x</p:attrName>
                                        </p:attrNameLst>
                                      </p:cBhvr>
                                      <p:to>
                                        <p:strVal val="(0.5)"/>
                                      </p:to>
                                    </p:set>
                                    <p:anim from="(0.5)" to="(#ppt_x)" calcmode="lin" valueType="num">
                                      <p:cBhvr>
                                        <p:cTn id="22" dur="1230" accel="100000" fill="hold">
                                          <p:stCondLst>
                                            <p:cond delay="770"/>
                                          </p:stCondLst>
                                        </p:cTn>
                                        <p:tgtEl>
                                          <p:spTgt spid="7"/>
                                        </p:tgtEl>
                                        <p:attrNameLst>
                                          <p:attrName>ppt_x</p:attrName>
                                        </p:attrNameLst>
                                      </p:cBhvr>
                                    </p:anim>
                                    <p:set>
                                      <p:cBhvr>
                                        <p:cTn id="23" dur="770" fill="hold"/>
                                        <p:tgtEl>
                                          <p:spTgt spid="7"/>
                                        </p:tgtEl>
                                        <p:attrNameLst>
                                          <p:attrName>ppt_y</p:attrName>
                                        </p:attrNameLst>
                                      </p:cBhvr>
                                      <p:to>
                                        <p:strVal val="(#ppt_y+0.4)"/>
                                      </p:to>
                                    </p:set>
                                    <p:anim from="(#ppt_y+0.4)" to="(#ppt_y)" calcmode="lin" valueType="num">
                                      <p:cBhvr>
                                        <p:cTn id="24" dur="1230" accel="100000" fill="hold">
                                          <p:stCondLst>
                                            <p:cond delay="770"/>
                                          </p:stCondLst>
                                        </p:cTn>
                                        <p:tgtEl>
                                          <p:spTgt spid="7"/>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70" decel="100000"/>
                                        <p:tgtEl>
                                          <p:spTgt spid="6"/>
                                        </p:tgtEl>
                                      </p:cBhvr>
                                    </p:animEffect>
                                    <p:animScale>
                                      <p:cBhvr>
                                        <p:cTn id="30" dur="770" decel="100000"/>
                                        <p:tgtEl>
                                          <p:spTgt spid="6"/>
                                        </p:tgtEl>
                                      </p:cBhvr>
                                      <p:from x="10000" y="10000"/>
                                      <p:to x="200000" y="450000"/>
                                    </p:animScale>
                                    <p:animScale>
                                      <p:cBhvr>
                                        <p:cTn id="31" dur="1230" accel="100000" fill="hold">
                                          <p:stCondLst>
                                            <p:cond delay="770"/>
                                          </p:stCondLst>
                                        </p:cTn>
                                        <p:tgtEl>
                                          <p:spTgt spid="6"/>
                                        </p:tgtEl>
                                      </p:cBhvr>
                                      <p:from x="200000" y="450000"/>
                                      <p:to x="100000" y="100000"/>
                                    </p:animScale>
                                    <p:set>
                                      <p:cBhvr>
                                        <p:cTn id="32" dur="770" fill="hold"/>
                                        <p:tgtEl>
                                          <p:spTgt spid="6"/>
                                        </p:tgtEl>
                                        <p:attrNameLst>
                                          <p:attrName>ppt_x</p:attrName>
                                        </p:attrNameLst>
                                      </p:cBhvr>
                                      <p:to>
                                        <p:strVal val="(0.5)"/>
                                      </p:to>
                                    </p:set>
                                    <p:anim from="(0.5)" to="(#ppt_x)" calcmode="lin" valueType="num">
                                      <p:cBhvr>
                                        <p:cTn id="33" dur="1230" accel="100000" fill="hold">
                                          <p:stCondLst>
                                            <p:cond delay="770"/>
                                          </p:stCondLst>
                                        </p:cTn>
                                        <p:tgtEl>
                                          <p:spTgt spid="6"/>
                                        </p:tgtEl>
                                        <p:attrNameLst>
                                          <p:attrName>ppt_x</p:attrName>
                                        </p:attrNameLst>
                                      </p:cBhvr>
                                    </p:anim>
                                    <p:set>
                                      <p:cBhvr>
                                        <p:cTn id="34" dur="770" fill="hold"/>
                                        <p:tgtEl>
                                          <p:spTgt spid="6"/>
                                        </p:tgtEl>
                                        <p:attrNameLst>
                                          <p:attrName>ppt_y</p:attrName>
                                        </p:attrNameLst>
                                      </p:cBhvr>
                                      <p:to>
                                        <p:strVal val="(#ppt_y+0.4)"/>
                                      </p:to>
                                    </p:set>
                                    <p:anim from="(#ppt_y+0.4)" to="(#ppt_y)" calcmode="lin" valueType="num">
                                      <p:cBhvr>
                                        <p:cTn id="35"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436096" y="2060848"/>
            <a:ext cx="3501146" cy="72008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4644008" y="116632"/>
            <a:ext cx="4259188" cy="792088"/>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619672" y="836712"/>
            <a:ext cx="6912768" cy="1352550"/>
          </a:xfrm>
          <a:prstGeom prst="rect">
            <a:avLst/>
          </a:prstGeom>
          <a:noFill/>
          <a:ln w="9525">
            <a:noFill/>
            <a:miter lim="800000"/>
            <a:headEnd/>
            <a:tailEnd/>
          </a:ln>
        </p:spPr>
      </p:pic>
      <p:grpSp>
        <p:nvGrpSpPr>
          <p:cNvPr id="7" name="Group 6"/>
          <p:cNvGrpSpPr/>
          <p:nvPr/>
        </p:nvGrpSpPr>
        <p:grpSpPr>
          <a:xfrm>
            <a:off x="179512" y="2924945"/>
            <a:ext cx="8136904" cy="3672408"/>
            <a:chOff x="251521" y="3132187"/>
            <a:chExt cx="8424936" cy="3465165"/>
          </a:xfrm>
        </p:grpSpPr>
        <p:pic>
          <p:nvPicPr>
            <p:cNvPr id="6148" name="Picture 4"/>
            <p:cNvPicPr>
              <a:picLocks noChangeAspect="1" noChangeArrowheads="1"/>
            </p:cNvPicPr>
            <p:nvPr/>
          </p:nvPicPr>
          <p:blipFill>
            <a:blip r:embed="rId5" cstate="print"/>
            <a:srcRect/>
            <a:stretch>
              <a:fillRect/>
            </a:stretch>
          </p:blipFill>
          <p:spPr bwMode="auto">
            <a:xfrm>
              <a:off x="323528" y="3132187"/>
              <a:ext cx="8316416" cy="1304925"/>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251521" y="4457476"/>
              <a:ext cx="8424936" cy="2139876"/>
            </a:xfrm>
            <a:prstGeom prst="rect">
              <a:avLst/>
            </a:prstGeom>
            <a:noFill/>
            <a:ln w="9525">
              <a:noFill/>
              <a:miter lim="800000"/>
              <a:headEnd/>
              <a:tailEnd/>
            </a:ln>
          </p:spPr>
        </p:pic>
      </p:grpSp>
      <p:sp>
        <p:nvSpPr>
          <p:cNvPr id="8" name="TextBox 7"/>
          <p:cNvSpPr txBox="1"/>
          <p:nvPr/>
        </p:nvSpPr>
        <p:spPr>
          <a:xfrm>
            <a:off x="8532440" y="807095"/>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32440" y="2823319"/>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strVal val="#ppt_w*0.70"/>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animEffect transition="in" filter="fade">
                                      <p:cBhvr>
                                        <p:cTn id="9" dur="3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3000" fill="hold"/>
                                        <p:tgtEl>
                                          <p:spTgt spid="8"/>
                                        </p:tgtEl>
                                        <p:attrNameLst>
                                          <p:attrName>ppt_w</p:attrName>
                                        </p:attrNameLst>
                                      </p:cBhvr>
                                      <p:tavLst>
                                        <p:tav tm="0">
                                          <p:val>
                                            <p:strVal val="#ppt_w*0.70"/>
                                          </p:val>
                                        </p:tav>
                                        <p:tav tm="100000">
                                          <p:val>
                                            <p:strVal val="#ppt_w"/>
                                          </p:val>
                                        </p:tav>
                                      </p:tavLst>
                                    </p:anim>
                                    <p:anim calcmode="lin" valueType="num">
                                      <p:cBhvr>
                                        <p:cTn id="15" dur="3000" fill="hold"/>
                                        <p:tgtEl>
                                          <p:spTgt spid="8"/>
                                        </p:tgtEl>
                                        <p:attrNameLst>
                                          <p:attrName>ppt_h</p:attrName>
                                        </p:attrNameLst>
                                      </p:cBhvr>
                                      <p:tavLst>
                                        <p:tav tm="0">
                                          <p:val>
                                            <p:strVal val="#ppt_h"/>
                                          </p:val>
                                        </p:tav>
                                        <p:tav tm="100000">
                                          <p:val>
                                            <p:strVal val="#ppt_h"/>
                                          </p:val>
                                        </p:tav>
                                      </p:tavLst>
                                    </p:anim>
                                    <p:animEffect transition="in" filter="fade">
                                      <p:cBhvr>
                                        <p:cTn id="16" dur="3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3000" fill="hold"/>
                                        <p:tgtEl>
                                          <p:spTgt spid="6147"/>
                                        </p:tgtEl>
                                        <p:attrNameLst>
                                          <p:attrName>ppt_w</p:attrName>
                                        </p:attrNameLst>
                                      </p:cBhvr>
                                      <p:tavLst>
                                        <p:tav tm="0">
                                          <p:val>
                                            <p:strVal val="#ppt_w*0.70"/>
                                          </p:val>
                                        </p:tav>
                                        <p:tav tm="100000">
                                          <p:val>
                                            <p:strVal val="#ppt_w"/>
                                          </p:val>
                                        </p:tav>
                                      </p:tavLst>
                                    </p:anim>
                                    <p:anim calcmode="lin" valueType="num">
                                      <p:cBhvr>
                                        <p:cTn id="22" dur="3000" fill="hold"/>
                                        <p:tgtEl>
                                          <p:spTgt spid="6147"/>
                                        </p:tgtEl>
                                        <p:attrNameLst>
                                          <p:attrName>ppt_h</p:attrName>
                                        </p:attrNameLst>
                                      </p:cBhvr>
                                      <p:tavLst>
                                        <p:tav tm="0">
                                          <p:val>
                                            <p:strVal val="#ppt_h"/>
                                          </p:val>
                                        </p:tav>
                                        <p:tav tm="100000">
                                          <p:val>
                                            <p:strVal val="#ppt_h"/>
                                          </p:val>
                                        </p:tav>
                                      </p:tavLst>
                                    </p:anim>
                                    <p:animEffect transition="in" filter="fade">
                                      <p:cBhvr>
                                        <p:cTn id="23" dur="3000"/>
                                        <p:tgtEl>
                                          <p:spTgt spid="614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 calcmode="lin" valueType="num">
                                      <p:cBhvr>
                                        <p:cTn id="28" dur="3000" fill="hold"/>
                                        <p:tgtEl>
                                          <p:spTgt spid="6146"/>
                                        </p:tgtEl>
                                        <p:attrNameLst>
                                          <p:attrName>ppt_w</p:attrName>
                                        </p:attrNameLst>
                                      </p:cBhvr>
                                      <p:tavLst>
                                        <p:tav tm="0">
                                          <p:val>
                                            <p:strVal val="#ppt_w*0.70"/>
                                          </p:val>
                                        </p:tav>
                                        <p:tav tm="100000">
                                          <p:val>
                                            <p:strVal val="#ppt_w"/>
                                          </p:val>
                                        </p:tav>
                                      </p:tavLst>
                                    </p:anim>
                                    <p:anim calcmode="lin" valueType="num">
                                      <p:cBhvr>
                                        <p:cTn id="29" dur="3000" fill="hold"/>
                                        <p:tgtEl>
                                          <p:spTgt spid="6146"/>
                                        </p:tgtEl>
                                        <p:attrNameLst>
                                          <p:attrName>ppt_h</p:attrName>
                                        </p:attrNameLst>
                                      </p:cBhvr>
                                      <p:tavLst>
                                        <p:tav tm="0">
                                          <p:val>
                                            <p:strVal val="#ppt_h"/>
                                          </p:val>
                                        </p:tav>
                                        <p:tav tm="100000">
                                          <p:val>
                                            <p:strVal val="#ppt_h"/>
                                          </p:val>
                                        </p:tav>
                                      </p:tavLst>
                                    </p:anim>
                                    <p:animEffect transition="in" filter="fade">
                                      <p:cBhvr>
                                        <p:cTn id="30" dur="3000"/>
                                        <p:tgtEl>
                                          <p:spTgt spid="6146"/>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3000" fill="hold"/>
                                        <p:tgtEl>
                                          <p:spTgt spid="9"/>
                                        </p:tgtEl>
                                        <p:attrNameLst>
                                          <p:attrName>ppt_w</p:attrName>
                                        </p:attrNameLst>
                                      </p:cBhvr>
                                      <p:tavLst>
                                        <p:tav tm="0">
                                          <p:val>
                                            <p:strVal val="#ppt_w*0.70"/>
                                          </p:val>
                                        </p:tav>
                                        <p:tav tm="100000">
                                          <p:val>
                                            <p:strVal val="#ppt_w"/>
                                          </p:val>
                                        </p:tav>
                                      </p:tavLst>
                                    </p:anim>
                                    <p:anim calcmode="lin" valueType="num">
                                      <p:cBhvr>
                                        <p:cTn id="36" dur="3000" fill="hold"/>
                                        <p:tgtEl>
                                          <p:spTgt spid="9"/>
                                        </p:tgtEl>
                                        <p:attrNameLst>
                                          <p:attrName>ppt_h</p:attrName>
                                        </p:attrNameLst>
                                      </p:cBhvr>
                                      <p:tavLst>
                                        <p:tav tm="0">
                                          <p:val>
                                            <p:strVal val="#ppt_h"/>
                                          </p:val>
                                        </p:tav>
                                        <p:tav tm="100000">
                                          <p:val>
                                            <p:strVal val="#ppt_h"/>
                                          </p:val>
                                        </p:tav>
                                      </p:tavLst>
                                    </p:anim>
                                    <p:animEffect transition="in" filter="fade">
                                      <p:cBhvr>
                                        <p:cTn id="37" dur="3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3000" fill="hold"/>
                                        <p:tgtEl>
                                          <p:spTgt spid="7"/>
                                        </p:tgtEl>
                                        <p:attrNameLst>
                                          <p:attrName>ppt_w</p:attrName>
                                        </p:attrNameLst>
                                      </p:cBhvr>
                                      <p:tavLst>
                                        <p:tav tm="0">
                                          <p:val>
                                            <p:strVal val="#ppt_w*0.70"/>
                                          </p:val>
                                        </p:tav>
                                        <p:tav tm="100000">
                                          <p:val>
                                            <p:strVal val="#ppt_w"/>
                                          </p:val>
                                        </p:tav>
                                      </p:tavLst>
                                    </p:anim>
                                    <p:anim calcmode="lin" valueType="num">
                                      <p:cBhvr>
                                        <p:cTn id="43" dur="3000" fill="hold"/>
                                        <p:tgtEl>
                                          <p:spTgt spid="7"/>
                                        </p:tgtEl>
                                        <p:attrNameLst>
                                          <p:attrName>ppt_h</p:attrName>
                                        </p:attrNameLst>
                                      </p:cBhvr>
                                      <p:tavLst>
                                        <p:tav tm="0">
                                          <p:val>
                                            <p:strVal val="#ppt_h"/>
                                          </p:val>
                                        </p:tav>
                                        <p:tav tm="100000">
                                          <p:val>
                                            <p:strVal val="#ppt_h"/>
                                          </p:val>
                                        </p:tav>
                                      </p:tavLst>
                                    </p:anim>
                                    <p:animEffect transition="in" filter="fade">
                                      <p:cBhvr>
                                        <p:cTn id="4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3704756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005311" y="116632"/>
            <a:ext cx="5959177" cy="718939"/>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5131506" y="3429000"/>
            <a:ext cx="3904990" cy="982550"/>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216024" y="900683"/>
            <a:ext cx="8028384" cy="2600325"/>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100508" y="4175348"/>
            <a:ext cx="8143900" cy="2422004"/>
          </a:xfrm>
          <a:prstGeom prst="rect">
            <a:avLst/>
          </a:prstGeom>
          <a:noFill/>
          <a:ln w="9525">
            <a:noFill/>
            <a:miter lim="800000"/>
            <a:headEnd/>
            <a:tailEnd/>
          </a:ln>
        </p:spPr>
      </p:pic>
      <p:sp>
        <p:nvSpPr>
          <p:cNvPr id="6" name="TextBox 5"/>
          <p:cNvSpPr txBox="1"/>
          <p:nvPr/>
        </p:nvSpPr>
        <p:spPr>
          <a:xfrm>
            <a:off x="8532440"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460432" y="419147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lide(fromBottom)">
                                      <p:cBhvr>
                                        <p:cTn id="7" dur="3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3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slide(fromBottom)">
                                      <p:cBhvr>
                                        <p:cTn id="17" dur="30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slide(fromBottom)">
                                      <p:cBhvr>
                                        <p:cTn id="22" dur="3000"/>
                                        <p:tgtEl>
                                          <p:spTgt spid="614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Bottom)">
                                      <p:cBhvr>
                                        <p:cTn id="27" dur="3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6149"/>
                                        </p:tgtEl>
                                        <p:attrNameLst>
                                          <p:attrName>style.visibility</p:attrName>
                                        </p:attrNameLst>
                                      </p:cBhvr>
                                      <p:to>
                                        <p:strVal val="visible"/>
                                      </p:to>
                                    </p:set>
                                    <p:animEffect transition="in" filter="slide(fromBottom)">
                                      <p:cBhvr>
                                        <p:cTn id="32" dur="3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740662503"/>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811484820"/>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7871" y="-10345"/>
            <a:ext cx="9096130" cy="6858000"/>
          </a:xfrm>
          <a:prstGeom prst="rect">
            <a:avLst/>
          </a:prstGeom>
          <a:noFill/>
          <a:ln>
            <a:noFill/>
          </a:ln>
        </p:spPr>
      </p:pic>
    </p:spTree>
    <p:extLst>
      <p:ext uri="{BB962C8B-B14F-4D97-AF65-F5344CB8AC3E}">
        <p14:creationId xmlns:p14="http://schemas.microsoft.com/office/powerpoint/2010/main" val="3387471944"/>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282255" y="116632"/>
            <a:ext cx="5610225" cy="474406"/>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74302" y="2420888"/>
            <a:ext cx="8862194" cy="648072"/>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432048" y="980728"/>
            <a:ext cx="8316416" cy="1509316"/>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251520" y="3284985"/>
            <a:ext cx="8352928" cy="792088"/>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144016" y="4005065"/>
            <a:ext cx="8532440" cy="2736304"/>
          </a:xfrm>
          <a:prstGeom prst="rect">
            <a:avLst/>
          </a:prstGeom>
          <a:noFill/>
          <a:ln w="9525">
            <a:noFill/>
            <a:miter lim="800000"/>
            <a:headEnd/>
            <a:tailEnd/>
          </a:ln>
        </p:spPr>
      </p:pic>
      <p:sp>
        <p:nvSpPr>
          <p:cNvPr id="7" name="TextBox 6"/>
          <p:cNvSpPr txBox="1"/>
          <p:nvPr/>
        </p:nvSpPr>
        <p:spPr>
          <a:xfrm>
            <a:off x="8604448" y="951111"/>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604448" y="2967335"/>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Scale>
                                      <p:cBhvr>
                                        <p:cTn id="7" dur="1000" decel="50000" fill="hold">
                                          <p:stCondLst>
                                            <p:cond delay="0"/>
                                          </p:stCondLst>
                                        </p:cTn>
                                        <p:tgtEl>
                                          <p:spTgt spid="7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70"/>
                                        </p:tgtEl>
                                        <p:attrNameLst>
                                          <p:attrName>ppt_x</p:attrName>
                                          <p:attrName>ppt_y</p:attrName>
                                        </p:attrNameLst>
                                      </p:cBhvr>
                                    </p:animMotion>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Scale>
                                      <p:cBhvr>
                                        <p:cTn id="21" dur="1000" decel="50000" fill="hold">
                                          <p:stCondLst>
                                            <p:cond delay="0"/>
                                          </p:stCondLst>
                                        </p:cTn>
                                        <p:tgtEl>
                                          <p:spTgt spid="71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172"/>
                                        </p:tgtEl>
                                        <p:attrNameLst>
                                          <p:attrName>ppt_x</p:attrName>
                                          <p:attrName>ppt_y</p:attrName>
                                        </p:attrNameLst>
                                      </p:cBhvr>
                                    </p:animMotion>
                                    <p:animEffect transition="in" filter="fade">
                                      <p:cBhvr>
                                        <p:cTn id="23" dur="1000"/>
                                        <p:tgtEl>
                                          <p:spTgt spid="7172"/>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7171"/>
                                        </p:tgtEl>
                                        <p:attrNameLst>
                                          <p:attrName>style.visibility</p:attrName>
                                        </p:attrNameLst>
                                      </p:cBhvr>
                                      <p:to>
                                        <p:strVal val="visible"/>
                                      </p:to>
                                    </p:set>
                                    <p:animScale>
                                      <p:cBhvr>
                                        <p:cTn id="28" dur="1000" decel="50000" fill="hold">
                                          <p:stCondLst>
                                            <p:cond delay="0"/>
                                          </p:stCondLst>
                                        </p:cTn>
                                        <p:tgtEl>
                                          <p:spTgt spid="71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171"/>
                                        </p:tgtEl>
                                        <p:attrNameLst>
                                          <p:attrName>ppt_x</p:attrName>
                                          <p:attrName>ppt_y</p:attrName>
                                        </p:attrNameLst>
                                      </p:cBhvr>
                                    </p:animMotion>
                                    <p:animEffect transition="in" filter="fade">
                                      <p:cBhvr>
                                        <p:cTn id="30" dur="1000"/>
                                        <p:tgtEl>
                                          <p:spTgt spid="7171"/>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Scale>
                                      <p:cBhvr>
                                        <p:cTn id="3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8"/>
                                        </p:tgtEl>
                                        <p:attrNameLst>
                                          <p:attrName>ppt_x</p:attrName>
                                          <p:attrName>ppt_y</p:attrName>
                                        </p:attrNameLst>
                                      </p:cBhvr>
                                    </p:animMotion>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7173"/>
                                        </p:tgtEl>
                                        <p:attrNameLst>
                                          <p:attrName>style.visibility</p:attrName>
                                        </p:attrNameLst>
                                      </p:cBhvr>
                                      <p:to>
                                        <p:strVal val="visible"/>
                                      </p:to>
                                    </p:set>
                                    <p:animScale>
                                      <p:cBhvr>
                                        <p:cTn id="42" dur="1000" decel="50000" fill="hold">
                                          <p:stCondLst>
                                            <p:cond delay="0"/>
                                          </p:stCondLst>
                                        </p:cTn>
                                        <p:tgtEl>
                                          <p:spTgt spid="71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7173"/>
                                        </p:tgtEl>
                                        <p:attrNameLst>
                                          <p:attrName>ppt_x</p:attrName>
                                          <p:attrName>ppt_y</p:attrName>
                                        </p:attrNameLst>
                                      </p:cBhvr>
                                    </p:animMotion>
                                    <p:animEffect transition="in" filter="fade">
                                      <p:cBhvr>
                                        <p:cTn id="44" dur="1000"/>
                                        <p:tgtEl>
                                          <p:spTgt spid="7173"/>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7174"/>
                                        </p:tgtEl>
                                        <p:attrNameLst>
                                          <p:attrName>style.visibility</p:attrName>
                                        </p:attrNameLst>
                                      </p:cBhvr>
                                      <p:to>
                                        <p:strVal val="visible"/>
                                      </p:to>
                                    </p:set>
                                    <p:animScale>
                                      <p:cBhvr>
                                        <p:cTn id="49" dur="1000" decel="50000" fill="hold">
                                          <p:stCondLst>
                                            <p:cond delay="0"/>
                                          </p:stCondLst>
                                        </p:cTn>
                                        <p:tgtEl>
                                          <p:spTgt spid="71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7174"/>
                                        </p:tgtEl>
                                        <p:attrNameLst>
                                          <p:attrName>ppt_x</p:attrName>
                                          <p:attrName>ppt_y</p:attrName>
                                        </p:attrNameLst>
                                      </p:cBhvr>
                                    </p:animMotion>
                                    <p:animEffect transition="in" filter="fade">
                                      <p:cBhvr>
                                        <p:cTn id="51"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792499" y="44624"/>
            <a:ext cx="3171989" cy="470184"/>
          </a:xfrm>
          <a:prstGeom prst="rect">
            <a:avLst/>
          </a:prstGeom>
          <a:noFill/>
          <a:ln w="9525">
            <a:noFill/>
            <a:miter lim="800000"/>
            <a:headEnd/>
            <a:tailEnd/>
          </a:ln>
        </p:spPr>
      </p:pic>
      <p:grpSp>
        <p:nvGrpSpPr>
          <p:cNvPr id="7" name="Group 6"/>
          <p:cNvGrpSpPr/>
          <p:nvPr/>
        </p:nvGrpSpPr>
        <p:grpSpPr>
          <a:xfrm>
            <a:off x="216024" y="900138"/>
            <a:ext cx="8676456" cy="5553198"/>
            <a:chOff x="72008" y="684114"/>
            <a:chExt cx="8676456" cy="3797399"/>
          </a:xfrm>
        </p:grpSpPr>
        <p:pic>
          <p:nvPicPr>
            <p:cNvPr id="8196" name="Picture 4"/>
            <p:cNvPicPr>
              <a:picLocks noChangeAspect="1" noChangeArrowheads="1"/>
            </p:cNvPicPr>
            <p:nvPr/>
          </p:nvPicPr>
          <p:blipFill>
            <a:blip r:embed="rId3" cstate="print"/>
            <a:srcRect/>
            <a:stretch>
              <a:fillRect/>
            </a:stretch>
          </p:blipFill>
          <p:spPr bwMode="auto">
            <a:xfrm>
              <a:off x="144016" y="684114"/>
              <a:ext cx="8532440" cy="1304726"/>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144016" y="1994743"/>
              <a:ext cx="8604448" cy="354137"/>
            </a:xfrm>
            <a:prstGeom prst="rect">
              <a:avLst/>
            </a:prstGeom>
            <a:noFill/>
            <a:ln w="9525">
              <a:noFill/>
              <a:miter lim="800000"/>
              <a:headEnd/>
              <a:tailEnd/>
            </a:ln>
          </p:spPr>
        </p:pic>
        <p:pic>
          <p:nvPicPr>
            <p:cNvPr id="8198" name="Picture 6"/>
            <p:cNvPicPr>
              <a:picLocks noChangeAspect="1" noChangeArrowheads="1"/>
            </p:cNvPicPr>
            <p:nvPr/>
          </p:nvPicPr>
          <p:blipFill>
            <a:blip r:embed="rId5" cstate="print"/>
            <a:srcRect/>
            <a:stretch>
              <a:fillRect/>
            </a:stretch>
          </p:blipFill>
          <p:spPr bwMode="auto">
            <a:xfrm>
              <a:off x="72008" y="2376488"/>
              <a:ext cx="8676456" cy="2105025"/>
            </a:xfrm>
            <a:prstGeom prst="rect">
              <a:avLst/>
            </a:prstGeom>
            <a:noFill/>
            <a:ln w="9525">
              <a:noFill/>
              <a:miter lim="800000"/>
              <a:headEnd/>
              <a:tailEnd/>
            </a:ln>
          </p:spPr>
        </p:pic>
      </p:grpSp>
      <p:sp>
        <p:nvSpPr>
          <p:cNvPr id="8" name="TextBox 7"/>
          <p:cNvSpPr txBox="1"/>
          <p:nvPr/>
        </p:nvSpPr>
        <p:spPr>
          <a:xfrm>
            <a:off x="8604448" y="476672"/>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627784" y="116632"/>
            <a:ext cx="6408712" cy="720080"/>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251520" y="1700808"/>
            <a:ext cx="8645613" cy="3744416"/>
          </a:xfrm>
          <a:prstGeom prst="rect">
            <a:avLst/>
          </a:prstGeom>
          <a:noFill/>
          <a:ln w="9525">
            <a:noFill/>
            <a:miter lim="800000"/>
            <a:headEnd/>
            <a:tailEnd/>
          </a:ln>
        </p:spPr>
      </p:pic>
      <p:sp>
        <p:nvSpPr>
          <p:cNvPr id="4" name="TextBox 3"/>
          <p:cNvSpPr txBox="1"/>
          <p:nvPr/>
        </p:nvSpPr>
        <p:spPr>
          <a:xfrm>
            <a:off x="3275856" y="900009"/>
            <a:ext cx="5258171" cy="584775"/>
          </a:xfrm>
          <a:prstGeom prst="rect">
            <a:avLst/>
          </a:prstGeom>
        </p:spPr>
        <p:style>
          <a:lnRef idx="1">
            <a:schemeClr val="accent4"/>
          </a:lnRef>
          <a:fillRef idx="2">
            <a:schemeClr val="accent4"/>
          </a:fillRef>
          <a:effectRef idx="1">
            <a:schemeClr val="accent4"/>
          </a:effectRef>
          <a:fontRef idx="minor">
            <a:schemeClr val="dk1"/>
          </a:fontRef>
        </p:style>
        <p:txBody>
          <a:bodyPr wrap="none" rtlCol="1">
            <a:spAutoFit/>
          </a:bodyPr>
          <a:lstStyle/>
          <a:p>
            <a:r>
              <a:rPr lang="ar-SA" sz="3200" b="1" dirty="0" smtClean="0"/>
              <a:t>تتحسن الصحة للفرد إذا حرص على : </a:t>
            </a:r>
            <a:endParaRPr lang="ar-SA" sz="3200" b="1" dirty="0"/>
          </a:p>
        </p:txBody>
      </p:sp>
      <p:sp>
        <p:nvSpPr>
          <p:cNvPr id="5" name="TextBox 4"/>
          <p:cNvSpPr txBox="1"/>
          <p:nvPr/>
        </p:nvSpPr>
        <p:spPr>
          <a:xfrm>
            <a:off x="8604448" y="951111"/>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70" decel="100000"/>
                                        <p:tgtEl>
                                          <p:spTgt spid="5"/>
                                        </p:tgtEl>
                                      </p:cBhvr>
                                    </p:animEffect>
                                    <p:animScale>
                                      <p:cBhvr>
                                        <p:cTn id="19" dur="770" decel="100000"/>
                                        <p:tgtEl>
                                          <p:spTgt spid="5"/>
                                        </p:tgtEl>
                                      </p:cBhvr>
                                      <p:from x="10000" y="10000"/>
                                      <p:to x="200000" y="450000"/>
                                    </p:animScale>
                                    <p:animScale>
                                      <p:cBhvr>
                                        <p:cTn id="20" dur="1230" accel="100000" fill="hold">
                                          <p:stCondLst>
                                            <p:cond delay="770"/>
                                          </p:stCondLst>
                                        </p:cTn>
                                        <p:tgtEl>
                                          <p:spTgt spid="5"/>
                                        </p:tgtEl>
                                      </p:cBhvr>
                                      <p:from x="200000" y="450000"/>
                                      <p:to x="100000" y="100000"/>
                                    </p:animScale>
                                    <p:set>
                                      <p:cBhvr>
                                        <p:cTn id="21" dur="770" fill="hold"/>
                                        <p:tgtEl>
                                          <p:spTgt spid="5"/>
                                        </p:tgtEl>
                                        <p:attrNameLst>
                                          <p:attrName>ppt_x</p:attrName>
                                        </p:attrNameLst>
                                      </p:cBhvr>
                                      <p:to>
                                        <p:strVal val="(0.5)"/>
                                      </p:to>
                                    </p:set>
                                    <p:anim from="(0.5)" to="(#ppt_x)" calcmode="lin" valueType="num">
                                      <p:cBhvr>
                                        <p:cTn id="22" dur="1230" accel="100000" fill="hold">
                                          <p:stCondLst>
                                            <p:cond delay="770"/>
                                          </p:stCondLst>
                                        </p:cTn>
                                        <p:tgtEl>
                                          <p:spTgt spid="5"/>
                                        </p:tgtEl>
                                        <p:attrNameLst>
                                          <p:attrName>ppt_x</p:attrName>
                                        </p:attrNameLst>
                                      </p:cBhvr>
                                    </p:anim>
                                    <p:set>
                                      <p:cBhvr>
                                        <p:cTn id="23" dur="770" fill="hold"/>
                                        <p:tgtEl>
                                          <p:spTgt spid="5"/>
                                        </p:tgtEl>
                                        <p:attrNameLst>
                                          <p:attrName>ppt_y</p:attrName>
                                        </p:attrNameLst>
                                      </p:cBhvr>
                                      <p:to>
                                        <p:strVal val="(#ppt_y+0.4)"/>
                                      </p:to>
                                    </p:set>
                                    <p:anim from="(#ppt_y+0.4)" to="(#ppt_y)" calcmode="lin" valueType="num">
                                      <p:cBhvr>
                                        <p:cTn id="24" dur="1230" accel="100000" fill="hold">
                                          <p:stCondLst>
                                            <p:cond delay="770"/>
                                          </p:stCondLst>
                                        </p:cTn>
                                        <p:tgtEl>
                                          <p:spTgt spid="5"/>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770" decel="100000"/>
                                        <p:tgtEl>
                                          <p:spTgt spid="4"/>
                                        </p:tgtEl>
                                      </p:cBhvr>
                                    </p:animEffect>
                                    <p:animScale>
                                      <p:cBhvr>
                                        <p:cTn id="30" dur="770" decel="100000"/>
                                        <p:tgtEl>
                                          <p:spTgt spid="4"/>
                                        </p:tgtEl>
                                      </p:cBhvr>
                                      <p:from x="10000" y="10000"/>
                                      <p:to x="200000" y="450000"/>
                                    </p:animScale>
                                    <p:animScale>
                                      <p:cBhvr>
                                        <p:cTn id="31" dur="1230" accel="100000" fill="hold">
                                          <p:stCondLst>
                                            <p:cond delay="770"/>
                                          </p:stCondLst>
                                        </p:cTn>
                                        <p:tgtEl>
                                          <p:spTgt spid="4"/>
                                        </p:tgtEl>
                                      </p:cBhvr>
                                      <p:from x="200000" y="450000"/>
                                      <p:to x="100000" y="100000"/>
                                    </p:animScale>
                                    <p:set>
                                      <p:cBhvr>
                                        <p:cTn id="32" dur="770" fill="hold"/>
                                        <p:tgtEl>
                                          <p:spTgt spid="4"/>
                                        </p:tgtEl>
                                        <p:attrNameLst>
                                          <p:attrName>ppt_x</p:attrName>
                                        </p:attrNameLst>
                                      </p:cBhvr>
                                      <p:to>
                                        <p:strVal val="(0.5)"/>
                                      </p:to>
                                    </p:set>
                                    <p:anim from="(0.5)" to="(#ppt_x)" calcmode="lin" valueType="num">
                                      <p:cBhvr>
                                        <p:cTn id="33" dur="1230" accel="100000" fill="hold">
                                          <p:stCondLst>
                                            <p:cond delay="770"/>
                                          </p:stCondLst>
                                        </p:cTn>
                                        <p:tgtEl>
                                          <p:spTgt spid="4"/>
                                        </p:tgtEl>
                                        <p:attrNameLst>
                                          <p:attrName>ppt_x</p:attrName>
                                        </p:attrNameLst>
                                      </p:cBhvr>
                                    </p:anim>
                                    <p:set>
                                      <p:cBhvr>
                                        <p:cTn id="34" dur="770" fill="hold"/>
                                        <p:tgtEl>
                                          <p:spTgt spid="4"/>
                                        </p:tgtEl>
                                        <p:attrNameLst>
                                          <p:attrName>ppt_y</p:attrName>
                                        </p:attrNameLst>
                                      </p:cBhvr>
                                      <p:to>
                                        <p:strVal val="(#ppt_y+0.4)"/>
                                      </p:to>
                                    </p:set>
                                    <p:anim from="(#ppt_y+0.4)" to="(#ppt_y)" calcmode="lin" valueType="num">
                                      <p:cBhvr>
                                        <p:cTn id="35" dur="1230" accel="100000" fill="hold">
                                          <p:stCondLst>
                                            <p:cond delay="770"/>
                                          </p:stCondLst>
                                        </p:cTn>
                                        <p:tgtEl>
                                          <p:spTgt spid="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9218"/>
                                        </p:tgtEl>
                                        <p:attrNameLst>
                                          <p:attrName>style.visibility</p:attrName>
                                        </p:attrNameLst>
                                      </p:cBhvr>
                                      <p:to>
                                        <p:strVal val="visible"/>
                                      </p:to>
                                    </p:set>
                                    <p:animEffect transition="in" filter="fade">
                                      <p:cBhvr>
                                        <p:cTn id="40" dur="770" decel="100000"/>
                                        <p:tgtEl>
                                          <p:spTgt spid="9218"/>
                                        </p:tgtEl>
                                      </p:cBhvr>
                                    </p:animEffect>
                                    <p:animScale>
                                      <p:cBhvr>
                                        <p:cTn id="41" dur="770" decel="100000"/>
                                        <p:tgtEl>
                                          <p:spTgt spid="9218"/>
                                        </p:tgtEl>
                                      </p:cBhvr>
                                      <p:from x="10000" y="10000"/>
                                      <p:to x="200000" y="450000"/>
                                    </p:animScale>
                                    <p:animScale>
                                      <p:cBhvr>
                                        <p:cTn id="42" dur="1230" accel="100000" fill="hold">
                                          <p:stCondLst>
                                            <p:cond delay="770"/>
                                          </p:stCondLst>
                                        </p:cTn>
                                        <p:tgtEl>
                                          <p:spTgt spid="9218"/>
                                        </p:tgtEl>
                                      </p:cBhvr>
                                      <p:from x="200000" y="450000"/>
                                      <p:to x="100000" y="100000"/>
                                    </p:animScale>
                                    <p:set>
                                      <p:cBhvr>
                                        <p:cTn id="43" dur="770" fill="hold"/>
                                        <p:tgtEl>
                                          <p:spTgt spid="9218"/>
                                        </p:tgtEl>
                                        <p:attrNameLst>
                                          <p:attrName>ppt_x</p:attrName>
                                        </p:attrNameLst>
                                      </p:cBhvr>
                                      <p:to>
                                        <p:strVal val="(0.5)"/>
                                      </p:to>
                                    </p:set>
                                    <p:anim from="(0.5)" to="(#ppt_x)" calcmode="lin" valueType="num">
                                      <p:cBhvr>
                                        <p:cTn id="44" dur="1230" accel="100000" fill="hold">
                                          <p:stCondLst>
                                            <p:cond delay="770"/>
                                          </p:stCondLst>
                                        </p:cTn>
                                        <p:tgtEl>
                                          <p:spTgt spid="9218"/>
                                        </p:tgtEl>
                                        <p:attrNameLst>
                                          <p:attrName>ppt_x</p:attrName>
                                        </p:attrNameLst>
                                      </p:cBhvr>
                                    </p:anim>
                                    <p:set>
                                      <p:cBhvr>
                                        <p:cTn id="45" dur="770" fill="hold"/>
                                        <p:tgtEl>
                                          <p:spTgt spid="9218"/>
                                        </p:tgtEl>
                                        <p:attrNameLst>
                                          <p:attrName>ppt_y</p:attrName>
                                        </p:attrNameLst>
                                      </p:cBhvr>
                                      <p:to>
                                        <p:strVal val="(#ppt_y+0.4)"/>
                                      </p:to>
                                    </p:set>
                                    <p:anim from="(#ppt_y+0.4)" to="(#ppt_y)" calcmode="lin" valueType="num">
                                      <p:cBhvr>
                                        <p:cTn id="46" dur="1230" accel="100000" fill="hold">
                                          <p:stCondLst>
                                            <p:cond delay="770"/>
                                          </p:stCondLst>
                                        </p:cTn>
                                        <p:tgtEl>
                                          <p:spTgt spid="921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58341136"/>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525525152"/>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  00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866257772"/>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401763" y="116632"/>
            <a:ext cx="6562725" cy="584448"/>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3601194" y="3068960"/>
            <a:ext cx="5435302" cy="584448"/>
          </a:xfrm>
          <a:prstGeom prst="rect">
            <a:avLst/>
          </a:prstGeom>
          <a:noFill/>
          <a:ln w="9525">
            <a:noFill/>
            <a:miter lim="800000"/>
            <a:headEnd/>
            <a:tailEnd/>
          </a:ln>
        </p:spPr>
      </p:pic>
      <p:grpSp>
        <p:nvGrpSpPr>
          <p:cNvPr id="9" name="Group 8"/>
          <p:cNvGrpSpPr/>
          <p:nvPr/>
        </p:nvGrpSpPr>
        <p:grpSpPr>
          <a:xfrm>
            <a:off x="432048" y="620688"/>
            <a:ext cx="8460432" cy="2376264"/>
            <a:chOff x="432048" y="620688"/>
            <a:chExt cx="8460432" cy="2376264"/>
          </a:xfrm>
        </p:grpSpPr>
        <p:grpSp>
          <p:nvGrpSpPr>
            <p:cNvPr id="6" name="Group 5"/>
            <p:cNvGrpSpPr/>
            <p:nvPr/>
          </p:nvGrpSpPr>
          <p:grpSpPr>
            <a:xfrm>
              <a:off x="432048" y="764704"/>
              <a:ext cx="8460432" cy="2232248"/>
              <a:chOff x="432048" y="764704"/>
              <a:chExt cx="8460432" cy="1659632"/>
            </a:xfrm>
          </p:grpSpPr>
          <p:pic>
            <p:nvPicPr>
              <p:cNvPr id="10244" name="Picture 4"/>
              <p:cNvPicPr>
                <a:picLocks noChangeAspect="1" noChangeArrowheads="1"/>
              </p:cNvPicPr>
              <p:nvPr/>
            </p:nvPicPr>
            <p:blipFill>
              <a:blip r:embed="rId4" cstate="print"/>
              <a:srcRect/>
              <a:stretch>
                <a:fillRect/>
              </a:stretch>
            </p:blipFill>
            <p:spPr bwMode="auto">
              <a:xfrm>
                <a:off x="2339752" y="764704"/>
                <a:ext cx="5600700" cy="247650"/>
              </a:xfrm>
              <a:prstGeom prst="rect">
                <a:avLst/>
              </a:prstGeom>
              <a:noFill/>
              <a:ln w="9525">
                <a:noFill/>
                <a:miter lim="800000"/>
                <a:headEnd/>
                <a:tailEnd/>
              </a:ln>
            </p:spPr>
          </p:pic>
          <p:pic>
            <p:nvPicPr>
              <p:cNvPr id="10245" name="Picture 5"/>
              <p:cNvPicPr>
                <a:picLocks noChangeAspect="1" noChangeArrowheads="1"/>
              </p:cNvPicPr>
              <p:nvPr/>
            </p:nvPicPr>
            <p:blipFill>
              <a:blip r:embed="rId5" cstate="print"/>
              <a:srcRect/>
              <a:stretch>
                <a:fillRect/>
              </a:stretch>
            </p:blipFill>
            <p:spPr bwMode="auto">
              <a:xfrm>
                <a:off x="432048" y="1052736"/>
                <a:ext cx="8460432" cy="1371600"/>
              </a:xfrm>
              <a:prstGeom prst="rect">
                <a:avLst/>
              </a:prstGeom>
              <a:noFill/>
              <a:ln w="9525">
                <a:noFill/>
                <a:miter lim="800000"/>
                <a:headEnd/>
                <a:tailEnd/>
              </a:ln>
            </p:spPr>
          </p:pic>
        </p:grpSp>
        <p:sp>
          <p:nvSpPr>
            <p:cNvPr id="7" name="TextBox 6"/>
            <p:cNvSpPr txBox="1"/>
            <p:nvPr/>
          </p:nvSpPr>
          <p:spPr>
            <a:xfrm>
              <a:off x="8130405" y="620688"/>
              <a:ext cx="442750"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1/</a:t>
              </a:r>
              <a:endParaRPr lang="ar-SA" sz="2400" b="1" dirty="0"/>
            </a:p>
          </p:txBody>
        </p:sp>
        <p:sp>
          <p:nvSpPr>
            <p:cNvPr id="8" name="TextBox 7"/>
            <p:cNvSpPr txBox="1"/>
            <p:nvPr/>
          </p:nvSpPr>
          <p:spPr>
            <a:xfrm>
              <a:off x="8100392" y="1095127"/>
              <a:ext cx="64807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1">
              <a:spAutoFit/>
            </a:bodyPr>
            <a:lstStyle/>
            <a:p>
              <a:r>
                <a:rPr lang="ar-SA" sz="2400" b="1" dirty="0" smtClean="0"/>
                <a:t>2/</a:t>
              </a:r>
              <a:endParaRPr lang="ar-SA" sz="2400" b="1" dirty="0"/>
            </a:p>
          </p:txBody>
        </p:sp>
      </p:grpSp>
      <p:grpSp>
        <p:nvGrpSpPr>
          <p:cNvPr id="16" name="Group 15"/>
          <p:cNvGrpSpPr/>
          <p:nvPr/>
        </p:nvGrpSpPr>
        <p:grpSpPr>
          <a:xfrm>
            <a:off x="216024" y="3700264"/>
            <a:ext cx="8244408" cy="2321024"/>
            <a:chOff x="144016" y="3628256"/>
            <a:chExt cx="8244408" cy="1862311"/>
          </a:xfrm>
        </p:grpSpPr>
        <p:pic>
          <p:nvPicPr>
            <p:cNvPr id="10247" name="Picture 7"/>
            <p:cNvPicPr>
              <a:picLocks noChangeAspect="1" noChangeArrowheads="1"/>
            </p:cNvPicPr>
            <p:nvPr/>
          </p:nvPicPr>
          <p:blipFill>
            <a:blip r:embed="rId6" cstate="print"/>
            <a:srcRect/>
            <a:stretch>
              <a:fillRect/>
            </a:stretch>
          </p:blipFill>
          <p:spPr bwMode="auto">
            <a:xfrm>
              <a:off x="144016" y="3628256"/>
              <a:ext cx="8172400" cy="448816"/>
            </a:xfrm>
            <a:prstGeom prst="rect">
              <a:avLst/>
            </a:prstGeom>
            <a:noFill/>
            <a:ln w="9525">
              <a:noFill/>
              <a:miter lim="800000"/>
              <a:headEnd/>
              <a:tailEnd/>
            </a:ln>
          </p:spPr>
        </p:pic>
        <p:pic>
          <p:nvPicPr>
            <p:cNvPr id="10248" name="Picture 8"/>
            <p:cNvPicPr>
              <a:picLocks noChangeAspect="1" noChangeArrowheads="1"/>
            </p:cNvPicPr>
            <p:nvPr/>
          </p:nvPicPr>
          <p:blipFill>
            <a:blip r:embed="rId7" cstate="print"/>
            <a:srcRect/>
            <a:stretch>
              <a:fillRect/>
            </a:stretch>
          </p:blipFill>
          <p:spPr bwMode="auto">
            <a:xfrm>
              <a:off x="5111824" y="4005064"/>
              <a:ext cx="3276600" cy="348233"/>
            </a:xfrm>
            <a:prstGeom prst="rect">
              <a:avLst/>
            </a:prstGeom>
            <a:noFill/>
            <a:ln w="9525">
              <a:noFill/>
              <a:miter lim="800000"/>
              <a:headEnd/>
              <a:tailEnd/>
            </a:ln>
          </p:spPr>
        </p:pic>
        <p:pic>
          <p:nvPicPr>
            <p:cNvPr id="10249" name="Picture 9"/>
            <p:cNvPicPr>
              <a:picLocks noChangeAspect="1" noChangeArrowheads="1"/>
            </p:cNvPicPr>
            <p:nvPr/>
          </p:nvPicPr>
          <p:blipFill>
            <a:blip r:embed="rId8" cstate="print"/>
            <a:srcRect/>
            <a:stretch>
              <a:fillRect/>
            </a:stretch>
          </p:blipFill>
          <p:spPr bwMode="auto">
            <a:xfrm>
              <a:off x="2123728" y="4367386"/>
              <a:ext cx="6248400" cy="429766"/>
            </a:xfrm>
            <a:prstGeom prst="rect">
              <a:avLst/>
            </a:prstGeom>
            <a:noFill/>
            <a:ln w="9525">
              <a:noFill/>
              <a:miter lim="800000"/>
              <a:headEnd/>
              <a:tailEnd/>
            </a:ln>
          </p:spPr>
        </p:pic>
        <p:pic>
          <p:nvPicPr>
            <p:cNvPr id="10250" name="Picture 10"/>
            <p:cNvPicPr>
              <a:picLocks noChangeAspect="1" noChangeArrowheads="1"/>
            </p:cNvPicPr>
            <p:nvPr/>
          </p:nvPicPr>
          <p:blipFill>
            <a:blip r:embed="rId9" cstate="print"/>
            <a:srcRect/>
            <a:stretch>
              <a:fillRect/>
            </a:stretch>
          </p:blipFill>
          <p:spPr bwMode="auto">
            <a:xfrm>
              <a:off x="3614604" y="4761334"/>
              <a:ext cx="4714875" cy="395858"/>
            </a:xfrm>
            <a:prstGeom prst="rect">
              <a:avLst/>
            </a:prstGeom>
            <a:noFill/>
            <a:ln w="9525">
              <a:noFill/>
              <a:miter lim="800000"/>
              <a:headEnd/>
              <a:tailEnd/>
            </a:ln>
          </p:spPr>
        </p:pic>
        <p:pic>
          <p:nvPicPr>
            <p:cNvPr id="10251" name="Picture 11"/>
            <p:cNvPicPr>
              <a:picLocks noChangeAspect="1" noChangeArrowheads="1"/>
            </p:cNvPicPr>
            <p:nvPr/>
          </p:nvPicPr>
          <p:blipFill>
            <a:blip r:embed="rId10" cstate="print"/>
            <a:srcRect/>
            <a:stretch>
              <a:fillRect/>
            </a:stretch>
          </p:blipFill>
          <p:spPr bwMode="auto">
            <a:xfrm>
              <a:off x="262508" y="5157192"/>
              <a:ext cx="8125916" cy="333375"/>
            </a:xfrm>
            <a:prstGeom prst="rect">
              <a:avLst/>
            </a:prstGeom>
            <a:noFill/>
            <a:ln w="9525">
              <a:noFill/>
              <a:miter lim="800000"/>
              <a:headEnd/>
              <a:tailEnd/>
            </a:ln>
          </p:spPr>
        </p:pic>
      </p:grpSp>
      <p:sp>
        <p:nvSpPr>
          <p:cNvPr id="17" name="TextBox 16"/>
          <p:cNvSpPr txBox="1"/>
          <p:nvPr/>
        </p:nvSpPr>
        <p:spPr>
          <a:xfrm>
            <a:off x="8604448" y="620688"/>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18" name="TextBox 17"/>
          <p:cNvSpPr txBox="1"/>
          <p:nvPr/>
        </p:nvSpPr>
        <p:spPr>
          <a:xfrm>
            <a:off x="8532440" y="3645024"/>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from="(-#ppt_w/2)" to="(#ppt_x)" calcmode="lin" valueType="num">
                                      <p:cBhvr>
                                        <p:cTn id="7" dur="600" fill="hold">
                                          <p:stCondLst>
                                            <p:cond delay="0"/>
                                          </p:stCondLst>
                                        </p:cTn>
                                        <p:tgtEl>
                                          <p:spTgt spid="10242"/>
                                        </p:tgtEl>
                                        <p:attrNameLst>
                                          <p:attrName>ppt_x</p:attrName>
                                        </p:attrNameLst>
                                      </p:cBhvr>
                                    </p:anim>
                                    <p:anim from="0" to="-1.0" calcmode="lin" valueType="num">
                                      <p:cBhvr>
                                        <p:cTn id="8" dur="200" decel="50000" autoRev="1" fill="hold">
                                          <p:stCondLst>
                                            <p:cond delay="600"/>
                                          </p:stCondLst>
                                        </p:cTn>
                                        <p:tgtEl>
                                          <p:spTgt spid="10242"/>
                                        </p:tgtEl>
                                        <p:attrNameLst>
                                          <p:attrName>xshear</p:attrName>
                                        </p:attrNameLst>
                                      </p:cBhvr>
                                    </p:anim>
                                    <p:animScale>
                                      <p:cBhvr>
                                        <p:cTn id="9" dur="200" decel="100000" autoRev="1" fill="hold">
                                          <p:stCondLst>
                                            <p:cond delay="600"/>
                                          </p:stCondLst>
                                        </p:cTn>
                                        <p:tgtEl>
                                          <p:spTgt spid="10242"/>
                                        </p:tgtEl>
                                      </p:cBhvr>
                                      <p:from x="100000" y="100000"/>
                                      <p:to x="80000" y="100000"/>
                                    </p:animScale>
                                    <p:anim by="(#ppt_h/3+#ppt_w*0.1)" calcmode="lin" valueType="num">
                                      <p:cBhvr additive="sum">
                                        <p:cTn id="10" dur="200" decel="100000" autoRev="1" fill="hold">
                                          <p:stCondLst>
                                            <p:cond delay="600"/>
                                          </p:stCondLst>
                                        </p:cTn>
                                        <p:tgtEl>
                                          <p:spTgt spid="1024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from="(-#ppt_w/2)" to="(#ppt_x)" calcmode="lin" valueType="num">
                                      <p:cBhvr>
                                        <p:cTn id="15" dur="600" fill="hold">
                                          <p:stCondLst>
                                            <p:cond delay="0"/>
                                          </p:stCondLst>
                                        </p:cTn>
                                        <p:tgtEl>
                                          <p:spTgt spid="17"/>
                                        </p:tgtEl>
                                        <p:attrNameLst>
                                          <p:attrName>ppt_x</p:attrName>
                                        </p:attrNameLst>
                                      </p:cBhvr>
                                    </p:anim>
                                    <p:anim from="0" to="-1.0" calcmode="lin" valueType="num">
                                      <p:cBhvr>
                                        <p:cTn id="16" dur="200" decel="50000" autoRev="1" fill="hold">
                                          <p:stCondLst>
                                            <p:cond delay="600"/>
                                          </p:stCondLst>
                                        </p:cTn>
                                        <p:tgtEl>
                                          <p:spTgt spid="17"/>
                                        </p:tgtEl>
                                        <p:attrNameLst>
                                          <p:attrName>xshear</p:attrName>
                                        </p:attrNameLst>
                                      </p:cBhvr>
                                    </p:anim>
                                    <p:animScale>
                                      <p:cBhvr>
                                        <p:cTn id="17" dur="200" decel="100000" autoRev="1" fill="hold">
                                          <p:stCondLst>
                                            <p:cond delay="600"/>
                                          </p:stCondLst>
                                        </p:cTn>
                                        <p:tgtEl>
                                          <p:spTgt spid="17"/>
                                        </p:tgtEl>
                                      </p:cBhvr>
                                      <p:from x="100000" y="100000"/>
                                      <p:to x="80000" y="100000"/>
                                    </p:animScale>
                                    <p:anim by="(#ppt_h/3+#ppt_w*0.1)" calcmode="lin" valueType="num">
                                      <p:cBhvr additive="sum">
                                        <p:cTn id="18" dur="200" decel="100000" autoRev="1" fill="hold">
                                          <p:stCondLst>
                                            <p:cond delay="600"/>
                                          </p:stCondLst>
                                        </p:cTn>
                                        <p:tgtEl>
                                          <p:spTgt spid="17"/>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from="(-#ppt_w/2)" to="(#ppt_x)" calcmode="lin" valueType="num">
                                      <p:cBhvr>
                                        <p:cTn id="23" dur="600" fill="hold">
                                          <p:stCondLst>
                                            <p:cond delay="0"/>
                                          </p:stCondLst>
                                        </p:cTn>
                                        <p:tgtEl>
                                          <p:spTgt spid="9"/>
                                        </p:tgtEl>
                                        <p:attrNameLst>
                                          <p:attrName>ppt_x</p:attrName>
                                        </p:attrNameLst>
                                      </p:cBhvr>
                                    </p:anim>
                                    <p:anim from="0" to="-1.0" calcmode="lin" valueType="num">
                                      <p:cBhvr>
                                        <p:cTn id="24" dur="200" decel="50000" autoRev="1" fill="hold">
                                          <p:stCondLst>
                                            <p:cond delay="600"/>
                                          </p:stCondLst>
                                        </p:cTn>
                                        <p:tgtEl>
                                          <p:spTgt spid="9"/>
                                        </p:tgtEl>
                                        <p:attrNameLst>
                                          <p:attrName>xshear</p:attrName>
                                        </p:attrNameLst>
                                      </p:cBhvr>
                                    </p:anim>
                                    <p:animScale>
                                      <p:cBhvr>
                                        <p:cTn id="25" dur="200" decel="100000" autoRev="1" fill="hold">
                                          <p:stCondLst>
                                            <p:cond delay="600"/>
                                          </p:stCondLst>
                                        </p:cTn>
                                        <p:tgtEl>
                                          <p:spTgt spid="9"/>
                                        </p:tgtEl>
                                      </p:cBhvr>
                                      <p:from x="100000" y="100000"/>
                                      <p:to x="80000" y="100000"/>
                                    </p:animScale>
                                    <p:anim by="(#ppt_h/3+#ppt_w*0.1)" calcmode="lin" valueType="num">
                                      <p:cBhvr additive="sum">
                                        <p:cTn id="26" dur="200" decel="100000" autoRev="1" fill="hold">
                                          <p:stCondLst>
                                            <p:cond delay="600"/>
                                          </p:stCondLst>
                                        </p:cTn>
                                        <p:tgtEl>
                                          <p:spTgt spid="9"/>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10243"/>
                                        </p:tgtEl>
                                        <p:attrNameLst>
                                          <p:attrName>style.visibility</p:attrName>
                                        </p:attrNameLst>
                                      </p:cBhvr>
                                      <p:to>
                                        <p:strVal val="visible"/>
                                      </p:to>
                                    </p:set>
                                    <p:anim from="(-#ppt_w/2)" to="(#ppt_x)" calcmode="lin" valueType="num">
                                      <p:cBhvr>
                                        <p:cTn id="31" dur="600" fill="hold">
                                          <p:stCondLst>
                                            <p:cond delay="0"/>
                                          </p:stCondLst>
                                        </p:cTn>
                                        <p:tgtEl>
                                          <p:spTgt spid="10243"/>
                                        </p:tgtEl>
                                        <p:attrNameLst>
                                          <p:attrName>ppt_x</p:attrName>
                                        </p:attrNameLst>
                                      </p:cBhvr>
                                    </p:anim>
                                    <p:anim from="0" to="-1.0" calcmode="lin" valueType="num">
                                      <p:cBhvr>
                                        <p:cTn id="32" dur="200" decel="50000" autoRev="1" fill="hold">
                                          <p:stCondLst>
                                            <p:cond delay="600"/>
                                          </p:stCondLst>
                                        </p:cTn>
                                        <p:tgtEl>
                                          <p:spTgt spid="10243"/>
                                        </p:tgtEl>
                                        <p:attrNameLst>
                                          <p:attrName>xshear</p:attrName>
                                        </p:attrNameLst>
                                      </p:cBhvr>
                                    </p:anim>
                                    <p:animScale>
                                      <p:cBhvr>
                                        <p:cTn id="33" dur="200" decel="100000" autoRev="1" fill="hold">
                                          <p:stCondLst>
                                            <p:cond delay="600"/>
                                          </p:stCondLst>
                                        </p:cTn>
                                        <p:tgtEl>
                                          <p:spTgt spid="10243"/>
                                        </p:tgtEl>
                                      </p:cBhvr>
                                      <p:from x="100000" y="100000"/>
                                      <p:to x="80000" y="100000"/>
                                    </p:animScale>
                                    <p:anim by="(#ppt_h/3+#ppt_w*0.1)" calcmode="lin" valueType="num">
                                      <p:cBhvr additive="sum">
                                        <p:cTn id="34" dur="200" decel="100000" autoRev="1" fill="hold">
                                          <p:stCondLst>
                                            <p:cond delay="600"/>
                                          </p:stCondLst>
                                        </p:cTn>
                                        <p:tgtEl>
                                          <p:spTgt spid="10243"/>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from="(-#ppt_w/2)" to="(#ppt_x)" calcmode="lin" valueType="num">
                                      <p:cBhvr>
                                        <p:cTn id="39" dur="600" fill="hold">
                                          <p:stCondLst>
                                            <p:cond delay="0"/>
                                          </p:stCondLst>
                                        </p:cTn>
                                        <p:tgtEl>
                                          <p:spTgt spid="18"/>
                                        </p:tgtEl>
                                        <p:attrNameLst>
                                          <p:attrName>ppt_x</p:attrName>
                                        </p:attrNameLst>
                                      </p:cBhvr>
                                    </p:anim>
                                    <p:anim from="0" to="-1.0" calcmode="lin" valueType="num">
                                      <p:cBhvr>
                                        <p:cTn id="40" dur="200" decel="50000" autoRev="1" fill="hold">
                                          <p:stCondLst>
                                            <p:cond delay="600"/>
                                          </p:stCondLst>
                                        </p:cTn>
                                        <p:tgtEl>
                                          <p:spTgt spid="18"/>
                                        </p:tgtEl>
                                        <p:attrNameLst>
                                          <p:attrName>xshear</p:attrName>
                                        </p:attrNameLst>
                                      </p:cBhvr>
                                    </p:anim>
                                    <p:animScale>
                                      <p:cBhvr>
                                        <p:cTn id="41" dur="200" decel="100000" autoRev="1" fill="hold">
                                          <p:stCondLst>
                                            <p:cond delay="600"/>
                                          </p:stCondLst>
                                        </p:cTn>
                                        <p:tgtEl>
                                          <p:spTgt spid="18"/>
                                        </p:tgtEl>
                                      </p:cBhvr>
                                      <p:from x="100000" y="100000"/>
                                      <p:to x="80000" y="100000"/>
                                    </p:animScale>
                                    <p:anim by="(#ppt_h/3+#ppt_w*0.1)" calcmode="lin" valueType="num">
                                      <p:cBhvr additive="sum">
                                        <p:cTn id="42" dur="200" decel="100000" autoRev="1" fill="hold">
                                          <p:stCondLst>
                                            <p:cond delay="600"/>
                                          </p:stCondLst>
                                        </p:cTn>
                                        <p:tgtEl>
                                          <p:spTgt spid="18"/>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from="(-#ppt_w/2)" to="(#ppt_x)" calcmode="lin" valueType="num">
                                      <p:cBhvr>
                                        <p:cTn id="47" dur="600" fill="hold">
                                          <p:stCondLst>
                                            <p:cond delay="0"/>
                                          </p:stCondLst>
                                        </p:cTn>
                                        <p:tgtEl>
                                          <p:spTgt spid="16"/>
                                        </p:tgtEl>
                                        <p:attrNameLst>
                                          <p:attrName>ppt_x</p:attrName>
                                        </p:attrNameLst>
                                      </p:cBhvr>
                                    </p:anim>
                                    <p:anim from="0" to="-1.0" calcmode="lin" valueType="num">
                                      <p:cBhvr>
                                        <p:cTn id="48" dur="200" decel="50000" autoRev="1" fill="hold">
                                          <p:stCondLst>
                                            <p:cond delay="600"/>
                                          </p:stCondLst>
                                        </p:cTn>
                                        <p:tgtEl>
                                          <p:spTgt spid="16"/>
                                        </p:tgtEl>
                                        <p:attrNameLst>
                                          <p:attrName>xshear</p:attrName>
                                        </p:attrNameLst>
                                      </p:cBhvr>
                                    </p:anim>
                                    <p:animScale>
                                      <p:cBhvr>
                                        <p:cTn id="49" dur="200" decel="100000" autoRev="1" fill="hold">
                                          <p:stCondLst>
                                            <p:cond delay="600"/>
                                          </p:stCondLst>
                                        </p:cTn>
                                        <p:tgtEl>
                                          <p:spTgt spid="16"/>
                                        </p:tgtEl>
                                      </p:cBhvr>
                                      <p:from x="100000" y="100000"/>
                                      <p:to x="80000" y="100000"/>
                                    </p:animScale>
                                    <p:anim by="(#ppt_h/3+#ppt_w*0.1)" calcmode="lin" valueType="num">
                                      <p:cBhvr additive="sum">
                                        <p:cTn id="50" dur="200" decel="100000" autoRev="1" fill="hold">
                                          <p:stCondLst>
                                            <p:cond delay="600"/>
                                          </p:stCondLst>
                                        </p:cTn>
                                        <p:tgtEl>
                                          <p:spTgt spid="1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19530513"/>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697088" y="116632"/>
            <a:ext cx="6339408" cy="565398"/>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288032" y="764704"/>
            <a:ext cx="8532440" cy="1198042"/>
          </a:xfrm>
          <a:prstGeom prst="rect">
            <a:avLst/>
          </a:prstGeom>
          <a:noFill/>
          <a:ln w="9525">
            <a:noFill/>
            <a:miter lim="800000"/>
            <a:headEnd/>
            <a:tailEnd/>
          </a:ln>
        </p:spPr>
      </p:pic>
      <p:sp>
        <p:nvSpPr>
          <p:cNvPr id="4" name="TextBox 3"/>
          <p:cNvSpPr txBox="1"/>
          <p:nvPr/>
        </p:nvSpPr>
        <p:spPr>
          <a:xfrm>
            <a:off x="8604448" y="807095"/>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4000" decel="100000"/>
                                        <p:tgtEl>
                                          <p:spTgt spid="11266"/>
                                        </p:tgtEl>
                                      </p:cBhvr>
                                    </p:animEffect>
                                    <p:anim calcmode="lin" valueType="num">
                                      <p:cBhvr>
                                        <p:cTn id="8" dur="4000" decel="100000" fill="hold"/>
                                        <p:tgtEl>
                                          <p:spTgt spid="11266"/>
                                        </p:tgtEl>
                                        <p:attrNameLst>
                                          <p:attrName>style.rotation</p:attrName>
                                        </p:attrNameLst>
                                      </p:cBhvr>
                                      <p:tavLst>
                                        <p:tav tm="0">
                                          <p:val>
                                            <p:fltVal val="-90"/>
                                          </p:val>
                                        </p:tav>
                                        <p:tav tm="100000">
                                          <p:val>
                                            <p:fltVal val="0"/>
                                          </p:val>
                                        </p:tav>
                                      </p:tavLst>
                                    </p:anim>
                                    <p:anim calcmode="lin" valueType="num">
                                      <p:cBhvr>
                                        <p:cTn id="9" dur="4000" decel="100000" fill="hold"/>
                                        <p:tgtEl>
                                          <p:spTgt spid="11266"/>
                                        </p:tgtEl>
                                        <p:attrNameLst>
                                          <p:attrName>ppt_x</p:attrName>
                                        </p:attrNameLst>
                                      </p:cBhvr>
                                      <p:tavLst>
                                        <p:tav tm="0">
                                          <p:val>
                                            <p:strVal val="#ppt_x+0.4"/>
                                          </p:val>
                                        </p:tav>
                                        <p:tav tm="100000">
                                          <p:val>
                                            <p:strVal val="#ppt_x-0.05"/>
                                          </p:val>
                                        </p:tav>
                                      </p:tavLst>
                                    </p:anim>
                                    <p:anim calcmode="lin" valueType="num">
                                      <p:cBhvr>
                                        <p:cTn id="10" dur="4000" decel="100000" fill="hold"/>
                                        <p:tgtEl>
                                          <p:spTgt spid="11266"/>
                                        </p:tgtEl>
                                        <p:attrNameLst>
                                          <p:attrName>ppt_y</p:attrName>
                                        </p:attrNameLst>
                                      </p:cBhvr>
                                      <p:tavLst>
                                        <p:tav tm="0">
                                          <p:val>
                                            <p:strVal val="#ppt_y-0.4"/>
                                          </p:val>
                                        </p:tav>
                                        <p:tav tm="100000">
                                          <p:val>
                                            <p:strVal val="#ppt_y+0.1"/>
                                          </p:val>
                                        </p:tav>
                                      </p:tavLst>
                                    </p:anim>
                                    <p:anim calcmode="lin" valueType="num">
                                      <p:cBhvr>
                                        <p:cTn id="11" dur="1000" accel="100000" fill="hold">
                                          <p:stCondLst>
                                            <p:cond delay="4000"/>
                                          </p:stCondLst>
                                        </p:cTn>
                                        <p:tgtEl>
                                          <p:spTgt spid="11266"/>
                                        </p:tgtEl>
                                        <p:attrNameLst>
                                          <p:attrName>ppt_x</p:attrName>
                                        </p:attrNameLst>
                                      </p:cBhvr>
                                      <p:tavLst>
                                        <p:tav tm="0">
                                          <p:val>
                                            <p:strVal val="#ppt_x-0.05"/>
                                          </p:val>
                                        </p:tav>
                                        <p:tav tm="100000">
                                          <p:val>
                                            <p:strVal val="#ppt_x"/>
                                          </p:val>
                                        </p:tav>
                                      </p:tavLst>
                                    </p:anim>
                                    <p:anim calcmode="lin" valueType="num">
                                      <p:cBhvr>
                                        <p:cTn id="12" dur="1000" accel="100000" fill="hold">
                                          <p:stCondLst>
                                            <p:cond delay="4000"/>
                                          </p:stCondLst>
                                        </p:cTn>
                                        <p:tgtEl>
                                          <p:spTgt spid="1126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4000" decel="100000"/>
                                        <p:tgtEl>
                                          <p:spTgt spid="4"/>
                                        </p:tgtEl>
                                      </p:cBhvr>
                                    </p:animEffect>
                                    <p:anim calcmode="lin" valueType="num">
                                      <p:cBhvr>
                                        <p:cTn id="18" dur="4000" decel="100000" fill="hold"/>
                                        <p:tgtEl>
                                          <p:spTgt spid="4"/>
                                        </p:tgtEl>
                                        <p:attrNameLst>
                                          <p:attrName>style.rotation</p:attrName>
                                        </p:attrNameLst>
                                      </p:cBhvr>
                                      <p:tavLst>
                                        <p:tav tm="0">
                                          <p:val>
                                            <p:fltVal val="-90"/>
                                          </p:val>
                                        </p:tav>
                                        <p:tav tm="100000">
                                          <p:val>
                                            <p:fltVal val="0"/>
                                          </p:val>
                                        </p:tav>
                                      </p:tavLst>
                                    </p:anim>
                                    <p:anim calcmode="lin" valueType="num">
                                      <p:cBhvr>
                                        <p:cTn id="19" dur="4000" decel="100000" fill="hold"/>
                                        <p:tgtEl>
                                          <p:spTgt spid="4"/>
                                        </p:tgtEl>
                                        <p:attrNameLst>
                                          <p:attrName>ppt_x</p:attrName>
                                        </p:attrNameLst>
                                      </p:cBhvr>
                                      <p:tavLst>
                                        <p:tav tm="0">
                                          <p:val>
                                            <p:strVal val="#ppt_x+0.4"/>
                                          </p:val>
                                        </p:tav>
                                        <p:tav tm="100000">
                                          <p:val>
                                            <p:strVal val="#ppt_x-0.05"/>
                                          </p:val>
                                        </p:tav>
                                      </p:tavLst>
                                    </p:anim>
                                    <p:anim calcmode="lin" valueType="num">
                                      <p:cBhvr>
                                        <p:cTn id="20" dur="4000" decel="100000" fill="hold"/>
                                        <p:tgtEl>
                                          <p:spTgt spid="4"/>
                                        </p:tgtEl>
                                        <p:attrNameLst>
                                          <p:attrName>ppt_y</p:attrName>
                                        </p:attrNameLst>
                                      </p:cBhvr>
                                      <p:tavLst>
                                        <p:tav tm="0">
                                          <p:val>
                                            <p:strVal val="#ppt_y-0.4"/>
                                          </p:val>
                                        </p:tav>
                                        <p:tav tm="100000">
                                          <p:val>
                                            <p:strVal val="#ppt_y+0.1"/>
                                          </p:val>
                                        </p:tav>
                                      </p:tavLst>
                                    </p:anim>
                                    <p:anim calcmode="lin" valueType="num">
                                      <p:cBhvr>
                                        <p:cTn id="21" dur="1000" accel="100000" fill="hold">
                                          <p:stCondLst>
                                            <p:cond delay="4000"/>
                                          </p:stCondLst>
                                        </p:cTn>
                                        <p:tgtEl>
                                          <p:spTgt spid="4"/>
                                        </p:tgtEl>
                                        <p:attrNameLst>
                                          <p:attrName>ppt_x</p:attrName>
                                        </p:attrNameLst>
                                      </p:cBhvr>
                                      <p:tavLst>
                                        <p:tav tm="0">
                                          <p:val>
                                            <p:strVal val="#ppt_x-0.05"/>
                                          </p:val>
                                        </p:tav>
                                        <p:tav tm="100000">
                                          <p:val>
                                            <p:strVal val="#ppt_x"/>
                                          </p:val>
                                        </p:tav>
                                      </p:tavLst>
                                    </p:anim>
                                    <p:anim calcmode="lin" valueType="num">
                                      <p:cBhvr>
                                        <p:cTn id="22" dur="1000" accel="100000" fill="hold">
                                          <p:stCondLst>
                                            <p:cond delay="40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1267"/>
                                        </p:tgtEl>
                                        <p:attrNameLst>
                                          <p:attrName>style.visibility</p:attrName>
                                        </p:attrNameLst>
                                      </p:cBhvr>
                                      <p:to>
                                        <p:strVal val="visible"/>
                                      </p:to>
                                    </p:set>
                                    <p:animEffect transition="in" filter="fade">
                                      <p:cBhvr>
                                        <p:cTn id="27" dur="4000" decel="100000"/>
                                        <p:tgtEl>
                                          <p:spTgt spid="11267"/>
                                        </p:tgtEl>
                                      </p:cBhvr>
                                    </p:animEffect>
                                    <p:anim calcmode="lin" valueType="num">
                                      <p:cBhvr>
                                        <p:cTn id="28" dur="4000" decel="100000" fill="hold"/>
                                        <p:tgtEl>
                                          <p:spTgt spid="11267"/>
                                        </p:tgtEl>
                                        <p:attrNameLst>
                                          <p:attrName>style.rotation</p:attrName>
                                        </p:attrNameLst>
                                      </p:cBhvr>
                                      <p:tavLst>
                                        <p:tav tm="0">
                                          <p:val>
                                            <p:fltVal val="-90"/>
                                          </p:val>
                                        </p:tav>
                                        <p:tav tm="100000">
                                          <p:val>
                                            <p:fltVal val="0"/>
                                          </p:val>
                                        </p:tav>
                                      </p:tavLst>
                                    </p:anim>
                                    <p:anim calcmode="lin" valueType="num">
                                      <p:cBhvr>
                                        <p:cTn id="29" dur="4000" decel="100000" fill="hold"/>
                                        <p:tgtEl>
                                          <p:spTgt spid="11267"/>
                                        </p:tgtEl>
                                        <p:attrNameLst>
                                          <p:attrName>ppt_x</p:attrName>
                                        </p:attrNameLst>
                                      </p:cBhvr>
                                      <p:tavLst>
                                        <p:tav tm="0">
                                          <p:val>
                                            <p:strVal val="#ppt_x+0.4"/>
                                          </p:val>
                                        </p:tav>
                                        <p:tav tm="100000">
                                          <p:val>
                                            <p:strVal val="#ppt_x-0.05"/>
                                          </p:val>
                                        </p:tav>
                                      </p:tavLst>
                                    </p:anim>
                                    <p:anim calcmode="lin" valueType="num">
                                      <p:cBhvr>
                                        <p:cTn id="30" dur="4000" decel="100000" fill="hold"/>
                                        <p:tgtEl>
                                          <p:spTgt spid="11267"/>
                                        </p:tgtEl>
                                        <p:attrNameLst>
                                          <p:attrName>ppt_y</p:attrName>
                                        </p:attrNameLst>
                                      </p:cBhvr>
                                      <p:tavLst>
                                        <p:tav tm="0">
                                          <p:val>
                                            <p:strVal val="#ppt_y-0.4"/>
                                          </p:val>
                                        </p:tav>
                                        <p:tav tm="100000">
                                          <p:val>
                                            <p:strVal val="#ppt_y+0.1"/>
                                          </p:val>
                                        </p:tav>
                                      </p:tavLst>
                                    </p:anim>
                                    <p:anim calcmode="lin" valueType="num">
                                      <p:cBhvr>
                                        <p:cTn id="31" dur="1000" accel="100000" fill="hold">
                                          <p:stCondLst>
                                            <p:cond delay="4000"/>
                                          </p:stCondLst>
                                        </p:cTn>
                                        <p:tgtEl>
                                          <p:spTgt spid="11267"/>
                                        </p:tgtEl>
                                        <p:attrNameLst>
                                          <p:attrName>ppt_x</p:attrName>
                                        </p:attrNameLst>
                                      </p:cBhvr>
                                      <p:tavLst>
                                        <p:tav tm="0">
                                          <p:val>
                                            <p:strVal val="#ppt_x-0.05"/>
                                          </p:val>
                                        </p:tav>
                                        <p:tav tm="100000">
                                          <p:val>
                                            <p:strVal val="#ppt_x"/>
                                          </p:val>
                                        </p:tav>
                                      </p:tavLst>
                                    </p:anim>
                                    <p:anim calcmode="lin" valueType="num">
                                      <p:cBhvr>
                                        <p:cTn id="32" dur="1000" accel="100000" fill="hold">
                                          <p:stCondLst>
                                            <p:cond delay="4000"/>
                                          </p:stCondLst>
                                        </p:cTn>
                                        <p:tgtEl>
                                          <p:spTgt spid="1126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44946" y="-27384"/>
            <a:ext cx="8591550" cy="1020118"/>
          </a:xfrm>
          <a:prstGeom prst="rect">
            <a:avLst/>
          </a:prstGeom>
          <a:noFill/>
          <a:ln w="9525">
            <a:noFill/>
            <a:miter lim="800000"/>
            <a:headEnd/>
            <a:tailEnd/>
          </a:ln>
        </p:spPr>
      </p:pic>
      <p:grpSp>
        <p:nvGrpSpPr>
          <p:cNvPr id="7" name="Group 6"/>
          <p:cNvGrpSpPr/>
          <p:nvPr/>
        </p:nvGrpSpPr>
        <p:grpSpPr>
          <a:xfrm>
            <a:off x="288032" y="1311151"/>
            <a:ext cx="8748464" cy="4998169"/>
            <a:chOff x="288032" y="1311151"/>
            <a:chExt cx="8748464" cy="4998169"/>
          </a:xfrm>
        </p:grpSpPr>
        <p:sp>
          <p:nvSpPr>
            <p:cNvPr id="4" name="TextBox 3"/>
            <p:cNvSpPr txBox="1"/>
            <p:nvPr/>
          </p:nvSpPr>
          <p:spPr>
            <a:xfrm>
              <a:off x="4802645" y="1311151"/>
              <a:ext cx="4233851"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يدل على سماحة وعظمة الإسلام حيث : </a:t>
              </a:r>
              <a:endParaRPr lang="ar-SA" sz="2400" b="1" dirty="0"/>
            </a:p>
          </p:txBody>
        </p:sp>
        <p:grpSp>
          <p:nvGrpSpPr>
            <p:cNvPr id="6" name="Group 5"/>
            <p:cNvGrpSpPr/>
            <p:nvPr/>
          </p:nvGrpSpPr>
          <p:grpSpPr>
            <a:xfrm>
              <a:off x="288032" y="1848026"/>
              <a:ext cx="8736758" cy="4461294"/>
              <a:chOff x="288032" y="1848026"/>
              <a:chExt cx="8736758" cy="4461294"/>
            </a:xfrm>
          </p:grpSpPr>
          <p:pic>
            <p:nvPicPr>
              <p:cNvPr id="12291" name="Picture 3"/>
              <p:cNvPicPr>
                <a:picLocks noChangeAspect="1" noChangeArrowheads="1"/>
              </p:cNvPicPr>
              <p:nvPr/>
            </p:nvPicPr>
            <p:blipFill>
              <a:blip r:embed="rId3" cstate="print"/>
              <a:srcRect/>
              <a:stretch>
                <a:fillRect/>
              </a:stretch>
            </p:blipFill>
            <p:spPr bwMode="auto">
              <a:xfrm>
                <a:off x="288032" y="1916832"/>
                <a:ext cx="8316416" cy="4392488"/>
              </a:xfrm>
              <a:prstGeom prst="rect">
                <a:avLst/>
              </a:prstGeom>
              <a:noFill/>
              <a:ln w="9525">
                <a:noFill/>
                <a:miter lim="800000"/>
                <a:headEnd/>
                <a:tailEnd/>
              </a:ln>
            </p:spPr>
          </p:pic>
          <p:sp>
            <p:nvSpPr>
              <p:cNvPr id="5" name="TextBox 4"/>
              <p:cNvSpPr txBox="1"/>
              <p:nvPr/>
            </p:nvSpPr>
            <p:spPr>
              <a:xfrm>
                <a:off x="7825423" y="1848026"/>
                <a:ext cx="1199367"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دلنا على :</a:t>
                </a:r>
                <a:endParaRPr lang="ar-SA" sz="2400" b="1" dirty="0"/>
              </a:p>
            </p:txBody>
          </p:sp>
        </p:grpSp>
      </p:grpSp>
      <p:sp>
        <p:nvSpPr>
          <p:cNvPr id="8" name="TextBox 7"/>
          <p:cNvSpPr txBox="1"/>
          <p:nvPr/>
        </p:nvSpPr>
        <p:spPr>
          <a:xfrm>
            <a:off x="8604448" y="807095"/>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2290"/>
                                        </p:tgtEl>
                                        <p:attrNameLst>
                                          <p:attrName>style.visibility</p:attrName>
                                        </p:attrNameLst>
                                      </p:cBhvr>
                                      <p:to>
                                        <p:strVal val="visible"/>
                                      </p:to>
                                    </p:set>
                                    <p:anim calcmode="lin" valueType="num">
                                      <p:cBhvr>
                                        <p:cTn id="7" dur="5000" fill="hold"/>
                                        <p:tgtEl>
                                          <p:spTgt spid="12290"/>
                                        </p:tgtEl>
                                        <p:attrNameLst>
                                          <p:attrName>ppt_w</p:attrName>
                                        </p:attrNameLst>
                                      </p:cBhvr>
                                      <p:tavLst>
                                        <p:tav tm="0">
                                          <p:val>
                                            <p:fltVal val="0"/>
                                          </p:val>
                                        </p:tav>
                                        <p:tav tm="100000">
                                          <p:val>
                                            <p:strVal val="#ppt_w"/>
                                          </p:val>
                                        </p:tav>
                                      </p:tavLst>
                                    </p:anim>
                                    <p:anim calcmode="lin" valueType="num">
                                      <p:cBhvr>
                                        <p:cTn id="8" dur="5000" fill="hold"/>
                                        <p:tgtEl>
                                          <p:spTgt spid="12290"/>
                                        </p:tgtEl>
                                        <p:attrNameLst>
                                          <p:attrName>ppt_h</p:attrName>
                                        </p:attrNameLst>
                                      </p:cBhvr>
                                      <p:tavLst>
                                        <p:tav tm="0">
                                          <p:val>
                                            <p:fltVal val="0"/>
                                          </p:val>
                                        </p:tav>
                                        <p:tav tm="100000">
                                          <p:val>
                                            <p:strVal val="#ppt_h"/>
                                          </p:val>
                                        </p:tav>
                                      </p:tavLst>
                                    </p:anim>
                                    <p:anim calcmode="lin" valueType="num">
                                      <p:cBhvr>
                                        <p:cTn id="9" dur="5000" fill="hold"/>
                                        <p:tgtEl>
                                          <p:spTgt spid="12290"/>
                                        </p:tgtEl>
                                        <p:attrNameLst>
                                          <p:attrName>style.rotation</p:attrName>
                                        </p:attrNameLst>
                                      </p:cBhvr>
                                      <p:tavLst>
                                        <p:tav tm="0">
                                          <p:val>
                                            <p:fltVal val="90"/>
                                          </p:val>
                                        </p:tav>
                                        <p:tav tm="100000">
                                          <p:val>
                                            <p:fltVal val="0"/>
                                          </p:val>
                                        </p:tav>
                                      </p:tavLst>
                                    </p:anim>
                                    <p:animEffect transition="in" filter="fade">
                                      <p:cBhvr>
                                        <p:cTn id="10" dur="5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0" fill="hold"/>
                                        <p:tgtEl>
                                          <p:spTgt spid="8"/>
                                        </p:tgtEl>
                                        <p:attrNameLst>
                                          <p:attrName>ppt_w</p:attrName>
                                        </p:attrNameLst>
                                      </p:cBhvr>
                                      <p:tavLst>
                                        <p:tav tm="0">
                                          <p:val>
                                            <p:fltVal val="0"/>
                                          </p:val>
                                        </p:tav>
                                        <p:tav tm="100000">
                                          <p:val>
                                            <p:strVal val="#ppt_w"/>
                                          </p:val>
                                        </p:tav>
                                      </p:tavLst>
                                    </p:anim>
                                    <p:anim calcmode="lin" valueType="num">
                                      <p:cBhvr>
                                        <p:cTn id="16" dur="5000" fill="hold"/>
                                        <p:tgtEl>
                                          <p:spTgt spid="8"/>
                                        </p:tgtEl>
                                        <p:attrNameLst>
                                          <p:attrName>ppt_h</p:attrName>
                                        </p:attrNameLst>
                                      </p:cBhvr>
                                      <p:tavLst>
                                        <p:tav tm="0">
                                          <p:val>
                                            <p:fltVal val="0"/>
                                          </p:val>
                                        </p:tav>
                                        <p:tav tm="100000">
                                          <p:val>
                                            <p:strVal val="#ppt_h"/>
                                          </p:val>
                                        </p:tav>
                                      </p:tavLst>
                                    </p:anim>
                                    <p:anim calcmode="lin" valueType="num">
                                      <p:cBhvr>
                                        <p:cTn id="17" dur="5000" fill="hold"/>
                                        <p:tgtEl>
                                          <p:spTgt spid="8"/>
                                        </p:tgtEl>
                                        <p:attrNameLst>
                                          <p:attrName>style.rotation</p:attrName>
                                        </p:attrNameLst>
                                      </p:cBhvr>
                                      <p:tavLst>
                                        <p:tav tm="0">
                                          <p:val>
                                            <p:fltVal val="90"/>
                                          </p:val>
                                        </p:tav>
                                        <p:tav tm="100000">
                                          <p:val>
                                            <p:fltVal val="0"/>
                                          </p:val>
                                        </p:tav>
                                      </p:tavLst>
                                    </p:anim>
                                    <p:animEffect transition="in" filter="fade">
                                      <p:cBhvr>
                                        <p:cTn id="18" dur="5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0" fill="hold"/>
                                        <p:tgtEl>
                                          <p:spTgt spid="7"/>
                                        </p:tgtEl>
                                        <p:attrNameLst>
                                          <p:attrName>ppt_w</p:attrName>
                                        </p:attrNameLst>
                                      </p:cBhvr>
                                      <p:tavLst>
                                        <p:tav tm="0">
                                          <p:val>
                                            <p:fltVal val="0"/>
                                          </p:val>
                                        </p:tav>
                                        <p:tav tm="100000">
                                          <p:val>
                                            <p:strVal val="#ppt_w"/>
                                          </p:val>
                                        </p:tav>
                                      </p:tavLst>
                                    </p:anim>
                                    <p:anim calcmode="lin" valueType="num">
                                      <p:cBhvr>
                                        <p:cTn id="24" dur="5000" fill="hold"/>
                                        <p:tgtEl>
                                          <p:spTgt spid="7"/>
                                        </p:tgtEl>
                                        <p:attrNameLst>
                                          <p:attrName>ppt_h</p:attrName>
                                        </p:attrNameLst>
                                      </p:cBhvr>
                                      <p:tavLst>
                                        <p:tav tm="0">
                                          <p:val>
                                            <p:fltVal val="0"/>
                                          </p:val>
                                        </p:tav>
                                        <p:tav tm="100000">
                                          <p:val>
                                            <p:strVal val="#ppt_h"/>
                                          </p:val>
                                        </p:tav>
                                      </p:tavLst>
                                    </p:anim>
                                    <p:anim calcmode="lin" valueType="num">
                                      <p:cBhvr>
                                        <p:cTn id="25" dur="5000" fill="hold"/>
                                        <p:tgtEl>
                                          <p:spTgt spid="7"/>
                                        </p:tgtEl>
                                        <p:attrNameLst>
                                          <p:attrName>style.rotation</p:attrName>
                                        </p:attrNameLst>
                                      </p:cBhvr>
                                      <p:tavLst>
                                        <p:tav tm="0">
                                          <p:val>
                                            <p:fltVal val="90"/>
                                          </p:val>
                                        </p:tav>
                                        <p:tav tm="100000">
                                          <p:val>
                                            <p:fltVal val="0"/>
                                          </p:val>
                                        </p:tav>
                                      </p:tavLst>
                                    </p:anim>
                                    <p:animEffect transition="in" filter="fade">
                                      <p:cBhvr>
                                        <p:cTn id="26"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4945230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74242025"/>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20477340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24525678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6298405" y="188640"/>
            <a:ext cx="2594075" cy="5562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4499993" y="2852936"/>
            <a:ext cx="4392488" cy="504056"/>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78010" y="764704"/>
            <a:ext cx="8526438" cy="1008112"/>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179512" y="1772816"/>
            <a:ext cx="8514358" cy="1057275"/>
          </a:xfrm>
          <a:prstGeom prst="rect">
            <a:avLst/>
          </a:prstGeom>
          <a:noFill/>
          <a:ln w="9525">
            <a:noFill/>
            <a:miter lim="800000"/>
            <a:headEnd/>
            <a:tailEnd/>
          </a:ln>
        </p:spPr>
      </p:pic>
      <p:pic>
        <p:nvPicPr>
          <p:cNvPr id="14343" name="Picture 7"/>
          <p:cNvPicPr>
            <a:picLocks noChangeAspect="1" noChangeArrowheads="1"/>
          </p:cNvPicPr>
          <p:nvPr/>
        </p:nvPicPr>
        <p:blipFill>
          <a:blip r:embed="rId6" cstate="print"/>
          <a:srcRect/>
          <a:stretch>
            <a:fillRect/>
          </a:stretch>
        </p:blipFill>
        <p:spPr bwMode="auto">
          <a:xfrm>
            <a:off x="144016" y="3387849"/>
            <a:ext cx="8820472" cy="1193279"/>
          </a:xfrm>
          <a:prstGeom prst="rect">
            <a:avLst/>
          </a:prstGeom>
          <a:noFill/>
          <a:ln w="9525">
            <a:noFill/>
            <a:miter lim="800000"/>
            <a:headEnd/>
            <a:tailEnd/>
          </a:ln>
        </p:spPr>
      </p:pic>
      <p:sp>
        <p:nvSpPr>
          <p:cNvPr id="7" name="TextBox 6"/>
          <p:cNvSpPr txBox="1"/>
          <p:nvPr/>
        </p:nvSpPr>
        <p:spPr>
          <a:xfrm>
            <a:off x="8604448" y="663079"/>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650330" y="3232732"/>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fade">
                                      <p:cBhvr>
                                        <p:cTn id="22" dur="2000"/>
                                        <p:tgtEl>
                                          <p:spTgt spid="143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39"/>
                                        </p:tgtEl>
                                        <p:attrNameLst>
                                          <p:attrName>style.visibility</p:attrName>
                                        </p:attrNameLst>
                                      </p:cBhvr>
                                      <p:to>
                                        <p:strVal val="visible"/>
                                      </p:to>
                                    </p:set>
                                    <p:animEffect transition="in" filter="fade">
                                      <p:cBhvr>
                                        <p:cTn id="27" dur="2000"/>
                                        <p:tgtEl>
                                          <p:spTgt spid="143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343"/>
                                        </p:tgtEl>
                                        <p:attrNameLst>
                                          <p:attrName>style.visibility</p:attrName>
                                        </p:attrNameLst>
                                      </p:cBhvr>
                                      <p:to>
                                        <p:strVal val="visible"/>
                                      </p:to>
                                    </p:set>
                                    <p:animEffect transition="in" filter="fade">
                                      <p:cBhvr>
                                        <p:cTn id="37" dur="20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6526088" y="116632"/>
            <a:ext cx="2438400" cy="504056"/>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6173663" y="2924944"/>
            <a:ext cx="2790825" cy="507677"/>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107504" y="548680"/>
            <a:ext cx="8748464" cy="2304256"/>
          </a:xfrm>
          <a:prstGeom prst="rect">
            <a:avLst/>
          </a:prstGeom>
          <a:noFill/>
          <a:ln w="9525">
            <a:noFill/>
            <a:miter lim="800000"/>
            <a:headEnd/>
            <a:tailEnd/>
          </a:ln>
        </p:spPr>
      </p:pic>
      <p:pic>
        <p:nvPicPr>
          <p:cNvPr id="15365" name="Picture 5"/>
          <p:cNvPicPr>
            <a:picLocks noChangeAspect="1" noChangeArrowheads="1"/>
          </p:cNvPicPr>
          <p:nvPr/>
        </p:nvPicPr>
        <p:blipFill>
          <a:blip r:embed="rId5" cstate="print"/>
          <a:srcRect/>
          <a:stretch>
            <a:fillRect/>
          </a:stretch>
        </p:blipFill>
        <p:spPr bwMode="auto">
          <a:xfrm>
            <a:off x="1259632" y="3573016"/>
            <a:ext cx="7344816" cy="1944216"/>
          </a:xfrm>
          <a:prstGeom prst="rect">
            <a:avLst/>
          </a:prstGeom>
          <a:noFill/>
          <a:ln w="9525">
            <a:noFill/>
            <a:miter lim="800000"/>
            <a:headEnd/>
            <a:tailEnd/>
          </a:ln>
        </p:spPr>
      </p:pic>
      <p:sp>
        <p:nvSpPr>
          <p:cNvPr id="6" name="TextBox 5"/>
          <p:cNvSpPr txBox="1"/>
          <p:nvPr/>
        </p:nvSpPr>
        <p:spPr>
          <a:xfrm>
            <a:off x="8604448" y="404664"/>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78322" y="3399383"/>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anim calcmode="lin" valueType="num">
                                      <p:cBhvr>
                                        <p:cTn id="8" dur="2000" fill="hold"/>
                                        <p:tgtEl>
                                          <p:spTgt spid="15362"/>
                                        </p:tgtEl>
                                        <p:attrNameLst>
                                          <p:attrName>style.rotation</p:attrName>
                                        </p:attrNameLst>
                                      </p:cBhvr>
                                      <p:tavLst>
                                        <p:tav tm="0">
                                          <p:val>
                                            <p:fltVal val="720"/>
                                          </p:val>
                                        </p:tav>
                                        <p:tav tm="100000">
                                          <p:val>
                                            <p:fltVal val="0"/>
                                          </p:val>
                                        </p:tav>
                                      </p:tavLst>
                                    </p:anim>
                                    <p:anim calcmode="lin" valueType="num">
                                      <p:cBhvr>
                                        <p:cTn id="9" dur="2000" fill="hold"/>
                                        <p:tgtEl>
                                          <p:spTgt spid="15362"/>
                                        </p:tgtEl>
                                        <p:attrNameLst>
                                          <p:attrName>ppt_h</p:attrName>
                                        </p:attrNameLst>
                                      </p:cBhvr>
                                      <p:tavLst>
                                        <p:tav tm="0">
                                          <p:val>
                                            <p:fltVal val="0"/>
                                          </p:val>
                                        </p:tav>
                                        <p:tav tm="100000">
                                          <p:val>
                                            <p:strVal val="#ppt_h"/>
                                          </p:val>
                                        </p:tav>
                                      </p:tavLst>
                                    </p:anim>
                                    <p:anim calcmode="lin" valueType="num">
                                      <p:cBhvr>
                                        <p:cTn id="10" dur="2000" fill="hold"/>
                                        <p:tgtEl>
                                          <p:spTgt spid="1536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15364"/>
                                        </p:tgtEl>
                                        <p:attrNameLst>
                                          <p:attrName>style.visibility</p:attrName>
                                        </p:attrNameLst>
                                      </p:cBhvr>
                                      <p:to>
                                        <p:strVal val="visible"/>
                                      </p:to>
                                    </p:set>
                                    <p:animEffect transition="in" filter="fade">
                                      <p:cBhvr>
                                        <p:cTn id="23" dur="2000"/>
                                        <p:tgtEl>
                                          <p:spTgt spid="15364"/>
                                        </p:tgtEl>
                                      </p:cBhvr>
                                    </p:animEffect>
                                    <p:anim calcmode="lin" valueType="num">
                                      <p:cBhvr>
                                        <p:cTn id="24" dur="2000" fill="hold"/>
                                        <p:tgtEl>
                                          <p:spTgt spid="15364"/>
                                        </p:tgtEl>
                                        <p:attrNameLst>
                                          <p:attrName>style.rotation</p:attrName>
                                        </p:attrNameLst>
                                      </p:cBhvr>
                                      <p:tavLst>
                                        <p:tav tm="0">
                                          <p:val>
                                            <p:fltVal val="720"/>
                                          </p:val>
                                        </p:tav>
                                        <p:tav tm="100000">
                                          <p:val>
                                            <p:fltVal val="0"/>
                                          </p:val>
                                        </p:tav>
                                      </p:tavLst>
                                    </p:anim>
                                    <p:anim calcmode="lin" valueType="num">
                                      <p:cBhvr>
                                        <p:cTn id="25" dur="2000" fill="hold"/>
                                        <p:tgtEl>
                                          <p:spTgt spid="15364"/>
                                        </p:tgtEl>
                                        <p:attrNameLst>
                                          <p:attrName>ppt_h</p:attrName>
                                        </p:attrNameLst>
                                      </p:cBhvr>
                                      <p:tavLst>
                                        <p:tav tm="0">
                                          <p:val>
                                            <p:fltVal val="0"/>
                                          </p:val>
                                        </p:tav>
                                        <p:tav tm="100000">
                                          <p:val>
                                            <p:strVal val="#ppt_h"/>
                                          </p:val>
                                        </p:tav>
                                      </p:tavLst>
                                    </p:anim>
                                    <p:anim calcmode="lin" valueType="num">
                                      <p:cBhvr>
                                        <p:cTn id="26" dur="2000" fill="hold"/>
                                        <p:tgtEl>
                                          <p:spTgt spid="15364"/>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15363"/>
                                        </p:tgtEl>
                                        <p:attrNameLst>
                                          <p:attrName>style.visibility</p:attrName>
                                        </p:attrNameLst>
                                      </p:cBhvr>
                                      <p:to>
                                        <p:strVal val="visible"/>
                                      </p:to>
                                    </p:set>
                                    <p:animEffect transition="in" filter="fade">
                                      <p:cBhvr>
                                        <p:cTn id="31" dur="2000"/>
                                        <p:tgtEl>
                                          <p:spTgt spid="15363"/>
                                        </p:tgtEl>
                                      </p:cBhvr>
                                    </p:animEffect>
                                    <p:anim calcmode="lin" valueType="num">
                                      <p:cBhvr>
                                        <p:cTn id="32" dur="2000" fill="hold"/>
                                        <p:tgtEl>
                                          <p:spTgt spid="15363"/>
                                        </p:tgtEl>
                                        <p:attrNameLst>
                                          <p:attrName>style.rotation</p:attrName>
                                        </p:attrNameLst>
                                      </p:cBhvr>
                                      <p:tavLst>
                                        <p:tav tm="0">
                                          <p:val>
                                            <p:fltVal val="720"/>
                                          </p:val>
                                        </p:tav>
                                        <p:tav tm="100000">
                                          <p:val>
                                            <p:fltVal val="0"/>
                                          </p:val>
                                        </p:tav>
                                      </p:tavLst>
                                    </p:anim>
                                    <p:anim calcmode="lin" valueType="num">
                                      <p:cBhvr>
                                        <p:cTn id="33" dur="2000" fill="hold"/>
                                        <p:tgtEl>
                                          <p:spTgt spid="15363"/>
                                        </p:tgtEl>
                                        <p:attrNameLst>
                                          <p:attrName>ppt_h</p:attrName>
                                        </p:attrNameLst>
                                      </p:cBhvr>
                                      <p:tavLst>
                                        <p:tav tm="0">
                                          <p:val>
                                            <p:fltVal val="0"/>
                                          </p:val>
                                        </p:tav>
                                        <p:tav tm="100000">
                                          <p:val>
                                            <p:strVal val="#ppt_h"/>
                                          </p:val>
                                        </p:tav>
                                      </p:tavLst>
                                    </p:anim>
                                    <p:anim calcmode="lin" valueType="num">
                                      <p:cBhvr>
                                        <p:cTn id="34" dur="2000" fill="hold"/>
                                        <p:tgtEl>
                                          <p:spTgt spid="15363"/>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style.rotation</p:attrName>
                                        </p:attrNameLst>
                                      </p:cBhvr>
                                      <p:tavLst>
                                        <p:tav tm="0">
                                          <p:val>
                                            <p:fltVal val="720"/>
                                          </p:val>
                                        </p:tav>
                                        <p:tav tm="100000">
                                          <p:val>
                                            <p:fltVal val="0"/>
                                          </p:val>
                                        </p:tav>
                                      </p:tavLst>
                                    </p:anim>
                                    <p:anim calcmode="lin" valueType="num">
                                      <p:cBhvr>
                                        <p:cTn id="41" dur="2000" fill="hold"/>
                                        <p:tgtEl>
                                          <p:spTgt spid="7"/>
                                        </p:tgtEl>
                                        <p:attrNameLst>
                                          <p:attrName>ppt_h</p:attrName>
                                        </p:attrNameLst>
                                      </p:cBhvr>
                                      <p:tavLst>
                                        <p:tav tm="0">
                                          <p:val>
                                            <p:fltVal val="0"/>
                                          </p:val>
                                        </p:tav>
                                        <p:tav tm="100000">
                                          <p:val>
                                            <p:strVal val="#ppt_h"/>
                                          </p:val>
                                        </p:tav>
                                      </p:tavLst>
                                    </p:anim>
                                    <p:anim calcmode="lin" valueType="num">
                                      <p:cBhvr>
                                        <p:cTn id="42"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15365"/>
                                        </p:tgtEl>
                                        <p:attrNameLst>
                                          <p:attrName>style.visibility</p:attrName>
                                        </p:attrNameLst>
                                      </p:cBhvr>
                                      <p:to>
                                        <p:strVal val="visible"/>
                                      </p:to>
                                    </p:set>
                                    <p:animEffect transition="in" filter="fade">
                                      <p:cBhvr>
                                        <p:cTn id="47" dur="2000"/>
                                        <p:tgtEl>
                                          <p:spTgt spid="15365"/>
                                        </p:tgtEl>
                                      </p:cBhvr>
                                    </p:animEffect>
                                    <p:anim calcmode="lin" valueType="num">
                                      <p:cBhvr>
                                        <p:cTn id="48" dur="2000" fill="hold"/>
                                        <p:tgtEl>
                                          <p:spTgt spid="15365"/>
                                        </p:tgtEl>
                                        <p:attrNameLst>
                                          <p:attrName>style.rotation</p:attrName>
                                        </p:attrNameLst>
                                      </p:cBhvr>
                                      <p:tavLst>
                                        <p:tav tm="0">
                                          <p:val>
                                            <p:fltVal val="720"/>
                                          </p:val>
                                        </p:tav>
                                        <p:tav tm="100000">
                                          <p:val>
                                            <p:fltVal val="0"/>
                                          </p:val>
                                        </p:tav>
                                      </p:tavLst>
                                    </p:anim>
                                    <p:anim calcmode="lin" valueType="num">
                                      <p:cBhvr>
                                        <p:cTn id="49" dur="2000" fill="hold"/>
                                        <p:tgtEl>
                                          <p:spTgt spid="15365"/>
                                        </p:tgtEl>
                                        <p:attrNameLst>
                                          <p:attrName>ppt_h</p:attrName>
                                        </p:attrNameLst>
                                      </p:cBhvr>
                                      <p:tavLst>
                                        <p:tav tm="0">
                                          <p:val>
                                            <p:fltVal val="0"/>
                                          </p:val>
                                        </p:tav>
                                        <p:tav tm="100000">
                                          <p:val>
                                            <p:strVal val="#ppt_h"/>
                                          </p:val>
                                        </p:tav>
                                      </p:tavLst>
                                    </p:anim>
                                    <p:anim calcmode="lin" valueType="num">
                                      <p:cBhvr>
                                        <p:cTn id="50" dur="2000" fill="hold"/>
                                        <p:tgtEl>
                                          <p:spTgt spid="1536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136039" y="260648"/>
            <a:ext cx="4684433" cy="488782"/>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5724128" y="3212976"/>
            <a:ext cx="3240360" cy="504056"/>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144016" y="836712"/>
            <a:ext cx="8460432" cy="2304256"/>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167059" y="3937223"/>
            <a:ext cx="8509397" cy="2228081"/>
          </a:xfrm>
          <a:prstGeom prst="rect">
            <a:avLst/>
          </a:prstGeom>
          <a:noFill/>
          <a:ln w="9525">
            <a:noFill/>
            <a:miter lim="800000"/>
            <a:headEnd/>
            <a:tailEnd/>
          </a:ln>
        </p:spPr>
      </p:pic>
      <p:sp>
        <p:nvSpPr>
          <p:cNvPr id="6" name="TextBox 5"/>
          <p:cNvSpPr txBox="1"/>
          <p:nvPr/>
        </p:nvSpPr>
        <p:spPr>
          <a:xfrm>
            <a:off x="8604448" y="735087"/>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3759423"/>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anim calcmode="lin" valueType="num">
                                      <p:cBhvr>
                                        <p:cTn id="8" dur="2000" fill="hold"/>
                                        <p:tgtEl>
                                          <p:spTgt spid="16386"/>
                                        </p:tgtEl>
                                        <p:attrNameLst>
                                          <p:attrName>style.rotation</p:attrName>
                                        </p:attrNameLst>
                                      </p:cBhvr>
                                      <p:tavLst>
                                        <p:tav tm="0">
                                          <p:val>
                                            <p:fltVal val="720"/>
                                          </p:val>
                                        </p:tav>
                                        <p:tav tm="100000">
                                          <p:val>
                                            <p:fltVal val="0"/>
                                          </p:val>
                                        </p:tav>
                                      </p:tavLst>
                                    </p:anim>
                                    <p:anim calcmode="lin" valueType="num">
                                      <p:cBhvr>
                                        <p:cTn id="9" dur="2000" fill="hold"/>
                                        <p:tgtEl>
                                          <p:spTgt spid="16386"/>
                                        </p:tgtEl>
                                        <p:attrNameLst>
                                          <p:attrName>ppt_h</p:attrName>
                                        </p:attrNameLst>
                                      </p:cBhvr>
                                      <p:tavLst>
                                        <p:tav tm="0">
                                          <p:val>
                                            <p:fltVal val="0"/>
                                          </p:val>
                                        </p:tav>
                                        <p:tav tm="100000">
                                          <p:val>
                                            <p:strVal val="#ppt_h"/>
                                          </p:val>
                                        </p:tav>
                                      </p:tavLst>
                                    </p:anim>
                                    <p:anim calcmode="lin" valueType="num">
                                      <p:cBhvr>
                                        <p:cTn id="10" dur="2000" fill="hold"/>
                                        <p:tgtEl>
                                          <p:spTgt spid="1638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16388"/>
                                        </p:tgtEl>
                                        <p:attrNameLst>
                                          <p:attrName>style.visibility</p:attrName>
                                        </p:attrNameLst>
                                      </p:cBhvr>
                                      <p:to>
                                        <p:strVal val="visible"/>
                                      </p:to>
                                    </p:set>
                                    <p:animEffect transition="in" filter="fade">
                                      <p:cBhvr>
                                        <p:cTn id="23" dur="2000"/>
                                        <p:tgtEl>
                                          <p:spTgt spid="16388"/>
                                        </p:tgtEl>
                                      </p:cBhvr>
                                    </p:animEffect>
                                    <p:anim calcmode="lin" valueType="num">
                                      <p:cBhvr>
                                        <p:cTn id="24" dur="2000" fill="hold"/>
                                        <p:tgtEl>
                                          <p:spTgt spid="16388"/>
                                        </p:tgtEl>
                                        <p:attrNameLst>
                                          <p:attrName>style.rotation</p:attrName>
                                        </p:attrNameLst>
                                      </p:cBhvr>
                                      <p:tavLst>
                                        <p:tav tm="0">
                                          <p:val>
                                            <p:fltVal val="720"/>
                                          </p:val>
                                        </p:tav>
                                        <p:tav tm="100000">
                                          <p:val>
                                            <p:fltVal val="0"/>
                                          </p:val>
                                        </p:tav>
                                      </p:tavLst>
                                    </p:anim>
                                    <p:anim calcmode="lin" valueType="num">
                                      <p:cBhvr>
                                        <p:cTn id="25" dur="2000" fill="hold"/>
                                        <p:tgtEl>
                                          <p:spTgt spid="16388"/>
                                        </p:tgtEl>
                                        <p:attrNameLst>
                                          <p:attrName>ppt_h</p:attrName>
                                        </p:attrNameLst>
                                      </p:cBhvr>
                                      <p:tavLst>
                                        <p:tav tm="0">
                                          <p:val>
                                            <p:fltVal val="0"/>
                                          </p:val>
                                        </p:tav>
                                        <p:tav tm="100000">
                                          <p:val>
                                            <p:strVal val="#ppt_h"/>
                                          </p:val>
                                        </p:tav>
                                      </p:tavLst>
                                    </p:anim>
                                    <p:anim calcmode="lin" valueType="num">
                                      <p:cBhvr>
                                        <p:cTn id="26" dur="2000" fill="hold"/>
                                        <p:tgtEl>
                                          <p:spTgt spid="16388"/>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16387"/>
                                        </p:tgtEl>
                                        <p:attrNameLst>
                                          <p:attrName>style.visibility</p:attrName>
                                        </p:attrNameLst>
                                      </p:cBhvr>
                                      <p:to>
                                        <p:strVal val="visible"/>
                                      </p:to>
                                    </p:set>
                                    <p:animEffect transition="in" filter="fade">
                                      <p:cBhvr>
                                        <p:cTn id="31" dur="2000"/>
                                        <p:tgtEl>
                                          <p:spTgt spid="16387"/>
                                        </p:tgtEl>
                                      </p:cBhvr>
                                    </p:animEffect>
                                    <p:anim calcmode="lin" valueType="num">
                                      <p:cBhvr>
                                        <p:cTn id="32" dur="2000" fill="hold"/>
                                        <p:tgtEl>
                                          <p:spTgt spid="16387"/>
                                        </p:tgtEl>
                                        <p:attrNameLst>
                                          <p:attrName>style.rotation</p:attrName>
                                        </p:attrNameLst>
                                      </p:cBhvr>
                                      <p:tavLst>
                                        <p:tav tm="0">
                                          <p:val>
                                            <p:fltVal val="720"/>
                                          </p:val>
                                        </p:tav>
                                        <p:tav tm="100000">
                                          <p:val>
                                            <p:fltVal val="0"/>
                                          </p:val>
                                        </p:tav>
                                      </p:tavLst>
                                    </p:anim>
                                    <p:anim calcmode="lin" valueType="num">
                                      <p:cBhvr>
                                        <p:cTn id="33" dur="2000" fill="hold"/>
                                        <p:tgtEl>
                                          <p:spTgt spid="16387"/>
                                        </p:tgtEl>
                                        <p:attrNameLst>
                                          <p:attrName>ppt_h</p:attrName>
                                        </p:attrNameLst>
                                      </p:cBhvr>
                                      <p:tavLst>
                                        <p:tav tm="0">
                                          <p:val>
                                            <p:fltVal val="0"/>
                                          </p:val>
                                        </p:tav>
                                        <p:tav tm="100000">
                                          <p:val>
                                            <p:strVal val="#ppt_h"/>
                                          </p:val>
                                        </p:tav>
                                      </p:tavLst>
                                    </p:anim>
                                    <p:anim calcmode="lin" valueType="num">
                                      <p:cBhvr>
                                        <p:cTn id="34" dur="2000" fill="hold"/>
                                        <p:tgtEl>
                                          <p:spTgt spid="16387"/>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style.rotation</p:attrName>
                                        </p:attrNameLst>
                                      </p:cBhvr>
                                      <p:tavLst>
                                        <p:tav tm="0">
                                          <p:val>
                                            <p:fltVal val="720"/>
                                          </p:val>
                                        </p:tav>
                                        <p:tav tm="100000">
                                          <p:val>
                                            <p:fltVal val="0"/>
                                          </p:val>
                                        </p:tav>
                                      </p:tavLst>
                                    </p:anim>
                                    <p:anim calcmode="lin" valueType="num">
                                      <p:cBhvr>
                                        <p:cTn id="41" dur="2000" fill="hold"/>
                                        <p:tgtEl>
                                          <p:spTgt spid="7"/>
                                        </p:tgtEl>
                                        <p:attrNameLst>
                                          <p:attrName>ppt_h</p:attrName>
                                        </p:attrNameLst>
                                      </p:cBhvr>
                                      <p:tavLst>
                                        <p:tav tm="0">
                                          <p:val>
                                            <p:fltVal val="0"/>
                                          </p:val>
                                        </p:tav>
                                        <p:tav tm="100000">
                                          <p:val>
                                            <p:strVal val="#ppt_h"/>
                                          </p:val>
                                        </p:tav>
                                      </p:tavLst>
                                    </p:anim>
                                    <p:anim calcmode="lin" valueType="num">
                                      <p:cBhvr>
                                        <p:cTn id="42"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16389"/>
                                        </p:tgtEl>
                                        <p:attrNameLst>
                                          <p:attrName>style.visibility</p:attrName>
                                        </p:attrNameLst>
                                      </p:cBhvr>
                                      <p:to>
                                        <p:strVal val="visible"/>
                                      </p:to>
                                    </p:set>
                                    <p:animEffect transition="in" filter="fade">
                                      <p:cBhvr>
                                        <p:cTn id="47" dur="2000"/>
                                        <p:tgtEl>
                                          <p:spTgt spid="16389"/>
                                        </p:tgtEl>
                                      </p:cBhvr>
                                    </p:animEffect>
                                    <p:anim calcmode="lin" valueType="num">
                                      <p:cBhvr>
                                        <p:cTn id="48" dur="2000" fill="hold"/>
                                        <p:tgtEl>
                                          <p:spTgt spid="16389"/>
                                        </p:tgtEl>
                                        <p:attrNameLst>
                                          <p:attrName>style.rotation</p:attrName>
                                        </p:attrNameLst>
                                      </p:cBhvr>
                                      <p:tavLst>
                                        <p:tav tm="0">
                                          <p:val>
                                            <p:fltVal val="720"/>
                                          </p:val>
                                        </p:tav>
                                        <p:tav tm="100000">
                                          <p:val>
                                            <p:fltVal val="0"/>
                                          </p:val>
                                        </p:tav>
                                      </p:tavLst>
                                    </p:anim>
                                    <p:anim calcmode="lin" valueType="num">
                                      <p:cBhvr>
                                        <p:cTn id="49" dur="2000" fill="hold"/>
                                        <p:tgtEl>
                                          <p:spTgt spid="16389"/>
                                        </p:tgtEl>
                                        <p:attrNameLst>
                                          <p:attrName>ppt_h</p:attrName>
                                        </p:attrNameLst>
                                      </p:cBhvr>
                                      <p:tavLst>
                                        <p:tav tm="0">
                                          <p:val>
                                            <p:fltVal val="0"/>
                                          </p:val>
                                        </p:tav>
                                        <p:tav tm="100000">
                                          <p:val>
                                            <p:strVal val="#ppt_h"/>
                                          </p:val>
                                        </p:tav>
                                      </p:tavLst>
                                    </p:anim>
                                    <p:anim calcmode="lin" valueType="num">
                                      <p:cBhvr>
                                        <p:cTn id="50" dur="2000" fill="hold"/>
                                        <p:tgtEl>
                                          <p:spTgt spid="1638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519894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965536323"/>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21965375"/>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170609226"/>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679987856"/>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337265" y="116632"/>
            <a:ext cx="4699231" cy="54625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04048" y="3583682"/>
            <a:ext cx="4032448" cy="49339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2008" y="692696"/>
            <a:ext cx="8388424" cy="288032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305096" y="4077072"/>
            <a:ext cx="8299352" cy="2376264"/>
          </a:xfrm>
          <a:prstGeom prst="rect">
            <a:avLst/>
          </a:prstGeom>
          <a:noFill/>
          <a:ln w="9525">
            <a:noFill/>
            <a:miter lim="800000"/>
            <a:headEnd/>
            <a:tailEnd/>
          </a:ln>
        </p:spPr>
      </p:pic>
      <p:sp>
        <p:nvSpPr>
          <p:cNvPr id="7" name="TextBox 6"/>
          <p:cNvSpPr txBox="1"/>
          <p:nvPr/>
        </p:nvSpPr>
        <p:spPr>
          <a:xfrm>
            <a:off x="8532440" y="663079"/>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32440" y="4263479"/>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1000" fill="hold"/>
                                        <p:tgtEl>
                                          <p:spTgt spid="1028"/>
                                        </p:tgtEl>
                                        <p:attrNameLst>
                                          <p:attrName>ppt_w</p:attrName>
                                        </p:attrNameLst>
                                      </p:cBhvr>
                                      <p:tavLst>
                                        <p:tav tm="0">
                                          <p:val>
                                            <p:strVal val="#ppt_w*0.70"/>
                                          </p:val>
                                        </p:tav>
                                        <p:tav tm="100000">
                                          <p:val>
                                            <p:strVal val="#ppt_w"/>
                                          </p:val>
                                        </p:tav>
                                      </p:tavLst>
                                    </p:anim>
                                    <p:anim calcmode="lin" valueType="num">
                                      <p:cBhvr>
                                        <p:cTn id="22" dur="1000" fill="hold"/>
                                        <p:tgtEl>
                                          <p:spTgt spid="1028"/>
                                        </p:tgtEl>
                                        <p:attrNameLst>
                                          <p:attrName>ppt_h</p:attrName>
                                        </p:attrNameLst>
                                      </p:cBhvr>
                                      <p:tavLst>
                                        <p:tav tm="0">
                                          <p:val>
                                            <p:strVal val="#ppt_h"/>
                                          </p:val>
                                        </p:tav>
                                        <p:tav tm="100000">
                                          <p:val>
                                            <p:strVal val="#ppt_h"/>
                                          </p:val>
                                        </p:tav>
                                      </p:tavLst>
                                    </p:anim>
                                    <p:animEffect transition="in" filter="fade">
                                      <p:cBhvr>
                                        <p:cTn id="23" dur="10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 calcmode="lin" valueType="num">
                                      <p:cBhvr>
                                        <p:cTn id="28" dur="1000" fill="hold"/>
                                        <p:tgtEl>
                                          <p:spTgt spid="1027"/>
                                        </p:tgtEl>
                                        <p:attrNameLst>
                                          <p:attrName>ppt_w</p:attrName>
                                        </p:attrNameLst>
                                      </p:cBhvr>
                                      <p:tavLst>
                                        <p:tav tm="0">
                                          <p:val>
                                            <p:strVal val="#ppt_w*0.70"/>
                                          </p:val>
                                        </p:tav>
                                        <p:tav tm="100000">
                                          <p:val>
                                            <p:strVal val="#ppt_w"/>
                                          </p:val>
                                        </p:tav>
                                      </p:tavLst>
                                    </p:anim>
                                    <p:anim calcmode="lin" valueType="num">
                                      <p:cBhvr>
                                        <p:cTn id="29" dur="1000" fill="hold"/>
                                        <p:tgtEl>
                                          <p:spTgt spid="1027"/>
                                        </p:tgtEl>
                                        <p:attrNameLst>
                                          <p:attrName>ppt_h</p:attrName>
                                        </p:attrNameLst>
                                      </p:cBhvr>
                                      <p:tavLst>
                                        <p:tav tm="0">
                                          <p:val>
                                            <p:strVal val="#ppt_h"/>
                                          </p:val>
                                        </p:tav>
                                        <p:tav tm="100000">
                                          <p:val>
                                            <p:strVal val="#ppt_h"/>
                                          </p:val>
                                        </p:tav>
                                      </p:tavLst>
                                    </p:anim>
                                    <p:animEffect transition="in" filter="fade">
                                      <p:cBhvr>
                                        <p:cTn id="30" dur="10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 calcmode="lin" valueType="num">
                                      <p:cBhvr>
                                        <p:cTn id="42" dur="1000" fill="hold"/>
                                        <p:tgtEl>
                                          <p:spTgt spid="1030"/>
                                        </p:tgtEl>
                                        <p:attrNameLst>
                                          <p:attrName>ppt_w</p:attrName>
                                        </p:attrNameLst>
                                      </p:cBhvr>
                                      <p:tavLst>
                                        <p:tav tm="0">
                                          <p:val>
                                            <p:strVal val="#ppt_w*0.70"/>
                                          </p:val>
                                        </p:tav>
                                        <p:tav tm="100000">
                                          <p:val>
                                            <p:strVal val="#ppt_w"/>
                                          </p:val>
                                        </p:tav>
                                      </p:tavLst>
                                    </p:anim>
                                    <p:anim calcmode="lin" valueType="num">
                                      <p:cBhvr>
                                        <p:cTn id="43" dur="1000" fill="hold"/>
                                        <p:tgtEl>
                                          <p:spTgt spid="1030"/>
                                        </p:tgtEl>
                                        <p:attrNameLst>
                                          <p:attrName>ppt_h</p:attrName>
                                        </p:attrNameLst>
                                      </p:cBhvr>
                                      <p:tavLst>
                                        <p:tav tm="0">
                                          <p:val>
                                            <p:strVal val="#ppt_h"/>
                                          </p:val>
                                        </p:tav>
                                        <p:tav tm="100000">
                                          <p:val>
                                            <p:strVal val="#ppt_h"/>
                                          </p:val>
                                        </p:tav>
                                      </p:tavLst>
                                    </p:anim>
                                    <p:animEffect transition="in" filter="fade">
                                      <p:cBhvr>
                                        <p:cTn id="44"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03849" y="188640"/>
            <a:ext cx="5760640" cy="50405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95536" y="764704"/>
            <a:ext cx="8280920" cy="2448272"/>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4463480" y="3396605"/>
            <a:ext cx="4392488" cy="648072"/>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107504" y="4044677"/>
            <a:ext cx="8532440" cy="2552675"/>
          </a:xfrm>
          <a:prstGeom prst="rect">
            <a:avLst/>
          </a:prstGeom>
          <a:noFill/>
          <a:ln w="9525">
            <a:noFill/>
            <a:miter lim="800000"/>
            <a:headEnd/>
            <a:tailEnd/>
          </a:ln>
        </p:spPr>
      </p:pic>
      <p:sp>
        <p:nvSpPr>
          <p:cNvPr id="6" name="TextBox 5"/>
          <p:cNvSpPr txBox="1"/>
          <p:nvPr/>
        </p:nvSpPr>
        <p:spPr>
          <a:xfrm>
            <a:off x="8598428" y="735087"/>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604448" y="4119463"/>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70" decel="100000"/>
                                        <p:tgtEl>
                                          <p:spTgt spid="2050"/>
                                        </p:tgtEl>
                                      </p:cBhvr>
                                    </p:animEffect>
                                    <p:animScale>
                                      <p:cBhvr>
                                        <p:cTn id="8" dur="770" decel="100000"/>
                                        <p:tgtEl>
                                          <p:spTgt spid="2050"/>
                                        </p:tgtEl>
                                      </p:cBhvr>
                                      <p:from x="10000" y="10000"/>
                                      <p:to x="200000" y="450000"/>
                                    </p:animScale>
                                    <p:animScale>
                                      <p:cBhvr>
                                        <p:cTn id="9" dur="1230" accel="100000" fill="hold">
                                          <p:stCondLst>
                                            <p:cond delay="770"/>
                                          </p:stCondLst>
                                        </p:cTn>
                                        <p:tgtEl>
                                          <p:spTgt spid="2050"/>
                                        </p:tgtEl>
                                      </p:cBhvr>
                                      <p:from x="200000" y="450000"/>
                                      <p:to x="100000" y="100000"/>
                                    </p:animScale>
                                    <p:set>
                                      <p:cBhvr>
                                        <p:cTn id="10" dur="770" fill="hold"/>
                                        <p:tgtEl>
                                          <p:spTgt spid="2050"/>
                                        </p:tgtEl>
                                        <p:attrNameLst>
                                          <p:attrName>ppt_x</p:attrName>
                                        </p:attrNameLst>
                                      </p:cBhvr>
                                      <p:to>
                                        <p:strVal val="(0.5)"/>
                                      </p:to>
                                    </p:set>
                                    <p:anim from="(0.5)" to="(#ppt_x)" calcmode="lin" valueType="num">
                                      <p:cBhvr>
                                        <p:cTn id="11" dur="1230" accel="100000" fill="hold">
                                          <p:stCondLst>
                                            <p:cond delay="770"/>
                                          </p:stCondLst>
                                        </p:cTn>
                                        <p:tgtEl>
                                          <p:spTgt spid="2050"/>
                                        </p:tgtEl>
                                        <p:attrNameLst>
                                          <p:attrName>ppt_x</p:attrName>
                                        </p:attrNameLst>
                                      </p:cBhvr>
                                    </p:anim>
                                    <p:set>
                                      <p:cBhvr>
                                        <p:cTn id="12" dur="770" fill="hold"/>
                                        <p:tgtEl>
                                          <p:spTgt spid="2050"/>
                                        </p:tgtEl>
                                        <p:attrNameLst>
                                          <p:attrName>ppt_y</p:attrName>
                                        </p:attrNameLst>
                                      </p:cBhvr>
                                      <p:to>
                                        <p:strVal val="(#ppt_y+0.4)"/>
                                      </p:to>
                                    </p:set>
                                    <p:anim from="(#ppt_y+0.4)" to="(#ppt_y)" calcmode="lin" valueType="num">
                                      <p:cBhvr>
                                        <p:cTn id="13" dur="1230" accel="100000" fill="hold">
                                          <p:stCondLst>
                                            <p:cond delay="770"/>
                                          </p:stCondLst>
                                        </p:cTn>
                                        <p:tgtEl>
                                          <p:spTgt spid="205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70" decel="100000"/>
                                        <p:tgtEl>
                                          <p:spTgt spid="6"/>
                                        </p:tgtEl>
                                      </p:cBhvr>
                                    </p:animEffect>
                                    <p:animScale>
                                      <p:cBhvr>
                                        <p:cTn id="19" dur="770" decel="100000"/>
                                        <p:tgtEl>
                                          <p:spTgt spid="6"/>
                                        </p:tgtEl>
                                      </p:cBhvr>
                                      <p:from x="10000" y="10000"/>
                                      <p:to x="200000" y="450000"/>
                                    </p:animScale>
                                    <p:animScale>
                                      <p:cBhvr>
                                        <p:cTn id="20" dur="1230" accel="100000" fill="hold">
                                          <p:stCondLst>
                                            <p:cond delay="770"/>
                                          </p:stCondLst>
                                        </p:cTn>
                                        <p:tgtEl>
                                          <p:spTgt spid="6"/>
                                        </p:tgtEl>
                                      </p:cBhvr>
                                      <p:from x="200000" y="450000"/>
                                      <p:to x="100000" y="100000"/>
                                    </p:animScale>
                                    <p:set>
                                      <p:cBhvr>
                                        <p:cTn id="21" dur="770" fill="hold"/>
                                        <p:tgtEl>
                                          <p:spTgt spid="6"/>
                                        </p:tgtEl>
                                        <p:attrNameLst>
                                          <p:attrName>ppt_x</p:attrName>
                                        </p:attrNameLst>
                                      </p:cBhvr>
                                      <p:to>
                                        <p:strVal val="(0.5)"/>
                                      </p:to>
                                    </p:set>
                                    <p:anim from="(0.5)" to="(#ppt_x)" calcmode="lin" valueType="num">
                                      <p:cBhvr>
                                        <p:cTn id="22" dur="1230" accel="100000" fill="hold">
                                          <p:stCondLst>
                                            <p:cond delay="770"/>
                                          </p:stCondLst>
                                        </p:cTn>
                                        <p:tgtEl>
                                          <p:spTgt spid="6"/>
                                        </p:tgtEl>
                                        <p:attrNameLst>
                                          <p:attrName>ppt_x</p:attrName>
                                        </p:attrNameLst>
                                      </p:cBhvr>
                                    </p:anim>
                                    <p:set>
                                      <p:cBhvr>
                                        <p:cTn id="23" dur="770" fill="hold"/>
                                        <p:tgtEl>
                                          <p:spTgt spid="6"/>
                                        </p:tgtEl>
                                        <p:attrNameLst>
                                          <p:attrName>ppt_y</p:attrName>
                                        </p:attrNameLst>
                                      </p:cBhvr>
                                      <p:to>
                                        <p:strVal val="(#ppt_y+0.4)"/>
                                      </p:to>
                                    </p:set>
                                    <p:anim from="(#ppt_y+0.4)" to="(#ppt_y)" calcmode="lin" valueType="num">
                                      <p:cBhvr>
                                        <p:cTn id="24" dur="1230" accel="100000" fill="hold">
                                          <p:stCondLst>
                                            <p:cond delay="770"/>
                                          </p:stCondLst>
                                        </p:cTn>
                                        <p:tgtEl>
                                          <p:spTgt spid="6"/>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fade">
                                      <p:cBhvr>
                                        <p:cTn id="29" dur="770" decel="100000"/>
                                        <p:tgtEl>
                                          <p:spTgt spid="2051"/>
                                        </p:tgtEl>
                                      </p:cBhvr>
                                    </p:animEffect>
                                    <p:animScale>
                                      <p:cBhvr>
                                        <p:cTn id="30" dur="770" decel="100000"/>
                                        <p:tgtEl>
                                          <p:spTgt spid="2051"/>
                                        </p:tgtEl>
                                      </p:cBhvr>
                                      <p:from x="10000" y="10000"/>
                                      <p:to x="200000" y="450000"/>
                                    </p:animScale>
                                    <p:animScale>
                                      <p:cBhvr>
                                        <p:cTn id="31" dur="1230" accel="100000" fill="hold">
                                          <p:stCondLst>
                                            <p:cond delay="770"/>
                                          </p:stCondLst>
                                        </p:cTn>
                                        <p:tgtEl>
                                          <p:spTgt spid="2051"/>
                                        </p:tgtEl>
                                      </p:cBhvr>
                                      <p:from x="200000" y="450000"/>
                                      <p:to x="100000" y="100000"/>
                                    </p:animScale>
                                    <p:set>
                                      <p:cBhvr>
                                        <p:cTn id="32" dur="770" fill="hold"/>
                                        <p:tgtEl>
                                          <p:spTgt spid="2051"/>
                                        </p:tgtEl>
                                        <p:attrNameLst>
                                          <p:attrName>ppt_x</p:attrName>
                                        </p:attrNameLst>
                                      </p:cBhvr>
                                      <p:to>
                                        <p:strVal val="(0.5)"/>
                                      </p:to>
                                    </p:set>
                                    <p:anim from="(0.5)" to="(#ppt_x)" calcmode="lin" valueType="num">
                                      <p:cBhvr>
                                        <p:cTn id="33" dur="1230" accel="100000" fill="hold">
                                          <p:stCondLst>
                                            <p:cond delay="770"/>
                                          </p:stCondLst>
                                        </p:cTn>
                                        <p:tgtEl>
                                          <p:spTgt spid="2051"/>
                                        </p:tgtEl>
                                        <p:attrNameLst>
                                          <p:attrName>ppt_x</p:attrName>
                                        </p:attrNameLst>
                                      </p:cBhvr>
                                    </p:anim>
                                    <p:set>
                                      <p:cBhvr>
                                        <p:cTn id="34" dur="770" fill="hold"/>
                                        <p:tgtEl>
                                          <p:spTgt spid="2051"/>
                                        </p:tgtEl>
                                        <p:attrNameLst>
                                          <p:attrName>ppt_y</p:attrName>
                                        </p:attrNameLst>
                                      </p:cBhvr>
                                      <p:to>
                                        <p:strVal val="(#ppt_y+0.4)"/>
                                      </p:to>
                                    </p:set>
                                    <p:anim from="(#ppt_y+0.4)" to="(#ppt_y)" calcmode="lin" valueType="num">
                                      <p:cBhvr>
                                        <p:cTn id="35" dur="1230" accel="100000" fill="hold">
                                          <p:stCondLst>
                                            <p:cond delay="770"/>
                                          </p:stCondLst>
                                        </p:cTn>
                                        <p:tgtEl>
                                          <p:spTgt spid="2051"/>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70" decel="100000"/>
                                        <p:tgtEl>
                                          <p:spTgt spid="4"/>
                                        </p:tgtEl>
                                      </p:cBhvr>
                                    </p:animEffect>
                                    <p:animScale>
                                      <p:cBhvr>
                                        <p:cTn id="41" dur="770" decel="100000"/>
                                        <p:tgtEl>
                                          <p:spTgt spid="4"/>
                                        </p:tgtEl>
                                      </p:cBhvr>
                                      <p:from x="10000" y="10000"/>
                                      <p:to x="200000" y="450000"/>
                                    </p:animScale>
                                    <p:animScale>
                                      <p:cBhvr>
                                        <p:cTn id="42" dur="1230" accel="100000" fill="hold">
                                          <p:stCondLst>
                                            <p:cond delay="770"/>
                                          </p:stCondLst>
                                        </p:cTn>
                                        <p:tgtEl>
                                          <p:spTgt spid="4"/>
                                        </p:tgtEl>
                                      </p:cBhvr>
                                      <p:from x="200000" y="450000"/>
                                      <p:to x="100000" y="100000"/>
                                    </p:animScale>
                                    <p:set>
                                      <p:cBhvr>
                                        <p:cTn id="43" dur="770" fill="hold"/>
                                        <p:tgtEl>
                                          <p:spTgt spid="4"/>
                                        </p:tgtEl>
                                        <p:attrNameLst>
                                          <p:attrName>ppt_x</p:attrName>
                                        </p:attrNameLst>
                                      </p:cBhvr>
                                      <p:to>
                                        <p:strVal val="(0.5)"/>
                                      </p:to>
                                    </p:set>
                                    <p:anim from="(0.5)" to="(#ppt_x)" calcmode="lin" valueType="num">
                                      <p:cBhvr>
                                        <p:cTn id="44" dur="1230" accel="100000" fill="hold">
                                          <p:stCondLst>
                                            <p:cond delay="770"/>
                                          </p:stCondLst>
                                        </p:cTn>
                                        <p:tgtEl>
                                          <p:spTgt spid="4"/>
                                        </p:tgtEl>
                                        <p:attrNameLst>
                                          <p:attrName>ppt_x</p:attrName>
                                        </p:attrNameLst>
                                      </p:cBhvr>
                                    </p:anim>
                                    <p:set>
                                      <p:cBhvr>
                                        <p:cTn id="45" dur="770" fill="hold"/>
                                        <p:tgtEl>
                                          <p:spTgt spid="4"/>
                                        </p:tgtEl>
                                        <p:attrNameLst>
                                          <p:attrName>ppt_y</p:attrName>
                                        </p:attrNameLst>
                                      </p:cBhvr>
                                      <p:to>
                                        <p:strVal val="(#ppt_y+0.4)"/>
                                      </p:to>
                                    </p:set>
                                    <p:anim from="(#ppt_y+0.4)" to="(#ppt_y)" calcmode="lin" valueType="num">
                                      <p:cBhvr>
                                        <p:cTn id="46" dur="1230" accel="100000" fill="hold">
                                          <p:stCondLst>
                                            <p:cond delay="770"/>
                                          </p:stCondLst>
                                        </p:cTn>
                                        <p:tgtEl>
                                          <p:spTgt spid="4"/>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70" decel="100000"/>
                                        <p:tgtEl>
                                          <p:spTgt spid="7"/>
                                        </p:tgtEl>
                                      </p:cBhvr>
                                    </p:animEffect>
                                    <p:animScale>
                                      <p:cBhvr>
                                        <p:cTn id="52" dur="770" decel="100000"/>
                                        <p:tgtEl>
                                          <p:spTgt spid="7"/>
                                        </p:tgtEl>
                                      </p:cBhvr>
                                      <p:from x="10000" y="10000"/>
                                      <p:to x="200000" y="450000"/>
                                    </p:animScale>
                                    <p:animScale>
                                      <p:cBhvr>
                                        <p:cTn id="53" dur="1230" accel="100000" fill="hold">
                                          <p:stCondLst>
                                            <p:cond delay="770"/>
                                          </p:stCondLst>
                                        </p:cTn>
                                        <p:tgtEl>
                                          <p:spTgt spid="7"/>
                                        </p:tgtEl>
                                      </p:cBhvr>
                                      <p:from x="200000" y="450000"/>
                                      <p:to x="100000" y="100000"/>
                                    </p:animScale>
                                    <p:set>
                                      <p:cBhvr>
                                        <p:cTn id="54" dur="770" fill="hold"/>
                                        <p:tgtEl>
                                          <p:spTgt spid="7"/>
                                        </p:tgtEl>
                                        <p:attrNameLst>
                                          <p:attrName>ppt_x</p:attrName>
                                        </p:attrNameLst>
                                      </p:cBhvr>
                                      <p:to>
                                        <p:strVal val="(0.5)"/>
                                      </p:to>
                                    </p:set>
                                    <p:anim from="(0.5)" to="(#ppt_x)" calcmode="lin" valueType="num">
                                      <p:cBhvr>
                                        <p:cTn id="55" dur="1230" accel="100000" fill="hold">
                                          <p:stCondLst>
                                            <p:cond delay="770"/>
                                          </p:stCondLst>
                                        </p:cTn>
                                        <p:tgtEl>
                                          <p:spTgt spid="7"/>
                                        </p:tgtEl>
                                        <p:attrNameLst>
                                          <p:attrName>ppt_x</p:attrName>
                                        </p:attrNameLst>
                                      </p:cBhvr>
                                    </p:anim>
                                    <p:set>
                                      <p:cBhvr>
                                        <p:cTn id="56" dur="770" fill="hold"/>
                                        <p:tgtEl>
                                          <p:spTgt spid="7"/>
                                        </p:tgtEl>
                                        <p:attrNameLst>
                                          <p:attrName>ppt_y</p:attrName>
                                        </p:attrNameLst>
                                      </p:cBhvr>
                                      <p:to>
                                        <p:strVal val="(#ppt_y+0.4)"/>
                                      </p:to>
                                    </p:set>
                                    <p:anim from="(#ppt_y+0.4)" to="(#ppt_y)" calcmode="lin" valueType="num">
                                      <p:cBhvr>
                                        <p:cTn id="57" dur="1230" accel="100000" fill="hold">
                                          <p:stCondLst>
                                            <p:cond delay="770"/>
                                          </p:stCondLst>
                                        </p:cTn>
                                        <p:tgtEl>
                                          <p:spTgt spid="7"/>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70" decel="100000"/>
                                        <p:tgtEl>
                                          <p:spTgt spid="5"/>
                                        </p:tgtEl>
                                      </p:cBhvr>
                                    </p:animEffect>
                                    <p:animScale>
                                      <p:cBhvr>
                                        <p:cTn id="63" dur="770" decel="100000"/>
                                        <p:tgtEl>
                                          <p:spTgt spid="5"/>
                                        </p:tgtEl>
                                      </p:cBhvr>
                                      <p:from x="10000" y="10000"/>
                                      <p:to x="200000" y="450000"/>
                                    </p:animScale>
                                    <p:animScale>
                                      <p:cBhvr>
                                        <p:cTn id="64" dur="1230" accel="100000" fill="hold">
                                          <p:stCondLst>
                                            <p:cond delay="770"/>
                                          </p:stCondLst>
                                        </p:cTn>
                                        <p:tgtEl>
                                          <p:spTgt spid="5"/>
                                        </p:tgtEl>
                                      </p:cBhvr>
                                      <p:from x="200000" y="450000"/>
                                      <p:to x="100000" y="100000"/>
                                    </p:animScale>
                                    <p:set>
                                      <p:cBhvr>
                                        <p:cTn id="65" dur="770" fill="hold"/>
                                        <p:tgtEl>
                                          <p:spTgt spid="5"/>
                                        </p:tgtEl>
                                        <p:attrNameLst>
                                          <p:attrName>ppt_x</p:attrName>
                                        </p:attrNameLst>
                                      </p:cBhvr>
                                      <p:to>
                                        <p:strVal val="(0.5)"/>
                                      </p:to>
                                    </p:set>
                                    <p:anim from="(0.5)" to="(#ppt_x)" calcmode="lin" valueType="num">
                                      <p:cBhvr>
                                        <p:cTn id="66" dur="1230" accel="100000" fill="hold">
                                          <p:stCondLst>
                                            <p:cond delay="770"/>
                                          </p:stCondLst>
                                        </p:cTn>
                                        <p:tgtEl>
                                          <p:spTgt spid="5"/>
                                        </p:tgtEl>
                                        <p:attrNameLst>
                                          <p:attrName>ppt_x</p:attrName>
                                        </p:attrNameLst>
                                      </p:cBhvr>
                                    </p:anim>
                                    <p:set>
                                      <p:cBhvr>
                                        <p:cTn id="67" dur="770" fill="hold"/>
                                        <p:tgtEl>
                                          <p:spTgt spid="5"/>
                                        </p:tgtEl>
                                        <p:attrNameLst>
                                          <p:attrName>ppt_y</p:attrName>
                                        </p:attrNameLst>
                                      </p:cBhvr>
                                      <p:to>
                                        <p:strVal val="(#ppt_y+0.4)"/>
                                      </p:to>
                                    </p:set>
                                    <p:anim from="(#ppt_y+0.4)" to="(#ppt_y)" calcmode="lin" valueType="num">
                                      <p:cBhvr>
                                        <p:cTn id="68"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042201873"/>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0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171006134"/>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  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8871309"/>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44977363"/>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371894" y="65956"/>
            <a:ext cx="4664602" cy="50405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220072" y="3068960"/>
            <a:ext cx="3672408" cy="576064"/>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251520" y="630188"/>
            <a:ext cx="8172400" cy="2366764"/>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224086" y="3789040"/>
            <a:ext cx="8591948" cy="373074"/>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247082" y="4197085"/>
            <a:ext cx="8591550" cy="259080"/>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4133926" y="4504518"/>
            <a:ext cx="4610100" cy="345440"/>
          </a:xfrm>
          <a:prstGeom prst="rect">
            <a:avLst/>
          </a:prstGeom>
          <a:noFill/>
          <a:ln w="9525">
            <a:noFill/>
            <a:miter lim="800000"/>
            <a:headEnd/>
            <a:tailEnd/>
          </a:ln>
        </p:spPr>
      </p:pic>
      <p:pic>
        <p:nvPicPr>
          <p:cNvPr id="4105" name="Picture 9"/>
          <p:cNvPicPr>
            <a:picLocks noChangeAspect="1" noChangeArrowheads="1"/>
          </p:cNvPicPr>
          <p:nvPr/>
        </p:nvPicPr>
        <p:blipFill>
          <a:blip r:embed="rId8" cstate="print"/>
          <a:srcRect/>
          <a:stretch>
            <a:fillRect/>
          </a:stretch>
        </p:blipFill>
        <p:spPr bwMode="auto">
          <a:xfrm>
            <a:off x="179512" y="4929402"/>
            <a:ext cx="8564514" cy="491819"/>
          </a:xfrm>
          <a:prstGeom prst="rect">
            <a:avLst/>
          </a:prstGeom>
          <a:noFill/>
          <a:ln w="9525">
            <a:noFill/>
            <a:miter lim="800000"/>
            <a:headEnd/>
            <a:tailEnd/>
          </a:ln>
        </p:spPr>
      </p:pic>
      <p:pic>
        <p:nvPicPr>
          <p:cNvPr id="4106" name="Picture 10"/>
          <p:cNvPicPr>
            <a:picLocks noChangeAspect="1" noChangeArrowheads="1"/>
          </p:cNvPicPr>
          <p:nvPr/>
        </p:nvPicPr>
        <p:blipFill>
          <a:blip r:embed="rId9" cstate="print"/>
          <a:srcRect/>
          <a:stretch>
            <a:fillRect/>
          </a:stretch>
        </p:blipFill>
        <p:spPr bwMode="auto">
          <a:xfrm>
            <a:off x="245418" y="5423808"/>
            <a:ext cx="8498608" cy="487068"/>
          </a:xfrm>
          <a:prstGeom prst="rect">
            <a:avLst/>
          </a:prstGeom>
          <a:noFill/>
          <a:ln w="9525">
            <a:noFill/>
            <a:miter lim="800000"/>
            <a:headEnd/>
            <a:tailEnd/>
          </a:ln>
        </p:spPr>
      </p:pic>
      <p:pic>
        <p:nvPicPr>
          <p:cNvPr id="4107" name="Picture 11"/>
          <p:cNvPicPr>
            <a:picLocks noChangeAspect="1" noChangeArrowheads="1"/>
          </p:cNvPicPr>
          <p:nvPr/>
        </p:nvPicPr>
        <p:blipFill>
          <a:blip r:embed="rId10" cstate="print"/>
          <a:srcRect/>
          <a:stretch>
            <a:fillRect/>
          </a:stretch>
        </p:blipFill>
        <p:spPr bwMode="auto">
          <a:xfrm>
            <a:off x="198562" y="5842648"/>
            <a:ext cx="8545464" cy="394664"/>
          </a:xfrm>
          <a:prstGeom prst="rect">
            <a:avLst/>
          </a:prstGeom>
          <a:noFill/>
          <a:ln w="9525">
            <a:noFill/>
            <a:miter lim="800000"/>
            <a:headEnd/>
            <a:tailEnd/>
          </a:ln>
        </p:spPr>
      </p:pic>
      <p:pic>
        <p:nvPicPr>
          <p:cNvPr id="4108" name="Picture 12"/>
          <p:cNvPicPr>
            <a:picLocks noChangeAspect="1" noChangeArrowheads="1"/>
          </p:cNvPicPr>
          <p:nvPr/>
        </p:nvPicPr>
        <p:blipFill>
          <a:blip r:embed="rId11" cstate="print"/>
          <a:srcRect/>
          <a:stretch>
            <a:fillRect/>
          </a:stretch>
        </p:blipFill>
        <p:spPr bwMode="auto">
          <a:xfrm>
            <a:off x="179512" y="6237312"/>
            <a:ext cx="8612510" cy="404664"/>
          </a:xfrm>
          <a:prstGeom prst="rect">
            <a:avLst/>
          </a:prstGeom>
          <a:noFill/>
          <a:ln w="9525">
            <a:noFill/>
            <a:miter lim="800000"/>
            <a:headEnd/>
            <a:tailEnd/>
          </a:ln>
        </p:spPr>
      </p:pic>
      <p:sp>
        <p:nvSpPr>
          <p:cNvPr id="14" name="TextBox 13"/>
          <p:cNvSpPr txBox="1"/>
          <p:nvPr/>
        </p:nvSpPr>
        <p:spPr>
          <a:xfrm>
            <a:off x="8526420" y="591071"/>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15" name="TextBox 14"/>
          <p:cNvSpPr txBox="1"/>
          <p:nvPr/>
        </p:nvSpPr>
        <p:spPr>
          <a:xfrm>
            <a:off x="8604448" y="3429000"/>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70" decel="100000"/>
                                        <p:tgtEl>
                                          <p:spTgt spid="4098"/>
                                        </p:tgtEl>
                                      </p:cBhvr>
                                    </p:animEffect>
                                    <p:animScale>
                                      <p:cBhvr>
                                        <p:cTn id="8" dur="770" decel="100000"/>
                                        <p:tgtEl>
                                          <p:spTgt spid="4098"/>
                                        </p:tgtEl>
                                      </p:cBhvr>
                                      <p:from x="10000" y="10000"/>
                                      <p:to x="200000" y="450000"/>
                                    </p:animScale>
                                    <p:animScale>
                                      <p:cBhvr>
                                        <p:cTn id="9" dur="1230" accel="100000" fill="hold">
                                          <p:stCondLst>
                                            <p:cond delay="770"/>
                                          </p:stCondLst>
                                        </p:cTn>
                                        <p:tgtEl>
                                          <p:spTgt spid="4098"/>
                                        </p:tgtEl>
                                      </p:cBhvr>
                                      <p:from x="200000" y="450000"/>
                                      <p:to x="100000" y="100000"/>
                                    </p:animScale>
                                    <p:set>
                                      <p:cBhvr>
                                        <p:cTn id="10" dur="770" fill="hold"/>
                                        <p:tgtEl>
                                          <p:spTgt spid="4098"/>
                                        </p:tgtEl>
                                        <p:attrNameLst>
                                          <p:attrName>ppt_x</p:attrName>
                                        </p:attrNameLst>
                                      </p:cBhvr>
                                      <p:to>
                                        <p:strVal val="(0.5)"/>
                                      </p:to>
                                    </p:set>
                                    <p:anim from="(0.5)" to="(#ppt_x)" calcmode="lin" valueType="num">
                                      <p:cBhvr>
                                        <p:cTn id="11" dur="1230" accel="100000" fill="hold">
                                          <p:stCondLst>
                                            <p:cond delay="770"/>
                                          </p:stCondLst>
                                        </p:cTn>
                                        <p:tgtEl>
                                          <p:spTgt spid="4098"/>
                                        </p:tgtEl>
                                        <p:attrNameLst>
                                          <p:attrName>ppt_x</p:attrName>
                                        </p:attrNameLst>
                                      </p:cBhvr>
                                    </p:anim>
                                    <p:set>
                                      <p:cBhvr>
                                        <p:cTn id="12" dur="770" fill="hold"/>
                                        <p:tgtEl>
                                          <p:spTgt spid="4098"/>
                                        </p:tgtEl>
                                        <p:attrNameLst>
                                          <p:attrName>ppt_y</p:attrName>
                                        </p:attrNameLst>
                                      </p:cBhvr>
                                      <p:to>
                                        <p:strVal val="(#ppt_y+0.4)"/>
                                      </p:to>
                                    </p:set>
                                    <p:anim from="(#ppt_y+0.4)" to="(#ppt_y)" calcmode="lin" valueType="num">
                                      <p:cBhvr>
                                        <p:cTn id="13" dur="1230" accel="100000" fill="hold">
                                          <p:stCondLst>
                                            <p:cond delay="770"/>
                                          </p:stCondLst>
                                        </p:cTn>
                                        <p:tgtEl>
                                          <p:spTgt spid="409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770" decel="100000"/>
                                        <p:tgtEl>
                                          <p:spTgt spid="14"/>
                                        </p:tgtEl>
                                      </p:cBhvr>
                                    </p:animEffect>
                                    <p:animScale>
                                      <p:cBhvr>
                                        <p:cTn id="19" dur="770" decel="100000"/>
                                        <p:tgtEl>
                                          <p:spTgt spid="14"/>
                                        </p:tgtEl>
                                      </p:cBhvr>
                                      <p:from x="10000" y="10000"/>
                                      <p:to x="200000" y="450000"/>
                                    </p:animScale>
                                    <p:animScale>
                                      <p:cBhvr>
                                        <p:cTn id="20" dur="1230" accel="100000" fill="hold">
                                          <p:stCondLst>
                                            <p:cond delay="770"/>
                                          </p:stCondLst>
                                        </p:cTn>
                                        <p:tgtEl>
                                          <p:spTgt spid="14"/>
                                        </p:tgtEl>
                                      </p:cBhvr>
                                      <p:from x="200000" y="450000"/>
                                      <p:to x="100000" y="100000"/>
                                    </p:animScale>
                                    <p:set>
                                      <p:cBhvr>
                                        <p:cTn id="21" dur="770" fill="hold"/>
                                        <p:tgtEl>
                                          <p:spTgt spid="14"/>
                                        </p:tgtEl>
                                        <p:attrNameLst>
                                          <p:attrName>ppt_x</p:attrName>
                                        </p:attrNameLst>
                                      </p:cBhvr>
                                      <p:to>
                                        <p:strVal val="(0.5)"/>
                                      </p:to>
                                    </p:set>
                                    <p:anim from="(0.5)" to="(#ppt_x)" calcmode="lin" valueType="num">
                                      <p:cBhvr>
                                        <p:cTn id="22" dur="1230" accel="100000" fill="hold">
                                          <p:stCondLst>
                                            <p:cond delay="770"/>
                                          </p:stCondLst>
                                        </p:cTn>
                                        <p:tgtEl>
                                          <p:spTgt spid="14"/>
                                        </p:tgtEl>
                                        <p:attrNameLst>
                                          <p:attrName>ppt_x</p:attrName>
                                        </p:attrNameLst>
                                      </p:cBhvr>
                                    </p:anim>
                                    <p:set>
                                      <p:cBhvr>
                                        <p:cTn id="23" dur="770" fill="hold"/>
                                        <p:tgtEl>
                                          <p:spTgt spid="14"/>
                                        </p:tgtEl>
                                        <p:attrNameLst>
                                          <p:attrName>ppt_y</p:attrName>
                                        </p:attrNameLst>
                                      </p:cBhvr>
                                      <p:to>
                                        <p:strVal val="(#ppt_y+0.4)"/>
                                      </p:to>
                                    </p:set>
                                    <p:anim from="(#ppt_y+0.4)" to="(#ppt_y)" calcmode="lin" valueType="num">
                                      <p:cBhvr>
                                        <p:cTn id="24" dur="1230" accel="100000" fill="hold">
                                          <p:stCondLst>
                                            <p:cond delay="770"/>
                                          </p:stCondLst>
                                        </p:cTn>
                                        <p:tgtEl>
                                          <p:spTgt spid="14"/>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fade">
                                      <p:cBhvr>
                                        <p:cTn id="29" dur="770" decel="100000"/>
                                        <p:tgtEl>
                                          <p:spTgt spid="4100"/>
                                        </p:tgtEl>
                                      </p:cBhvr>
                                    </p:animEffect>
                                    <p:animScale>
                                      <p:cBhvr>
                                        <p:cTn id="30" dur="770" decel="100000"/>
                                        <p:tgtEl>
                                          <p:spTgt spid="4100"/>
                                        </p:tgtEl>
                                      </p:cBhvr>
                                      <p:from x="10000" y="10000"/>
                                      <p:to x="200000" y="450000"/>
                                    </p:animScale>
                                    <p:animScale>
                                      <p:cBhvr>
                                        <p:cTn id="31" dur="1230" accel="100000" fill="hold">
                                          <p:stCondLst>
                                            <p:cond delay="770"/>
                                          </p:stCondLst>
                                        </p:cTn>
                                        <p:tgtEl>
                                          <p:spTgt spid="4100"/>
                                        </p:tgtEl>
                                      </p:cBhvr>
                                      <p:from x="200000" y="450000"/>
                                      <p:to x="100000" y="100000"/>
                                    </p:animScale>
                                    <p:set>
                                      <p:cBhvr>
                                        <p:cTn id="32" dur="770" fill="hold"/>
                                        <p:tgtEl>
                                          <p:spTgt spid="4100"/>
                                        </p:tgtEl>
                                        <p:attrNameLst>
                                          <p:attrName>ppt_x</p:attrName>
                                        </p:attrNameLst>
                                      </p:cBhvr>
                                      <p:to>
                                        <p:strVal val="(0.5)"/>
                                      </p:to>
                                    </p:set>
                                    <p:anim from="(0.5)" to="(#ppt_x)" calcmode="lin" valueType="num">
                                      <p:cBhvr>
                                        <p:cTn id="33" dur="1230" accel="100000" fill="hold">
                                          <p:stCondLst>
                                            <p:cond delay="770"/>
                                          </p:stCondLst>
                                        </p:cTn>
                                        <p:tgtEl>
                                          <p:spTgt spid="4100"/>
                                        </p:tgtEl>
                                        <p:attrNameLst>
                                          <p:attrName>ppt_x</p:attrName>
                                        </p:attrNameLst>
                                      </p:cBhvr>
                                    </p:anim>
                                    <p:set>
                                      <p:cBhvr>
                                        <p:cTn id="34" dur="770" fill="hold"/>
                                        <p:tgtEl>
                                          <p:spTgt spid="4100"/>
                                        </p:tgtEl>
                                        <p:attrNameLst>
                                          <p:attrName>ppt_y</p:attrName>
                                        </p:attrNameLst>
                                      </p:cBhvr>
                                      <p:to>
                                        <p:strVal val="(#ppt_y+0.4)"/>
                                      </p:to>
                                    </p:set>
                                    <p:anim from="(#ppt_y+0.4)" to="(#ppt_y)" calcmode="lin" valueType="num">
                                      <p:cBhvr>
                                        <p:cTn id="35" dur="1230" accel="100000" fill="hold">
                                          <p:stCondLst>
                                            <p:cond delay="770"/>
                                          </p:stCondLst>
                                        </p:cTn>
                                        <p:tgtEl>
                                          <p:spTgt spid="4100"/>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4099"/>
                                        </p:tgtEl>
                                        <p:attrNameLst>
                                          <p:attrName>style.visibility</p:attrName>
                                        </p:attrNameLst>
                                      </p:cBhvr>
                                      <p:to>
                                        <p:strVal val="visible"/>
                                      </p:to>
                                    </p:set>
                                    <p:animEffect transition="in" filter="fade">
                                      <p:cBhvr>
                                        <p:cTn id="40" dur="770" decel="100000"/>
                                        <p:tgtEl>
                                          <p:spTgt spid="4099"/>
                                        </p:tgtEl>
                                      </p:cBhvr>
                                    </p:animEffect>
                                    <p:animScale>
                                      <p:cBhvr>
                                        <p:cTn id="41" dur="770" decel="100000"/>
                                        <p:tgtEl>
                                          <p:spTgt spid="4099"/>
                                        </p:tgtEl>
                                      </p:cBhvr>
                                      <p:from x="10000" y="10000"/>
                                      <p:to x="200000" y="450000"/>
                                    </p:animScale>
                                    <p:animScale>
                                      <p:cBhvr>
                                        <p:cTn id="42" dur="1230" accel="100000" fill="hold">
                                          <p:stCondLst>
                                            <p:cond delay="770"/>
                                          </p:stCondLst>
                                        </p:cTn>
                                        <p:tgtEl>
                                          <p:spTgt spid="4099"/>
                                        </p:tgtEl>
                                      </p:cBhvr>
                                      <p:from x="200000" y="450000"/>
                                      <p:to x="100000" y="100000"/>
                                    </p:animScale>
                                    <p:set>
                                      <p:cBhvr>
                                        <p:cTn id="43" dur="770" fill="hold"/>
                                        <p:tgtEl>
                                          <p:spTgt spid="4099"/>
                                        </p:tgtEl>
                                        <p:attrNameLst>
                                          <p:attrName>ppt_x</p:attrName>
                                        </p:attrNameLst>
                                      </p:cBhvr>
                                      <p:to>
                                        <p:strVal val="(0.5)"/>
                                      </p:to>
                                    </p:set>
                                    <p:anim from="(0.5)" to="(#ppt_x)" calcmode="lin" valueType="num">
                                      <p:cBhvr>
                                        <p:cTn id="44" dur="1230" accel="100000" fill="hold">
                                          <p:stCondLst>
                                            <p:cond delay="770"/>
                                          </p:stCondLst>
                                        </p:cTn>
                                        <p:tgtEl>
                                          <p:spTgt spid="4099"/>
                                        </p:tgtEl>
                                        <p:attrNameLst>
                                          <p:attrName>ppt_x</p:attrName>
                                        </p:attrNameLst>
                                      </p:cBhvr>
                                    </p:anim>
                                    <p:set>
                                      <p:cBhvr>
                                        <p:cTn id="45" dur="770" fill="hold"/>
                                        <p:tgtEl>
                                          <p:spTgt spid="4099"/>
                                        </p:tgtEl>
                                        <p:attrNameLst>
                                          <p:attrName>ppt_y</p:attrName>
                                        </p:attrNameLst>
                                      </p:cBhvr>
                                      <p:to>
                                        <p:strVal val="(#ppt_y+0.4)"/>
                                      </p:to>
                                    </p:set>
                                    <p:anim from="(#ppt_y+0.4)" to="(#ppt_y)" calcmode="lin" valueType="num">
                                      <p:cBhvr>
                                        <p:cTn id="46" dur="1230" accel="100000" fill="hold">
                                          <p:stCondLst>
                                            <p:cond delay="770"/>
                                          </p:stCondLst>
                                        </p:cTn>
                                        <p:tgtEl>
                                          <p:spTgt spid="4099"/>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770" decel="100000"/>
                                        <p:tgtEl>
                                          <p:spTgt spid="15"/>
                                        </p:tgtEl>
                                      </p:cBhvr>
                                    </p:animEffect>
                                    <p:animScale>
                                      <p:cBhvr>
                                        <p:cTn id="52" dur="770" decel="100000"/>
                                        <p:tgtEl>
                                          <p:spTgt spid="15"/>
                                        </p:tgtEl>
                                      </p:cBhvr>
                                      <p:from x="10000" y="10000"/>
                                      <p:to x="200000" y="450000"/>
                                    </p:animScale>
                                    <p:animScale>
                                      <p:cBhvr>
                                        <p:cTn id="53" dur="1230" accel="100000" fill="hold">
                                          <p:stCondLst>
                                            <p:cond delay="770"/>
                                          </p:stCondLst>
                                        </p:cTn>
                                        <p:tgtEl>
                                          <p:spTgt spid="15"/>
                                        </p:tgtEl>
                                      </p:cBhvr>
                                      <p:from x="200000" y="450000"/>
                                      <p:to x="100000" y="100000"/>
                                    </p:animScale>
                                    <p:set>
                                      <p:cBhvr>
                                        <p:cTn id="54" dur="770" fill="hold"/>
                                        <p:tgtEl>
                                          <p:spTgt spid="15"/>
                                        </p:tgtEl>
                                        <p:attrNameLst>
                                          <p:attrName>ppt_x</p:attrName>
                                        </p:attrNameLst>
                                      </p:cBhvr>
                                      <p:to>
                                        <p:strVal val="(0.5)"/>
                                      </p:to>
                                    </p:set>
                                    <p:anim from="(0.5)" to="(#ppt_x)" calcmode="lin" valueType="num">
                                      <p:cBhvr>
                                        <p:cTn id="55" dur="1230" accel="100000" fill="hold">
                                          <p:stCondLst>
                                            <p:cond delay="770"/>
                                          </p:stCondLst>
                                        </p:cTn>
                                        <p:tgtEl>
                                          <p:spTgt spid="15"/>
                                        </p:tgtEl>
                                        <p:attrNameLst>
                                          <p:attrName>ppt_x</p:attrName>
                                        </p:attrNameLst>
                                      </p:cBhvr>
                                    </p:anim>
                                    <p:set>
                                      <p:cBhvr>
                                        <p:cTn id="56" dur="770" fill="hold"/>
                                        <p:tgtEl>
                                          <p:spTgt spid="15"/>
                                        </p:tgtEl>
                                        <p:attrNameLst>
                                          <p:attrName>ppt_y</p:attrName>
                                        </p:attrNameLst>
                                      </p:cBhvr>
                                      <p:to>
                                        <p:strVal val="(#ppt_y+0.4)"/>
                                      </p:to>
                                    </p:set>
                                    <p:anim from="(#ppt_y+0.4)" to="(#ppt_y)" calcmode="lin" valueType="num">
                                      <p:cBhvr>
                                        <p:cTn id="57" dur="1230" accel="100000" fill="hold">
                                          <p:stCondLst>
                                            <p:cond delay="770"/>
                                          </p:stCondLst>
                                        </p:cTn>
                                        <p:tgtEl>
                                          <p:spTgt spid="15"/>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4101"/>
                                        </p:tgtEl>
                                        <p:attrNameLst>
                                          <p:attrName>style.visibility</p:attrName>
                                        </p:attrNameLst>
                                      </p:cBhvr>
                                      <p:to>
                                        <p:strVal val="visible"/>
                                      </p:to>
                                    </p:set>
                                    <p:animEffect transition="in" filter="fade">
                                      <p:cBhvr>
                                        <p:cTn id="62" dur="770" decel="100000"/>
                                        <p:tgtEl>
                                          <p:spTgt spid="4101"/>
                                        </p:tgtEl>
                                      </p:cBhvr>
                                    </p:animEffect>
                                    <p:animScale>
                                      <p:cBhvr>
                                        <p:cTn id="63" dur="770" decel="100000"/>
                                        <p:tgtEl>
                                          <p:spTgt spid="4101"/>
                                        </p:tgtEl>
                                      </p:cBhvr>
                                      <p:from x="10000" y="10000"/>
                                      <p:to x="200000" y="450000"/>
                                    </p:animScale>
                                    <p:animScale>
                                      <p:cBhvr>
                                        <p:cTn id="64" dur="1230" accel="100000" fill="hold">
                                          <p:stCondLst>
                                            <p:cond delay="770"/>
                                          </p:stCondLst>
                                        </p:cTn>
                                        <p:tgtEl>
                                          <p:spTgt spid="4101"/>
                                        </p:tgtEl>
                                      </p:cBhvr>
                                      <p:from x="200000" y="450000"/>
                                      <p:to x="100000" y="100000"/>
                                    </p:animScale>
                                    <p:set>
                                      <p:cBhvr>
                                        <p:cTn id="65" dur="770" fill="hold"/>
                                        <p:tgtEl>
                                          <p:spTgt spid="4101"/>
                                        </p:tgtEl>
                                        <p:attrNameLst>
                                          <p:attrName>ppt_x</p:attrName>
                                        </p:attrNameLst>
                                      </p:cBhvr>
                                      <p:to>
                                        <p:strVal val="(0.5)"/>
                                      </p:to>
                                    </p:set>
                                    <p:anim from="(0.5)" to="(#ppt_x)" calcmode="lin" valueType="num">
                                      <p:cBhvr>
                                        <p:cTn id="66" dur="1230" accel="100000" fill="hold">
                                          <p:stCondLst>
                                            <p:cond delay="770"/>
                                          </p:stCondLst>
                                        </p:cTn>
                                        <p:tgtEl>
                                          <p:spTgt spid="4101"/>
                                        </p:tgtEl>
                                        <p:attrNameLst>
                                          <p:attrName>ppt_x</p:attrName>
                                        </p:attrNameLst>
                                      </p:cBhvr>
                                    </p:anim>
                                    <p:set>
                                      <p:cBhvr>
                                        <p:cTn id="67" dur="770" fill="hold"/>
                                        <p:tgtEl>
                                          <p:spTgt spid="4101"/>
                                        </p:tgtEl>
                                        <p:attrNameLst>
                                          <p:attrName>ppt_y</p:attrName>
                                        </p:attrNameLst>
                                      </p:cBhvr>
                                      <p:to>
                                        <p:strVal val="(#ppt_y+0.4)"/>
                                      </p:to>
                                    </p:set>
                                    <p:anim from="(#ppt_y+0.4)" to="(#ppt_y)" calcmode="lin" valueType="num">
                                      <p:cBhvr>
                                        <p:cTn id="68" dur="1230" accel="100000" fill="hold">
                                          <p:stCondLst>
                                            <p:cond delay="770"/>
                                          </p:stCondLst>
                                        </p:cTn>
                                        <p:tgtEl>
                                          <p:spTgt spid="4101"/>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nodeType="clickEffect">
                                  <p:stCondLst>
                                    <p:cond delay="0"/>
                                  </p:stCondLst>
                                  <p:childTnLst>
                                    <p:set>
                                      <p:cBhvr>
                                        <p:cTn id="72" dur="1" fill="hold">
                                          <p:stCondLst>
                                            <p:cond delay="0"/>
                                          </p:stCondLst>
                                        </p:cTn>
                                        <p:tgtEl>
                                          <p:spTgt spid="4102"/>
                                        </p:tgtEl>
                                        <p:attrNameLst>
                                          <p:attrName>style.visibility</p:attrName>
                                        </p:attrNameLst>
                                      </p:cBhvr>
                                      <p:to>
                                        <p:strVal val="visible"/>
                                      </p:to>
                                    </p:set>
                                    <p:animEffect transition="in" filter="fade">
                                      <p:cBhvr>
                                        <p:cTn id="73" dur="770" decel="100000"/>
                                        <p:tgtEl>
                                          <p:spTgt spid="4102"/>
                                        </p:tgtEl>
                                      </p:cBhvr>
                                    </p:animEffect>
                                    <p:animScale>
                                      <p:cBhvr>
                                        <p:cTn id="74" dur="770" decel="100000"/>
                                        <p:tgtEl>
                                          <p:spTgt spid="4102"/>
                                        </p:tgtEl>
                                      </p:cBhvr>
                                      <p:from x="10000" y="10000"/>
                                      <p:to x="200000" y="450000"/>
                                    </p:animScale>
                                    <p:animScale>
                                      <p:cBhvr>
                                        <p:cTn id="75" dur="1230" accel="100000" fill="hold">
                                          <p:stCondLst>
                                            <p:cond delay="770"/>
                                          </p:stCondLst>
                                        </p:cTn>
                                        <p:tgtEl>
                                          <p:spTgt spid="4102"/>
                                        </p:tgtEl>
                                      </p:cBhvr>
                                      <p:from x="200000" y="450000"/>
                                      <p:to x="100000" y="100000"/>
                                    </p:animScale>
                                    <p:set>
                                      <p:cBhvr>
                                        <p:cTn id="76" dur="770" fill="hold"/>
                                        <p:tgtEl>
                                          <p:spTgt spid="4102"/>
                                        </p:tgtEl>
                                        <p:attrNameLst>
                                          <p:attrName>ppt_x</p:attrName>
                                        </p:attrNameLst>
                                      </p:cBhvr>
                                      <p:to>
                                        <p:strVal val="(0.5)"/>
                                      </p:to>
                                    </p:set>
                                    <p:anim from="(0.5)" to="(#ppt_x)" calcmode="lin" valueType="num">
                                      <p:cBhvr>
                                        <p:cTn id="77" dur="1230" accel="100000" fill="hold">
                                          <p:stCondLst>
                                            <p:cond delay="770"/>
                                          </p:stCondLst>
                                        </p:cTn>
                                        <p:tgtEl>
                                          <p:spTgt spid="4102"/>
                                        </p:tgtEl>
                                        <p:attrNameLst>
                                          <p:attrName>ppt_x</p:attrName>
                                        </p:attrNameLst>
                                      </p:cBhvr>
                                    </p:anim>
                                    <p:set>
                                      <p:cBhvr>
                                        <p:cTn id="78" dur="770" fill="hold"/>
                                        <p:tgtEl>
                                          <p:spTgt spid="4102"/>
                                        </p:tgtEl>
                                        <p:attrNameLst>
                                          <p:attrName>ppt_y</p:attrName>
                                        </p:attrNameLst>
                                      </p:cBhvr>
                                      <p:to>
                                        <p:strVal val="(#ppt_y+0.4)"/>
                                      </p:to>
                                    </p:set>
                                    <p:anim from="(#ppt_y+0.4)" to="(#ppt_y)" calcmode="lin" valueType="num">
                                      <p:cBhvr>
                                        <p:cTn id="79" dur="1230" accel="100000" fill="hold">
                                          <p:stCondLst>
                                            <p:cond delay="770"/>
                                          </p:stCondLst>
                                        </p:cTn>
                                        <p:tgtEl>
                                          <p:spTgt spid="4102"/>
                                        </p:tgtEl>
                                        <p:attrNameLst>
                                          <p:attrName>ppt_y</p:attrName>
                                        </p:attrNameLst>
                                      </p:cBhvr>
                                    </p:anim>
                                  </p:childTnLst>
                                </p:cTn>
                              </p:par>
                            </p:childTnLst>
                          </p:cTn>
                        </p:par>
                      </p:childTnLst>
                    </p:cTn>
                  </p:par>
                  <p:par>
                    <p:cTn id="80" fill="hold">
                      <p:stCondLst>
                        <p:cond delay="indefinite"/>
                      </p:stCondLst>
                      <p:childTnLst>
                        <p:par>
                          <p:cTn id="81" fill="hold">
                            <p:stCondLst>
                              <p:cond delay="0"/>
                            </p:stCondLst>
                            <p:childTnLst>
                              <p:par>
                                <p:cTn id="82" presetID="51" presetClass="entr" presetSubtype="0" fill="hold" nodeType="clickEffect">
                                  <p:stCondLst>
                                    <p:cond delay="0"/>
                                  </p:stCondLst>
                                  <p:childTnLst>
                                    <p:set>
                                      <p:cBhvr>
                                        <p:cTn id="83" dur="1" fill="hold">
                                          <p:stCondLst>
                                            <p:cond delay="0"/>
                                          </p:stCondLst>
                                        </p:cTn>
                                        <p:tgtEl>
                                          <p:spTgt spid="4103"/>
                                        </p:tgtEl>
                                        <p:attrNameLst>
                                          <p:attrName>style.visibility</p:attrName>
                                        </p:attrNameLst>
                                      </p:cBhvr>
                                      <p:to>
                                        <p:strVal val="visible"/>
                                      </p:to>
                                    </p:set>
                                    <p:animEffect transition="in" filter="fade">
                                      <p:cBhvr>
                                        <p:cTn id="84" dur="770" decel="100000"/>
                                        <p:tgtEl>
                                          <p:spTgt spid="4103"/>
                                        </p:tgtEl>
                                      </p:cBhvr>
                                    </p:animEffect>
                                    <p:animScale>
                                      <p:cBhvr>
                                        <p:cTn id="85" dur="770" decel="100000"/>
                                        <p:tgtEl>
                                          <p:spTgt spid="4103"/>
                                        </p:tgtEl>
                                      </p:cBhvr>
                                      <p:from x="10000" y="10000"/>
                                      <p:to x="200000" y="450000"/>
                                    </p:animScale>
                                    <p:animScale>
                                      <p:cBhvr>
                                        <p:cTn id="86" dur="1230" accel="100000" fill="hold">
                                          <p:stCondLst>
                                            <p:cond delay="770"/>
                                          </p:stCondLst>
                                        </p:cTn>
                                        <p:tgtEl>
                                          <p:spTgt spid="4103"/>
                                        </p:tgtEl>
                                      </p:cBhvr>
                                      <p:from x="200000" y="450000"/>
                                      <p:to x="100000" y="100000"/>
                                    </p:animScale>
                                    <p:set>
                                      <p:cBhvr>
                                        <p:cTn id="87" dur="770" fill="hold"/>
                                        <p:tgtEl>
                                          <p:spTgt spid="4103"/>
                                        </p:tgtEl>
                                        <p:attrNameLst>
                                          <p:attrName>ppt_x</p:attrName>
                                        </p:attrNameLst>
                                      </p:cBhvr>
                                      <p:to>
                                        <p:strVal val="(0.5)"/>
                                      </p:to>
                                    </p:set>
                                    <p:anim from="(0.5)" to="(#ppt_x)" calcmode="lin" valueType="num">
                                      <p:cBhvr>
                                        <p:cTn id="88" dur="1230" accel="100000" fill="hold">
                                          <p:stCondLst>
                                            <p:cond delay="770"/>
                                          </p:stCondLst>
                                        </p:cTn>
                                        <p:tgtEl>
                                          <p:spTgt spid="4103"/>
                                        </p:tgtEl>
                                        <p:attrNameLst>
                                          <p:attrName>ppt_x</p:attrName>
                                        </p:attrNameLst>
                                      </p:cBhvr>
                                    </p:anim>
                                    <p:set>
                                      <p:cBhvr>
                                        <p:cTn id="89" dur="770" fill="hold"/>
                                        <p:tgtEl>
                                          <p:spTgt spid="4103"/>
                                        </p:tgtEl>
                                        <p:attrNameLst>
                                          <p:attrName>ppt_y</p:attrName>
                                        </p:attrNameLst>
                                      </p:cBhvr>
                                      <p:to>
                                        <p:strVal val="(#ppt_y+0.4)"/>
                                      </p:to>
                                    </p:set>
                                    <p:anim from="(#ppt_y+0.4)" to="(#ppt_y)" calcmode="lin" valueType="num">
                                      <p:cBhvr>
                                        <p:cTn id="90" dur="1230" accel="100000" fill="hold">
                                          <p:stCondLst>
                                            <p:cond delay="770"/>
                                          </p:stCondLst>
                                        </p:cTn>
                                        <p:tgtEl>
                                          <p:spTgt spid="4103"/>
                                        </p:tgtEl>
                                        <p:attrNameLst>
                                          <p:attrName>ppt_y</p:attrName>
                                        </p:attrNameLst>
                                      </p:cBhvr>
                                    </p:anim>
                                  </p:childTnLst>
                                </p:cTn>
                              </p:par>
                            </p:childTnLst>
                          </p:cTn>
                        </p:par>
                      </p:childTnLst>
                    </p:cTn>
                  </p:par>
                  <p:par>
                    <p:cTn id="91" fill="hold">
                      <p:stCondLst>
                        <p:cond delay="indefinite"/>
                      </p:stCondLst>
                      <p:childTnLst>
                        <p:par>
                          <p:cTn id="92" fill="hold">
                            <p:stCondLst>
                              <p:cond delay="0"/>
                            </p:stCondLst>
                            <p:childTnLst>
                              <p:par>
                                <p:cTn id="93" presetID="51" presetClass="entr" presetSubtype="0" fill="hold" nodeType="clickEffect">
                                  <p:stCondLst>
                                    <p:cond delay="0"/>
                                  </p:stCondLst>
                                  <p:childTnLst>
                                    <p:set>
                                      <p:cBhvr>
                                        <p:cTn id="94" dur="1" fill="hold">
                                          <p:stCondLst>
                                            <p:cond delay="0"/>
                                          </p:stCondLst>
                                        </p:cTn>
                                        <p:tgtEl>
                                          <p:spTgt spid="4105"/>
                                        </p:tgtEl>
                                        <p:attrNameLst>
                                          <p:attrName>style.visibility</p:attrName>
                                        </p:attrNameLst>
                                      </p:cBhvr>
                                      <p:to>
                                        <p:strVal val="visible"/>
                                      </p:to>
                                    </p:set>
                                    <p:animEffect transition="in" filter="fade">
                                      <p:cBhvr>
                                        <p:cTn id="95" dur="770" decel="100000"/>
                                        <p:tgtEl>
                                          <p:spTgt spid="4105"/>
                                        </p:tgtEl>
                                      </p:cBhvr>
                                    </p:animEffect>
                                    <p:animScale>
                                      <p:cBhvr>
                                        <p:cTn id="96" dur="770" decel="100000"/>
                                        <p:tgtEl>
                                          <p:spTgt spid="4105"/>
                                        </p:tgtEl>
                                      </p:cBhvr>
                                      <p:from x="10000" y="10000"/>
                                      <p:to x="200000" y="450000"/>
                                    </p:animScale>
                                    <p:animScale>
                                      <p:cBhvr>
                                        <p:cTn id="97" dur="1230" accel="100000" fill="hold">
                                          <p:stCondLst>
                                            <p:cond delay="770"/>
                                          </p:stCondLst>
                                        </p:cTn>
                                        <p:tgtEl>
                                          <p:spTgt spid="4105"/>
                                        </p:tgtEl>
                                      </p:cBhvr>
                                      <p:from x="200000" y="450000"/>
                                      <p:to x="100000" y="100000"/>
                                    </p:animScale>
                                    <p:set>
                                      <p:cBhvr>
                                        <p:cTn id="98" dur="770" fill="hold"/>
                                        <p:tgtEl>
                                          <p:spTgt spid="4105"/>
                                        </p:tgtEl>
                                        <p:attrNameLst>
                                          <p:attrName>ppt_x</p:attrName>
                                        </p:attrNameLst>
                                      </p:cBhvr>
                                      <p:to>
                                        <p:strVal val="(0.5)"/>
                                      </p:to>
                                    </p:set>
                                    <p:anim from="(0.5)" to="(#ppt_x)" calcmode="lin" valueType="num">
                                      <p:cBhvr>
                                        <p:cTn id="99" dur="1230" accel="100000" fill="hold">
                                          <p:stCondLst>
                                            <p:cond delay="770"/>
                                          </p:stCondLst>
                                        </p:cTn>
                                        <p:tgtEl>
                                          <p:spTgt spid="4105"/>
                                        </p:tgtEl>
                                        <p:attrNameLst>
                                          <p:attrName>ppt_x</p:attrName>
                                        </p:attrNameLst>
                                      </p:cBhvr>
                                    </p:anim>
                                    <p:set>
                                      <p:cBhvr>
                                        <p:cTn id="100" dur="770" fill="hold"/>
                                        <p:tgtEl>
                                          <p:spTgt spid="4105"/>
                                        </p:tgtEl>
                                        <p:attrNameLst>
                                          <p:attrName>ppt_y</p:attrName>
                                        </p:attrNameLst>
                                      </p:cBhvr>
                                      <p:to>
                                        <p:strVal val="(#ppt_y+0.4)"/>
                                      </p:to>
                                    </p:set>
                                    <p:anim from="(#ppt_y+0.4)" to="(#ppt_y)" calcmode="lin" valueType="num">
                                      <p:cBhvr>
                                        <p:cTn id="101" dur="1230" accel="100000" fill="hold">
                                          <p:stCondLst>
                                            <p:cond delay="770"/>
                                          </p:stCondLst>
                                        </p:cTn>
                                        <p:tgtEl>
                                          <p:spTgt spid="4105"/>
                                        </p:tgtEl>
                                        <p:attrNameLst>
                                          <p:attrName>ppt_y</p:attrName>
                                        </p:attrNameLst>
                                      </p:cBhvr>
                                    </p:anim>
                                  </p:childTnLst>
                                </p:cTn>
                              </p:par>
                            </p:childTnLst>
                          </p:cTn>
                        </p:par>
                      </p:childTnLst>
                    </p:cTn>
                  </p:par>
                  <p:par>
                    <p:cTn id="102" fill="hold">
                      <p:stCondLst>
                        <p:cond delay="indefinite"/>
                      </p:stCondLst>
                      <p:childTnLst>
                        <p:par>
                          <p:cTn id="103" fill="hold">
                            <p:stCondLst>
                              <p:cond delay="0"/>
                            </p:stCondLst>
                            <p:childTnLst>
                              <p:par>
                                <p:cTn id="104" presetID="51" presetClass="entr" presetSubtype="0" fill="hold" nodeType="clickEffect">
                                  <p:stCondLst>
                                    <p:cond delay="0"/>
                                  </p:stCondLst>
                                  <p:childTnLst>
                                    <p:set>
                                      <p:cBhvr>
                                        <p:cTn id="105" dur="1" fill="hold">
                                          <p:stCondLst>
                                            <p:cond delay="0"/>
                                          </p:stCondLst>
                                        </p:cTn>
                                        <p:tgtEl>
                                          <p:spTgt spid="4106"/>
                                        </p:tgtEl>
                                        <p:attrNameLst>
                                          <p:attrName>style.visibility</p:attrName>
                                        </p:attrNameLst>
                                      </p:cBhvr>
                                      <p:to>
                                        <p:strVal val="visible"/>
                                      </p:to>
                                    </p:set>
                                    <p:animEffect transition="in" filter="fade">
                                      <p:cBhvr>
                                        <p:cTn id="106" dur="770" decel="100000"/>
                                        <p:tgtEl>
                                          <p:spTgt spid="4106"/>
                                        </p:tgtEl>
                                      </p:cBhvr>
                                    </p:animEffect>
                                    <p:animScale>
                                      <p:cBhvr>
                                        <p:cTn id="107" dur="770" decel="100000"/>
                                        <p:tgtEl>
                                          <p:spTgt spid="4106"/>
                                        </p:tgtEl>
                                      </p:cBhvr>
                                      <p:from x="10000" y="10000"/>
                                      <p:to x="200000" y="450000"/>
                                    </p:animScale>
                                    <p:animScale>
                                      <p:cBhvr>
                                        <p:cTn id="108" dur="1230" accel="100000" fill="hold">
                                          <p:stCondLst>
                                            <p:cond delay="770"/>
                                          </p:stCondLst>
                                        </p:cTn>
                                        <p:tgtEl>
                                          <p:spTgt spid="4106"/>
                                        </p:tgtEl>
                                      </p:cBhvr>
                                      <p:from x="200000" y="450000"/>
                                      <p:to x="100000" y="100000"/>
                                    </p:animScale>
                                    <p:set>
                                      <p:cBhvr>
                                        <p:cTn id="109" dur="770" fill="hold"/>
                                        <p:tgtEl>
                                          <p:spTgt spid="4106"/>
                                        </p:tgtEl>
                                        <p:attrNameLst>
                                          <p:attrName>ppt_x</p:attrName>
                                        </p:attrNameLst>
                                      </p:cBhvr>
                                      <p:to>
                                        <p:strVal val="(0.5)"/>
                                      </p:to>
                                    </p:set>
                                    <p:anim from="(0.5)" to="(#ppt_x)" calcmode="lin" valueType="num">
                                      <p:cBhvr>
                                        <p:cTn id="110" dur="1230" accel="100000" fill="hold">
                                          <p:stCondLst>
                                            <p:cond delay="770"/>
                                          </p:stCondLst>
                                        </p:cTn>
                                        <p:tgtEl>
                                          <p:spTgt spid="4106"/>
                                        </p:tgtEl>
                                        <p:attrNameLst>
                                          <p:attrName>ppt_x</p:attrName>
                                        </p:attrNameLst>
                                      </p:cBhvr>
                                    </p:anim>
                                    <p:set>
                                      <p:cBhvr>
                                        <p:cTn id="111" dur="770" fill="hold"/>
                                        <p:tgtEl>
                                          <p:spTgt spid="4106"/>
                                        </p:tgtEl>
                                        <p:attrNameLst>
                                          <p:attrName>ppt_y</p:attrName>
                                        </p:attrNameLst>
                                      </p:cBhvr>
                                      <p:to>
                                        <p:strVal val="(#ppt_y+0.4)"/>
                                      </p:to>
                                    </p:set>
                                    <p:anim from="(#ppt_y+0.4)" to="(#ppt_y)" calcmode="lin" valueType="num">
                                      <p:cBhvr>
                                        <p:cTn id="112" dur="1230" accel="100000" fill="hold">
                                          <p:stCondLst>
                                            <p:cond delay="770"/>
                                          </p:stCondLst>
                                        </p:cTn>
                                        <p:tgtEl>
                                          <p:spTgt spid="4106"/>
                                        </p:tgtEl>
                                        <p:attrNameLst>
                                          <p:attrName>ppt_y</p:attrName>
                                        </p:attrNameLst>
                                      </p:cBhvr>
                                    </p:anim>
                                  </p:childTnLst>
                                </p:cTn>
                              </p:par>
                            </p:childTnLst>
                          </p:cTn>
                        </p:par>
                      </p:childTnLst>
                    </p:cTn>
                  </p:par>
                  <p:par>
                    <p:cTn id="113" fill="hold">
                      <p:stCondLst>
                        <p:cond delay="indefinite"/>
                      </p:stCondLst>
                      <p:childTnLst>
                        <p:par>
                          <p:cTn id="114" fill="hold">
                            <p:stCondLst>
                              <p:cond delay="0"/>
                            </p:stCondLst>
                            <p:childTnLst>
                              <p:par>
                                <p:cTn id="115" presetID="51" presetClass="entr" presetSubtype="0" fill="hold" nodeType="clickEffect">
                                  <p:stCondLst>
                                    <p:cond delay="0"/>
                                  </p:stCondLst>
                                  <p:childTnLst>
                                    <p:set>
                                      <p:cBhvr>
                                        <p:cTn id="116" dur="1" fill="hold">
                                          <p:stCondLst>
                                            <p:cond delay="0"/>
                                          </p:stCondLst>
                                        </p:cTn>
                                        <p:tgtEl>
                                          <p:spTgt spid="4107"/>
                                        </p:tgtEl>
                                        <p:attrNameLst>
                                          <p:attrName>style.visibility</p:attrName>
                                        </p:attrNameLst>
                                      </p:cBhvr>
                                      <p:to>
                                        <p:strVal val="visible"/>
                                      </p:to>
                                    </p:set>
                                    <p:animEffect transition="in" filter="fade">
                                      <p:cBhvr>
                                        <p:cTn id="117" dur="770" decel="100000"/>
                                        <p:tgtEl>
                                          <p:spTgt spid="4107"/>
                                        </p:tgtEl>
                                      </p:cBhvr>
                                    </p:animEffect>
                                    <p:animScale>
                                      <p:cBhvr>
                                        <p:cTn id="118" dur="770" decel="100000"/>
                                        <p:tgtEl>
                                          <p:spTgt spid="4107"/>
                                        </p:tgtEl>
                                      </p:cBhvr>
                                      <p:from x="10000" y="10000"/>
                                      <p:to x="200000" y="450000"/>
                                    </p:animScale>
                                    <p:animScale>
                                      <p:cBhvr>
                                        <p:cTn id="119" dur="1230" accel="100000" fill="hold">
                                          <p:stCondLst>
                                            <p:cond delay="770"/>
                                          </p:stCondLst>
                                        </p:cTn>
                                        <p:tgtEl>
                                          <p:spTgt spid="4107"/>
                                        </p:tgtEl>
                                      </p:cBhvr>
                                      <p:from x="200000" y="450000"/>
                                      <p:to x="100000" y="100000"/>
                                    </p:animScale>
                                    <p:set>
                                      <p:cBhvr>
                                        <p:cTn id="120" dur="770" fill="hold"/>
                                        <p:tgtEl>
                                          <p:spTgt spid="4107"/>
                                        </p:tgtEl>
                                        <p:attrNameLst>
                                          <p:attrName>ppt_x</p:attrName>
                                        </p:attrNameLst>
                                      </p:cBhvr>
                                      <p:to>
                                        <p:strVal val="(0.5)"/>
                                      </p:to>
                                    </p:set>
                                    <p:anim from="(0.5)" to="(#ppt_x)" calcmode="lin" valueType="num">
                                      <p:cBhvr>
                                        <p:cTn id="121" dur="1230" accel="100000" fill="hold">
                                          <p:stCondLst>
                                            <p:cond delay="770"/>
                                          </p:stCondLst>
                                        </p:cTn>
                                        <p:tgtEl>
                                          <p:spTgt spid="4107"/>
                                        </p:tgtEl>
                                        <p:attrNameLst>
                                          <p:attrName>ppt_x</p:attrName>
                                        </p:attrNameLst>
                                      </p:cBhvr>
                                    </p:anim>
                                    <p:set>
                                      <p:cBhvr>
                                        <p:cTn id="122" dur="770" fill="hold"/>
                                        <p:tgtEl>
                                          <p:spTgt spid="4107"/>
                                        </p:tgtEl>
                                        <p:attrNameLst>
                                          <p:attrName>ppt_y</p:attrName>
                                        </p:attrNameLst>
                                      </p:cBhvr>
                                      <p:to>
                                        <p:strVal val="(#ppt_y+0.4)"/>
                                      </p:to>
                                    </p:set>
                                    <p:anim from="(#ppt_y+0.4)" to="(#ppt_y)" calcmode="lin" valueType="num">
                                      <p:cBhvr>
                                        <p:cTn id="123" dur="1230" accel="100000" fill="hold">
                                          <p:stCondLst>
                                            <p:cond delay="770"/>
                                          </p:stCondLst>
                                        </p:cTn>
                                        <p:tgtEl>
                                          <p:spTgt spid="4107"/>
                                        </p:tgtEl>
                                        <p:attrNameLst>
                                          <p:attrName>ppt_y</p:attrName>
                                        </p:attrNameLst>
                                      </p:cBhvr>
                                    </p:anim>
                                  </p:childTnLst>
                                </p:cTn>
                              </p:par>
                            </p:childTnLst>
                          </p:cTn>
                        </p:par>
                      </p:childTnLst>
                    </p:cTn>
                  </p:par>
                  <p:par>
                    <p:cTn id="124" fill="hold">
                      <p:stCondLst>
                        <p:cond delay="indefinite"/>
                      </p:stCondLst>
                      <p:childTnLst>
                        <p:par>
                          <p:cTn id="125" fill="hold">
                            <p:stCondLst>
                              <p:cond delay="0"/>
                            </p:stCondLst>
                            <p:childTnLst>
                              <p:par>
                                <p:cTn id="126" presetID="51" presetClass="entr" presetSubtype="0" fill="hold" nodeType="clickEffect">
                                  <p:stCondLst>
                                    <p:cond delay="0"/>
                                  </p:stCondLst>
                                  <p:childTnLst>
                                    <p:set>
                                      <p:cBhvr>
                                        <p:cTn id="127" dur="1" fill="hold">
                                          <p:stCondLst>
                                            <p:cond delay="0"/>
                                          </p:stCondLst>
                                        </p:cTn>
                                        <p:tgtEl>
                                          <p:spTgt spid="4108"/>
                                        </p:tgtEl>
                                        <p:attrNameLst>
                                          <p:attrName>style.visibility</p:attrName>
                                        </p:attrNameLst>
                                      </p:cBhvr>
                                      <p:to>
                                        <p:strVal val="visible"/>
                                      </p:to>
                                    </p:set>
                                    <p:animEffect transition="in" filter="fade">
                                      <p:cBhvr>
                                        <p:cTn id="128" dur="770" decel="100000"/>
                                        <p:tgtEl>
                                          <p:spTgt spid="4108"/>
                                        </p:tgtEl>
                                      </p:cBhvr>
                                    </p:animEffect>
                                    <p:animScale>
                                      <p:cBhvr>
                                        <p:cTn id="129" dur="770" decel="100000"/>
                                        <p:tgtEl>
                                          <p:spTgt spid="4108"/>
                                        </p:tgtEl>
                                      </p:cBhvr>
                                      <p:from x="10000" y="10000"/>
                                      <p:to x="200000" y="450000"/>
                                    </p:animScale>
                                    <p:animScale>
                                      <p:cBhvr>
                                        <p:cTn id="130" dur="1230" accel="100000" fill="hold">
                                          <p:stCondLst>
                                            <p:cond delay="770"/>
                                          </p:stCondLst>
                                        </p:cTn>
                                        <p:tgtEl>
                                          <p:spTgt spid="4108"/>
                                        </p:tgtEl>
                                      </p:cBhvr>
                                      <p:from x="200000" y="450000"/>
                                      <p:to x="100000" y="100000"/>
                                    </p:animScale>
                                    <p:set>
                                      <p:cBhvr>
                                        <p:cTn id="131" dur="770" fill="hold"/>
                                        <p:tgtEl>
                                          <p:spTgt spid="4108"/>
                                        </p:tgtEl>
                                        <p:attrNameLst>
                                          <p:attrName>ppt_x</p:attrName>
                                        </p:attrNameLst>
                                      </p:cBhvr>
                                      <p:to>
                                        <p:strVal val="(0.5)"/>
                                      </p:to>
                                    </p:set>
                                    <p:anim from="(0.5)" to="(#ppt_x)" calcmode="lin" valueType="num">
                                      <p:cBhvr>
                                        <p:cTn id="132" dur="1230" accel="100000" fill="hold">
                                          <p:stCondLst>
                                            <p:cond delay="770"/>
                                          </p:stCondLst>
                                        </p:cTn>
                                        <p:tgtEl>
                                          <p:spTgt spid="4108"/>
                                        </p:tgtEl>
                                        <p:attrNameLst>
                                          <p:attrName>ppt_x</p:attrName>
                                        </p:attrNameLst>
                                      </p:cBhvr>
                                    </p:anim>
                                    <p:set>
                                      <p:cBhvr>
                                        <p:cTn id="133" dur="770" fill="hold"/>
                                        <p:tgtEl>
                                          <p:spTgt spid="4108"/>
                                        </p:tgtEl>
                                        <p:attrNameLst>
                                          <p:attrName>ppt_y</p:attrName>
                                        </p:attrNameLst>
                                      </p:cBhvr>
                                      <p:to>
                                        <p:strVal val="(#ppt_y+0.4)"/>
                                      </p:to>
                                    </p:set>
                                    <p:anim from="(#ppt_y+0.4)" to="(#ppt_y)" calcmode="lin" valueType="num">
                                      <p:cBhvr>
                                        <p:cTn id="134" dur="1230" accel="100000" fill="hold">
                                          <p:stCondLst>
                                            <p:cond delay="770"/>
                                          </p:stCondLst>
                                        </p:cTn>
                                        <p:tgtEl>
                                          <p:spTgt spid="41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717908772"/>
      </p:ext>
    </p:extLst>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699792" y="188639"/>
            <a:ext cx="6338689" cy="384043"/>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866582" y="2780928"/>
            <a:ext cx="4169914" cy="504056"/>
          </a:xfrm>
          <a:prstGeom prst="rect">
            <a:avLst/>
          </a:prstGeom>
          <a:noFill/>
          <a:ln w="9525">
            <a:noFill/>
            <a:miter lim="800000"/>
            <a:headEnd/>
            <a:tailEnd/>
          </a:ln>
        </p:spPr>
      </p:pic>
      <p:grpSp>
        <p:nvGrpSpPr>
          <p:cNvPr id="6" name="Group 5"/>
          <p:cNvGrpSpPr/>
          <p:nvPr/>
        </p:nvGrpSpPr>
        <p:grpSpPr>
          <a:xfrm>
            <a:off x="319582" y="836712"/>
            <a:ext cx="8500890" cy="1872208"/>
            <a:chOff x="319582" y="633751"/>
            <a:chExt cx="8500890" cy="1368152"/>
          </a:xfrm>
        </p:grpSpPr>
        <p:pic>
          <p:nvPicPr>
            <p:cNvPr id="5124" name="Picture 4"/>
            <p:cNvPicPr>
              <a:picLocks noChangeAspect="1" noChangeArrowheads="1"/>
            </p:cNvPicPr>
            <p:nvPr/>
          </p:nvPicPr>
          <p:blipFill>
            <a:blip r:embed="rId4" cstate="print"/>
            <a:srcRect/>
            <a:stretch>
              <a:fillRect/>
            </a:stretch>
          </p:blipFill>
          <p:spPr bwMode="auto">
            <a:xfrm>
              <a:off x="7668344" y="728886"/>
              <a:ext cx="1152128" cy="32385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319582" y="633751"/>
              <a:ext cx="7348762" cy="1368152"/>
            </a:xfrm>
            <a:prstGeom prst="rect">
              <a:avLst/>
            </a:prstGeom>
            <a:noFill/>
            <a:ln w="9525">
              <a:noFill/>
              <a:miter lim="800000"/>
              <a:headEnd/>
              <a:tailEnd/>
            </a:ln>
          </p:spPr>
        </p:pic>
      </p:grpSp>
      <p:grpSp>
        <p:nvGrpSpPr>
          <p:cNvPr id="9" name="Group 8"/>
          <p:cNvGrpSpPr/>
          <p:nvPr/>
        </p:nvGrpSpPr>
        <p:grpSpPr>
          <a:xfrm>
            <a:off x="214808" y="3356993"/>
            <a:ext cx="8389640" cy="3240360"/>
            <a:chOff x="214808" y="3642717"/>
            <a:chExt cx="8389640" cy="2954635"/>
          </a:xfrm>
        </p:grpSpPr>
        <p:pic>
          <p:nvPicPr>
            <p:cNvPr id="5126" name="Picture 6"/>
            <p:cNvPicPr>
              <a:picLocks noChangeAspect="1" noChangeArrowheads="1"/>
            </p:cNvPicPr>
            <p:nvPr/>
          </p:nvPicPr>
          <p:blipFill>
            <a:blip r:embed="rId6" cstate="print"/>
            <a:srcRect/>
            <a:stretch>
              <a:fillRect/>
            </a:stretch>
          </p:blipFill>
          <p:spPr bwMode="auto">
            <a:xfrm>
              <a:off x="214808" y="3642717"/>
              <a:ext cx="8389640" cy="1514475"/>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a:off x="257100" y="5187652"/>
              <a:ext cx="8347348" cy="1409700"/>
            </a:xfrm>
            <a:prstGeom prst="rect">
              <a:avLst/>
            </a:prstGeom>
            <a:noFill/>
            <a:ln w="9525">
              <a:noFill/>
              <a:miter lim="800000"/>
              <a:headEnd/>
              <a:tailEnd/>
            </a:ln>
          </p:spPr>
        </p:pic>
      </p:grpSp>
      <p:sp>
        <p:nvSpPr>
          <p:cNvPr id="10" name="TextBox 9"/>
          <p:cNvSpPr txBox="1"/>
          <p:nvPr/>
        </p:nvSpPr>
        <p:spPr>
          <a:xfrm>
            <a:off x="8382404" y="548680"/>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
        <p:nvSpPr>
          <p:cNvPr id="11" name="TextBox 10"/>
          <p:cNvSpPr txBox="1"/>
          <p:nvPr/>
        </p:nvSpPr>
        <p:spPr>
          <a:xfrm>
            <a:off x="8598428" y="3255367"/>
            <a:ext cx="510076"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anim calcmode="lin" valueType="num">
                                      <p:cBhvr>
                                        <p:cTn id="8" dur="2000" fill="hold"/>
                                        <p:tgtEl>
                                          <p:spTgt spid="5122"/>
                                        </p:tgtEl>
                                        <p:attrNameLst>
                                          <p:attrName>style.rotation</p:attrName>
                                        </p:attrNameLst>
                                      </p:cBhvr>
                                      <p:tavLst>
                                        <p:tav tm="0">
                                          <p:val>
                                            <p:fltVal val="720"/>
                                          </p:val>
                                        </p:tav>
                                        <p:tav tm="100000">
                                          <p:val>
                                            <p:fltVal val="0"/>
                                          </p:val>
                                        </p:tav>
                                      </p:tavLst>
                                    </p:anim>
                                    <p:anim calcmode="lin" valueType="num">
                                      <p:cBhvr>
                                        <p:cTn id="9" dur="2000" fill="hold"/>
                                        <p:tgtEl>
                                          <p:spTgt spid="5122"/>
                                        </p:tgtEl>
                                        <p:attrNameLst>
                                          <p:attrName>ppt_h</p:attrName>
                                        </p:attrNameLst>
                                      </p:cBhvr>
                                      <p:tavLst>
                                        <p:tav tm="0">
                                          <p:val>
                                            <p:fltVal val="0"/>
                                          </p:val>
                                        </p:tav>
                                        <p:tav tm="100000">
                                          <p:val>
                                            <p:strVal val="#ppt_h"/>
                                          </p:val>
                                        </p:tav>
                                      </p:tavLst>
                                    </p:anim>
                                    <p:anim calcmode="lin" valueType="num">
                                      <p:cBhvr>
                                        <p:cTn id="10" dur="2000" fill="hold"/>
                                        <p:tgtEl>
                                          <p:spTgt spid="512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anim calcmode="lin" valueType="num">
                                      <p:cBhvr>
                                        <p:cTn id="16" dur="2000" fill="hold"/>
                                        <p:tgtEl>
                                          <p:spTgt spid="10"/>
                                        </p:tgtEl>
                                        <p:attrNameLst>
                                          <p:attrName>style.rotation</p:attrName>
                                        </p:attrNameLst>
                                      </p:cBhvr>
                                      <p:tavLst>
                                        <p:tav tm="0">
                                          <p:val>
                                            <p:fltVal val="720"/>
                                          </p:val>
                                        </p:tav>
                                        <p:tav tm="100000">
                                          <p:val>
                                            <p:fltVal val="0"/>
                                          </p:val>
                                        </p:tav>
                                      </p:tavLst>
                                    </p:anim>
                                    <p:anim calcmode="lin" valueType="num">
                                      <p:cBhvr>
                                        <p:cTn id="17" dur="2000" fill="hold"/>
                                        <p:tgtEl>
                                          <p:spTgt spid="10"/>
                                        </p:tgtEl>
                                        <p:attrNameLst>
                                          <p:attrName>ppt_h</p:attrName>
                                        </p:attrNameLst>
                                      </p:cBhvr>
                                      <p:tavLst>
                                        <p:tav tm="0">
                                          <p:val>
                                            <p:fltVal val="0"/>
                                          </p:val>
                                        </p:tav>
                                        <p:tav tm="100000">
                                          <p:val>
                                            <p:strVal val="#ppt_h"/>
                                          </p:val>
                                        </p:tav>
                                      </p:tavLst>
                                    </p:anim>
                                    <p:anim calcmode="lin" valueType="num">
                                      <p:cBhvr>
                                        <p:cTn id="18"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style.rotation</p:attrName>
                                        </p:attrNameLst>
                                      </p:cBhvr>
                                      <p:tavLst>
                                        <p:tav tm="0">
                                          <p:val>
                                            <p:fltVal val="720"/>
                                          </p:val>
                                        </p:tav>
                                        <p:tav tm="100000">
                                          <p:val>
                                            <p:fltVal val="0"/>
                                          </p:val>
                                        </p:tav>
                                      </p:tavLst>
                                    </p:anim>
                                    <p:anim calcmode="lin" valueType="num">
                                      <p:cBhvr>
                                        <p:cTn id="25" dur="2000" fill="hold"/>
                                        <p:tgtEl>
                                          <p:spTgt spid="6"/>
                                        </p:tgtEl>
                                        <p:attrNameLst>
                                          <p:attrName>ppt_h</p:attrName>
                                        </p:attrNameLst>
                                      </p:cBhvr>
                                      <p:tavLst>
                                        <p:tav tm="0">
                                          <p:val>
                                            <p:fltVal val="0"/>
                                          </p:val>
                                        </p:tav>
                                        <p:tav tm="100000">
                                          <p:val>
                                            <p:strVal val="#ppt_h"/>
                                          </p:val>
                                        </p:tav>
                                      </p:tavLst>
                                    </p:anim>
                                    <p:anim calcmode="lin" valueType="num">
                                      <p:cBhvr>
                                        <p:cTn id="26"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5123"/>
                                        </p:tgtEl>
                                        <p:attrNameLst>
                                          <p:attrName>style.visibility</p:attrName>
                                        </p:attrNameLst>
                                      </p:cBhvr>
                                      <p:to>
                                        <p:strVal val="visible"/>
                                      </p:to>
                                    </p:set>
                                    <p:animEffect transition="in" filter="fade">
                                      <p:cBhvr>
                                        <p:cTn id="31" dur="2000"/>
                                        <p:tgtEl>
                                          <p:spTgt spid="5123"/>
                                        </p:tgtEl>
                                      </p:cBhvr>
                                    </p:animEffect>
                                    <p:anim calcmode="lin" valueType="num">
                                      <p:cBhvr>
                                        <p:cTn id="32" dur="2000" fill="hold"/>
                                        <p:tgtEl>
                                          <p:spTgt spid="5123"/>
                                        </p:tgtEl>
                                        <p:attrNameLst>
                                          <p:attrName>style.rotation</p:attrName>
                                        </p:attrNameLst>
                                      </p:cBhvr>
                                      <p:tavLst>
                                        <p:tav tm="0">
                                          <p:val>
                                            <p:fltVal val="720"/>
                                          </p:val>
                                        </p:tav>
                                        <p:tav tm="100000">
                                          <p:val>
                                            <p:fltVal val="0"/>
                                          </p:val>
                                        </p:tav>
                                      </p:tavLst>
                                    </p:anim>
                                    <p:anim calcmode="lin" valueType="num">
                                      <p:cBhvr>
                                        <p:cTn id="33" dur="2000" fill="hold"/>
                                        <p:tgtEl>
                                          <p:spTgt spid="5123"/>
                                        </p:tgtEl>
                                        <p:attrNameLst>
                                          <p:attrName>ppt_h</p:attrName>
                                        </p:attrNameLst>
                                      </p:cBhvr>
                                      <p:tavLst>
                                        <p:tav tm="0">
                                          <p:val>
                                            <p:fltVal val="0"/>
                                          </p:val>
                                        </p:tav>
                                        <p:tav tm="100000">
                                          <p:val>
                                            <p:strVal val="#ppt_h"/>
                                          </p:val>
                                        </p:tav>
                                      </p:tavLst>
                                    </p:anim>
                                    <p:anim calcmode="lin" valueType="num">
                                      <p:cBhvr>
                                        <p:cTn id="34" dur="2000" fill="hold"/>
                                        <p:tgtEl>
                                          <p:spTgt spid="5123"/>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000"/>
                                        <p:tgtEl>
                                          <p:spTgt spid="11"/>
                                        </p:tgtEl>
                                      </p:cBhvr>
                                    </p:animEffect>
                                    <p:anim calcmode="lin" valueType="num">
                                      <p:cBhvr>
                                        <p:cTn id="40" dur="2000" fill="hold"/>
                                        <p:tgtEl>
                                          <p:spTgt spid="11"/>
                                        </p:tgtEl>
                                        <p:attrNameLst>
                                          <p:attrName>style.rotation</p:attrName>
                                        </p:attrNameLst>
                                      </p:cBhvr>
                                      <p:tavLst>
                                        <p:tav tm="0">
                                          <p:val>
                                            <p:fltVal val="720"/>
                                          </p:val>
                                        </p:tav>
                                        <p:tav tm="100000">
                                          <p:val>
                                            <p:fltVal val="0"/>
                                          </p:val>
                                        </p:tav>
                                      </p:tavLst>
                                    </p:anim>
                                    <p:anim calcmode="lin" valueType="num">
                                      <p:cBhvr>
                                        <p:cTn id="41" dur="2000" fill="hold"/>
                                        <p:tgtEl>
                                          <p:spTgt spid="11"/>
                                        </p:tgtEl>
                                        <p:attrNameLst>
                                          <p:attrName>ppt_h</p:attrName>
                                        </p:attrNameLst>
                                      </p:cBhvr>
                                      <p:tavLst>
                                        <p:tav tm="0">
                                          <p:val>
                                            <p:fltVal val="0"/>
                                          </p:val>
                                        </p:tav>
                                        <p:tav tm="100000">
                                          <p:val>
                                            <p:strVal val="#ppt_h"/>
                                          </p:val>
                                        </p:tav>
                                      </p:tavLst>
                                    </p:anim>
                                    <p:anim calcmode="lin" valueType="num">
                                      <p:cBhvr>
                                        <p:cTn id="42" dur="2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anim calcmode="lin" valueType="num">
                                      <p:cBhvr>
                                        <p:cTn id="48" dur="2000" fill="hold"/>
                                        <p:tgtEl>
                                          <p:spTgt spid="9"/>
                                        </p:tgtEl>
                                        <p:attrNameLst>
                                          <p:attrName>style.rotation</p:attrName>
                                        </p:attrNameLst>
                                      </p:cBhvr>
                                      <p:tavLst>
                                        <p:tav tm="0">
                                          <p:val>
                                            <p:fltVal val="720"/>
                                          </p:val>
                                        </p:tav>
                                        <p:tav tm="100000">
                                          <p:val>
                                            <p:fltVal val="0"/>
                                          </p:val>
                                        </p:tav>
                                      </p:tavLst>
                                    </p:anim>
                                    <p:anim calcmode="lin" valueType="num">
                                      <p:cBhvr>
                                        <p:cTn id="49" dur="2000" fill="hold"/>
                                        <p:tgtEl>
                                          <p:spTgt spid="9"/>
                                        </p:tgtEl>
                                        <p:attrNameLst>
                                          <p:attrName>ppt_h</p:attrName>
                                        </p:attrNameLst>
                                      </p:cBhvr>
                                      <p:tavLst>
                                        <p:tav tm="0">
                                          <p:val>
                                            <p:fltVal val="0"/>
                                          </p:val>
                                        </p:tav>
                                        <p:tav tm="100000">
                                          <p:val>
                                            <p:strVal val="#ppt_h"/>
                                          </p:val>
                                        </p:tav>
                                      </p:tavLst>
                                    </p:anim>
                                    <p:anim calcmode="lin" valueType="num">
                                      <p:cBhvr>
                                        <p:cTn id="50"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  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234960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89599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49142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444209" y="259879"/>
            <a:ext cx="2592288" cy="936873"/>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6372201" y="3243263"/>
            <a:ext cx="2376264" cy="761801"/>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srcRect/>
          <a:stretch>
            <a:fillRect/>
          </a:stretch>
        </p:blipFill>
        <p:spPr bwMode="auto">
          <a:xfrm>
            <a:off x="107504" y="1268760"/>
            <a:ext cx="8388424" cy="1952625"/>
          </a:xfrm>
          <a:prstGeom prst="rect">
            <a:avLst/>
          </a:prstGeom>
          <a:noFill/>
          <a:ln w="9525">
            <a:noFill/>
            <a:miter lim="800000"/>
            <a:headEnd/>
            <a:tailEnd/>
          </a:ln>
        </p:spPr>
      </p:pic>
      <p:pic>
        <p:nvPicPr>
          <p:cNvPr id="16387" name="Picture 3"/>
          <p:cNvPicPr>
            <a:picLocks noChangeAspect="1" noChangeArrowheads="1"/>
          </p:cNvPicPr>
          <p:nvPr/>
        </p:nvPicPr>
        <p:blipFill>
          <a:blip r:embed="rId5" cstate="print"/>
          <a:srcRect/>
          <a:stretch>
            <a:fillRect/>
          </a:stretch>
        </p:blipFill>
        <p:spPr bwMode="auto">
          <a:xfrm>
            <a:off x="144016" y="4074592"/>
            <a:ext cx="8604448" cy="1226616"/>
          </a:xfrm>
          <a:prstGeom prst="rect">
            <a:avLst/>
          </a:prstGeom>
          <a:noFill/>
          <a:ln w="9525">
            <a:noFill/>
            <a:miter lim="800000"/>
            <a:headEnd/>
            <a:tailEnd/>
          </a:ln>
        </p:spPr>
      </p:pic>
      <p:sp>
        <p:nvSpPr>
          <p:cNvPr id="6" name="TextBox 5"/>
          <p:cNvSpPr txBox="1"/>
          <p:nvPr/>
        </p:nvSpPr>
        <p:spPr>
          <a:xfrm>
            <a:off x="8598428" y="112474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98428" y="411946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7410"/>
                                        </p:tgtEl>
                                        <p:attrNameLst>
                                          <p:attrName>style.visibility</p:attrName>
                                        </p:attrNameLst>
                                      </p:cBhvr>
                                      <p:to>
                                        <p:strVal val="visible"/>
                                      </p:to>
                                    </p:set>
                                    <p:anim calcmode="lin" valueType="num">
                                      <p:cBhvr>
                                        <p:cTn id="7" dur="2000" fill="hold"/>
                                        <p:tgtEl>
                                          <p:spTgt spid="17410"/>
                                        </p:tgtEl>
                                        <p:attrNameLst>
                                          <p:attrName>ppt_w</p:attrName>
                                        </p:attrNameLst>
                                      </p:cBhvr>
                                      <p:tavLst>
                                        <p:tav tm="0">
                                          <p:val>
                                            <p:fltVal val="0"/>
                                          </p:val>
                                        </p:tav>
                                        <p:tav tm="100000">
                                          <p:val>
                                            <p:strVal val="#ppt_w"/>
                                          </p:val>
                                        </p:tav>
                                      </p:tavLst>
                                    </p:anim>
                                    <p:anim calcmode="lin" valueType="num">
                                      <p:cBhvr>
                                        <p:cTn id="8" dur="2000" fill="hold"/>
                                        <p:tgtEl>
                                          <p:spTgt spid="17410"/>
                                        </p:tgtEl>
                                        <p:attrNameLst>
                                          <p:attrName>ppt_h</p:attrName>
                                        </p:attrNameLst>
                                      </p:cBhvr>
                                      <p:tavLst>
                                        <p:tav tm="0">
                                          <p:val>
                                            <p:fltVal val="0"/>
                                          </p:val>
                                        </p:tav>
                                        <p:tav tm="100000">
                                          <p:val>
                                            <p:strVal val="#ppt_h"/>
                                          </p:val>
                                        </p:tav>
                                      </p:tavLst>
                                    </p:anim>
                                    <p:anim calcmode="lin" valueType="num">
                                      <p:cBhvr>
                                        <p:cTn id="9" dur="2000" fill="hold"/>
                                        <p:tgtEl>
                                          <p:spTgt spid="17410"/>
                                        </p:tgtEl>
                                        <p:attrNameLst>
                                          <p:attrName>style.rotation</p:attrName>
                                        </p:attrNameLst>
                                      </p:cBhvr>
                                      <p:tavLst>
                                        <p:tav tm="0">
                                          <p:val>
                                            <p:fltVal val="90"/>
                                          </p:val>
                                        </p:tav>
                                        <p:tav tm="100000">
                                          <p:val>
                                            <p:fltVal val="0"/>
                                          </p:val>
                                        </p:tav>
                                      </p:tavLst>
                                    </p:anim>
                                    <p:animEffect transition="in" filter="fade">
                                      <p:cBhvr>
                                        <p:cTn id="10" dur="2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ppt_w</p:attrName>
                                        </p:attrNameLst>
                                      </p:cBhvr>
                                      <p:tavLst>
                                        <p:tav tm="0">
                                          <p:val>
                                            <p:fltVal val="0"/>
                                          </p:val>
                                        </p:tav>
                                        <p:tav tm="100000">
                                          <p:val>
                                            <p:strVal val="#ppt_w"/>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 calcmode="lin" valueType="num">
                                      <p:cBhvr>
                                        <p:cTn id="17" dur="2000" fill="hold"/>
                                        <p:tgtEl>
                                          <p:spTgt spid="6"/>
                                        </p:tgtEl>
                                        <p:attrNameLst>
                                          <p:attrName>style.rotation</p:attrName>
                                        </p:attrNameLst>
                                      </p:cBhvr>
                                      <p:tavLst>
                                        <p:tav tm="0">
                                          <p:val>
                                            <p:fltVal val="90"/>
                                          </p:val>
                                        </p:tav>
                                        <p:tav tm="100000">
                                          <p:val>
                                            <p:fltVal val="0"/>
                                          </p:val>
                                        </p:tav>
                                      </p:tavLst>
                                    </p:anim>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6386"/>
                                        </p:tgtEl>
                                        <p:attrNameLst>
                                          <p:attrName>style.visibility</p:attrName>
                                        </p:attrNameLst>
                                      </p:cBhvr>
                                      <p:to>
                                        <p:strVal val="visible"/>
                                      </p:to>
                                    </p:set>
                                    <p:anim calcmode="lin" valueType="num">
                                      <p:cBhvr>
                                        <p:cTn id="23" dur="2000" fill="hold"/>
                                        <p:tgtEl>
                                          <p:spTgt spid="16386"/>
                                        </p:tgtEl>
                                        <p:attrNameLst>
                                          <p:attrName>ppt_w</p:attrName>
                                        </p:attrNameLst>
                                      </p:cBhvr>
                                      <p:tavLst>
                                        <p:tav tm="0">
                                          <p:val>
                                            <p:fltVal val="0"/>
                                          </p:val>
                                        </p:tav>
                                        <p:tav tm="100000">
                                          <p:val>
                                            <p:strVal val="#ppt_w"/>
                                          </p:val>
                                        </p:tav>
                                      </p:tavLst>
                                    </p:anim>
                                    <p:anim calcmode="lin" valueType="num">
                                      <p:cBhvr>
                                        <p:cTn id="24" dur="2000" fill="hold"/>
                                        <p:tgtEl>
                                          <p:spTgt spid="16386"/>
                                        </p:tgtEl>
                                        <p:attrNameLst>
                                          <p:attrName>ppt_h</p:attrName>
                                        </p:attrNameLst>
                                      </p:cBhvr>
                                      <p:tavLst>
                                        <p:tav tm="0">
                                          <p:val>
                                            <p:fltVal val="0"/>
                                          </p:val>
                                        </p:tav>
                                        <p:tav tm="100000">
                                          <p:val>
                                            <p:strVal val="#ppt_h"/>
                                          </p:val>
                                        </p:tav>
                                      </p:tavLst>
                                    </p:anim>
                                    <p:anim calcmode="lin" valueType="num">
                                      <p:cBhvr>
                                        <p:cTn id="25" dur="2000" fill="hold"/>
                                        <p:tgtEl>
                                          <p:spTgt spid="16386"/>
                                        </p:tgtEl>
                                        <p:attrNameLst>
                                          <p:attrName>style.rotation</p:attrName>
                                        </p:attrNameLst>
                                      </p:cBhvr>
                                      <p:tavLst>
                                        <p:tav tm="0">
                                          <p:val>
                                            <p:fltVal val="90"/>
                                          </p:val>
                                        </p:tav>
                                        <p:tav tm="100000">
                                          <p:val>
                                            <p:fltVal val="0"/>
                                          </p:val>
                                        </p:tav>
                                      </p:tavLst>
                                    </p:anim>
                                    <p:animEffect transition="in" filter="fade">
                                      <p:cBhvr>
                                        <p:cTn id="26" dur="2000"/>
                                        <p:tgtEl>
                                          <p:spTgt spid="1638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7411"/>
                                        </p:tgtEl>
                                        <p:attrNameLst>
                                          <p:attrName>style.visibility</p:attrName>
                                        </p:attrNameLst>
                                      </p:cBhvr>
                                      <p:to>
                                        <p:strVal val="visible"/>
                                      </p:to>
                                    </p:set>
                                    <p:anim calcmode="lin" valueType="num">
                                      <p:cBhvr>
                                        <p:cTn id="31" dur="2000" fill="hold"/>
                                        <p:tgtEl>
                                          <p:spTgt spid="17411"/>
                                        </p:tgtEl>
                                        <p:attrNameLst>
                                          <p:attrName>ppt_w</p:attrName>
                                        </p:attrNameLst>
                                      </p:cBhvr>
                                      <p:tavLst>
                                        <p:tav tm="0">
                                          <p:val>
                                            <p:fltVal val="0"/>
                                          </p:val>
                                        </p:tav>
                                        <p:tav tm="100000">
                                          <p:val>
                                            <p:strVal val="#ppt_w"/>
                                          </p:val>
                                        </p:tav>
                                      </p:tavLst>
                                    </p:anim>
                                    <p:anim calcmode="lin" valueType="num">
                                      <p:cBhvr>
                                        <p:cTn id="32" dur="2000" fill="hold"/>
                                        <p:tgtEl>
                                          <p:spTgt spid="17411"/>
                                        </p:tgtEl>
                                        <p:attrNameLst>
                                          <p:attrName>ppt_h</p:attrName>
                                        </p:attrNameLst>
                                      </p:cBhvr>
                                      <p:tavLst>
                                        <p:tav tm="0">
                                          <p:val>
                                            <p:fltVal val="0"/>
                                          </p:val>
                                        </p:tav>
                                        <p:tav tm="100000">
                                          <p:val>
                                            <p:strVal val="#ppt_h"/>
                                          </p:val>
                                        </p:tav>
                                      </p:tavLst>
                                    </p:anim>
                                    <p:anim calcmode="lin" valueType="num">
                                      <p:cBhvr>
                                        <p:cTn id="33" dur="2000" fill="hold"/>
                                        <p:tgtEl>
                                          <p:spTgt spid="17411"/>
                                        </p:tgtEl>
                                        <p:attrNameLst>
                                          <p:attrName>style.rotation</p:attrName>
                                        </p:attrNameLst>
                                      </p:cBhvr>
                                      <p:tavLst>
                                        <p:tav tm="0">
                                          <p:val>
                                            <p:fltVal val="90"/>
                                          </p:val>
                                        </p:tav>
                                        <p:tav tm="100000">
                                          <p:val>
                                            <p:fltVal val="0"/>
                                          </p:val>
                                        </p:tav>
                                      </p:tavLst>
                                    </p:anim>
                                    <p:animEffect transition="in" filter="fade">
                                      <p:cBhvr>
                                        <p:cTn id="34" dur="2000"/>
                                        <p:tgtEl>
                                          <p:spTgt spid="174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iterate type="lt">
                                    <p:tmPct val="5000"/>
                                  </p:iterate>
                                  <p:childTnLst>
                                    <p:set>
                                      <p:cBhvr>
                                        <p:cTn id="38" dur="1" fill="hold">
                                          <p:stCondLst>
                                            <p:cond delay="0"/>
                                          </p:stCondLst>
                                        </p:cTn>
                                        <p:tgtEl>
                                          <p:spTgt spid="7"/>
                                        </p:tgtEl>
                                        <p:attrNameLst>
                                          <p:attrName>style.visibility</p:attrName>
                                        </p:attrNameLst>
                                      </p:cBhvr>
                                      <p:to>
                                        <p:strVal val="visible"/>
                                      </p:to>
                                    </p:set>
                                    <p:anim calcmode="lin" valueType="num">
                                      <p:cBhvr>
                                        <p:cTn id="39" dur="2000" fill="hold"/>
                                        <p:tgtEl>
                                          <p:spTgt spid="7"/>
                                        </p:tgtEl>
                                        <p:attrNameLst>
                                          <p:attrName>ppt_w</p:attrName>
                                        </p:attrNameLst>
                                      </p:cBhvr>
                                      <p:tavLst>
                                        <p:tav tm="0">
                                          <p:val>
                                            <p:fltVal val="0"/>
                                          </p:val>
                                        </p:tav>
                                        <p:tav tm="100000">
                                          <p:val>
                                            <p:strVal val="#ppt_w"/>
                                          </p:val>
                                        </p:tav>
                                      </p:tavLst>
                                    </p:anim>
                                    <p:anim calcmode="lin" valueType="num">
                                      <p:cBhvr>
                                        <p:cTn id="40" dur="2000" fill="hold"/>
                                        <p:tgtEl>
                                          <p:spTgt spid="7"/>
                                        </p:tgtEl>
                                        <p:attrNameLst>
                                          <p:attrName>ppt_h</p:attrName>
                                        </p:attrNameLst>
                                      </p:cBhvr>
                                      <p:tavLst>
                                        <p:tav tm="0">
                                          <p:val>
                                            <p:fltVal val="0"/>
                                          </p:val>
                                        </p:tav>
                                        <p:tav tm="100000">
                                          <p:val>
                                            <p:strVal val="#ppt_h"/>
                                          </p:val>
                                        </p:tav>
                                      </p:tavLst>
                                    </p:anim>
                                    <p:anim calcmode="lin" valueType="num">
                                      <p:cBhvr>
                                        <p:cTn id="41" dur="2000" fill="hold"/>
                                        <p:tgtEl>
                                          <p:spTgt spid="7"/>
                                        </p:tgtEl>
                                        <p:attrNameLst>
                                          <p:attrName>style.rotation</p:attrName>
                                        </p:attrNameLst>
                                      </p:cBhvr>
                                      <p:tavLst>
                                        <p:tav tm="0">
                                          <p:val>
                                            <p:fltVal val="90"/>
                                          </p:val>
                                        </p:tav>
                                        <p:tav tm="100000">
                                          <p:val>
                                            <p:fltVal val="0"/>
                                          </p:val>
                                        </p:tav>
                                      </p:tavLst>
                                    </p:anim>
                                    <p:animEffect transition="in" filter="fade">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16387"/>
                                        </p:tgtEl>
                                        <p:attrNameLst>
                                          <p:attrName>style.visibility</p:attrName>
                                        </p:attrNameLst>
                                      </p:cBhvr>
                                      <p:to>
                                        <p:strVal val="visible"/>
                                      </p:to>
                                    </p:set>
                                    <p:anim calcmode="lin" valueType="num">
                                      <p:cBhvr>
                                        <p:cTn id="47" dur="2000" fill="hold"/>
                                        <p:tgtEl>
                                          <p:spTgt spid="16387"/>
                                        </p:tgtEl>
                                        <p:attrNameLst>
                                          <p:attrName>ppt_w</p:attrName>
                                        </p:attrNameLst>
                                      </p:cBhvr>
                                      <p:tavLst>
                                        <p:tav tm="0">
                                          <p:val>
                                            <p:fltVal val="0"/>
                                          </p:val>
                                        </p:tav>
                                        <p:tav tm="100000">
                                          <p:val>
                                            <p:strVal val="#ppt_w"/>
                                          </p:val>
                                        </p:tav>
                                      </p:tavLst>
                                    </p:anim>
                                    <p:anim calcmode="lin" valueType="num">
                                      <p:cBhvr>
                                        <p:cTn id="48" dur="2000" fill="hold"/>
                                        <p:tgtEl>
                                          <p:spTgt spid="16387"/>
                                        </p:tgtEl>
                                        <p:attrNameLst>
                                          <p:attrName>ppt_h</p:attrName>
                                        </p:attrNameLst>
                                      </p:cBhvr>
                                      <p:tavLst>
                                        <p:tav tm="0">
                                          <p:val>
                                            <p:fltVal val="0"/>
                                          </p:val>
                                        </p:tav>
                                        <p:tav tm="100000">
                                          <p:val>
                                            <p:strVal val="#ppt_h"/>
                                          </p:val>
                                        </p:tav>
                                      </p:tavLst>
                                    </p:anim>
                                    <p:anim calcmode="lin" valueType="num">
                                      <p:cBhvr>
                                        <p:cTn id="49" dur="2000" fill="hold"/>
                                        <p:tgtEl>
                                          <p:spTgt spid="16387"/>
                                        </p:tgtEl>
                                        <p:attrNameLst>
                                          <p:attrName>style.rotation</p:attrName>
                                        </p:attrNameLst>
                                      </p:cBhvr>
                                      <p:tavLst>
                                        <p:tav tm="0">
                                          <p:val>
                                            <p:fltVal val="90"/>
                                          </p:val>
                                        </p:tav>
                                        <p:tav tm="100000">
                                          <p:val>
                                            <p:fltVal val="0"/>
                                          </p:val>
                                        </p:tav>
                                      </p:tavLst>
                                    </p:anim>
                                    <p:animEffect transition="in" filter="fade">
                                      <p:cBhvr>
                                        <p:cTn id="50"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5292080" y="44624"/>
            <a:ext cx="3620244" cy="1083106"/>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5436096" y="2780928"/>
            <a:ext cx="3456384" cy="757564"/>
          </a:xfrm>
          <a:prstGeom prst="rect">
            <a:avLst/>
          </a:prstGeom>
          <a:noFill/>
          <a:ln w="9525">
            <a:noFill/>
            <a:miter lim="800000"/>
            <a:headEnd/>
            <a:tailEnd/>
          </a:ln>
        </p:spPr>
      </p:pic>
      <p:pic>
        <p:nvPicPr>
          <p:cNvPr id="17410" name="Picture 2"/>
          <p:cNvPicPr>
            <a:picLocks noChangeAspect="1" noChangeArrowheads="1"/>
          </p:cNvPicPr>
          <p:nvPr/>
        </p:nvPicPr>
        <p:blipFill>
          <a:blip r:embed="rId4" cstate="print"/>
          <a:srcRect/>
          <a:stretch>
            <a:fillRect/>
          </a:stretch>
        </p:blipFill>
        <p:spPr bwMode="auto">
          <a:xfrm>
            <a:off x="72008" y="908720"/>
            <a:ext cx="8532440" cy="1512168"/>
          </a:xfrm>
          <a:prstGeom prst="rect">
            <a:avLst/>
          </a:prstGeom>
          <a:noFill/>
          <a:ln w="9525">
            <a:noFill/>
            <a:miter lim="800000"/>
            <a:headEnd/>
            <a:tailEnd/>
          </a:ln>
        </p:spPr>
      </p:pic>
      <p:pic>
        <p:nvPicPr>
          <p:cNvPr id="17411" name="Picture 3"/>
          <p:cNvPicPr>
            <a:picLocks noChangeAspect="1" noChangeArrowheads="1"/>
          </p:cNvPicPr>
          <p:nvPr/>
        </p:nvPicPr>
        <p:blipFill>
          <a:blip r:embed="rId5" cstate="print"/>
          <a:srcRect/>
          <a:stretch>
            <a:fillRect/>
          </a:stretch>
        </p:blipFill>
        <p:spPr bwMode="auto">
          <a:xfrm>
            <a:off x="196775" y="3675881"/>
            <a:ext cx="8551689" cy="1409303"/>
          </a:xfrm>
          <a:prstGeom prst="rect">
            <a:avLst/>
          </a:prstGeom>
          <a:noFill/>
          <a:ln w="9525">
            <a:noFill/>
            <a:miter lim="800000"/>
            <a:headEnd/>
            <a:tailEnd/>
          </a:ln>
        </p:spPr>
      </p:pic>
      <p:sp>
        <p:nvSpPr>
          <p:cNvPr id="6" name="TextBox 5"/>
          <p:cNvSpPr txBox="1"/>
          <p:nvPr/>
        </p:nvSpPr>
        <p:spPr>
          <a:xfrm>
            <a:off x="8532440" y="98393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72302" y="374636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2000" fill="hold"/>
                                        <p:tgtEl>
                                          <p:spTgt spid="18434"/>
                                        </p:tgtEl>
                                        <p:attrNameLst>
                                          <p:attrName>ppt_w</p:attrName>
                                        </p:attrNameLst>
                                      </p:cBhvr>
                                      <p:tavLst>
                                        <p:tav tm="0">
                                          <p:val>
                                            <p:fltVal val="0"/>
                                          </p:val>
                                        </p:tav>
                                        <p:tav tm="100000">
                                          <p:val>
                                            <p:strVal val="#ppt_w"/>
                                          </p:val>
                                        </p:tav>
                                      </p:tavLst>
                                    </p:anim>
                                    <p:anim calcmode="lin" valueType="num">
                                      <p:cBhvr>
                                        <p:cTn id="8" dur="2000" fill="hold"/>
                                        <p:tgtEl>
                                          <p:spTgt spid="184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7410"/>
                                        </p:tgtEl>
                                        <p:attrNameLst>
                                          <p:attrName>style.visibility</p:attrName>
                                        </p:attrNameLst>
                                      </p:cBhvr>
                                      <p:to>
                                        <p:strVal val="visible"/>
                                      </p:to>
                                    </p:set>
                                    <p:anim calcmode="lin" valueType="num">
                                      <p:cBhvr>
                                        <p:cTn id="19" dur="2000" fill="hold"/>
                                        <p:tgtEl>
                                          <p:spTgt spid="17410"/>
                                        </p:tgtEl>
                                        <p:attrNameLst>
                                          <p:attrName>ppt_w</p:attrName>
                                        </p:attrNameLst>
                                      </p:cBhvr>
                                      <p:tavLst>
                                        <p:tav tm="0">
                                          <p:val>
                                            <p:fltVal val="0"/>
                                          </p:val>
                                        </p:tav>
                                        <p:tav tm="100000">
                                          <p:val>
                                            <p:strVal val="#ppt_w"/>
                                          </p:val>
                                        </p:tav>
                                      </p:tavLst>
                                    </p:anim>
                                    <p:anim calcmode="lin" valueType="num">
                                      <p:cBhvr>
                                        <p:cTn id="20" dur="2000" fill="hold"/>
                                        <p:tgtEl>
                                          <p:spTgt spid="1741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8435"/>
                                        </p:tgtEl>
                                        <p:attrNameLst>
                                          <p:attrName>style.visibility</p:attrName>
                                        </p:attrNameLst>
                                      </p:cBhvr>
                                      <p:to>
                                        <p:strVal val="visible"/>
                                      </p:to>
                                    </p:set>
                                    <p:anim calcmode="lin" valueType="num">
                                      <p:cBhvr>
                                        <p:cTn id="25" dur="2000" fill="hold"/>
                                        <p:tgtEl>
                                          <p:spTgt spid="18435"/>
                                        </p:tgtEl>
                                        <p:attrNameLst>
                                          <p:attrName>ppt_w</p:attrName>
                                        </p:attrNameLst>
                                      </p:cBhvr>
                                      <p:tavLst>
                                        <p:tav tm="0">
                                          <p:val>
                                            <p:fltVal val="0"/>
                                          </p:val>
                                        </p:tav>
                                        <p:tav tm="100000">
                                          <p:val>
                                            <p:strVal val="#ppt_w"/>
                                          </p:val>
                                        </p:tav>
                                      </p:tavLst>
                                    </p:anim>
                                    <p:anim calcmode="lin" valueType="num">
                                      <p:cBhvr>
                                        <p:cTn id="26" dur="2000" fill="hold"/>
                                        <p:tgtEl>
                                          <p:spTgt spid="1843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000" fill="hold"/>
                                        <p:tgtEl>
                                          <p:spTgt spid="7"/>
                                        </p:tgtEl>
                                        <p:attrNameLst>
                                          <p:attrName>ppt_w</p:attrName>
                                        </p:attrNameLst>
                                      </p:cBhvr>
                                      <p:tavLst>
                                        <p:tav tm="0">
                                          <p:val>
                                            <p:fltVal val="0"/>
                                          </p:val>
                                        </p:tav>
                                        <p:tav tm="100000">
                                          <p:val>
                                            <p:strVal val="#ppt_w"/>
                                          </p:val>
                                        </p:tav>
                                      </p:tavLst>
                                    </p:anim>
                                    <p:anim calcmode="lin" valueType="num">
                                      <p:cBhvr>
                                        <p:cTn id="32"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7411"/>
                                        </p:tgtEl>
                                        <p:attrNameLst>
                                          <p:attrName>style.visibility</p:attrName>
                                        </p:attrNameLst>
                                      </p:cBhvr>
                                      <p:to>
                                        <p:strVal val="visible"/>
                                      </p:to>
                                    </p:set>
                                    <p:anim calcmode="lin" valueType="num">
                                      <p:cBhvr>
                                        <p:cTn id="37" dur="2000" fill="hold"/>
                                        <p:tgtEl>
                                          <p:spTgt spid="17411"/>
                                        </p:tgtEl>
                                        <p:attrNameLst>
                                          <p:attrName>ppt_w</p:attrName>
                                        </p:attrNameLst>
                                      </p:cBhvr>
                                      <p:tavLst>
                                        <p:tav tm="0">
                                          <p:val>
                                            <p:fltVal val="0"/>
                                          </p:val>
                                        </p:tav>
                                        <p:tav tm="100000">
                                          <p:val>
                                            <p:strVal val="#ppt_w"/>
                                          </p:val>
                                        </p:tav>
                                      </p:tavLst>
                                    </p:anim>
                                    <p:anim calcmode="lin" valueType="num">
                                      <p:cBhvr>
                                        <p:cTn id="38" dur="2000" fill="hold"/>
                                        <p:tgtEl>
                                          <p:spTgt spid="174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3347864" y="44624"/>
            <a:ext cx="5409803" cy="864096"/>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144016" y="3262313"/>
            <a:ext cx="8892480" cy="670743"/>
          </a:xfrm>
          <a:prstGeom prst="rect">
            <a:avLst/>
          </a:prstGeom>
          <a:noFill/>
          <a:ln w="9525">
            <a:noFill/>
            <a:miter lim="800000"/>
            <a:headEnd/>
            <a:tailEnd/>
          </a:ln>
        </p:spPr>
      </p:pic>
      <p:pic>
        <p:nvPicPr>
          <p:cNvPr id="18434" name="Picture 2"/>
          <p:cNvPicPr>
            <a:picLocks noChangeAspect="1" noChangeArrowheads="1"/>
          </p:cNvPicPr>
          <p:nvPr/>
        </p:nvPicPr>
        <p:blipFill>
          <a:blip r:embed="rId4" cstate="print"/>
          <a:srcRect/>
          <a:stretch>
            <a:fillRect/>
          </a:stretch>
        </p:blipFill>
        <p:spPr bwMode="auto">
          <a:xfrm>
            <a:off x="144016" y="836712"/>
            <a:ext cx="8604448" cy="2376264"/>
          </a:xfrm>
          <a:prstGeom prst="rect">
            <a:avLst/>
          </a:prstGeom>
          <a:noFill/>
          <a:ln w="9525">
            <a:noFill/>
            <a:miter lim="800000"/>
            <a:headEnd/>
            <a:tailEnd/>
          </a:ln>
        </p:spPr>
      </p:pic>
      <p:pic>
        <p:nvPicPr>
          <p:cNvPr id="18435" name="Picture 3"/>
          <p:cNvPicPr>
            <a:picLocks noChangeAspect="1" noChangeArrowheads="1"/>
          </p:cNvPicPr>
          <p:nvPr/>
        </p:nvPicPr>
        <p:blipFill>
          <a:blip r:embed="rId5" cstate="print"/>
          <a:srcRect/>
          <a:stretch>
            <a:fillRect/>
          </a:stretch>
        </p:blipFill>
        <p:spPr bwMode="auto">
          <a:xfrm>
            <a:off x="1074365" y="3832448"/>
            <a:ext cx="7458075" cy="1828800"/>
          </a:xfrm>
          <a:prstGeom prst="rect">
            <a:avLst/>
          </a:prstGeom>
          <a:noFill/>
          <a:ln w="9525">
            <a:noFill/>
            <a:miter lim="800000"/>
            <a:headEnd/>
            <a:tailEnd/>
          </a:ln>
        </p:spPr>
      </p:pic>
      <p:pic>
        <p:nvPicPr>
          <p:cNvPr id="18436" name="Picture 4"/>
          <p:cNvPicPr>
            <a:picLocks noChangeAspect="1" noChangeArrowheads="1"/>
          </p:cNvPicPr>
          <p:nvPr/>
        </p:nvPicPr>
        <p:blipFill>
          <a:blip r:embed="rId6" cstate="print"/>
          <a:srcRect/>
          <a:stretch>
            <a:fillRect/>
          </a:stretch>
        </p:blipFill>
        <p:spPr bwMode="auto">
          <a:xfrm>
            <a:off x="1115616" y="5661248"/>
            <a:ext cx="7381875" cy="866775"/>
          </a:xfrm>
          <a:prstGeom prst="rect">
            <a:avLst/>
          </a:prstGeom>
          <a:noFill/>
          <a:ln w="9525">
            <a:noFill/>
            <a:miter lim="800000"/>
            <a:headEnd/>
            <a:tailEnd/>
          </a:ln>
        </p:spPr>
      </p:pic>
      <p:sp>
        <p:nvSpPr>
          <p:cNvPr id="7" name="TextBox 6"/>
          <p:cNvSpPr txBox="1"/>
          <p:nvPr/>
        </p:nvSpPr>
        <p:spPr>
          <a:xfrm>
            <a:off x="8532440" y="383143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98428" y="67294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945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9458"/>
                                        </p:tgtEl>
                                        <p:attrNameLst>
                                          <p:attrName>ppt_y</p:attrName>
                                        </p:attrNameLst>
                                      </p:cBhvr>
                                      <p:tavLst>
                                        <p:tav tm="0">
                                          <p:val>
                                            <p:strVal val="#ppt_y"/>
                                          </p:val>
                                        </p:tav>
                                        <p:tav tm="100000">
                                          <p:val>
                                            <p:strVal val="#ppt_y"/>
                                          </p:val>
                                        </p:tav>
                                      </p:tavLst>
                                    </p:anim>
                                    <p:animEffect transition="in" filter="fade">
                                      <p:cBhvr>
                                        <p:cTn id="10" dur="10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8"/>
                                        </p:tgtEl>
                                        <p:attrNameLst>
                                          <p:attrName>ppt_y</p:attrName>
                                        </p:attrNameLst>
                                      </p:cBhvr>
                                      <p:tavLst>
                                        <p:tav tm="0">
                                          <p:val>
                                            <p:strVal val="#ppt_y"/>
                                          </p:val>
                                        </p:tav>
                                        <p:tav tm="100000">
                                          <p:val>
                                            <p:strVal val="#ppt_y"/>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18434"/>
                                        </p:tgtEl>
                                        <p:attrNameLst>
                                          <p:attrName>style.visibility</p:attrName>
                                        </p:attrNameLst>
                                      </p:cBhvr>
                                      <p:to>
                                        <p:strVal val="visible"/>
                                      </p:to>
                                    </p:set>
                                    <p:anim calcmode="lin" valueType="num">
                                      <p:cBhvr>
                                        <p:cTn id="23" dur="1000" fill="hold"/>
                                        <p:tgtEl>
                                          <p:spTgt spid="1843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18434"/>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18434"/>
                                        </p:tgtEl>
                                        <p:attrNameLst>
                                          <p:attrName>ppt_y</p:attrName>
                                        </p:attrNameLst>
                                      </p:cBhvr>
                                      <p:tavLst>
                                        <p:tav tm="0">
                                          <p:val>
                                            <p:strVal val="#ppt_y"/>
                                          </p:val>
                                        </p:tav>
                                        <p:tav tm="100000">
                                          <p:val>
                                            <p:strVal val="#ppt_y"/>
                                          </p:val>
                                        </p:tav>
                                      </p:tavLst>
                                    </p:anim>
                                    <p:animEffect transition="in" filter="fade">
                                      <p:cBhvr>
                                        <p:cTn id="26" dur="1000"/>
                                        <p:tgtEl>
                                          <p:spTgt spid="18434"/>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19459"/>
                                        </p:tgtEl>
                                        <p:attrNameLst>
                                          <p:attrName>style.visibility</p:attrName>
                                        </p:attrNameLst>
                                      </p:cBhvr>
                                      <p:to>
                                        <p:strVal val="visible"/>
                                      </p:to>
                                    </p:set>
                                    <p:anim calcmode="lin" valueType="num">
                                      <p:cBhvr>
                                        <p:cTn id="31" dur="1000" fill="hold"/>
                                        <p:tgtEl>
                                          <p:spTgt spid="1945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9459"/>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9459"/>
                                        </p:tgtEl>
                                        <p:attrNameLst>
                                          <p:attrName>ppt_y</p:attrName>
                                        </p:attrNameLst>
                                      </p:cBhvr>
                                      <p:tavLst>
                                        <p:tav tm="0">
                                          <p:val>
                                            <p:strVal val="#ppt_y"/>
                                          </p:val>
                                        </p:tav>
                                        <p:tav tm="100000">
                                          <p:val>
                                            <p:strVal val="#ppt_y"/>
                                          </p:val>
                                        </p:tav>
                                      </p:tavLst>
                                    </p:anim>
                                    <p:animEffect transition="in" filter="fade">
                                      <p:cBhvr>
                                        <p:cTn id="34" dur="1000"/>
                                        <p:tgtEl>
                                          <p:spTgt spid="19459"/>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animEffect transition="in" filter="fade">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nodeType="clickEffect">
                                  <p:stCondLst>
                                    <p:cond delay="0"/>
                                  </p:stCondLst>
                                  <p:childTnLst>
                                    <p:set>
                                      <p:cBhvr>
                                        <p:cTn id="46" dur="1" fill="hold">
                                          <p:stCondLst>
                                            <p:cond delay="0"/>
                                          </p:stCondLst>
                                        </p:cTn>
                                        <p:tgtEl>
                                          <p:spTgt spid="18435"/>
                                        </p:tgtEl>
                                        <p:attrNameLst>
                                          <p:attrName>style.visibility</p:attrName>
                                        </p:attrNameLst>
                                      </p:cBhvr>
                                      <p:to>
                                        <p:strVal val="visible"/>
                                      </p:to>
                                    </p:set>
                                    <p:anim calcmode="lin" valueType="num">
                                      <p:cBhvr>
                                        <p:cTn id="47" dur="1000" fill="hold"/>
                                        <p:tgtEl>
                                          <p:spTgt spid="1843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18435"/>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18435"/>
                                        </p:tgtEl>
                                        <p:attrNameLst>
                                          <p:attrName>ppt_y</p:attrName>
                                        </p:attrNameLst>
                                      </p:cBhvr>
                                      <p:tavLst>
                                        <p:tav tm="0">
                                          <p:val>
                                            <p:strVal val="#ppt_y"/>
                                          </p:val>
                                        </p:tav>
                                        <p:tav tm="100000">
                                          <p:val>
                                            <p:strVal val="#ppt_y"/>
                                          </p:val>
                                        </p:tav>
                                      </p:tavLst>
                                    </p:anim>
                                    <p:animEffect transition="in" filter="fade">
                                      <p:cBhvr>
                                        <p:cTn id="50" dur="1000"/>
                                        <p:tgtEl>
                                          <p:spTgt spid="18435"/>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nodeType="clickEffect">
                                  <p:stCondLst>
                                    <p:cond delay="0"/>
                                  </p:stCondLst>
                                  <p:childTnLst>
                                    <p:set>
                                      <p:cBhvr>
                                        <p:cTn id="54" dur="1" fill="hold">
                                          <p:stCondLst>
                                            <p:cond delay="0"/>
                                          </p:stCondLst>
                                        </p:cTn>
                                        <p:tgtEl>
                                          <p:spTgt spid="18436"/>
                                        </p:tgtEl>
                                        <p:attrNameLst>
                                          <p:attrName>style.visibility</p:attrName>
                                        </p:attrNameLst>
                                      </p:cBhvr>
                                      <p:to>
                                        <p:strVal val="visible"/>
                                      </p:to>
                                    </p:set>
                                    <p:anim calcmode="lin" valueType="num">
                                      <p:cBhvr>
                                        <p:cTn id="55" dur="1000" fill="hold"/>
                                        <p:tgtEl>
                                          <p:spTgt spid="1843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1000" fill="hold"/>
                                        <p:tgtEl>
                                          <p:spTgt spid="18436"/>
                                        </p:tgtEl>
                                        <p:attrNameLst>
                                          <p:attrName>ppt_x</p:attrName>
                                        </p:attrNameLst>
                                      </p:cBhvr>
                                      <p:tavLst>
                                        <p:tav tm="0">
                                          <p:val>
                                            <p:fltVal val="-1"/>
                                          </p:val>
                                        </p:tav>
                                        <p:tav tm="50000">
                                          <p:val>
                                            <p:fltVal val="0.95"/>
                                          </p:val>
                                        </p:tav>
                                        <p:tav tm="100000">
                                          <p:val>
                                            <p:strVal val="#ppt_x"/>
                                          </p:val>
                                        </p:tav>
                                      </p:tavLst>
                                    </p:anim>
                                    <p:anim calcmode="lin" valueType="num">
                                      <p:cBhvr>
                                        <p:cTn id="57" dur="1000" fill="hold"/>
                                        <p:tgtEl>
                                          <p:spTgt spid="18436"/>
                                        </p:tgtEl>
                                        <p:attrNameLst>
                                          <p:attrName>ppt_y</p:attrName>
                                        </p:attrNameLst>
                                      </p:cBhvr>
                                      <p:tavLst>
                                        <p:tav tm="0">
                                          <p:val>
                                            <p:strVal val="#ppt_y"/>
                                          </p:val>
                                        </p:tav>
                                        <p:tav tm="100000">
                                          <p:val>
                                            <p:strVal val="#ppt_y"/>
                                          </p:val>
                                        </p:tav>
                                      </p:tavLst>
                                    </p:anim>
                                    <p:animEffect transition="in" filter="fade">
                                      <p:cBhvr>
                                        <p:cTn id="58" dur="1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1" cy="6858000"/>
          </a:xfrm>
          <a:prstGeom prst="rect">
            <a:avLst/>
          </a:prstGeom>
          <a:noFill/>
          <a:ln>
            <a:noFill/>
          </a:ln>
        </p:spPr>
      </p:pic>
    </p:spTree>
    <p:extLst>
      <p:ext uri="{BB962C8B-B14F-4D97-AF65-F5344CB8AC3E}">
        <p14:creationId xmlns:p14="http://schemas.microsoft.com/office/powerpoint/2010/main" val="21860406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752064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7384"/>
            <a:ext cx="9144000" cy="6858000"/>
          </a:xfrm>
          <a:prstGeom prst="rect">
            <a:avLst/>
          </a:prstGeom>
          <a:noFill/>
          <a:ln>
            <a:noFill/>
          </a:ln>
        </p:spPr>
      </p:pic>
    </p:spTree>
    <p:extLst>
      <p:ext uri="{BB962C8B-B14F-4D97-AF65-F5344CB8AC3E}">
        <p14:creationId xmlns:p14="http://schemas.microsoft.com/office/powerpoint/2010/main" val="17123300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956" y="0"/>
            <a:ext cx="9128044" cy="6858000"/>
          </a:xfrm>
          <a:prstGeom prst="rect">
            <a:avLst/>
          </a:prstGeom>
          <a:noFill/>
          <a:ln>
            <a:noFill/>
          </a:ln>
        </p:spPr>
      </p:pic>
    </p:spTree>
    <p:extLst>
      <p:ext uri="{BB962C8B-B14F-4D97-AF65-F5344CB8AC3E}">
        <p14:creationId xmlns:p14="http://schemas.microsoft.com/office/powerpoint/2010/main" val="8465142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6354482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115389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5076056" y="57572"/>
            <a:ext cx="3939530" cy="995164"/>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5220072" y="2492896"/>
            <a:ext cx="3753043" cy="836842"/>
          </a:xfrm>
          <a:prstGeom prst="rect">
            <a:avLst/>
          </a:prstGeom>
          <a:noFill/>
          <a:ln w="9525">
            <a:noFill/>
            <a:miter lim="800000"/>
            <a:headEnd/>
            <a:tailEnd/>
          </a:ln>
        </p:spPr>
      </p:pic>
      <p:pic>
        <p:nvPicPr>
          <p:cNvPr id="19458" name="Picture 2"/>
          <p:cNvPicPr>
            <a:picLocks noChangeAspect="1" noChangeArrowheads="1"/>
          </p:cNvPicPr>
          <p:nvPr/>
        </p:nvPicPr>
        <p:blipFill>
          <a:blip r:embed="rId4" cstate="print"/>
          <a:srcRect/>
          <a:stretch>
            <a:fillRect/>
          </a:stretch>
        </p:blipFill>
        <p:spPr bwMode="auto">
          <a:xfrm>
            <a:off x="395536" y="908720"/>
            <a:ext cx="8064896" cy="1128514"/>
          </a:xfrm>
          <a:prstGeom prst="rect">
            <a:avLst/>
          </a:prstGeom>
          <a:noFill/>
          <a:ln w="9525">
            <a:noFill/>
            <a:miter lim="800000"/>
            <a:headEnd/>
            <a:tailEnd/>
          </a:ln>
        </p:spPr>
      </p:pic>
      <p:pic>
        <p:nvPicPr>
          <p:cNvPr id="19459" name="Picture 3"/>
          <p:cNvPicPr>
            <a:picLocks noChangeAspect="1" noChangeArrowheads="1"/>
          </p:cNvPicPr>
          <p:nvPr/>
        </p:nvPicPr>
        <p:blipFill>
          <a:blip r:embed="rId5" cstate="print"/>
          <a:srcRect/>
          <a:stretch>
            <a:fillRect/>
          </a:stretch>
        </p:blipFill>
        <p:spPr bwMode="auto">
          <a:xfrm>
            <a:off x="692473" y="3645024"/>
            <a:ext cx="7695951" cy="1796206"/>
          </a:xfrm>
          <a:prstGeom prst="rect">
            <a:avLst/>
          </a:prstGeom>
          <a:noFill/>
          <a:ln w="9525">
            <a:noFill/>
            <a:miter lim="800000"/>
            <a:headEnd/>
            <a:tailEnd/>
          </a:ln>
        </p:spPr>
      </p:pic>
      <p:sp>
        <p:nvSpPr>
          <p:cNvPr id="6" name="TextBox 5"/>
          <p:cNvSpPr txBox="1"/>
          <p:nvPr/>
        </p:nvSpPr>
        <p:spPr>
          <a:xfrm>
            <a:off x="8598428" y="98072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357301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strips(downLeft)">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458"/>
                                        </p:tgtEl>
                                        <p:attrNameLst>
                                          <p:attrName>style.visibility</p:attrName>
                                        </p:attrNameLst>
                                      </p:cBhvr>
                                      <p:to>
                                        <p:strVal val="visible"/>
                                      </p:to>
                                    </p:set>
                                    <p:animEffect transition="in" filter="strips(downLeft)">
                                      <p:cBhvr>
                                        <p:cTn id="17" dur="500"/>
                                        <p:tgtEl>
                                          <p:spTgt spid="1945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0483"/>
                                        </p:tgtEl>
                                        <p:attrNameLst>
                                          <p:attrName>style.visibility</p:attrName>
                                        </p:attrNameLst>
                                      </p:cBhvr>
                                      <p:to>
                                        <p:strVal val="visible"/>
                                      </p:to>
                                    </p:set>
                                    <p:animEffect transition="in" filter="strips(downLeft)">
                                      <p:cBhvr>
                                        <p:cTn id="22" dur="500"/>
                                        <p:tgtEl>
                                          <p:spTgt spid="2048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9459"/>
                                        </p:tgtEl>
                                        <p:attrNameLst>
                                          <p:attrName>style.visibility</p:attrName>
                                        </p:attrNameLst>
                                      </p:cBhvr>
                                      <p:to>
                                        <p:strVal val="visible"/>
                                      </p:to>
                                    </p:set>
                                    <p:animEffect transition="in" filter="strips(downLeft)">
                                      <p:cBhvr>
                                        <p:cTn id="32"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89815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142286" y="332656"/>
            <a:ext cx="7894210" cy="576064"/>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144016" y="836712"/>
            <a:ext cx="8532440" cy="2257970"/>
          </a:xfrm>
          <a:prstGeom prst="rect">
            <a:avLst/>
          </a:prstGeom>
          <a:noFill/>
          <a:ln w="9525">
            <a:noFill/>
            <a:miter lim="800000"/>
            <a:headEnd/>
            <a:tailEnd/>
          </a:ln>
        </p:spPr>
      </p:pic>
      <p:pic>
        <p:nvPicPr>
          <p:cNvPr id="20484" name="Picture 4"/>
          <p:cNvPicPr>
            <a:picLocks noChangeAspect="1" noChangeArrowheads="1"/>
          </p:cNvPicPr>
          <p:nvPr/>
        </p:nvPicPr>
        <p:blipFill>
          <a:blip r:embed="rId4" cstate="print"/>
          <a:srcRect/>
          <a:stretch>
            <a:fillRect/>
          </a:stretch>
        </p:blipFill>
        <p:spPr bwMode="auto">
          <a:xfrm>
            <a:off x="216024" y="3222476"/>
            <a:ext cx="8388424" cy="2222748"/>
          </a:xfrm>
          <a:prstGeom prst="rect">
            <a:avLst/>
          </a:prstGeom>
          <a:noFill/>
          <a:ln w="9525">
            <a:noFill/>
            <a:miter lim="800000"/>
            <a:headEnd/>
            <a:tailEnd/>
          </a:ln>
        </p:spPr>
      </p:pic>
      <p:sp>
        <p:nvSpPr>
          <p:cNvPr id="6" name="TextBox 5"/>
          <p:cNvSpPr txBox="1"/>
          <p:nvPr/>
        </p:nvSpPr>
        <p:spPr>
          <a:xfrm>
            <a:off x="5080699" y="4077072"/>
            <a:ext cx="1723549" cy="369332"/>
          </a:xfrm>
          <a:prstGeom prst="rect">
            <a:avLst/>
          </a:prstGeom>
          <a:noFill/>
        </p:spPr>
        <p:txBody>
          <a:bodyPr wrap="none" rtlCol="1">
            <a:spAutoFit/>
          </a:bodyPr>
          <a:lstStyle/>
          <a:p>
            <a:r>
              <a:rPr lang="ar-SA" b="1" dirty="0" smtClean="0"/>
              <a:t>فضل الحج المبرور .</a:t>
            </a:r>
            <a:endParaRPr lang="ar-SA" b="1" dirty="0"/>
          </a:p>
        </p:txBody>
      </p:sp>
      <p:sp>
        <p:nvSpPr>
          <p:cNvPr id="7" name="TextBox 6"/>
          <p:cNvSpPr txBox="1"/>
          <p:nvPr/>
        </p:nvSpPr>
        <p:spPr>
          <a:xfrm>
            <a:off x="8532440" y="95111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heel(4)">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wheel(4)">
                                      <p:cBhvr>
                                        <p:cTn id="17" dur="2000"/>
                                        <p:tgtEl>
                                          <p:spTgt spid="2048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wheel(4)">
                                      <p:cBhvr>
                                        <p:cTn id="22" dur="2000"/>
                                        <p:tgtEl>
                                          <p:spTgt spid="2048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547664" y="188640"/>
            <a:ext cx="7488832" cy="864096"/>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1392882" y="692696"/>
            <a:ext cx="7067550" cy="432048"/>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144388" y="1340768"/>
            <a:ext cx="8892108" cy="4824537"/>
          </a:xfrm>
          <a:prstGeom prst="rect">
            <a:avLst/>
          </a:prstGeom>
          <a:noFill/>
          <a:ln w="9525">
            <a:noFill/>
            <a:miter lim="800000"/>
            <a:headEnd/>
            <a:tailEnd/>
          </a:ln>
        </p:spPr>
      </p:pic>
      <p:sp>
        <p:nvSpPr>
          <p:cNvPr id="5" name="TextBox 4"/>
          <p:cNvSpPr txBox="1"/>
          <p:nvPr/>
        </p:nvSpPr>
        <p:spPr>
          <a:xfrm>
            <a:off x="8532440"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1506"/>
                                        </p:tgtEl>
                                        <p:attrNameLst>
                                          <p:attrName>style.visibility</p:attrName>
                                        </p:attrNameLst>
                                      </p:cBhvr>
                                      <p:to>
                                        <p:strVal val="visible"/>
                                      </p:to>
                                    </p:set>
                                    <p:anim calcmode="lin" valueType="num">
                                      <p:cBhvr>
                                        <p:cTn id="23" dur="1000" fill="hold"/>
                                        <p:tgtEl>
                                          <p:spTgt spid="21506"/>
                                        </p:tgtEl>
                                        <p:attrNameLst>
                                          <p:attrName>ppt_w</p:attrName>
                                        </p:attrNameLst>
                                      </p:cBhvr>
                                      <p:tavLst>
                                        <p:tav tm="0">
                                          <p:val>
                                            <p:fltVal val="0"/>
                                          </p:val>
                                        </p:tav>
                                        <p:tav tm="100000">
                                          <p:val>
                                            <p:strVal val="#ppt_w"/>
                                          </p:val>
                                        </p:tav>
                                      </p:tavLst>
                                    </p:anim>
                                    <p:anim calcmode="lin" valueType="num">
                                      <p:cBhvr>
                                        <p:cTn id="24" dur="1000" fill="hold"/>
                                        <p:tgtEl>
                                          <p:spTgt spid="21506"/>
                                        </p:tgtEl>
                                        <p:attrNameLst>
                                          <p:attrName>ppt_h</p:attrName>
                                        </p:attrNameLst>
                                      </p:cBhvr>
                                      <p:tavLst>
                                        <p:tav tm="0">
                                          <p:val>
                                            <p:fltVal val="0"/>
                                          </p:val>
                                        </p:tav>
                                        <p:tav tm="100000">
                                          <p:val>
                                            <p:strVal val="#ppt_h"/>
                                          </p:val>
                                        </p:tav>
                                      </p:tavLst>
                                    </p:anim>
                                    <p:anim calcmode="lin" valueType="num">
                                      <p:cBhvr>
                                        <p:cTn id="25" dur="1000" fill="hold"/>
                                        <p:tgtEl>
                                          <p:spTgt spid="21506"/>
                                        </p:tgtEl>
                                        <p:attrNameLst>
                                          <p:attrName>style.rotation</p:attrName>
                                        </p:attrNameLst>
                                      </p:cBhvr>
                                      <p:tavLst>
                                        <p:tav tm="0">
                                          <p:val>
                                            <p:fltVal val="90"/>
                                          </p:val>
                                        </p:tav>
                                        <p:tav tm="100000">
                                          <p:val>
                                            <p:fltVal val="0"/>
                                          </p:val>
                                        </p:tav>
                                      </p:tavLst>
                                    </p:anim>
                                    <p:animEffect transition="in" filter="fade">
                                      <p:cBhvr>
                                        <p:cTn id="26" dur="1000"/>
                                        <p:tgtEl>
                                          <p:spTgt spid="2150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1507"/>
                                        </p:tgtEl>
                                        <p:attrNameLst>
                                          <p:attrName>style.visibility</p:attrName>
                                        </p:attrNameLst>
                                      </p:cBhvr>
                                      <p:to>
                                        <p:strVal val="visible"/>
                                      </p:to>
                                    </p:set>
                                    <p:anim calcmode="lin" valueType="num">
                                      <p:cBhvr>
                                        <p:cTn id="31" dur="1000" fill="hold"/>
                                        <p:tgtEl>
                                          <p:spTgt spid="21507"/>
                                        </p:tgtEl>
                                        <p:attrNameLst>
                                          <p:attrName>ppt_w</p:attrName>
                                        </p:attrNameLst>
                                      </p:cBhvr>
                                      <p:tavLst>
                                        <p:tav tm="0">
                                          <p:val>
                                            <p:fltVal val="0"/>
                                          </p:val>
                                        </p:tav>
                                        <p:tav tm="100000">
                                          <p:val>
                                            <p:strVal val="#ppt_w"/>
                                          </p:val>
                                        </p:tav>
                                      </p:tavLst>
                                    </p:anim>
                                    <p:anim calcmode="lin" valueType="num">
                                      <p:cBhvr>
                                        <p:cTn id="32" dur="1000" fill="hold"/>
                                        <p:tgtEl>
                                          <p:spTgt spid="21507"/>
                                        </p:tgtEl>
                                        <p:attrNameLst>
                                          <p:attrName>ppt_h</p:attrName>
                                        </p:attrNameLst>
                                      </p:cBhvr>
                                      <p:tavLst>
                                        <p:tav tm="0">
                                          <p:val>
                                            <p:fltVal val="0"/>
                                          </p:val>
                                        </p:tav>
                                        <p:tav tm="100000">
                                          <p:val>
                                            <p:strVal val="#ppt_h"/>
                                          </p:val>
                                        </p:tav>
                                      </p:tavLst>
                                    </p:anim>
                                    <p:anim calcmode="lin" valueType="num">
                                      <p:cBhvr>
                                        <p:cTn id="33" dur="1000" fill="hold"/>
                                        <p:tgtEl>
                                          <p:spTgt spid="21507"/>
                                        </p:tgtEl>
                                        <p:attrNameLst>
                                          <p:attrName>style.rotation</p:attrName>
                                        </p:attrNameLst>
                                      </p:cBhvr>
                                      <p:tavLst>
                                        <p:tav tm="0">
                                          <p:val>
                                            <p:fltVal val="90"/>
                                          </p:val>
                                        </p:tav>
                                        <p:tav tm="100000">
                                          <p:val>
                                            <p:fltVal val="0"/>
                                          </p:val>
                                        </p:tav>
                                      </p:tavLst>
                                    </p:anim>
                                    <p:animEffect transition="in" filter="fade">
                                      <p:cBhvr>
                                        <p:cTn id="34" dur="1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 y="0"/>
            <a:ext cx="9143998" cy="6858000"/>
          </a:xfrm>
          <a:prstGeom prst="rect">
            <a:avLst/>
          </a:prstGeom>
          <a:noFill/>
          <a:ln>
            <a:noFill/>
          </a:ln>
        </p:spPr>
      </p:pic>
    </p:spTree>
    <p:extLst>
      <p:ext uri="{BB962C8B-B14F-4D97-AF65-F5344CB8AC3E}">
        <p14:creationId xmlns:p14="http://schemas.microsoft.com/office/powerpoint/2010/main" val="18135047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556335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6347868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8506598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180925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80975" y="44624"/>
            <a:ext cx="8782050" cy="538158"/>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2483768" y="3717032"/>
            <a:ext cx="6276975" cy="660648"/>
          </a:xfrm>
          <a:prstGeom prst="rect">
            <a:avLst/>
          </a:prstGeom>
          <a:noFill/>
          <a:ln w="9525">
            <a:noFill/>
            <a:miter lim="800000"/>
            <a:headEnd/>
            <a:tailEnd/>
          </a:ln>
        </p:spPr>
      </p:pic>
      <p:pic>
        <p:nvPicPr>
          <p:cNvPr id="22530" name="Picture 2"/>
          <p:cNvPicPr>
            <a:picLocks noChangeAspect="1" noChangeArrowheads="1"/>
          </p:cNvPicPr>
          <p:nvPr/>
        </p:nvPicPr>
        <p:blipFill>
          <a:blip r:embed="rId4" cstate="print"/>
          <a:srcRect/>
          <a:stretch>
            <a:fillRect/>
          </a:stretch>
        </p:blipFill>
        <p:spPr bwMode="auto">
          <a:xfrm>
            <a:off x="1688157" y="1052736"/>
            <a:ext cx="6772275" cy="314325"/>
          </a:xfrm>
          <a:prstGeom prst="rect">
            <a:avLst/>
          </a:prstGeom>
          <a:noFill/>
          <a:ln w="9525">
            <a:noFill/>
            <a:miter lim="800000"/>
            <a:headEnd/>
            <a:tailEnd/>
          </a:ln>
        </p:spPr>
      </p:pic>
      <p:pic>
        <p:nvPicPr>
          <p:cNvPr id="22531" name="Picture 3"/>
          <p:cNvPicPr>
            <a:picLocks noChangeAspect="1" noChangeArrowheads="1"/>
          </p:cNvPicPr>
          <p:nvPr/>
        </p:nvPicPr>
        <p:blipFill>
          <a:blip r:embed="rId5" cstate="print"/>
          <a:srcRect/>
          <a:stretch>
            <a:fillRect/>
          </a:stretch>
        </p:blipFill>
        <p:spPr bwMode="auto">
          <a:xfrm>
            <a:off x="107504" y="1405508"/>
            <a:ext cx="8659887" cy="2311524"/>
          </a:xfrm>
          <a:prstGeom prst="rect">
            <a:avLst/>
          </a:prstGeom>
          <a:noFill/>
          <a:ln w="9525">
            <a:noFill/>
            <a:miter lim="800000"/>
            <a:headEnd/>
            <a:tailEnd/>
          </a:ln>
        </p:spPr>
      </p:pic>
      <p:pic>
        <p:nvPicPr>
          <p:cNvPr id="22532" name="Picture 4"/>
          <p:cNvPicPr>
            <a:picLocks noChangeAspect="1" noChangeArrowheads="1"/>
          </p:cNvPicPr>
          <p:nvPr/>
        </p:nvPicPr>
        <p:blipFill>
          <a:blip r:embed="rId6" cstate="print"/>
          <a:srcRect/>
          <a:stretch>
            <a:fillRect/>
          </a:stretch>
        </p:blipFill>
        <p:spPr bwMode="auto">
          <a:xfrm>
            <a:off x="146992" y="4437112"/>
            <a:ext cx="8385448" cy="2016224"/>
          </a:xfrm>
          <a:prstGeom prst="rect">
            <a:avLst/>
          </a:prstGeom>
          <a:noFill/>
          <a:ln w="9525">
            <a:noFill/>
            <a:miter lim="800000"/>
            <a:headEnd/>
            <a:tailEnd/>
          </a:ln>
        </p:spPr>
      </p:pic>
      <p:sp>
        <p:nvSpPr>
          <p:cNvPr id="7" name="TextBox 6"/>
          <p:cNvSpPr txBox="1"/>
          <p:nvPr/>
        </p:nvSpPr>
        <p:spPr>
          <a:xfrm>
            <a:off x="8532440" y="692696"/>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32440" y="419147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2530"/>
                                        </p:tgtEl>
                                        <p:attrNameLst>
                                          <p:attrName>style.visibility</p:attrName>
                                        </p:attrNameLst>
                                      </p:cBhvr>
                                      <p:to>
                                        <p:strVal val="visible"/>
                                      </p:to>
                                    </p:set>
                                    <p:anim calcmode="lin" valueType="num">
                                      <p:cBhvr>
                                        <p:cTn id="23" dur="1000" fill="hold"/>
                                        <p:tgtEl>
                                          <p:spTgt spid="22530"/>
                                        </p:tgtEl>
                                        <p:attrNameLst>
                                          <p:attrName>ppt_w</p:attrName>
                                        </p:attrNameLst>
                                      </p:cBhvr>
                                      <p:tavLst>
                                        <p:tav tm="0">
                                          <p:val>
                                            <p:fltVal val="0"/>
                                          </p:val>
                                        </p:tav>
                                        <p:tav tm="100000">
                                          <p:val>
                                            <p:strVal val="#ppt_w"/>
                                          </p:val>
                                        </p:tav>
                                      </p:tavLst>
                                    </p:anim>
                                    <p:anim calcmode="lin" valueType="num">
                                      <p:cBhvr>
                                        <p:cTn id="24" dur="1000" fill="hold"/>
                                        <p:tgtEl>
                                          <p:spTgt spid="22530"/>
                                        </p:tgtEl>
                                        <p:attrNameLst>
                                          <p:attrName>ppt_h</p:attrName>
                                        </p:attrNameLst>
                                      </p:cBhvr>
                                      <p:tavLst>
                                        <p:tav tm="0">
                                          <p:val>
                                            <p:fltVal val="0"/>
                                          </p:val>
                                        </p:tav>
                                        <p:tav tm="100000">
                                          <p:val>
                                            <p:strVal val="#ppt_h"/>
                                          </p:val>
                                        </p:tav>
                                      </p:tavLst>
                                    </p:anim>
                                    <p:anim calcmode="lin" valueType="num">
                                      <p:cBhvr>
                                        <p:cTn id="25" dur="1000" fill="hold"/>
                                        <p:tgtEl>
                                          <p:spTgt spid="22530"/>
                                        </p:tgtEl>
                                        <p:attrNameLst>
                                          <p:attrName>style.rotation</p:attrName>
                                        </p:attrNameLst>
                                      </p:cBhvr>
                                      <p:tavLst>
                                        <p:tav tm="0">
                                          <p:val>
                                            <p:fltVal val="90"/>
                                          </p:val>
                                        </p:tav>
                                        <p:tav tm="100000">
                                          <p:val>
                                            <p:fltVal val="0"/>
                                          </p:val>
                                        </p:tav>
                                      </p:tavLst>
                                    </p:anim>
                                    <p:animEffect transition="in" filter="fade">
                                      <p:cBhvr>
                                        <p:cTn id="26" dur="1000"/>
                                        <p:tgtEl>
                                          <p:spTgt spid="2253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2531"/>
                                        </p:tgtEl>
                                        <p:attrNameLst>
                                          <p:attrName>style.visibility</p:attrName>
                                        </p:attrNameLst>
                                      </p:cBhvr>
                                      <p:to>
                                        <p:strVal val="visible"/>
                                      </p:to>
                                    </p:set>
                                    <p:anim calcmode="lin" valueType="num">
                                      <p:cBhvr>
                                        <p:cTn id="31" dur="1000" fill="hold"/>
                                        <p:tgtEl>
                                          <p:spTgt spid="22531"/>
                                        </p:tgtEl>
                                        <p:attrNameLst>
                                          <p:attrName>ppt_w</p:attrName>
                                        </p:attrNameLst>
                                      </p:cBhvr>
                                      <p:tavLst>
                                        <p:tav tm="0">
                                          <p:val>
                                            <p:fltVal val="0"/>
                                          </p:val>
                                        </p:tav>
                                        <p:tav tm="100000">
                                          <p:val>
                                            <p:strVal val="#ppt_w"/>
                                          </p:val>
                                        </p:tav>
                                      </p:tavLst>
                                    </p:anim>
                                    <p:anim calcmode="lin" valueType="num">
                                      <p:cBhvr>
                                        <p:cTn id="32" dur="1000" fill="hold"/>
                                        <p:tgtEl>
                                          <p:spTgt spid="22531"/>
                                        </p:tgtEl>
                                        <p:attrNameLst>
                                          <p:attrName>ppt_h</p:attrName>
                                        </p:attrNameLst>
                                      </p:cBhvr>
                                      <p:tavLst>
                                        <p:tav tm="0">
                                          <p:val>
                                            <p:fltVal val="0"/>
                                          </p:val>
                                        </p:tav>
                                        <p:tav tm="100000">
                                          <p:val>
                                            <p:strVal val="#ppt_h"/>
                                          </p:val>
                                        </p:tav>
                                      </p:tavLst>
                                    </p:anim>
                                    <p:anim calcmode="lin" valueType="num">
                                      <p:cBhvr>
                                        <p:cTn id="33" dur="1000" fill="hold"/>
                                        <p:tgtEl>
                                          <p:spTgt spid="22531"/>
                                        </p:tgtEl>
                                        <p:attrNameLst>
                                          <p:attrName>style.rotation</p:attrName>
                                        </p:attrNameLst>
                                      </p:cBhvr>
                                      <p:tavLst>
                                        <p:tav tm="0">
                                          <p:val>
                                            <p:fltVal val="90"/>
                                          </p:val>
                                        </p:tav>
                                        <p:tav tm="100000">
                                          <p:val>
                                            <p:fltVal val="0"/>
                                          </p:val>
                                        </p:tav>
                                      </p:tavLst>
                                    </p:anim>
                                    <p:animEffect transition="in" filter="fade">
                                      <p:cBhvr>
                                        <p:cTn id="34" dur="1000"/>
                                        <p:tgtEl>
                                          <p:spTgt spid="2253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iterate type="lt">
                                    <p:tmPct val="5000"/>
                                  </p:iterate>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fltVal val="0"/>
                                          </p:val>
                                        </p:tav>
                                        <p:tav tm="100000">
                                          <p:val>
                                            <p:strVal val="#ppt_w"/>
                                          </p:val>
                                        </p:tav>
                                      </p:tavLst>
                                    </p:anim>
                                    <p:anim calcmode="lin" valueType="num">
                                      <p:cBhvr>
                                        <p:cTn id="48" dur="1000" fill="hold"/>
                                        <p:tgtEl>
                                          <p:spTgt spid="8"/>
                                        </p:tgtEl>
                                        <p:attrNameLst>
                                          <p:attrName>ppt_h</p:attrName>
                                        </p:attrNameLst>
                                      </p:cBhvr>
                                      <p:tavLst>
                                        <p:tav tm="0">
                                          <p:val>
                                            <p:fltVal val="0"/>
                                          </p:val>
                                        </p:tav>
                                        <p:tav tm="100000">
                                          <p:val>
                                            <p:strVal val="#ppt_h"/>
                                          </p:val>
                                        </p:tav>
                                      </p:tavLst>
                                    </p:anim>
                                    <p:anim calcmode="lin" valueType="num">
                                      <p:cBhvr>
                                        <p:cTn id="49" dur="1000" fill="hold"/>
                                        <p:tgtEl>
                                          <p:spTgt spid="8"/>
                                        </p:tgtEl>
                                        <p:attrNameLst>
                                          <p:attrName>style.rotation</p:attrName>
                                        </p:attrNameLst>
                                      </p:cBhvr>
                                      <p:tavLst>
                                        <p:tav tm="0">
                                          <p:val>
                                            <p:fltVal val="90"/>
                                          </p:val>
                                        </p:tav>
                                        <p:tav tm="100000">
                                          <p:val>
                                            <p:fltVal val="0"/>
                                          </p:val>
                                        </p:tav>
                                      </p:tavLst>
                                    </p:anim>
                                    <p:animEffect transition="in" filter="fade">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iterate type="lt">
                                    <p:tmPct val="5000"/>
                                  </p:iterate>
                                  <p:childTnLst>
                                    <p:set>
                                      <p:cBhvr>
                                        <p:cTn id="54" dur="1" fill="hold">
                                          <p:stCondLst>
                                            <p:cond delay="0"/>
                                          </p:stCondLst>
                                        </p:cTn>
                                        <p:tgtEl>
                                          <p:spTgt spid="22532"/>
                                        </p:tgtEl>
                                        <p:attrNameLst>
                                          <p:attrName>style.visibility</p:attrName>
                                        </p:attrNameLst>
                                      </p:cBhvr>
                                      <p:to>
                                        <p:strVal val="visible"/>
                                      </p:to>
                                    </p:set>
                                    <p:anim calcmode="lin" valueType="num">
                                      <p:cBhvr>
                                        <p:cTn id="55" dur="1000" fill="hold"/>
                                        <p:tgtEl>
                                          <p:spTgt spid="22532"/>
                                        </p:tgtEl>
                                        <p:attrNameLst>
                                          <p:attrName>ppt_w</p:attrName>
                                        </p:attrNameLst>
                                      </p:cBhvr>
                                      <p:tavLst>
                                        <p:tav tm="0">
                                          <p:val>
                                            <p:fltVal val="0"/>
                                          </p:val>
                                        </p:tav>
                                        <p:tav tm="100000">
                                          <p:val>
                                            <p:strVal val="#ppt_w"/>
                                          </p:val>
                                        </p:tav>
                                      </p:tavLst>
                                    </p:anim>
                                    <p:anim calcmode="lin" valueType="num">
                                      <p:cBhvr>
                                        <p:cTn id="56" dur="1000" fill="hold"/>
                                        <p:tgtEl>
                                          <p:spTgt spid="22532"/>
                                        </p:tgtEl>
                                        <p:attrNameLst>
                                          <p:attrName>ppt_h</p:attrName>
                                        </p:attrNameLst>
                                      </p:cBhvr>
                                      <p:tavLst>
                                        <p:tav tm="0">
                                          <p:val>
                                            <p:fltVal val="0"/>
                                          </p:val>
                                        </p:tav>
                                        <p:tav tm="100000">
                                          <p:val>
                                            <p:strVal val="#ppt_h"/>
                                          </p:val>
                                        </p:tav>
                                      </p:tavLst>
                                    </p:anim>
                                    <p:anim calcmode="lin" valueType="num">
                                      <p:cBhvr>
                                        <p:cTn id="57" dur="1000" fill="hold"/>
                                        <p:tgtEl>
                                          <p:spTgt spid="22532"/>
                                        </p:tgtEl>
                                        <p:attrNameLst>
                                          <p:attrName>style.rotation</p:attrName>
                                        </p:attrNameLst>
                                      </p:cBhvr>
                                      <p:tavLst>
                                        <p:tav tm="0">
                                          <p:val>
                                            <p:fltVal val="90"/>
                                          </p:val>
                                        </p:tav>
                                        <p:tav tm="100000">
                                          <p:val>
                                            <p:fltVal val="0"/>
                                          </p:val>
                                        </p:tav>
                                      </p:tavLst>
                                    </p:anim>
                                    <p:animEffect transition="in" filter="fade">
                                      <p:cBhvr>
                                        <p:cTn id="58"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3321496" y="118914"/>
            <a:ext cx="5715000" cy="839726"/>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3938339" y="2492896"/>
            <a:ext cx="4810125" cy="867717"/>
          </a:xfrm>
          <a:prstGeom prst="rect">
            <a:avLst/>
          </a:prstGeom>
          <a:noFill/>
          <a:ln w="9525">
            <a:noFill/>
            <a:miter lim="800000"/>
            <a:headEnd/>
            <a:tailEnd/>
          </a:ln>
        </p:spPr>
      </p:pic>
      <p:pic>
        <p:nvPicPr>
          <p:cNvPr id="23554" name="Picture 2"/>
          <p:cNvPicPr>
            <a:picLocks noChangeAspect="1" noChangeArrowheads="1"/>
          </p:cNvPicPr>
          <p:nvPr/>
        </p:nvPicPr>
        <p:blipFill>
          <a:blip r:embed="rId4" cstate="print"/>
          <a:srcRect/>
          <a:stretch>
            <a:fillRect/>
          </a:stretch>
        </p:blipFill>
        <p:spPr bwMode="auto">
          <a:xfrm>
            <a:off x="504056" y="1052736"/>
            <a:ext cx="8460432" cy="864096"/>
          </a:xfrm>
          <a:prstGeom prst="rect">
            <a:avLst/>
          </a:prstGeom>
          <a:noFill/>
          <a:ln w="9525">
            <a:noFill/>
            <a:miter lim="800000"/>
            <a:headEnd/>
            <a:tailEnd/>
          </a:ln>
        </p:spPr>
      </p:pic>
      <p:grpSp>
        <p:nvGrpSpPr>
          <p:cNvPr id="9" name="Group 8"/>
          <p:cNvGrpSpPr/>
          <p:nvPr/>
        </p:nvGrpSpPr>
        <p:grpSpPr>
          <a:xfrm>
            <a:off x="2195736" y="1959223"/>
            <a:ext cx="5952989" cy="461665"/>
            <a:chOff x="2195736" y="1671191"/>
            <a:chExt cx="5952989" cy="461665"/>
          </a:xfrm>
        </p:grpSpPr>
        <p:grpSp>
          <p:nvGrpSpPr>
            <p:cNvPr id="7" name="Group 6"/>
            <p:cNvGrpSpPr/>
            <p:nvPr/>
          </p:nvGrpSpPr>
          <p:grpSpPr>
            <a:xfrm>
              <a:off x="2195736" y="1729836"/>
              <a:ext cx="5067468" cy="352425"/>
              <a:chOff x="3825012" y="1729836"/>
              <a:chExt cx="5067468" cy="352425"/>
            </a:xfrm>
          </p:grpSpPr>
          <p:pic>
            <p:nvPicPr>
              <p:cNvPr id="23555" name="Picture 3"/>
              <p:cNvPicPr>
                <a:picLocks noChangeAspect="1" noChangeArrowheads="1"/>
              </p:cNvPicPr>
              <p:nvPr/>
            </p:nvPicPr>
            <p:blipFill>
              <a:blip r:embed="rId5" cstate="print"/>
              <a:srcRect/>
              <a:stretch>
                <a:fillRect/>
              </a:stretch>
            </p:blipFill>
            <p:spPr bwMode="auto">
              <a:xfrm>
                <a:off x="3825012" y="1729836"/>
                <a:ext cx="1524000" cy="352425"/>
              </a:xfrm>
              <a:prstGeom prst="rect">
                <a:avLst/>
              </a:prstGeom>
              <a:noFill/>
              <a:ln w="9525">
                <a:noFill/>
                <a:miter lim="800000"/>
                <a:headEnd/>
                <a:tailEnd/>
              </a:ln>
            </p:spPr>
          </p:pic>
          <p:pic>
            <p:nvPicPr>
              <p:cNvPr id="23556" name="Picture 4"/>
              <p:cNvPicPr>
                <a:picLocks noChangeAspect="1" noChangeArrowheads="1"/>
              </p:cNvPicPr>
              <p:nvPr/>
            </p:nvPicPr>
            <p:blipFill>
              <a:blip r:embed="rId6" cstate="print"/>
              <a:srcRect/>
              <a:stretch>
                <a:fillRect/>
              </a:stretch>
            </p:blipFill>
            <p:spPr bwMode="auto">
              <a:xfrm>
                <a:off x="5406330" y="1772816"/>
                <a:ext cx="3486150" cy="295275"/>
              </a:xfrm>
              <a:prstGeom prst="rect">
                <a:avLst/>
              </a:prstGeom>
              <a:noFill/>
              <a:ln w="9525">
                <a:noFill/>
                <a:miter lim="800000"/>
                <a:headEnd/>
                <a:tailEnd/>
              </a:ln>
            </p:spPr>
          </p:pic>
        </p:grpSp>
        <p:sp>
          <p:nvSpPr>
            <p:cNvPr id="8" name="TextBox 7"/>
            <p:cNvSpPr txBox="1"/>
            <p:nvPr/>
          </p:nvSpPr>
          <p:spPr>
            <a:xfrm>
              <a:off x="7236296" y="1671191"/>
              <a:ext cx="912429"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1">
              <a:spAutoFit/>
            </a:bodyPr>
            <a:lstStyle/>
            <a:p>
              <a:r>
                <a:rPr lang="ar-SA" sz="2400" b="1" dirty="0" smtClean="0"/>
                <a:t>الدليل: </a:t>
              </a:r>
              <a:endParaRPr lang="ar-SA" sz="2400" b="1" dirty="0"/>
            </a:p>
          </p:txBody>
        </p:sp>
      </p:grpSp>
      <p:pic>
        <p:nvPicPr>
          <p:cNvPr id="23557" name="Picture 5"/>
          <p:cNvPicPr>
            <a:picLocks noChangeAspect="1" noChangeArrowheads="1"/>
          </p:cNvPicPr>
          <p:nvPr/>
        </p:nvPicPr>
        <p:blipFill>
          <a:blip r:embed="rId7" cstate="print"/>
          <a:srcRect/>
          <a:stretch>
            <a:fillRect/>
          </a:stretch>
        </p:blipFill>
        <p:spPr bwMode="auto">
          <a:xfrm>
            <a:off x="391467" y="3311624"/>
            <a:ext cx="8284989" cy="2997696"/>
          </a:xfrm>
          <a:prstGeom prst="rect">
            <a:avLst/>
          </a:prstGeom>
          <a:noFill/>
          <a:ln w="9525">
            <a:noFill/>
            <a:miter lim="800000"/>
            <a:headEnd/>
            <a:tailEnd/>
          </a:ln>
        </p:spPr>
      </p:pic>
      <p:sp>
        <p:nvSpPr>
          <p:cNvPr id="11" name="TextBox 10"/>
          <p:cNvSpPr txBox="1"/>
          <p:nvPr/>
        </p:nvSpPr>
        <p:spPr>
          <a:xfrm>
            <a:off x="8598428" y="296733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2" name="TextBox 11"/>
          <p:cNvSpPr txBox="1"/>
          <p:nvPr/>
        </p:nvSpPr>
        <p:spPr>
          <a:xfrm>
            <a:off x="8598428" y="620688"/>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3554"/>
                                        </p:tgtEl>
                                        <p:attrNameLst>
                                          <p:attrName>style.visibility</p:attrName>
                                        </p:attrNameLst>
                                      </p:cBhvr>
                                      <p:to>
                                        <p:strVal val="visible"/>
                                      </p:to>
                                    </p:set>
                                    <p:anim calcmode="lin" valueType="num">
                                      <p:cBhvr>
                                        <p:cTn id="19" dur="500" fill="hold"/>
                                        <p:tgtEl>
                                          <p:spTgt spid="23554"/>
                                        </p:tgtEl>
                                        <p:attrNameLst>
                                          <p:attrName>ppt_w</p:attrName>
                                        </p:attrNameLst>
                                      </p:cBhvr>
                                      <p:tavLst>
                                        <p:tav tm="0">
                                          <p:val>
                                            <p:fltVal val="0"/>
                                          </p:val>
                                        </p:tav>
                                        <p:tav tm="100000">
                                          <p:val>
                                            <p:strVal val="#ppt_w"/>
                                          </p:val>
                                        </p:tav>
                                      </p:tavLst>
                                    </p:anim>
                                    <p:anim calcmode="lin" valueType="num">
                                      <p:cBhvr>
                                        <p:cTn id="20" dur="500" fill="hold"/>
                                        <p:tgtEl>
                                          <p:spTgt spid="2355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3557"/>
                                        </p:tgtEl>
                                        <p:attrNameLst>
                                          <p:attrName>style.visibility</p:attrName>
                                        </p:attrNameLst>
                                      </p:cBhvr>
                                      <p:to>
                                        <p:strVal val="visible"/>
                                      </p:to>
                                    </p:set>
                                    <p:anim calcmode="lin" valueType="num">
                                      <p:cBhvr>
                                        <p:cTn id="43" dur="500" fill="hold"/>
                                        <p:tgtEl>
                                          <p:spTgt spid="23557"/>
                                        </p:tgtEl>
                                        <p:attrNameLst>
                                          <p:attrName>ppt_w</p:attrName>
                                        </p:attrNameLst>
                                      </p:cBhvr>
                                      <p:tavLst>
                                        <p:tav tm="0">
                                          <p:val>
                                            <p:fltVal val="0"/>
                                          </p:val>
                                        </p:tav>
                                        <p:tav tm="100000">
                                          <p:val>
                                            <p:strVal val="#ppt_w"/>
                                          </p:val>
                                        </p:tav>
                                      </p:tavLst>
                                    </p:anim>
                                    <p:anim calcmode="lin" valueType="num">
                                      <p:cBhvr>
                                        <p:cTn id="44" dur="500" fill="hold"/>
                                        <p:tgtEl>
                                          <p:spTgt spid="235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427984" y="116632"/>
            <a:ext cx="4648200" cy="936104"/>
          </a:xfrm>
          <a:prstGeom prst="rect">
            <a:avLst/>
          </a:prstGeom>
          <a:noFill/>
          <a:ln w="9525">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216024" y="1340768"/>
            <a:ext cx="8748464" cy="1872208"/>
          </a:xfrm>
          <a:prstGeom prst="rect">
            <a:avLst/>
          </a:prstGeom>
          <a:noFill/>
          <a:ln w="9525">
            <a:noFill/>
            <a:miter lim="800000"/>
            <a:headEnd/>
            <a:tailEnd/>
          </a:ln>
        </p:spPr>
      </p:pic>
      <p:sp>
        <p:nvSpPr>
          <p:cNvPr id="4" name="TextBox 3"/>
          <p:cNvSpPr txBox="1"/>
          <p:nvPr/>
        </p:nvSpPr>
        <p:spPr>
          <a:xfrm>
            <a:off x="8598428"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lide(fromBottom)">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slide(fromBottom)">
                                      <p:cBhvr>
                                        <p:cTn id="1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1" cy="6858000"/>
          </a:xfrm>
          <a:prstGeom prst="rect">
            <a:avLst/>
          </a:prstGeom>
          <a:noFill/>
          <a:ln>
            <a:noFill/>
          </a:ln>
        </p:spPr>
      </p:pic>
    </p:spTree>
    <p:extLst>
      <p:ext uri="{BB962C8B-B14F-4D97-AF65-F5344CB8AC3E}">
        <p14:creationId xmlns:p14="http://schemas.microsoft.com/office/powerpoint/2010/main" val="366111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237169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676299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673252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652120" y="0"/>
            <a:ext cx="3438525" cy="864031"/>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419872" y="1484784"/>
            <a:ext cx="5394548" cy="648072"/>
          </a:xfrm>
          <a:prstGeom prst="rect">
            <a:avLst/>
          </a:prstGeom>
          <a:noFill/>
          <a:ln w="9525">
            <a:noFill/>
            <a:miter lim="800000"/>
            <a:headEnd/>
            <a:tailEnd/>
          </a:ln>
        </p:spPr>
      </p:pic>
      <p:pic>
        <p:nvPicPr>
          <p:cNvPr id="25602" name="Picture 2"/>
          <p:cNvPicPr>
            <a:picLocks noChangeAspect="1" noChangeArrowheads="1"/>
          </p:cNvPicPr>
          <p:nvPr/>
        </p:nvPicPr>
        <p:blipFill>
          <a:blip r:embed="rId4" cstate="print"/>
          <a:srcRect/>
          <a:stretch>
            <a:fillRect/>
          </a:stretch>
        </p:blipFill>
        <p:spPr bwMode="auto">
          <a:xfrm>
            <a:off x="3923928" y="764704"/>
            <a:ext cx="4524375" cy="655315"/>
          </a:xfrm>
          <a:prstGeom prst="rect">
            <a:avLst/>
          </a:prstGeom>
          <a:noFill/>
          <a:ln w="9525">
            <a:noFill/>
            <a:miter lim="800000"/>
            <a:headEnd/>
            <a:tailEnd/>
          </a:ln>
        </p:spPr>
      </p:pic>
      <p:pic>
        <p:nvPicPr>
          <p:cNvPr id="25603" name="Picture 3"/>
          <p:cNvPicPr>
            <a:picLocks noChangeAspect="1" noChangeArrowheads="1"/>
          </p:cNvPicPr>
          <p:nvPr/>
        </p:nvPicPr>
        <p:blipFill>
          <a:blip r:embed="rId5" cstate="print"/>
          <a:srcRect/>
          <a:stretch>
            <a:fillRect/>
          </a:stretch>
        </p:blipFill>
        <p:spPr bwMode="auto">
          <a:xfrm>
            <a:off x="223068" y="2618209"/>
            <a:ext cx="8597404" cy="3763119"/>
          </a:xfrm>
          <a:prstGeom prst="rect">
            <a:avLst/>
          </a:prstGeom>
          <a:noFill/>
          <a:ln w="9525">
            <a:noFill/>
            <a:miter lim="800000"/>
            <a:headEnd/>
            <a:tailEnd/>
          </a:ln>
        </p:spPr>
      </p:pic>
      <p:sp>
        <p:nvSpPr>
          <p:cNvPr id="6" name="TextBox 5"/>
          <p:cNvSpPr txBox="1"/>
          <p:nvPr/>
        </p:nvSpPr>
        <p:spPr>
          <a:xfrm>
            <a:off x="8598428" y="87910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203123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circle(in)">
                                      <p:cBhvr>
                                        <p:cTn id="17" dur="20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circle(in)">
                                      <p:cBhvr>
                                        <p:cTn id="22" dur="2000"/>
                                        <p:tgtEl>
                                          <p:spTgt spid="409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5603"/>
                                        </p:tgtEl>
                                        <p:attrNameLst>
                                          <p:attrName>style.visibility</p:attrName>
                                        </p:attrNameLst>
                                      </p:cBhvr>
                                      <p:to>
                                        <p:strVal val="visible"/>
                                      </p:to>
                                    </p:set>
                                    <p:animEffect transition="in" filter="circle(in)">
                                      <p:cBhvr>
                                        <p:cTn id="32"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011738" y="260648"/>
            <a:ext cx="2952750" cy="63106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475656" y="3284984"/>
            <a:ext cx="7581900" cy="648072"/>
          </a:xfrm>
          <a:prstGeom prst="rect">
            <a:avLst/>
          </a:prstGeom>
          <a:noFill/>
          <a:ln w="9525">
            <a:noFill/>
            <a:miter lim="800000"/>
            <a:headEnd/>
            <a:tailEnd/>
          </a:ln>
        </p:spPr>
      </p:pic>
      <p:pic>
        <p:nvPicPr>
          <p:cNvPr id="26626" name="Picture 2"/>
          <p:cNvPicPr>
            <a:picLocks noChangeAspect="1" noChangeArrowheads="1"/>
          </p:cNvPicPr>
          <p:nvPr/>
        </p:nvPicPr>
        <p:blipFill>
          <a:blip r:embed="rId4" cstate="print"/>
          <a:srcRect/>
          <a:stretch>
            <a:fillRect/>
          </a:stretch>
        </p:blipFill>
        <p:spPr bwMode="auto">
          <a:xfrm>
            <a:off x="179512" y="836712"/>
            <a:ext cx="8258894" cy="1944216"/>
          </a:xfrm>
          <a:prstGeom prst="rect">
            <a:avLst/>
          </a:prstGeom>
          <a:noFill/>
          <a:ln w="9525">
            <a:noFill/>
            <a:miter lim="800000"/>
            <a:headEnd/>
            <a:tailEnd/>
          </a:ln>
        </p:spPr>
      </p:pic>
      <p:sp>
        <p:nvSpPr>
          <p:cNvPr id="5" name="TextBox 4"/>
          <p:cNvSpPr txBox="1"/>
          <p:nvPr/>
        </p:nvSpPr>
        <p:spPr>
          <a:xfrm>
            <a:off x="4701450" y="4005064"/>
            <a:ext cx="3542958" cy="523220"/>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ar-SA" sz="2800" b="1" dirty="0" smtClean="0"/>
              <a:t>الإسلام أو الجزية أو الحرب .</a:t>
            </a:r>
            <a:endParaRPr lang="ar-SA" sz="2800" b="1" dirty="0"/>
          </a:p>
        </p:txBody>
      </p:sp>
      <p:grpSp>
        <p:nvGrpSpPr>
          <p:cNvPr id="8" name="Group 7"/>
          <p:cNvGrpSpPr/>
          <p:nvPr/>
        </p:nvGrpSpPr>
        <p:grpSpPr>
          <a:xfrm>
            <a:off x="1403648" y="4581128"/>
            <a:ext cx="7272808" cy="576064"/>
            <a:chOff x="1403648" y="4581128"/>
            <a:chExt cx="7272808" cy="576064"/>
          </a:xfrm>
        </p:grpSpPr>
        <p:pic>
          <p:nvPicPr>
            <p:cNvPr id="26627" name="Picture 3"/>
            <p:cNvPicPr>
              <a:picLocks noChangeAspect="1" noChangeArrowheads="1"/>
            </p:cNvPicPr>
            <p:nvPr/>
          </p:nvPicPr>
          <p:blipFill>
            <a:blip r:embed="rId5" cstate="print"/>
            <a:srcRect/>
            <a:stretch>
              <a:fillRect/>
            </a:stretch>
          </p:blipFill>
          <p:spPr bwMode="auto">
            <a:xfrm>
              <a:off x="2481783" y="4581128"/>
              <a:ext cx="5762625" cy="535682"/>
            </a:xfrm>
            <a:prstGeom prst="rect">
              <a:avLst/>
            </a:prstGeom>
            <a:noFill/>
            <a:ln w="9525">
              <a:noFill/>
              <a:miter lim="800000"/>
              <a:headEnd/>
              <a:tailEnd/>
            </a:ln>
          </p:spPr>
        </p:pic>
        <p:sp>
          <p:nvSpPr>
            <p:cNvPr id="7" name="TextBox 6"/>
            <p:cNvSpPr txBox="1"/>
            <p:nvPr/>
          </p:nvSpPr>
          <p:spPr>
            <a:xfrm>
              <a:off x="1403648" y="4633972"/>
              <a:ext cx="7272808" cy="523220"/>
            </a:xfrm>
            <a:prstGeom prst="rect">
              <a:avLst/>
            </a:prstGeom>
            <a:noFill/>
          </p:spPr>
          <p:txBody>
            <a:bodyPr wrap="square" rtlCol="1">
              <a:spAutoFit/>
            </a:bodyPr>
            <a:lstStyle/>
            <a:p>
              <a:r>
                <a:rPr lang="ar-SA" sz="2800" b="1" dirty="0" smtClean="0"/>
                <a:t>”                                                             ‘‘ </a:t>
              </a:r>
              <a:endParaRPr lang="ar-SA" sz="2800" b="1" dirty="0"/>
            </a:p>
          </p:txBody>
        </p:sp>
      </p:grpSp>
      <p:sp>
        <p:nvSpPr>
          <p:cNvPr id="9" name="TextBox 8"/>
          <p:cNvSpPr txBox="1"/>
          <p:nvPr/>
        </p:nvSpPr>
        <p:spPr>
          <a:xfrm>
            <a:off x="8526420"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10" name="TextBox 9"/>
          <p:cNvSpPr txBox="1"/>
          <p:nvPr/>
        </p:nvSpPr>
        <p:spPr>
          <a:xfrm>
            <a:off x="8388424" y="400506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Left)">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strips(downLeft)">
                                      <p:cBhvr>
                                        <p:cTn id="17" dur="500"/>
                                        <p:tgtEl>
                                          <p:spTgt spid="2662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Effect transition="in" filter="strips(downLeft)">
                                      <p:cBhvr>
                                        <p:cTn id="22" dur="500"/>
                                        <p:tgtEl>
                                          <p:spTgt spid="512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down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92263" y="404664"/>
            <a:ext cx="6372225" cy="720080"/>
          </a:xfrm>
          <a:prstGeom prst="rect">
            <a:avLst/>
          </a:prstGeom>
          <a:noFill/>
          <a:ln w="9525">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4348683" y="1124744"/>
            <a:ext cx="3895725" cy="795710"/>
          </a:xfrm>
          <a:prstGeom prst="rect">
            <a:avLst/>
          </a:prstGeom>
          <a:noFill/>
          <a:ln w="9525">
            <a:noFill/>
            <a:miter lim="800000"/>
            <a:headEnd/>
            <a:tailEnd/>
          </a:ln>
        </p:spPr>
      </p:pic>
      <p:sp>
        <p:nvSpPr>
          <p:cNvPr id="4" name="TextBox 3"/>
          <p:cNvSpPr txBox="1"/>
          <p:nvPr/>
        </p:nvSpPr>
        <p:spPr>
          <a:xfrm>
            <a:off x="2625308" y="1916832"/>
            <a:ext cx="5763116"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1">
            <a:spAutoFit/>
          </a:bodyPr>
          <a:lstStyle/>
          <a:p>
            <a:r>
              <a:rPr lang="ar-SA" sz="2800" b="1" dirty="0" smtClean="0"/>
              <a:t>غيره النبي صلى الله عليه وسلم كراهية لـ حزنا. </a:t>
            </a:r>
            <a:endParaRPr lang="ar-SA" sz="2800" b="1" dirty="0"/>
          </a:p>
        </p:txBody>
      </p:sp>
      <p:sp>
        <p:nvSpPr>
          <p:cNvPr id="5" name="TextBox 4"/>
          <p:cNvSpPr txBox="1"/>
          <p:nvPr/>
        </p:nvSpPr>
        <p:spPr>
          <a:xfrm>
            <a:off x="8388424" y="123914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7650"/>
                                        </p:tgtEl>
                                        <p:attrNameLst>
                                          <p:attrName>style.visibility</p:attrName>
                                        </p:attrNameLst>
                                      </p:cBhvr>
                                      <p:to>
                                        <p:strVal val="visible"/>
                                      </p:to>
                                    </p:set>
                                    <p:anim calcmode="lin" valueType="num">
                                      <p:cBhvr>
                                        <p:cTn id="19" dur="500" fill="hold"/>
                                        <p:tgtEl>
                                          <p:spTgt spid="27650"/>
                                        </p:tgtEl>
                                        <p:attrNameLst>
                                          <p:attrName>ppt_w</p:attrName>
                                        </p:attrNameLst>
                                      </p:cBhvr>
                                      <p:tavLst>
                                        <p:tav tm="0">
                                          <p:val>
                                            <p:fltVal val="0"/>
                                          </p:val>
                                        </p:tav>
                                        <p:tav tm="100000">
                                          <p:val>
                                            <p:strVal val="#ppt_w"/>
                                          </p:val>
                                        </p:tav>
                                      </p:tavLst>
                                    </p:anim>
                                    <p:anim calcmode="lin" valueType="num">
                                      <p:cBhvr>
                                        <p:cTn id="20" dur="500" fill="hold"/>
                                        <p:tgtEl>
                                          <p:spTgt spid="2765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920570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706563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841268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939745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8238084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150612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045646" y="332656"/>
            <a:ext cx="2990850" cy="621407"/>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220072" y="2780928"/>
            <a:ext cx="3694162" cy="710179"/>
          </a:xfrm>
          <a:prstGeom prst="rect">
            <a:avLst/>
          </a:prstGeom>
          <a:noFill/>
          <a:ln w="9525">
            <a:noFill/>
            <a:miter lim="800000"/>
            <a:headEnd/>
            <a:tailEnd/>
          </a:ln>
        </p:spPr>
      </p:pic>
      <p:pic>
        <p:nvPicPr>
          <p:cNvPr id="28674" name="Picture 2"/>
          <p:cNvPicPr>
            <a:picLocks noChangeAspect="1" noChangeArrowheads="1"/>
          </p:cNvPicPr>
          <p:nvPr/>
        </p:nvPicPr>
        <p:blipFill>
          <a:blip r:embed="rId4" cstate="print"/>
          <a:srcRect/>
          <a:stretch>
            <a:fillRect/>
          </a:stretch>
        </p:blipFill>
        <p:spPr bwMode="auto">
          <a:xfrm>
            <a:off x="864096" y="1849388"/>
            <a:ext cx="8100392" cy="571500"/>
          </a:xfrm>
          <a:prstGeom prst="rect">
            <a:avLst/>
          </a:prstGeom>
          <a:noFill/>
          <a:ln w="9525">
            <a:noFill/>
            <a:miter lim="800000"/>
            <a:headEnd/>
            <a:tailEnd/>
          </a:ln>
        </p:spPr>
      </p:pic>
      <p:sp>
        <p:nvSpPr>
          <p:cNvPr id="5" name="TextBox 4"/>
          <p:cNvSpPr txBox="1"/>
          <p:nvPr/>
        </p:nvSpPr>
        <p:spPr>
          <a:xfrm>
            <a:off x="3059267" y="1124744"/>
            <a:ext cx="5081840"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2800" dirty="0" smtClean="0"/>
              <a:t>الصلاة هي الركن الثاني من أركان الإسلام </a:t>
            </a:r>
            <a:endParaRPr lang="ar-SA" sz="2800" dirty="0"/>
          </a:p>
        </p:txBody>
      </p:sp>
      <p:pic>
        <p:nvPicPr>
          <p:cNvPr id="28675" name="Picture 3"/>
          <p:cNvPicPr>
            <a:picLocks noChangeAspect="1" noChangeArrowheads="1"/>
          </p:cNvPicPr>
          <p:nvPr/>
        </p:nvPicPr>
        <p:blipFill>
          <a:blip r:embed="rId5" cstate="print"/>
          <a:srcRect/>
          <a:stretch>
            <a:fillRect/>
          </a:stretch>
        </p:blipFill>
        <p:spPr bwMode="auto">
          <a:xfrm>
            <a:off x="95250" y="4006577"/>
            <a:ext cx="8953500" cy="1438647"/>
          </a:xfrm>
          <a:prstGeom prst="rect">
            <a:avLst/>
          </a:prstGeom>
          <a:noFill/>
          <a:ln w="9525">
            <a:noFill/>
            <a:miter lim="800000"/>
            <a:headEnd/>
            <a:tailEnd/>
          </a:ln>
        </p:spPr>
      </p:pic>
      <p:sp>
        <p:nvSpPr>
          <p:cNvPr id="7" name="TextBox 6"/>
          <p:cNvSpPr txBox="1"/>
          <p:nvPr/>
        </p:nvSpPr>
        <p:spPr>
          <a:xfrm>
            <a:off x="8460432" y="112474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98428" y="354339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slide(fromBottom)">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8674"/>
                                        </p:tgtEl>
                                        <p:attrNameLst>
                                          <p:attrName>style.visibility</p:attrName>
                                        </p:attrNameLst>
                                      </p:cBhvr>
                                      <p:to>
                                        <p:strVal val="visible"/>
                                      </p:to>
                                    </p:set>
                                    <p:animEffect transition="in" filter="slide(fromBottom)">
                                      <p:cBhvr>
                                        <p:cTn id="22" dur="2000"/>
                                        <p:tgtEl>
                                          <p:spTgt spid="2867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171"/>
                                        </p:tgtEl>
                                        <p:attrNameLst>
                                          <p:attrName>style.visibility</p:attrName>
                                        </p:attrNameLst>
                                      </p:cBhvr>
                                      <p:to>
                                        <p:strVal val="visible"/>
                                      </p:to>
                                    </p:set>
                                    <p:animEffect transition="in" filter="slide(fromBottom)">
                                      <p:cBhvr>
                                        <p:cTn id="27" dur="2000"/>
                                        <p:tgtEl>
                                          <p:spTgt spid="717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8675"/>
                                        </p:tgtEl>
                                        <p:attrNameLst>
                                          <p:attrName>style.visibility</p:attrName>
                                        </p:attrNameLst>
                                      </p:cBhvr>
                                      <p:to>
                                        <p:strVal val="visible"/>
                                      </p:to>
                                    </p:set>
                                    <p:animEffect transition="in" filter="slide(fromBottom)">
                                      <p:cBhvr>
                                        <p:cTn id="37"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724128" y="188640"/>
            <a:ext cx="3219450" cy="1008112"/>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144016" y="1628800"/>
            <a:ext cx="8820472" cy="1418828"/>
          </a:xfrm>
          <a:prstGeom prst="rect">
            <a:avLst/>
          </a:prstGeom>
          <a:noFill/>
          <a:ln w="9525">
            <a:noFill/>
            <a:miter lim="800000"/>
            <a:headEnd/>
            <a:tailEnd/>
          </a:ln>
        </p:spPr>
      </p:pic>
      <p:sp>
        <p:nvSpPr>
          <p:cNvPr id="4" name="TextBox 3"/>
          <p:cNvSpPr txBox="1"/>
          <p:nvPr/>
        </p:nvSpPr>
        <p:spPr>
          <a:xfrm>
            <a:off x="8532440" y="109512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slide(fromBottom)">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0722"/>
                                        </p:tgtEl>
                                        <p:attrNameLst>
                                          <p:attrName>style.visibility</p:attrName>
                                        </p:attrNameLst>
                                      </p:cBhvr>
                                      <p:to>
                                        <p:strVal val="visible"/>
                                      </p:to>
                                    </p:set>
                                    <p:animEffect transition="in" filter="slide(fromBottom)">
                                      <p:cBhvr>
                                        <p:cTn id="17"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797996" y="116632"/>
            <a:ext cx="3238500" cy="648072"/>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3995936" y="2924944"/>
            <a:ext cx="5040560" cy="731694"/>
          </a:xfrm>
          <a:prstGeom prst="rect">
            <a:avLst/>
          </a:prstGeom>
          <a:noFill/>
          <a:ln w="9525">
            <a:noFill/>
            <a:miter lim="800000"/>
            <a:headEnd/>
            <a:tailEnd/>
          </a:ln>
        </p:spPr>
      </p:pic>
      <p:pic>
        <p:nvPicPr>
          <p:cNvPr id="29698" name="Picture 2"/>
          <p:cNvPicPr>
            <a:picLocks noChangeAspect="1" noChangeArrowheads="1"/>
          </p:cNvPicPr>
          <p:nvPr/>
        </p:nvPicPr>
        <p:blipFill>
          <a:blip r:embed="rId4" cstate="print"/>
          <a:srcRect/>
          <a:stretch>
            <a:fillRect/>
          </a:stretch>
        </p:blipFill>
        <p:spPr bwMode="auto">
          <a:xfrm>
            <a:off x="144016" y="764704"/>
            <a:ext cx="8316416" cy="1711821"/>
          </a:xfrm>
          <a:prstGeom prst="rect">
            <a:avLst/>
          </a:prstGeom>
          <a:noFill/>
          <a:ln w="9525">
            <a:noFill/>
            <a:miter lim="800000"/>
            <a:headEnd/>
            <a:tailEnd/>
          </a:ln>
        </p:spPr>
      </p:pic>
      <p:pic>
        <p:nvPicPr>
          <p:cNvPr id="29699" name="Picture 3"/>
          <p:cNvPicPr>
            <a:picLocks noChangeAspect="1" noChangeArrowheads="1"/>
          </p:cNvPicPr>
          <p:nvPr/>
        </p:nvPicPr>
        <p:blipFill>
          <a:blip r:embed="rId5" cstate="print"/>
          <a:srcRect/>
          <a:stretch>
            <a:fillRect/>
          </a:stretch>
        </p:blipFill>
        <p:spPr bwMode="auto">
          <a:xfrm>
            <a:off x="323528" y="3902943"/>
            <a:ext cx="8196858" cy="2550393"/>
          </a:xfrm>
          <a:prstGeom prst="rect">
            <a:avLst/>
          </a:prstGeom>
          <a:noFill/>
          <a:ln w="9525">
            <a:noFill/>
            <a:miter lim="800000"/>
            <a:headEnd/>
            <a:tailEnd/>
          </a:ln>
        </p:spPr>
      </p:pic>
      <p:pic>
        <p:nvPicPr>
          <p:cNvPr id="29700" name="Picture 4"/>
          <p:cNvPicPr>
            <a:picLocks noChangeAspect="1" noChangeArrowheads="1"/>
          </p:cNvPicPr>
          <p:nvPr/>
        </p:nvPicPr>
        <p:blipFill>
          <a:blip r:embed="rId6" cstate="print"/>
          <a:srcRect/>
          <a:stretch>
            <a:fillRect/>
          </a:stretch>
        </p:blipFill>
        <p:spPr bwMode="auto">
          <a:xfrm>
            <a:off x="72008" y="2348880"/>
            <a:ext cx="8604448" cy="498153"/>
          </a:xfrm>
          <a:prstGeom prst="rect">
            <a:avLst/>
          </a:prstGeom>
          <a:noFill/>
          <a:ln w="9525">
            <a:noFill/>
            <a:miter lim="800000"/>
            <a:headEnd/>
            <a:tailEnd/>
          </a:ln>
        </p:spPr>
      </p:pic>
      <p:sp>
        <p:nvSpPr>
          <p:cNvPr id="7" name="TextBox 6"/>
          <p:cNvSpPr txBox="1"/>
          <p:nvPr/>
        </p:nvSpPr>
        <p:spPr>
          <a:xfrm>
            <a:off x="8532440" y="80709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8" name="TextBox 7"/>
          <p:cNvSpPr txBox="1"/>
          <p:nvPr/>
        </p:nvSpPr>
        <p:spPr>
          <a:xfrm>
            <a:off x="8558566" y="397544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2000" fill="hold"/>
                                        <p:tgtEl>
                                          <p:spTgt spid="9218"/>
                                        </p:tgtEl>
                                        <p:attrNameLst>
                                          <p:attrName>ppt_w</p:attrName>
                                        </p:attrNameLst>
                                      </p:cBhvr>
                                      <p:tavLst>
                                        <p:tav tm="0">
                                          <p:val>
                                            <p:fltVal val="0"/>
                                          </p:val>
                                        </p:tav>
                                        <p:tav tm="100000">
                                          <p:val>
                                            <p:strVal val="#ppt_w"/>
                                          </p:val>
                                        </p:tav>
                                      </p:tavLst>
                                    </p:anim>
                                    <p:anim calcmode="lin" valueType="num">
                                      <p:cBhvr>
                                        <p:cTn id="8" dur="2000" fill="hold"/>
                                        <p:tgtEl>
                                          <p:spTgt spid="92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9698"/>
                                        </p:tgtEl>
                                        <p:attrNameLst>
                                          <p:attrName>style.visibility</p:attrName>
                                        </p:attrNameLst>
                                      </p:cBhvr>
                                      <p:to>
                                        <p:strVal val="visible"/>
                                      </p:to>
                                    </p:set>
                                    <p:anim calcmode="lin" valueType="num">
                                      <p:cBhvr>
                                        <p:cTn id="19" dur="2000" fill="hold"/>
                                        <p:tgtEl>
                                          <p:spTgt spid="29698"/>
                                        </p:tgtEl>
                                        <p:attrNameLst>
                                          <p:attrName>ppt_w</p:attrName>
                                        </p:attrNameLst>
                                      </p:cBhvr>
                                      <p:tavLst>
                                        <p:tav tm="0">
                                          <p:val>
                                            <p:fltVal val="0"/>
                                          </p:val>
                                        </p:tav>
                                        <p:tav tm="100000">
                                          <p:val>
                                            <p:strVal val="#ppt_w"/>
                                          </p:val>
                                        </p:tav>
                                      </p:tavLst>
                                    </p:anim>
                                    <p:anim calcmode="lin" valueType="num">
                                      <p:cBhvr>
                                        <p:cTn id="20" dur="2000" fill="hold"/>
                                        <p:tgtEl>
                                          <p:spTgt spid="2969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9700"/>
                                        </p:tgtEl>
                                        <p:attrNameLst>
                                          <p:attrName>style.visibility</p:attrName>
                                        </p:attrNameLst>
                                      </p:cBhvr>
                                      <p:to>
                                        <p:strVal val="visible"/>
                                      </p:to>
                                    </p:set>
                                    <p:anim calcmode="lin" valueType="num">
                                      <p:cBhvr>
                                        <p:cTn id="25" dur="2000" fill="hold"/>
                                        <p:tgtEl>
                                          <p:spTgt spid="29700"/>
                                        </p:tgtEl>
                                        <p:attrNameLst>
                                          <p:attrName>ppt_w</p:attrName>
                                        </p:attrNameLst>
                                      </p:cBhvr>
                                      <p:tavLst>
                                        <p:tav tm="0">
                                          <p:val>
                                            <p:fltVal val="0"/>
                                          </p:val>
                                        </p:tav>
                                        <p:tav tm="100000">
                                          <p:val>
                                            <p:strVal val="#ppt_w"/>
                                          </p:val>
                                        </p:tav>
                                      </p:tavLst>
                                    </p:anim>
                                    <p:anim calcmode="lin" valueType="num">
                                      <p:cBhvr>
                                        <p:cTn id="26" dur="2000" fill="hold"/>
                                        <p:tgtEl>
                                          <p:spTgt spid="2970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9219"/>
                                        </p:tgtEl>
                                        <p:attrNameLst>
                                          <p:attrName>style.visibility</p:attrName>
                                        </p:attrNameLst>
                                      </p:cBhvr>
                                      <p:to>
                                        <p:strVal val="visible"/>
                                      </p:to>
                                    </p:set>
                                    <p:anim calcmode="lin" valueType="num">
                                      <p:cBhvr>
                                        <p:cTn id="31" dur="2000" fill="hold"/>
                                        <p:tgtEl>
                                          <p:spTgt spid="9219"/>
                                        </p:tgtEl>
                                        <p:attrNameLst>
                                          <p:attrName>ppt_w</p:attrName>
                                        </p:attrNameLst>
                                      </p:cBhvr>
                                      <p:tavLst>
                                        <p:tav tm="0">
                                          <p:val>
                                            <p:fltVal val="0"/>
                                          </p:val>
                                        </p:tav>
                                        <p:tav tm="100000">
                                          <p:val>
                                            <p:strVal val="#ppt_w"/>
                                          </p:val>
                                        </p:tav>
                                      </p:tavLst>
                                    </p:anim>
                                    <p:anim calcmode="lin" valueType="num">
                                      <p:cBhvr>
                                        <p:cTn id="32" dur="2000" fill="hold"/>
                                        <p:tgtEl>
                                          <p:spTgt spid="9219"/>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0" fill="hold"/>
                                        <p:tgtEl>
                                          <p:spTgt spid="8"/>
                                        </p:tgtEl>
                                        <p:attrNameLst>
                                          <p:attrName>ppt_w</p:attrName>
                                        </p:attrNameLst>
                                      </p:cBhvr>
                                      <p:tavLst>
                                        <p:tav tm="0">
                                          <p:val>
                                            <p:fltVal val="0"/>
                                          </p:val>
                                        </p:tav>
                                        <p:tav tm="100000">
                                          <p:val>
                                            <p:strVal val="#ppt_w"/>
                                          </p:val>
                                        </p:tav>
                                      </p:tavLst>
                                    </p:anim>
                                    <p:anim calcmode="lin" valueType="num">
                                      <p:cBhvr>
                                        <p:cTn id="38" dur="2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9699"/>
                                        </p:tgtEl>
                                        <p:attrNameLst>
                                          <p:attrName>style.visibility</p:attrName>
                                        </p:attrNameLst>
                                      </p:cBhvr>
                                      <p:to>
                                        <p:strVal val="visible"/>
                                      </p:to>
                                    </p:set>
                                    <p:anim calcmode="lin" valueType="num">
                                      <p:cBhvr>
                                        <p:cTn id="43" dur="2000" fill="hold"/>
                                        <p:tgtEl>
                                          <p:spTgt spid="29699"/>
                                        </p:tgtEl>
                                        <p:attrNameLst>
                                          <p:attrName>ppt_w</p:attrName>
                                        </p:attrNameLst>
                                      </p:cBhvr>
                                      <p:tavLst>
                                        <p:tav tm="0">
                                          <p:val>
                                            <p:fltVal val="0"/>
                                          </p:val>
                                        </p:tav>
                                        <p:tav tm="100000">
                                          <p:val>
                                            <p:strVal val="#ppt_w"/>
                                          </p:val>
                                        </p:tav>
                                      </p:tavLst>
                                    </p:anim>
                                    <p:anim calcmode="lin" valueType="num">
                                      <p:cBhvr>
                                        <p:cTn id="44" dur="2000" fill="hold"/>
                                        <p:tgtEl>
                                          <p:spTgt spid="296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2041622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847559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649175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800168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9272425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4402013" y="-27384"/>
            <a:ext cx="4562475" cy="864096"/>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2843808" y="2132856"/>
            <a:ext cx="6191250" cy="691277"/>
          </a:xfrm>
          <a:prstGeom prst="rect">
            <a:avLst/>
          </a:prstGeom>
          <a:noFill/>
          <a:ln w="9525">
            <a:noFill/>
            <a:miter lim="800000"/>
            <a:headEnd/>
            <a:tailEnd/>
          </a:ln>
        </p:spPr>
      </p:pic>
      <p:grpSp>
        <p:nvGrpSpPr>
          <p:cNvPr id="6" name="Group 5"/>
          <p:cNvGrpSpPr/>
          <p:nvPr/>
        </p:nvGrpSpPr>
        <p:grpSpPr>
          <a:xfrm>
            <a:off x="539552" y="908720"/>
            <a:ext cx="7991475" cy="1368152"/>
            <a:chOff x="973013" y="836712"/>
            <a:chExt cx="7991475" cy="1368152"/>
          </a:xfrm>
        </p:grpSpPr>
        <p:pic>
          <p:nvPicPr>
            <p:cNvPr id="31746" name="Picture 2"/>
            <p:cNvPicPr>
              <a:picLocks noChangeAspect="1" noChangeArrowheads="1"/>
            </p:cNvPicPr>
            <p:nvPr/>
          </p:nvPicPr>
          <p:blipFill>
            <a:blip r:embed="rId4" cstate="print"/>
            <a:srcRect/>
            <a:stretch>
              <a:fillRect/>
            </a:stretch>
          </p:blipFill>
          <p:spPr bwMode="auto">
            <a:xfrm>
              <a:off x="973013" y="836712"/>
              <a:ext cx="7991475" cy="721990"/>
            </a:xfrm>
            <a:prstGeom prst="rect">
              <a:avLst/>
            </a:prstGeom>
            <a:noFill/>
            <a:ln w="9525">
              <a:noFill/>
              <a:miter lim="800000"/>
              <a:headEnd/>
              <a:tailEnd/>
            </a:ln>
          </p:spPr>
        </p:pic>
        <p:pic>
          <p:nvPicPr>
            <p:cNvPr id="31747" name="Picture 3"/>
            <p:cNvPicPr>
              <a:picLocks noChangeAspect="1" noChangeArrowheads="1"/>
            </p:cNvPicPr>
            <p:nvPr/>
          </p:nvPicPr>
          <p:blipFill>
            <a:blip r:embed="rId5" cstate="print"/>
            <a:srcRect/>
            <a:stretch>
              <a:fillRect/>
            </a:stretch>
          </p:blipFill>
          <p:spPr bwMode="auto">
            <a:xfrm>
              <a:off x="1687388" y="1587649"/>
              <a:ext cx="7277100" cy="617215"/>
            </a:xfrm>
            <a:prstGeom prst="rect">
              <a:avLst/>
            </a:prstGeom>
            <a:noFill/>
            <a:ln w="9525">
              <a:noFill/>
              <a:miter lim="800000"/>
              <a:headEnd/>
              <a:tailEnd/>
            </a:ln>
          </p:spPr>
        </p:pic>
      </p:grpSp>
      <p:pic>
        <p:nvPicPr>
          <p:cNvPr id="31749" name="Picture 5"/>
          <p:cNvPicPr>
            <a:picLocks noChangeAspect="1" noChangeArrowheads="1"/>
          </p:cNvPicPr>
          <p:nvPr/>
        </p:nvPicPr>
        <p:blipFill>
          <a:blip r:embed="rId6" cstate="print"/>
          <a:srcRect/>
          <a:stretch>
            <a:fillRect/>
          </a:stretch>
        </p:blipFill>
        <p:spPr bwMode="auto">
          <a:xfrm>
            <a:off x="90859" y="3284984"/>
            <a:ext cx="8945637" cy="3456384"/>
          </a:xfrm>
          <a:prstGeom prst="rect">
            <a:avLst/>
          </a:prstGeom>
          <a:noFill/>
          <a:ln w="9525">
            <a:noFill/>
            <a:miter lim="800000"/>
            <a:headEnd/>
            <a:tailEnd/>
          </a:ln>
        </p:spPr>
      </p:pic>
      <p:sp>
        <p:nvSpPr>
          <p:cNvPr id="8" name="TextBox 7"/>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32440" y="2708920"/>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heel(4)">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wheel(4)">
                                      <p:cBhvr>
                                        <p:cTn id="22" dur="2000"/>
                                        <p:tgtEl>
                                          <p:spTgt spid="1024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4)">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31749"/>
                                        </p:tgtEl>
                                        <p:attrNameLst>
                                          <p:attrName>style.visibility</p:attrName>
                                        </p:attrNameLst>
                                      </p:cBhvr>
                                      <p:to>
                                        <p:strVal val="visible"/>
                                      </p:to>
                                    </p:set>
                                    <p:animEffect transition="in" filter="wheel(4)">
                                      <p:cBhvr>
                                        <p:cTn id="32"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399508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5508104" y="44624"/>
            <a:ext cx="3533775" cy="792088"/>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5468813" y="3257550"/>
            <a:ext cx="3495675" cy="792088"/>
          </a:xfrm>
          <a:prstGeom prst="rect">
            <a:avLst/>
          </a:prstGeom>
          <a:noFill/>
          <a:ln w="9525">
            <a:noFill/>
            <a:miter lim="800000"/>
            <a:headEnd/>
            <a:tailEnd/>
          </a:ln>
        </p:spPr>
      </p:pic>
      <p:grpSp>
        <p:nvGrpSpPr>
          <p:cNvPr id="7" name="Group 6"/>
          <p:cNvGrpSpPr/>
          <p:nvPr/>
        </p:nvGrpSpPr>
        <p:grpSpPr>
          <a:xfrm>
            <a:off x="198685" y="836712"/>
            <a:ext cx="8549779" cy="2520280"/>
            <a:chOff x="54669" y="908720"/>
            <a:chExt cx="8909819" cy="2200296"/>
          </a:xfrm>
        </p:grpSpPr>
        <p:pic>
          <p:nvPicPr>
            <p:cNvPr id="32771" name="Picture 3"/>
            <p:cNvPicPr>
              <a:picLocks noChangeAspect="1" noChangeArrowheads="1"/>
            </p:cNvPicPr>
            <p:nvPr/>
          </p:nvPicPr>
          <p:blipFill>
            <a:blip r:embed="rId4" cstate="print"/>
            <a:srcRect/>
            <a:stretch>
              <a:fillRect/>
            </a:stretch>
          </p:blipFill>
          <p:spPr bwMode="auto">
            <a:xfrm>
              <a:off x="133722" y="908720"/>
              <a:ext cx="8614742" cy="1971675"/>
            </a:xfrm>
            <a:prstGeom prst="rect">
              <a:avLst/>
            </a:prstGeom>
            <a:noFill/>
            <a:ln w="9525">
              <a:noFill/>
              <a:miter lim="800000"/>
              <a:headEnd/>
              <a:tailEnd/>
            </a:ln>
          </p:spPr>
        </p:pic>
        <p:pic>
          <p:nvPicPr>
            <p:cNvPr id="32772" name="Picture 4"/>
            <p:cNvPicPr>
              <a:picLocks noChangeAspect="1" noChangeArrowheads="1"/>
            </p:cNvPicPr>
            <p:nvPr/>
          </p:nvPicPr>
          <p:blipFill>
            <a:blip r:embed="rId5" cstate="print"/>
            <a:srcRect/>
            <a:stretch>
              <a:fillRect/>
            </a:stretch>
          </p:blipFill>
          <p:spPr bwMode="auto">
            <a:xfrm>
              <a:off x="54669" y="2852936"/>
              <a:ext cx="8909819" cy="256080"/>
            </a:xfrm>
            <a:prstGeom prst="rect">
              <a:avLst/>
            </a:prstGeom>
            <a:noFill/>
            <a:ln w="9525">
              <a:noFill/>
              <a:miter lim="800000"/>
              <a:headEnd/>
              <a:tailEnd/>
            </a:ln>
          </p:spPr>
        </p:pic>
      </p:grpSp>
      <p:pic>
        <p:nvPicPr>
          <p:cNvPr id="32773" name="Picture 5"/>
          <p:cNvPicPr>
            <a:picLocks noChangeAspect="1" noChangeArrowheads="1"/>
          </p:cNvPicPr>
          <p:nvPr/>
        </p:nvPicPr>
        <p:blipFill>
          <a:blip r:embed="rId6" cstate="print"/>
          <a:srcRect/>
          <a:stretch>
            <a:fillRect/>
          </a:stretch>
        </p:blipFill>
        <p:spPr bwMode="auto">
          <a:xfrm>
            <a:off x="179512" y="4149081"/>
            <a:ext cx="8280920" cy="2520280"/>
          </a:xfrm>
          <a:prstGeom prst="rect">
            <a:avLst/>
          </a:prstGeom>
          <a:noFill/>
          <a:ln w="9525">
            <a:noFill/>
            <a:miter lim="800000"/>
            <a:headEnd/>
            <a:tailEnd/>
          </a:ln>
        </p:spPr>
      </p:pic>
      <p:sp>
        <p:nvSpPr>
          <p:cNvPr id="8" name="TextBox 7"/>
          <p:cNvSpPr txBox="1"/>
          <p:nvPr/>
        </p:nvSpPr>
        <p:spPr>
          <a:xfrm>
            <a:off x="8598428" y="66307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9" name="TextBox 8"/>
          <p:cNvSpPr txBox="1"/>
          <p:nvPr/>
        </p:nvSpPr>
        <p:spPr>
          <a:xfrm>
            <a:off x="8532440" y="3903439"/>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2000" fill="hold"/>
                                        <p:tgtEl>
                                          <p:spTgt spid="11266"/>
                                        </p:tgtEl>
                                        <p:attrNameLst>
                                          <p:attrName>ppt_w</p:attrName>
                                        </p:attrNameLst>
                                      </p:cBhvr>
                                      <p:tavLst>
                                        <p:tav tm="0">
                                          <p:val>
                                            <p:fltVal val="0"/>
                                          </p:val>
                                        </p:tav>
                                        <p:tav tm="100000">
                                          <p:val>
                                            <p:strVal val="#ppt_w"/>
                                          </p:val>
                                        </p:tav>
                                      </p:tavLst>
                                    </p:anim>
                                    <p:anim calcmode="lin" valueType="num">
                                      <p:cBhvr>
                                        <p:cTn id="8" dur="2000" fill="hold"/>
                                        <p:tgtEl>
                                          <p:spTgt spid="112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1267"/>
                                        </p:tgtEl>
                                        <p:attrNameLst>
                                          <p:attrName>style.visibility</p:attrName>
                                        </p:attrNameLst>
                                      </p:cBhvr>
                                      <p:to>
                                        <p:strVal val="visible"/>
                                      </p:to>
                                    </p:set>
                                    <p:anim calcmode="lin" valueType="num">
                                      <p:cBhvr>
                                        <p:cTn id="25" dur="2000" fill="hold"/>
                                        <p:tgtEl>
                                          <p:spTgt spid="11267"/>
                                        </p:tgtEl>
                                        <p:attrNameLst>
                                          <p:attrName>ppt_w</p:attrName>
                                        </p:attrNameLst>
                                      </p:cBhvr>
                                      <p:tavLst>
                                        <p:tav tm="0">
                                          <p:val>
                                            <p:fltVal val="0"/>
                                          </p:val>
                                        </p:tav>
                                        <p:tav tm="100000">
                                          <p:val>
                                            <p:strVal val="#ppt_w"/>
                                          </p:val>
                                        </p:tav>
                                      </p:tavLst>
                                    </p:anim>
                                    <p:anim calcmode="lin" valueType="num">
                                      <p:cBhvr>
                                        <p:cTn id="26" dur="2000" fill="hold"/>
                                        <p:tgtEl>
                                          <p:spTgt spid="1126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2000" fill="hold"/>
                                        <p:tgtEl>
                                          <p:spTgt spid="9"/>
                                        </p:tgtEl>
                                        <p:attrNameLst>
                                          <p:attrName>ppt_w</p:attrName>
                                        </p:attrNameLst>
                                      </p:cBhvr>
                                      <p:tavLst>
                                        <p:tav tm="0">
                                          <p:val>
                                            <p:fltVal val="0"/>
                                          </p:val>
                                        </p:tav>
                                        <p:tav tm="100000">
                                          <p:val>
                                            <p:strVal val="#ppt_w"/>
                                          </p:val>
                                        </p:tav>
                                      </p:tavLst>
                                    </p:anim>
                                    <p:anim calcmode="lin" valueType="num">
                                      <p:cBhvr>
                                        <p:cTn id="32" dur="2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773"/>
                                        </p:tgtEl>
                                        <p:attrNameLst>
                                          <p:attrName>style.visibility</p:attrName>
                                        </p:attrNameLst>
                                      </p:cBhvr>
                                      <p:to>
                                        <p:strVal val="visible"/>
                                      </p:to>
                                    </p:set>
                                    <p:anim calcmode="lin" valueType="num">
                                      <p:cBhvr>
                                        <p:cTn id="37" dur="2000" fill="hold"/>
                                        <p:tgtEl>
                                          <p:spTgt spid="32773"/>
                                        </p:tgtEl>
                                        <p:attrNameLst>
                                          <p:attrName>ppt_w</p:attrName>
                                        </p:attrNameLst>
                                      </p:cBhvr>
                                      <p:tavLst>
                                        <p:tav tm="0">
                                          <p:val>
                                            <p:fltVal val="0"/>
                                          </p:val>
                                        </p:tav>
                                        <p:tav tm="100000">
                                          <p:val>
                                            <p:strVal val="#ppt_w"/>
                                          </p:val>
                                        </p:tav>
                                      </p:tavLst>
                                    </p:anim>
                                    <p:anim calcmode="lin" valueType="num">
                                      <p:cBhvr>
                                        <p:cTn id="38" dur="2000" fill="hold"/>
                                        <p:tgtEl>
                                          <p:spTgt spid="327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5550346" y="332656"/>
            <a:ext cx="3486150" cy="1080120"/>
          </a:xfrm>
          <a:prstGeom prst="rect">
            <a:avLst/>
          </a:prstGeom>
          <a:noFill/>
          <a:ln w="9525">
            <a:noFill/>
            <a:miter lim="800000"/>
            <a:headEnd/>
            <a:tailEnd/>
          </a:ln>
        </p:spPr>
      </p:pic>
      <p:pic>
        <p:nvPicPr>
          <p:cNvPr id="33794" name="Picture 2"/>
          <p:cNvPicPr>
            <a:picLocks noChangeAspect="1" noChangeArrowheads="1"/>
          </p:cNvPicPr>
          <p:nvPr/>
        </p:nvPicPr>
        <p:blipFill>
          <a:blip r:embed="rId3" cstate="print"/>
          <a:srcRect/>
          <a:stretch>
            <a:fillRect/>
          </a:stretch>
        </p:blipFill>
        <p:spPr bwMode="auto">
          <a:xfrm>
            <a:off x="1331640" y="1412776"/>
            <a:ext cx="7048500" cy="576064"/>
          </a:xfrm>
          <a:prstGeom prst="rect">
            <a:avLst/>
          </a:prstGeom>
          <a:noFill/>
          <a:ln w="9525">
            <a:noFill/>
            <a:miter lim="800000"/>
            <a:headEnd/>
            <a:tailEnd/>
          </a:ln>
        </p:spPr>
      </p:pic>
      <p:sp>
        <p:nvSpPr>
          <p:cNvPr id="4" name="TextBox 3"/>
          <p:cNvSpPr txBox="1"/>
          <p:nvPr/>
        </p:nvSpPr>
        <p:spPr>
          <a:xfrm>
            <a:off x="8598428" y="1527175"/>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slide(fromBottom)">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slide(fromBottom)">
                                      <p:cBhvr>
                                        <p:cTn id="1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525551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1146508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0415986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29396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836575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4499992" y="116632"/>
            <a:ext cx="4438650" cy="936104"/>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a:stretch>
            <a:fillRect/>
          </a:stretch>
        </p:blipFill>
        <p:spPr bwMode="auto">
          <a:xfrm>
            <a:off x="107504" y="1196752"/>
            <a:ext cx="8676456" cy="1656184"/>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779912" y="2989709"/>
            <a:ext cx="5219700" cy="799331"/>
          </a:xfrm>
          <a:prstGeom prst="rect">
            <a:avLst/>
          </a:prstGeom>
          <a:noFill/>
          <a:ln w="9525">
            <a:noFill/>
            <a:miter lim="800000"/>
            <a:headEnd/>
            <a:tailEnd/>
          </a:ln>
        </p:spPr>
      </p:pic>
      <p:pic>
        <p:nvPicPr>
          <p:cNvPr id="34819" name="Picture 3"/>
          <p:cNvPicPr>
            <a:picLocks noChangeAspect="1" noChangeArrowheads="1"/>
          </p:cNvPicPr>
          <p:nvPr/>
        </p:nvPicPr>
        <p:blipFill>
          <a:blip r:embed="rId5" cstate="print"/>
          <a:srcRect/>
          <a:stretch>
            <a:fillRect/>
          </a:stretch>
        </p:blipFill>
        <p:spPr bwMode="auto">
          <a:xfrm>
            <a:off x="204142" y="4149824"/>
            <a:ext cx="8544322" cy="1943472"/>
          </a:xfrm>
          <a:prstGeom prst="rect">
            <a:avLst/>
          </a:prstGeom>
          <a:noFill/>
          <a:ln w="9525">
            <a:noFill/>
            <a:miter lim="800000"/>
            <a:headEnd/>
            <a:tailEnd/>
          </a:ln>
        </p:spPr>
      </p:pic>
      <p:sp>
        <p:nvSpPr>
          <p:cNvPr id="6" name="TextBox 5"/>
          <p:cNvSpPr txBox="1"/>
          <p:nvPr/>
        </p:nvSpPr>
        <p:spPr>
          <a:xfrm>
            <a:off x="8598428" y="85297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3645024"/>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2000" fill="hold"/>
                                        <p:tgtEl>
                                          <p:spTgt spid="13314"/>
                                        </p:tgtEl>
                                        <p:attrNameLst>
                                          <p:attrName>ppt_w</p:attrName>
                                        </p:attrNameLst>
                                      </p:cBhvr>
                                      <p:tavLst>
                                        <p:tav tm="0">
                                          <p:val>
                                            <p:fltVal val="0"/>
                                          </p:val>
                                        </p:tav>
                                        <p:tav tm="100000">
                                          <p:val>
                                            <p:strVal val="#ppt_w"/>
                                          </p:val>
                                        </p:tav>
                                      </p:tavLst>
                                    </p:anim>
                                    <p:anim calcmode="lin" valueType="num">
                                      <p:cBhvr>
                                        <p:cTn id="8" dur="2000" fill="hold"/>
                                        <p:tgtEl>
                                          <p:spTgt spid="133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4818"/>
                                        </p:tgtEl>
                                        <p:attrNameLst>
                                          <p:attrName>style.visibility</p:attrName>
                                        </p:attrNameLst>
                                      </p:cBhvr>
                                      <p:to>
                                        <p:strVal val="visible"/>
                                      </p:to>
                                    </p:set>
                                    <p:anim calcmode="lin" valueType="num">
                                      <p:cBhvr>
                                        <p:cTn id="19" dur="2000" fill="hold"/>
                                        <p:tgtEl>
                                          <p:spTgt spid="34818"/>
                                        </p:tgtEl>
                                        <p:attrNameLst>
                                          <p:attrName>ppt_w</p:attrName>
                                        </p:attrNameLst>
                                      </p:cBhvr>
                                      <p:tavLst>
                                        <p:tav tm="0">
                                          <p:val>
                                            <p:fltVal val="0"/>
                                          </p:val>
                                        </p:tav>
                                        <p:tav tm="100000">
                                          <p:val>
                                            <p:strVal val="#ppt_w"/>
                                          </p:val>
                                        </p:tav>
                                      </p:tavLst>
                                    </p:anim>
                                    <p:anim calcmode="lin" valueType="num">
                                      <p:cBhvr>
                                        <p:cTn id="20" dur="2000" fill="hold"/>
                                        <p:tgtEl>
                                          <p:spTgt spid="3481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000" fill="hold"/>
                                        <p:tgtEl>
                                          <p:spTgt spid="4"/>
                                        </p:tgtEl>
                                        <p:attrNameLst>
                                          <p:attrName>ppt_w</p:attrName>
                                        </p:attrNameLst>
                                      </p:cBhvr>
                                      <p:tavLst>
                                        <p:tav tm="0">
                                          <p:val>
                                            <p:fltVal val="0"/>
                                          </p:val>
                                        </p:tav>
                                        <p:tav tm="100000">
                                          <p:val>
                                            <p:strVal val="#ppt_w"/>
                                          </p:val>
                                        </p:tav>
                                      </p:tavLst>
                                    </p:anim>
                                    <p:anim calcmode="lin" valueType="num">
                                      <p:cBhvr>
                                        <p:cTn id="26" dur="2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000" fill="hold"/>
                                        <p:tgtEl>
                                          <p:spTgt spid="7"/>
                                        </p:tgtEl>
                                        <p:attrNameLst>
                                          <p:attrName>ppt_w</p:attrName>
                                        </p:attrNameLst>
                                      </p:cBhvr>
                                      <p:tavLst>
                                        <p:tav tm="0">
                                          <p:val>
                                            <p:fltVal val="0"/>
                                          </p:val>
                                        </p:tav>
                                        <p:tav tm="100000">
                                          <p:val>
                                            <p:strVal val="#ppt_w"/>
                                          </p:val>
                                        </p:tav>
                                      </p:tavLst>
                                    </p:anim>
                                    <p:anim calcmode="lin" valueType="num">
                                      <p:cBhvr>
                                        <p:cTn id="32"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4819"/>
                                        </p:tgtEl>
                                        <p:attrNameLst>
                                          <p:attrName>style.visibility</p:attrName>
                                        </p:attrNameLst>
                                      </p:cBhvr>
                                      <p:to>
                                        <p:strVal val="visible"/>
                                      </p:to>
                                    </p:set>
                                    <p:anim calcmode="lin" valueType="num">
                                      <p:cBhvr>
                                        <p:cTn id="37" dur="2000" fill="hold"/>
                                        <p:tgtEl>
                                          <p:spTgt spid="34819"/>
                                        </p:tgtEl>
                                        <p:attrNameLst>
                                          <p:attrName>ppt_w</p:attrName>
                                        </p:attrNameLst>
                                      </p:cBhvr>
                                      <p:tavLst>
                                        <p:tav tm="0">
                                          <p:val>
                                            <p:fltVal val="0"/>
                                          </p:val>
                                        </p:tav>
                                        <p:tav tm="100000">
                                          <p:val>
                                            <p:strVal val="#ppt_w"/>
                                          </p:val>
                                        </p:tav>
                                      </p:tavLst>
                                    </p:anim>
                                    <p:anim calcmode="lin" valueType="num">
                                      <p:cBhvr>
                                        <p:cTn id="38" dur="2000" fill="hold"/>
                                        <p:tgtEl>
                                          <p:spTgt spid="348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691680" y="44624"/>
            <a:ext cx="7362825" cy="648072"/>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2544638" y="2697485"/>
            <a:ext cx="6419850" cy="947539"/>
          </a:xfrm>
          <a:prstGeom prst="rect">
            <a:avLst/>
          </a:prstGeom>
          <a:noFill/>
          <a:ln w="9525">
            <a:noFill/>
            <a:miter lim="800000"/>
            <a:headEnd/>
            <a:tailEnd/>
          </a:ln>
        </p:spPr>
      </p:pic>
      <p:pic>
        <p:nvPicPr>
          <p:cNvPr id="35842" name="Picture 2"/>
          <p:cNvPicPr>
            <a:picLocks noChangeAspect="1" noChangeArrowheads="1"/>
          </p:cNvPicPr>
          <p:nvPr/>
        </p:nvPicPr>
        <p:blipFill>
          <a:blip r:embed="rId4" cstate="print"/>
          <a:srcRect/>
          <a:stretch>
            <a:fillRect/>
          </a:stretch>
        </p:blipFill>
        <p:spPr bwMode="auto">
          <a:xfrm>
            <a:off x="156517" y="980728"/>
            <a:ext cx="8591947" cy="1656184"/>
          </a:xfrm>
          <a:prstGeom prst="rect">
            <a:avLst/>
          </a:prstGeom>
          <a:noFill/>
          <a:ln w="9525">
            <a:noFill/>
            <a:miter lim="800000"/>
            <a:headEnd/>
            <a:tailEnd/>
          </a:ln>
        </p:spPr>
      </p:pic>
      <p:pic>
        <p:nvPicPr>
          <p:cNvPr id="35843" name="Picture 3"/>
          <p:cNvPicPr>
            <a:picLocks noChangeAspect="1" noChangeArrowheads="1"/>
          </p:cNvPicPr>
          <p:nvPr/>
        </p:nvPicPr>
        <p:blipFill>
          <a:blip r:embed="rId5" cstate="print"/>
          <a:srcRect/>
          <a:stretch>
            <a:fillRect/>
          </a:stretch>
        </p:blipFill>
        <p:spPr bwMode="auto">
          <a:xfrm>
            <a:off x="281482" y="3617962"/>
            <a:ext cx="8322966" cy="1755254"/>
          </a:xfrm>
          <a:prstGeom prst="rect">
            <a:avLst/>
          </a:prstGeom>
          <a:noFill/>
          <a:ln w="9525">
            <a:noFill/>
            <a:miter lim="800000"/>
            <a:headEnd/>
            <a:tailEnd/>
          </a:ln>
        </p:spPr>
      </p:pic>
      <p:sp>
        <p:nvSpPr>
          <p:cNvPr id="6" name="TextBox 5"/>
          <p:cNvSpPr txBox="1"/>
          <p:nvPr/>
        </p:nvSpPr>
        <p:spPr>
          <a:xfrm>
            <a:off x="8598428" y="633751"/>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
        <p:nvSpPr>
          <p:cNvPr id="7" name="TextBox 6"/>
          <p:cNvSpPr txBox="1"/>
          <p:nvPr/>
        </p:nvSpPr>
        <p:spPr>
          <a:xfrm>
            <a:off x="8532440" y="3399383"/>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strips(downLeft)">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5842"/>
                                        </p:tgtEl>
                                        <p:attrNameLst>
                                          <p:attrName>style.visibility</p:attrName>
                                        </p:attrNameLst>
                                      </p:cBhvr>
                                      <p:to>
                                        <p:strVal val="visible"/>
                                      </p:to>
                                    </p:set>
                                    <p:animEffect transition="in" filter="strips(downLeft)">
                                      <p:cBhvr>
                                        <p:cTn id="17" dur="2000"/>
                                        <p:tgtEl>
                                          <p:spTgt spid="3584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5363"/>
                                        </p:tgtEl>
                                        <p:attrNameLst>
                                          <p:attrName>style.visibility</p:attrName>
                                        </p:attrNameLst>
                                      </p:cBhvr>
                                      <p:to>
                                        <p:strVal val="visible"/>
                                      </p:to>
                                    </p:set>
                                    <p:animEffect transition="in" filter="strips(downLeft)">
                                      <p:cBhvr>
                                        <p:cTn id="22" dur="2000"/>
                                        <p:tgtEl>
                                          <p:spTgt spid="1536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5843"/>
                                        </p:tgtEl>
                                        <p:attrNameLst>
                                          <p:attrName>style.visibility</p:attrName>
                                        </p:attrNameLst>
                                      </p:cBhvr>
                                      <p:to>
                                        <p:strVal val="visible"/>
                                      </p:to>
                                    </p:set>
                                    <p:animEffect transition="in" filter="strips(downLeft)">
                                      <p:cBhvr>
                                        <p:cTn id="32" dur="20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995936" y="116632"/>
            <a:ext cx="5000625" cy="864096"/>
          </a:xfrm>
          <a:prstGeom prst="rect">
            <a:avLst/>
          </a:prstGeom>
          <a:noFill/>
          <a:ln w="9525">
            <a:noFill/>
            <a:miter lim="800000"/>
            <a:headEnd/>
            <a:tailEnd/>
          </a:ln>
        </p:spPr>
      </p:pic>
      <p:pic>
        <p:nvPicPr>
          <p:cNvPr id="36866" name="Picture 2"/>
          <p:cNvPicPr>
            <a:picLocks noChangeAspect="1" noChangeArrowheads="1"/>
          </p:cNvPicPr>
          <p:nvPr/>
        </p:nvPicPr>
        <p:blipFill>
          <a:blip r:embed="rId3" cstate="print"/>
          <a:srcRect/>
          <a:stretch>
            <a:fillRect/>
          </a:stretch>
        </p:blipFill>
        <p:spPr bwMode="auto">
          <a:xfrm>
            <a:off x="144016" y="1124744"/>
            <a:ext cx="8676456" cy="3528392"/>
          </a:xfrm>
          <a:prstGeom prst="rect">
            <a:avLst/>
          </a:prstGeom>
          <a:noFill/>
          <a:ln w="9525">
            <a:noFill/>
            <a:miter lim="800000"/>
            <a:headEnd/>
            <a:tailEnd/>
          </a:ln>
        </p:spPr>
      </p:pic>
      <p:sp>
        <p:nvSpPr>
          <p:cNvPr id="4" name="TextBox 3"/>
          <p:cNvSpPr txBox="1"/>
          <p:nvPr/>
        </p:nvSpPr>
        <p:spPr>
          <a:xfrm>
            <a:off x="8598428" y="735087"/>
            <a:ext cx="51007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1">
            <a:spAutoFit/>
          </a:bodyPr>
          <a:lstStyle/>
          <a:p>
            <a:r>
              <a:rPr lang="ar-SA" sz="2400" b="1" dirty="0" smtClean="0"/>
              <a:t>جـ:</a:t>
            </a:r>
            <a:endParaRPr lang="ar-S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866"/>
                                        </p:tgtEl>
                                        <p:attrNameLst>
                                          <p:attrName>style.visibility</p:attrName>
                                        </p:attrNameLst>
                                      </p:cBhvr>
                                      <p:to>
                                        <p:strVal val="visible"/>
                                      </p:to>
                                    </p:set>
                                    <p:animEffect transition="in" filter="randombar(horizontal)">
                                      <p:cBhvr>
                                        <p:cTn id="1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3743</TotalTime>
  <Words>1224</Words>
  <Application>Microsoft Office PowerPoint</Application>
  <PresentationFormat>عرض على الشاشة (3:4)‏</PresentationFormat>
  <Paragraphs>372</Paragraphs>
  <Slides>481</Slides>
  <Notes>0</Notes>
  <HiddenSlides>0</HiddenSlides>
  <MMClips>0</MMClips>
  <ScaleCrop>false</ScaleCrop>
  <HeadingPairs>
    <vt:vector size="4" baseType="variant">
      <vt:variant>
        <vt:lpstr>نسق</vt:lpstr>
      </vt:variant>
      <vt:variant>
        <vt:i4>1</vt:i4>
      </vt:variant>
      <vt:variant>
        <vt:lpstr>عناوين الشرائح</vt:lpstr>
      </vt:variant>
      <vt:variant>
        <vt:i4>481</vt:i4>
      </vt:variant>
    </vt:vector>
  </HeadingPairs>
  <TitlesOfParts>
    <vt:vector size="482"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ABUMADA</dc:creator>
  <cp:lastModifiedBy>rDELL</cp:lastModifiedBy>
  <cp:revision>400</cp:revision>
  <dcterms:created xsi:type="dcterms:W3CDTF">2014-11-01T21:28:14Z</dcterms:created>
  <dcterms:modified xsi:type="dcterms:W3CDTF">2014-12-28T05:54:28Z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24015722</vt:lpwstr>
  </property>
  <property fmtid="{D5CDD505-2E9C-101B-9397-08002B2CF9AE}" name="NXPowerLiteSettings" pid="3">
    <vt:lpwstr>F7200358026400</vt:lpwstr>
  </property>
  <property fmtid="{D5CDD505-2E9C-101B-9397-08002B2CF9AE}" name="NXPowerLiteVersion" pid="4">
    <vt:lpwstr>D6.2.8</vt:lpwstr>
  </property>
</Properties>
</file>