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sldIdLst>
    <p:sldId id="296" r:id="rId3"/>
    <p:sldId id="297" r:id="rId4"/>
    <p:sldId id="298" r:id="rId5"/>
    <p:sldId id="299" r:id="rId6"/>
    <p:sldId id="300" r:id="rId7"/>
    <p:sldId id="301" r:id="rId8"/>
    <p:sldId id="302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95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32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25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22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122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14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0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871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36402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52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67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68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2.wdp"/><Relationship Id="rId18" Type="http://schemas.openxmlformats.org/officeDocument/2006/relationships/image" Target="../media/image15.png"/><Relationship Id="rId3" Type="http://schemas.openxmlformats.org/officeDocument/2006/relationships/image" Target="../media/image2.jpeg"/><Relationship Id="rId21" Type="http://schemas.microsoft.com/office/2007/relationships/hdphoto" Target="../media/hdphoto65.wdp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microsoft.com/office/2007/relationships/hdphoto" Target="../media/hdphoto67.wdp"/><Relationship Id="rId2" Type="http://schemas.openxmlformats.org/officeDocument/2006/relationships/slideLayout" Target="../slideLayouts/slideLayout18.xml"/><Relationship Id="rId16" Type="http://schemas.microsoft.com/office/2007/relationships/hdphoto" Target="../media/hdphoto63.wdp"/><Relationship Id="rId20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microsoft.com/office/2007/relationships/hdphoto" Target="../media/hdphoto61.wdp"/><Relationship Id="rId24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microsoft.com/office/2007/relationships/hdphoto" Target="../media/hdphoto66.wdp"/><Relationship Id="rId10" Type="http://schemas.openxmlformats.org/officeDocument/2006/relationships/image" Target="../media/image10.png"/><Relationship Id="rId19" Type="http://schemas.microsoft.com/office/2007/relationships/hdphoto" Target="../media/hdphoto64.wdp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9.wdp"/><Relationship Id="rId18" Type="http://schemas.microsoft.com/office/2007/relationships/hdphoto" Target="../media/hdphoto71.wdp"/><Relationship Id="rId26" Type="http://schemas.openxmlformats.org/officeDocument/2006/relationships/image" Target="../media/image29.png"/><Relationship Id="rId3" Type="http://schemas.openxmlformats.org/officeDocument/2006/relationships/image" Target="../media/image2.jpeg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5" Type="http://schemas.microsoft.com/office/2007/relationships/hdphoto" Target="../media/hdphoto74.wdp"/><Relationship Id="rId2" Type="http://schemas.openxmlformats.org/officeDocument/2006/relationships/slideLayout" Target="../slideLayouts/slideLayout18.xml"/><Relationship Id="rId16" Type="http://schemas.microsoft.com/office/2007/relationships/hdphoto" Target="../media/hdphoto70.wdp"/><Relationship Id="rId20" Type="http://schemas.microsoft.com/office/2007/relationships/hdphoto" Target="../media/hdphoto72.wdp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microsoft.com/office/2007/relationships/hdphoto" Target="../media/hdphoto68.wdp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23" Type="http://schemas.microsoft.com/office/2007/relationships/hdphoto" Target="../media/hdphoto73.wdp"/><Relationship Id="rId10" Type="http://schemas.openxmlformats.org/officeDocument/2006/relationships/image" Target="../media/image20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76.wdp"/><Relationship Id="rId18" Type="http://schemas.microsoft.com/office/2007/relationships/hdphoto" Target="../media/hdphoto78.wdp"/><Relationship Id="rId3" Type="http://schemas.openxmlformats.org/officeDocument/2006/relationships/image" Target="../media/image2.jpeg"/><Relationship Id="rId21" Type="http://schemas.openxmlformats.org/officeDocument/2006/relationships/image" Target="../media/image37.png"/><Relationship Id="rId7" Type="http://schemas.microsoft.com/office/2007/relationships/hdphoto" Target="../media/hdphoto2.wdp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4.png"/><Relationship Id="rId20" Type="http://schemas.microsoft.com/office/2007/relationships/hdphoto" Target="../media/hdphoto79.wdp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microsoft.com/office/2007/relationships/hdphoto" Target="../media/hdphoto75.wdp"/><Relationship Id="rId24" Type="http://schemas.openxmlformats.org/officeDocument/2006/relationships/image" Target="../media/image39.png"/><Relationship Id="rId5" Type="http://schemas.microsoft.com/office/2007/relationships/hdphoto" Target="../media/hdphoto1.wdp"/><Relationship Id="rId15" Type="http://schemas.microsoft.com/office/2007/relationships/hdphoto" Target="../media/hdphoto77.wdp"/><Relationship Id="rId23" Type="http://schemas.openxmlformats.org/officeDocument/2006/relationships/image" Target="../media/image38.png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0.png"/><Relationship Id="rId14" Type="http://schemas.openxmlformats.org/officeDocument/2006/relationships/image" Target="../media/image33.png"/><Relationship Id="rId22" Type="http://schemas.microsoft.com/office/2007/relationships/hdphoto" Target="../media/hdphoto8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44.png"/><Relationship Id="rId5" Type="http://schemas.microsoft.com/office/2007/relationships/hdphoto" Target="../media/hdphoto1.wdp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7.png"/><Relationship Id="rId18" Type="http://schemas.microsoft.com/office/2007/relationships/hdphoto" Target="../media/hdphoto85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82.wdp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84.wdp"/><Relationship Id="rId20" Type="http://schemas.microsoft.com/office/2007/relationships/hdphoto" Target="../media/hdphoto86.wdp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46.png"/><Relationship Id="rId5" Type="http://schemas.microsoft.com/office/2007/relationships/hdphoto" Target="../media/hdphoto1.wdp"/><Relationship Id="rId15" Type="http://schemas.openxmlformats.org/officeDocument/2006/relationships/image" Target="../media/image48.png"/><Relationship Id="rId10" Type="http://schemas.microsoft.com/office/2007/relationships/hdphoto" Target="../media/hdphoto81.wdp"/><Relationship Id="rId19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5.png"/><Relationship Id="rId14" Type="http://schemas.microsoft.com/office/2007/relationships/hdphoto" Target="../media/hdphoto8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49" y="620688"/>
            <a:ext cx="2660506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566647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10" y="3284983"/>
            <a:ext cx="3135393" cy="194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288597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7430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43" y="918296"/>
            <a:ext cx="68580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864" y="918296"/>
            <a:ext cx="371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27672"/>
            <a:ext cx="17621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89" y="1919486"/>
            <a:ext cx="75438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89" y="2996952"/>
            <a:ext cx="7648575" cy="9239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139" y="4040615"/>
            <a:ext cx="50482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395536" y="4105102"/>
            <a:ext cx="3195253" cy="1559197"/>
            <a:chOff x="395536" y="4105102"/>
            <a:chExt cx="3195253" cy="1559197"/>
          </a:xfrm>
        </p:grpSpPr>
        <p:grpSp>
          <p:nvGrpSpPr>
            <p:cNvPr id="2" name="مجموعة 1"/>
            <p:cNvGrpSpPr/>
            <p:nvPr/>
          </p:nvGrpSpPr>
          <p:grpSpPr>
            <a:xfrm>
              <a:off x="395536" y="4105102"/>
              <a:ext cx="3195253" cy="1196106"/>
              <a:chOff x="466886" y="4026370"/>
              <a:chExt cx="3195253" cy="1196106"/>
            </a:xfrm>
          </p:grpSpPr>
          <p:pic>
            <p:nvPicPr>
              <p:cNvPr id="21513" name="Picture 9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BEBA8EAE-BF5A-486C-A8C5-ECC9F3942E4B}">
                    <a14:imgProps xmlns="" xmlns:a14="http://schemas.microsoft.com/office/drawing/2010/main">
                      <a14:imgLayer r:embed="rId21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8600" y="4040615"/>
                <a:ext cx="1583539" cy="118186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514" name="Picture 10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BEBA8EAE-BF5A-486C-A8C5-ECC9F3942E4B}">
                    <a14:imgProps xmlns="" xmlns:a14="http://schemas.microsoft.com/office/drawing/2010/main">
                      <a14:imgLayer r:embed="rId23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86" y="4026370"/>
                <a:ext cx="1399406" cy="115376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515" name="Picture 11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BEBA8EAE-BF5A-486C-A8C5-ECC9F3942E4B}">
                  <a14:imgProps xmlns="" xmlns:a14="http://schemas.microsoft.com/office/drawing/2010/main">
                    <a14:imgLayer r:embed="rId2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445224"/>
              <a:ext cx="2038350" cy="219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2056001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6954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4385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19969"/>
            <a:ext cx="3714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62" y="2093788"/>
            <a:ext cx="2543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7" y="2589088"/>
            <a:ext cx="2152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11" y="2932635"/>
            <a:ext cx="51530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145" y="2942827"/>
            <a:ext cx="3619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6" y="590481"/>
            <a:ext cx="2376768" cy="177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827584" y="2912938"/>
            <a:ext cx="2115144" cy="3246793"/>
            <a:chOff x="827584" y="2912938"/>
            <a:chExt cx="2115144" cy="3246793"/>
          </a:xfrm>
        </p:grpSpPr>
        <p:pic>
          <p:nvPicPr>
            <p:cNvPr id="22538" name="Picture 10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BEBA8EAE-BF5A-486C-A8C5-ECC9F3942E4B}">
                  <a14:imgProps xmlns="" xmlns:a14="http://schemas.microsoft.com/office/drawing/2010/main">
                    <a14:imgLayer r:embed="rId2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352489"/>
              <a:ext cx="1512168" cy="280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9" name="Picture 11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BEBA8EAE-BF5A-486C-A8C5-ECC9F3942E4B}">
                  <a14:imgProps xmlns="" xmlns:a14="http://schemas.microsoft.com/office/drawing/2010/main">
                    <a14:imgLayer r:embed="rId2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297" y="2912938"/>
              <a:ext cx="1980431" cy="466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13" y="4529957"/>
            <a:ext cx="2285581" cy="165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943093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05" y="332656"/>
            <a:ext cx="2495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47" y="861237"/>
            <a:ext cx="214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95" y="1194445"/>
            <a:ext cx="38862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95" y="1194445"/>
            <a:ext cx="3714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47" y="2762026"/>
            <a:ext cx="252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34" y="3290888"/>
            <a:ext cx="2266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49" y="3645024"/>
            <a:ext cx="40957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="" xmlns:a14="http://schemas.microsoft.com/office/drawing/2010/main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837" y="3637297"/>
            <a:ext cx="4095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4" y="575291"/>
            <a:ext cx="2626119" cy="198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" y="2994268"/>
            <a:ext cx="2592288" cy="181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348170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79"/>
            <a:ext cx="3298084" cy="3381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34" y="720206"/>
            <a:ext cx="3547665" cy="303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186373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75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64" y="387356"/>
            <a:ext cx="2592288" cy="45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181475" cy="40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5" y="1412776"/>
            <a:ext cx="3467100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7996300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99" y="404664"/>
            <a:ext cx="28003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410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60" y="1970162"/>
            <a:ext cx="71913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65" y="3094449"/>
            <a:ext cx="28670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60" y="3071986"/>
            <a:ext cx="28575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35" y="4992216"/>
            <a:ext cx="2933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493276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سمة Office</vt:lpstr>
      <vt:lpstr>واجهة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M.Lotfy</dc:creator>
  <cp:lastModifiedBy>Abdelhafid Touil</cp:lastModifiedBy>
  <cp:revision>158</cp:revision>
  <dcterms:created xsi:type="dcterms:W3CDTF">2015-08-11T08:14:47Z</dcterms:created>
  <dcterms:modified xsi:type="dcterms:W3CDTF">2018-05-12T10:11:50Z</dcterms:modified>
</cp:coreProperties>
</file>