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tags/tag7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72" r:id="rId2"/>
  </p:sldMasterIdLst>
  <p:sldIdLst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مستطيل مستدير الزوايا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عنوان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0" name="عنوان فرعي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19" name="عنصر نائب للتاريخ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1" name="عنصر نائب لرقم الشريحة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19578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9322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مستطيل مستدير الزوايا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مستدير الزوايا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662592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62262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912224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9144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030967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28719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مستطيل مستدير الزوايا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مستطيل ذو زاوية واحدة مستديرة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ar-SA" smtClean="0"/>
              <a:t>انقر فوق الأيقونة لإضافة صورة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3640238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85228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26791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pPr/>
              <a:t>27/08/1439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pPr/>
              <a:t>‹N°›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مستدير الزوايا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مستطيل مستدير الزوايا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defTabSz="909409"/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عنصر نائب للعنوان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5" name="عنصر نائب للتاريخ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AEEBEE14-383C-432A-9117-BC8F1795EE37}" type="datetimeFigureOut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27/08/1439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18" name="عنصر نائب للتذييل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pPr defTabSz="909409"/>
            <a:fld id="{0EB16FAD-3925-40AC-AC9E-C85A04F51C18}" type="slidenum">
              <a:rPr lang="ar-EG" smtClean="0">
                <a:solidFill>
                  <a:srgbClr val="E3DED1">
                    <a:shade val="50000"/>
                  </a:srgbClr>
                </a:solidFill>
              </a:rPr>
              <a:pPr defTabSz="909409"/>
              <a:t>‹N°›</a:t>
            </a:fld>
            <a:endParaRPr lang="ar-EG">
              <a:solidFill>
                <a:srgbClr val="E3DED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6689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push dir="u"/>
  </p:transition>
  <p:timing>
    <p:tnLst>
      <p:par>
        <p:cTn id="1" dur="indefinite" restart="never" nodeType="tmRoot"/>
      </p:par>
    </p:tnLst>
  </p:timing>
  <p:txStyles>
    <p:titleStyle>
      <a:lvl1pPr algn="l" rtl="1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r" rtl="1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r" rtl="1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r" rtl="1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r" rtl="1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r" rtl="1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r" rtl="1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0" Type="http://schemas.openxmlformats.org/officeDocument/2006/relationships/image" Target="../media/image7.png"/><Relationship Id="rId4" Type="http://schemas.openxmlformats.org/officeDocument/2006/relationships/image" Target="../media/image3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30.wdp"/><Relationship Id="rId18" Type="http://schemas.microsoft.com/office/2007/relationships/hdphoto" Target="../media/hdphoto32.wdp"/><Relationship Id="rId26" Type="http://schemas.openxmlformats.org/officeDocument/2006/relationships/image" Target="../media/image20.png"/><Relationship Id="rId3" Type="http://schemas.openxmlformats.org/officeDocument/2006/relationships/image" Target="../media/image2.jpeg"/><Relationship Id="rId21" Type="http://schemas.openxmlformats.org/officeDocument/2006/relationships/image" Target="../media/image17.png"/><Relationship Id="rId7" Type="http://schemas.microsoft.com/office/2007/relationships/hdphoto" Target="../media/hdphoto1.wdp"/><Relationship Id="rId12" Type="http://schemas.openxmlformats.org/officeDocument/2006/relationships/image" Target="../media/image11.png"/><Relationship Id="rId17" Type="http://schemas.openxmlformats.org/officeDocument/2006/relationships/image" Target="../media/image14.png"/><Relationship Id="rId25" Type="http://schemas.openxmlformats.org/officeDocument/2006/relationships/image" Target="../media/image19.png"/><Relationship Id="rId2" Type="http://schemas.openxmlformats.org/officeDocument/2006/relationships/slideLayout" Target="../slideLayouts/slideLayout18.xml"/><Relationship Id="rId16" Type="http://schemas.microsoft.com/office/2007/relationships/hdphoto" Target="../media/hdphoto31.wdp"/><Relationship Id="rId20" Type="http://schemas.openxmlformats.org/officeDocument/2006/relationships/image" Target="../media/image16.png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0.png"/><Relationship Id="rId24" Type="http://schemas.microsoft.com/office/2007/relationships/hdphoto" Target="../media/hdphoto34.wdp"/><Relationship Id="rId5" Type="http://schemas.microsoft.com/office/2007/relationships/hdphoto" Target="../media/hdphoto29.wdp"/><Relationship Id="rId15" Type="http://schemas.openxmlformats.org/officeDocument/2006/relationships/image" Target="../media/image13.png"/><Relationship Id="rId23" Type="http://schemas.openxmlformats.org/officeDocument/2006/relationships/image" Target="../media/image18.png"/><Relationship Id="rId10" Type="http://schemas.openxmlformats.org/officeDocument/2006/relationships/image" Target="../media/image5.png"/><Relationship Id="rId19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microsoft.com/office/2007/relationships/hdphoto" Target="../media/hdphoto2.wdp"/><Relationship Id="rId14" Type="http://schemas.openxmlformats.org/officeDocument/2006/relationships/image" Target="../media/image12.png"/><Relationship Id="rId22" Type="http://schemas.microsoft.com/office/2007/relationships/hdphoto" Target="../media/hdphoto33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36.wdp"/><Relationship Id="rId18" Type="http://schemas.microsoft.com/office/2007/relationships/hdphoto" Target="../media/hdphoto38.wdp"/><Relationship Id="rId26" Type="http://schemas.openxmlformats.org/officeDocument/2006/relationships/image" Target="../media/image31.png"/><Relationship Id="rId3" Type="http://schemas.openxmlformats.org/officeDocument/2006/relationships/image" Target="../media/image2.jpeg"/><Relationship Id="rId21" Type="http://schemas.openxmlformats.org/officeDocument/2006/relationships/image" Target="../media/image28.png"/><Relationship Id="rId7" Type="http://schemas.microsoft.com/office/2007/relationships/hdphoto" Target="../media/hdphoto2.wdp"/><Relationship Id="rId12" Type="http://schemas.openxmlformats.org/officeDocument/2006/relationships/image" Target="../media/image23.png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25.png"/><Relationship Id="rId20" Type="http://schemas.microsoft.com/office/2007/relationships/hdphoto" Target="../media/hdphoto39.wdp"/><Relationship Id="rId1" Type="http://schemas.openxmlformats.org/officeDocument/2006/relationships/tags" Target="../tags/tag3.xml"/><Relationship Id="rId6" Type="http://schemas.openxmlformats.org/officeDocument/2006/relationships/image" Target="../media/image4.png"/><Relationship Id="rId11" Type="http://schemas.microsoft.com/office/2007/relationships/hdphoto" Target="../media/hdphoto35.wdp"/><Relationship Id="rId24" Type="http://schemas.microsoft.com/office/2007/relationships/hdphoto" Target="../media/hdphoto41.wdp"/><Relationship Id="rId5" Type="http://schemas.microsoft.com/office/2007/relationships/hdphoto" Target="../media/hdphoto1.wdp"/><Relationship Id="rId15" Type="http://schemas.microsoft.com/office/2007/relationships/hdphoto" Target="../media/hdphoto37.wdp"/><Relationship Id="rId23" Type="http://schemas.openxmlformats.org/officeDocument/2006/relationships/image" Target="../media/image29.png"/><Relationship Id="rId10" Type="http://schemas.openxmlformats.org/officeDocument/2006/relationships/image" Target="../media/image22.png"/><Relationship Id="rId19" Type="http://schemas.openxmlformats.org/officeDocument/2006/relationships/image" Target="../media/image27.png"/><Relationship Id="rId4" Type="http://schemas.openxmlformats.org/officeDocument/2006/relationships/image" Target="../media/image3.png"/><Relationship Id="rId9" Type="http://schemas.openxmlformats.org/officeDocument/2006/relationships/image" Target="../media/image21.png"/><Relationship Id="rId14" Type="http://schemas.openxmlformats.org/officeDocument/2006/relationships/image" Target="../media/image24.png"/><Relationship Id="rId22" Type="http://schemas.microsoft.com/office/2007/relationships/hdphoto" Target="../media/hdphoto40.wdp"/><Relationship Id="rId27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36.png"/><Relationship Id="rId18" Type="http://schemas.openxmlformats.org/officeDocument/2006/relationships/image" Target="../media/image39.png"/><Relationship Id="rId26" Type="http://schemas.openxmlformats.org/officeDocument/2006/relationships/image" Target="../media/image43.png"/><Relationship Id="rId3" Type="http://schemas.openxmlformats.org/officeDocument/2006/relationships/image" Target="../media/image2.jpeg"/><Relationship Id="rId21" Type="http://schemas.microsoft.com/office/2007/relationships/hdphoto" Target="../media/hdphoto46.wdp"/><Relationship Id="rId7" Type="http://schemas.openxmlformats.org/officeDocument/2006/relationships/image" Target="../media/image4.png"/><Relationship Id="rId12" Type="http://schemas.openxmlformats.org/officeDocument/2006/relationships/image" Target="../media/image35.png"/><Relationship Id="rId17" Type="http://schemas.microsoft.com/office/2007/relationships/hdphoto" Target="../media/hdphoto44.wdp"/><Relationship Id="rId25" Type="http://schemas.microsoft.com/office/2007/relationships/hdphoto" Target="../media/hdphoto48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38.png"/><Relationship Id="rId20" Type="http://schemas.openxmlformats.org/officeDocument/2006/relationships/image" Target="../media/image40.png"/><Relationship Id="rId1" Type="http://schemas.openxmlformats.org/officeDocument/2006/relationships/tags" Target="../tags/tag4.xml"/><Relationship Id="rId6" Type="http://schemas.microsoft.com/office/2007/relationships/hdphoto" Target="../media/hdphoto1.wdp"/><Relationship Id="rId11" Type="http://schemas.microsoft.com/office/2007/relationships/hdphoto" Target="../media/hdphoto42.wdp"/><Relationship Id="rId24" Type="http://schemas.openxmlformats.org/officeDocument/2006/relationships/image" Target="../media/image42.png"/><Relationship Id="rId5" Type="http://schemas.openxmlformats.org/officeDocument/2006/relationships/image" Target="../media/image3.png"/><Relationship Id="rId15" Type="http://schemas.microsoft.com/office/2007/relationships/hdphoto" Target="../media/hdphoto43.wdp"/><Relationship Id="rId23" Type="http://schemas.microsoft.com/office/2007/relationships/hdphoto" Target="../media/hdphoto47.wdp"/><Relationship Id="rId10" Type="http://schemas.openxmlformats.org/officeDocument/2006/relationships/image" Target="../media/image34.png"/><Relationship Id="rId19" Type="http://schemas.microsoft.com/office/2007/relationships/hdphoto" Target="../media/hdphoto45.wdp"/><Relationship Id="rId4" Type="http://schemas.openxmlformats.org/officeDocument/2006/relationships/image" Target="../media/image33.png"/><Relationship Id="rId9" Type="http://schemas.openxmlformats.org/officeDocument/2006/relationships/image" Target="../media/image5.png"/><Relationship Id="rId14" Type="http://schemas.openxmlformats.org/officeDocument/2006/relationships/image" Target="../media/image37.png"/><Relationship Id="rId22" Type="http://schemas.openxmlformats.org/officeDocument/2006/relationships/image" Target="../media/image4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0.wdp"/><Relationship Id="rId18" Type="http://schemas.openxmlformats.org/officeDocument/2006/relationships/image" Target="../media/image50.png"/><Relationship Id="rId3" Type="http://schemas.openxmlformats.org/officeDocument/2006/relationships/image" Target="../media/image2.jpeg"/><Relationship Id="rId21" Type="http://schemas.microsoft.com/office/2007/relationships/hdphoto" Target="../media/hdphoto53.wdp"/><Relationship Id="rId7" Type="http://schemas.microsoft.com/office/2007/relationships/hdphoto" Target="../media/hdphoto2.wdp"/><Relationship Id="rId12" Type="http://schemas.openxmlformats.org/officeDocument/2006/relationships/image" Target="../media/image46.png"/><Relationship Id="rId17" Type="http://schemas.openxmlformats.org/officeDocument/2006/relationships/image" Target="../media/image49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48.png"/><Relationship Id="rId20" Type="http://schemas.openxmlformats.org/officeDocument/2006/relationships/image" Target="../media/image51.png"/><Relationship Id="rId1" Type="http://schemas.openxmlformats.org/officeDocument/2006/relationships/tags" Target="../tags/tag5.xml"/><Relationship Id="rId6" Type="http://schemas.openxmlformats.org/officeDocument/2006/relationships/image" Target="../media/image4.png"/><Relationship Id="rId11" Type="http://schemas.microsoft.com/office/2007/relationships/hdphoto" Target="../media/hdphoto49.wdp"/><Relationship Id="rId5" Type="http://schemas.microsoft.com/office/2007/relationships/hdphoto" Target="../media/hdphoto1.wdp"/><Relationship Id="rId15" Type="http://schemas.microsoft.com/office/2007/relationships/hdphoto" Target="../media/hdphoto51.wdp"/><Relationship Id="rId10" Type="http://schemas.openxmlformats.org/officeDocument/2006/relationships/image" Target="../media/image45.png"/><Relationship Id="rId19" Type="http://schemas.microsoft.com/office/2007/relationships/hdphoto" Target="../media/hdphoto52.wdp"/><Relationship Id="rId4" Type="http://schemas.openxmlformats.org/officeDocument/2006/relationships/image" Target="../media/image3.png"/><Relationship Id="rId9" Type="http://schemas.openxmlformats.org/officeDocument/2006/relationships/image" Target="../media/image44.png"/><Relationship Id="rId14" Type="http://schemas.openxmlformats.org/officeDocument/2006/relationships/image" Target="../media/image4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5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54.png"/><Relationship Id="rId17" Type="http://schemas.microsoft.com/office/2007/relationships/hdphoto" Target="../media/hdphoto57.wdp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56.png"/><Relationship Id="rId1" Type="http://schemas.openxmlformats.org/officeDocument/2006/relationships/tags" Target="../tags/tag6.xml"/><Relationship Id="rId6" Type="http://schemas.openxmlformats.org/officeDocument/2006/relationships/image" Target="../media/image4.png"/><Relationship Id="rId11" Type="http://schemas.microsoft.com/office/2007/relationships/hdphoto" Target="../media/hdphoto54.wdp"/><Relationship Id="rId5" Type="http://schemas.microsoft.com/office/2007/relationships/hdphoto" Target="../media/hdphoto1.wdp"/><Relationship Id="rId15" Type="http://schemas.microsoft.com/office/2007/relationships/hdphoto" Target="../media/hdphoto56.wdp"/><Relationship Id="rId10" Type="http://schemas.openxmlformats.org/officeDocument/2006/relationships/image" Target="../media/image53.png"/><Relationship Id="rId4" Type="http://schemas.openxmlformats.org/officeDocument/2006/relationships/image" Target="../media/image3.png"/><Relationship Id="rId9" Type="http://schemas.openxmlformats.org/officeDocument/2006/relationships/image" Target="../media/image52.png"/><Relationship Id="rId14" Type="http://schemas.openxmlformats.org/officeDocument/2006/relationships/image" Target="../media/image5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2" Type="http://schemas.openxmlformats.org/officeDocument/2006/relationships/slideLayout" Target="../slideLayouts/slideLayout18.xml"/><Relationship Id="rId1" Type="http://schemas.openxmlformats.org/officeDocument/2006/relationships/tags" Target="../tags/tag7.xml"/><Relationship Id="rId6" Type="http://schemas.openxmlformats.org/officeDocument/2006/relationships/image" Target="../media/image4.png"/><Relationship Id="rId11" Type="http://schemas.openxmlformats.org/officeDocument/2006/relationships/image" Target="../media/image59.png"/><Relationship Id="rId5" Type="http://schemas.microsoft.com/office/2007/relationships/hdphoto" Target="../media/hdphoto1.wdp"/><Relationship Id="rId10" Type="http://schemas.openxmlformats.org/officeDocument/2006/relationships/image" Target="../media/image58.png"/><Relationship Id="rId4" Type="http://schemas.openxmlformats.org/officeDocument/2006/relationships/image" Target="../media/image3.png"/><Relationship Id="rId9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59.wdp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62.png"/><Relationship Id="rId2" Type="http://schemas.openxmlformats.org/officeDocument/2006/relationships/slideLayout" Target="../slideLayouts/slideLayout18.xml"/><Relationship Id="rId16" Type="http://schemas.openxmlformats.org/officeDocument/2006/relationships/image" Target="../media/image64.png"/><Relationship Id="rId1" Type="http://schemas.openxmlformats.org/officeDocument/2006/relationships/tags" Target="../tags/tag8.xml"/><Relationship Id="rId6" Type="http://schemas.openxmlformats.org/officeDocument/2006/relationships/image" Target="../media/image4.png"/><Relationship Id="rId11" Type="http://schemas.microsoft.com/office/2007/relationships/hdphoto" Target="../media/hdphoto58.wdp"/><Relationship Id="rId5" Type="http://schemas.microsoft.com/office/2007/relationships/hdphoto" Target="../media/hdphoto1.wdp"/><Relationship Id="rId15" Type="http://schemas.microsoft.com/office/2007/relationships/hdphoto" Target="../media/hdphoto60.wdp"/><Relationship Id="rId10" Type="http://schemas.openxmlformats.org/officeDocument/2006/relationships/image" Target="../media/image61.png"/><Relationship Id="rId4" Type="http://schemas.openxmlformats.org/officeDocument/2006/relationships/image" Target="../media/image3.png"/><Relationship Id="rId9" Type="http://schemas.openxmlformats.org/officeDocument/2006/relationships/image" Target="../media/image60.png"/><Relationship Id="rId14" Type="http://schemas.openxmlformats.org/officeDocument/2006/relationships/image" Target="../media/image6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4900" y="682402"/>
            <a:ext cx="2152650" cy="514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57537" y="1757189"/>
            <a:ext cx="2828925" cy="4476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80928"/>
            <a:ext cx="4286250" cy="1819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21529927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077072"/>
            <a:ext cx="3743015" cy="2277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04664"/>
            <a:ext cx="180022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7506" y="836763"/>
            <a:ext cx="70389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71506" y="1508780"/>
            <a:ext cx="17049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 xmlns="">
                  <a14:imgLayer r:embed="rId16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7261" y="1871663"/>
            <a:ext cx="7667625" cy="1038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13561" y="2897907"/>
            <a:ext cx="2981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9" name="Picture 7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5781" y="3284984"/>
            <a:ext cx="179070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3573016"/>
            <a:ext cx="258127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51455" y="4077072"/>
            <a:ext cx="39052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5223" y="3037009"/>
            <a:ext cx="2362200" cy="13280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مجموعة 1"/>
          <p:cNvGrpSpPr/>
          <p:nvPr/>
        </p:nvGrpSpPr>
        <p:grpSpPr>
          <a:xfrm>
            <a:off x="931239" y="4501831"/>
            <a:ext cx="1852327" cy="1591466"/>
            <a:chOff x="931239" y="4501831"/>
            <a:chExt cx="1852327" cy="1591466"/>
          </a:xfrm>
        </p:grpSpPr>
        <p:pic>
          <p:nvPicPr>
            <p:cNvPr id="13324" name="Picture 12"/>
            <p:cNvPicPr>
              <a:picLocks noChangeAspect="1" noChangeArrowheads="1"/>
            </p:cNvPicPr>
            <p:nvPr/>
          </p:nvPicPr>
          <p:blipFill>
            <a:blip r:embed="rId25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239" y="4501831"/>
              <a:ext cx="1852327" cy="13034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325" name="Picture 13"/>
            <p:cNvPicPr>
              <a:picLocks noChangeAspect="1" noChangeArrowheads="1"/>
            </p:cNvPicPr>
            <p:nvPr/>
          </p:nvPicPr>
          <p:blipFill>
            <a:blip r:embed="rId26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0038" y="5805264"/>
              <a:ext cx="1614727" cy="2880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55993972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13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3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750"/>
                            </p:stCondLst>
                            <p:childTnLst>
                              <p:par>
                                <p:cTn id="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04664"/>
            <a:ext cx="30099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24136" y="843059"/>
            <a:ext cx="7581900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32292"/>
            <a:ext cx="411480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34561" y="1529868"/>
            <a:ext cx="371475" cy="29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1029" y="1532292"/>
            <a:ext cx="2155584" cy="15525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088382"/>
            <a:ext cx="4295775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 xmlns="">
                  <a14:imgLayer r:embed="rId2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188" y="3136007"/>
            <a:ext cx="4095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6" name="Picture 10"/>
          <p:cNvPicPr>
            <a:picLocks noChangeAspect="1" noChangeArrowheads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15622" y="3696994"/>
            <a:ext cx="4286250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23">
            <a:extLst>
              <a:ext uri="{BEBA8EAE-BF5A-486C-A8C5-ECC9F3942E4B}">
                <a14:imgProps xmlns:a14="http://schemas.microsoft.com/office/drawing/2010/main" xmlns="">
                  <a14:imgLayer r:embed="rId24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64188" y="3717032"/>
            <a:ext cx="3619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8" name="Picture 12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49" y="3269358"/>
            <a:ext cx="1822690" cy="1455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0" name="Picture 14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28128" y="4659025"/>
            <a:ext cx="1933376" cy="16416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9" name="Picture 13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8747" y="4639969"/>
            <a:ext cx="1789162" cy="16356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829982096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75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50"/>
                            </p:stCondLst>
                            <p:childTnLst>
                              <p:par>
                                <p:cTn id="2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50"/>
                            </p:stCondLst>
                            <p:childTnLst>
                              <p:par>
                                <p:cTn id="3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75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75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250"/>
                            </p:stCondLst>
                            <p:childTnLst>
                              <p:par>
                                <p:cTn id="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750"/>
                            </p:stCondLst>
                            <p:childTnLst>
                              <p:par>
                                <p:cTn id="5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3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9730" y="4555568"/>
            <a:ext cx="2084873" cy="17857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 xmlns="">
                  <a14:imgLayer r:embed="rId8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1299" y="404664"/>
            <a:ext cx="481012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4321" y="406141"/>
            <a:ext cx="1934517" cy="18738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91299" y="1196752"/>
            <a:ext cx="29051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67249" y="1733122"/>
            <a:ext cx="482917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0234" y="1990297"/>
            <a:ext cx="18097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8" name="Picture 8"/>
          <p:cNvPicPr>
            <a:picLocks noChangeAspect="1" noChangeArrowheads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 xmlns="">
                  <a14:imgLayer r:embed="rId19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295097"/>
            <a:ext cx="2828925" cy="219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9" name="Picture 9"/>
          <p:cNvPicPr>
            <a:picLocks noChangeAspect="1" noChangeArrowheads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 xmlns="">
                  <a14:imgLayer r:embed="rId2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5899" y="2279967"/>
            <a:ext cx="3905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0" name="Picture 10"/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 xmlns="">
                  <a14:imgLayer r:embed="rId2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67078" y="4588106"/>
            <a:ext cx="4629150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1" name="Picture 11"/>
          <p:cNvPicPr>
            <a:picLocks noChangeAspect="1" noChangeArrowheads="1"/>
          </p:cNvPicPr>
          <p:nvPr/>
        </p:nvPicPr>
        <p:blipFill>
          <a:blip r:embed="rId24">
            <a:extLst>
              <a:ext uri="{BEBA8EAE-BF5A-486C-A8C5-ECC9F3942E4B}">
                <a14:imgProps xmlns:a14="http://schemas.microsoft.com/office/drawing/2010/main" xmlns="">
                  <a14:imgLayer r:embed="rId2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75496" y="4555568"/>
            <a:ext cx="409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0011" y="2442734"/>
            <a:ext cx="4181475" cy="18954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356918875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75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75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75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75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750"/>
                            </p:stCondLst>
                            <p:childTnLst>
                              <p:par>
                                <p:cTn id="2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500"/>
                            </p:stCondLst>
                            <p:childTnLst>
                              <p:par>
                                <p:cTn id="2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75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25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75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75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750"/>
                            </p:stCondLst>
                            <p:childTnLst>
                              <p:par>
                                <p:cTn id="4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75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75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280" y="404664"/>
            <a:ext cx="29908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4680" y="850882"/>
            <a:ext cx="741045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6666" y="1514474"/>
            <a:ext cx="7524750" cy="1209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25666" y="2724149"/>
            <a:ext cx="4095750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7281" y="2636912"/>
            <a:ext cx="2124739" cy="15950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9183" y="4432872"/>
            <a:ext cx="2036664" cy="16293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مجموعة 2"/>
          <p:cNvGrpSpPr/>
          <p:nvPr/>
        </p:nvGrpSpPr>
        <p:grpSpPr>
          <a:xfrm>
            <a:off x="4526028" y="5247537"/>
            <a:ext cx="4095750" cy="628650"/>
            <a:chOff x="4526028" y="5247537"/>
            <a:chExt cx="4095750" cy="62865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18">
              <a:extLst>
                <a:ext uri="{BEBA8EAE-BF5A-486C-A8C5-ECC9F3942E4B}">
                  <a14:imgProps xmlns:a14="http://schemas.microsoft.com/office/drawing/2010/main" xmlns="">
                    <a14:imgLayer r:embed="rId19">
                      <a14:imgEffect>
                        <a14:brightnessContrast bright="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6028" y="5247537"/>
              <a:ext cx="4095750" cy="628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393" name="Picture 9"/>
            <p:cNvPicPr>
              <a:picLocks noChangeAspect="1" noChangeArrowheads="1"/>
            </p:cNvPicPr>
            <p:nvPr/>
          </p:nvPicPr>
          <p:blipFill>
            <a:blip r:embed="rId20">
              <a:extLst>
                <a:ext uri="{BEBA8EAE-BF5A-486C-A8C5-ECC9F3942E4B}">
                  <a14:imgProps xmlns:a14="http://schemas.microsoft.com/office/drawing/2010/main" xmlns="">
                    <a14:imgLayer r:embed="rId2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8878" y="5285413"/>
              <a:ext cx="342900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xmlns="" val="2093742490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6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81700" y="908720"/>
            <a:ext cx="2819400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412776"/>
            <a:ext cx="50387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52006" y="2540496"/>
            <a:ext cx="469582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7831" y="2540496"/>
            <a:ext cx="428625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 xmlns="">
                  <a14:imgLayer r:embed="rId1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84236"/>
            <a:ext cx="2371725" cy="14668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26988031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75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75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500"/>
                            </p:stCondLst>
                            <p:childTnLst>
                              <p:par>
                                <p:cTn id="2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75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98974" y="332656"/>
            <a:ext cx="3124200" cy="7334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221699"/>
            <a:ext cx="4227190" cy="4414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892" y="1988840"/>
            <a:ext cx="3943084" cy="2304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96649129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75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75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1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5" dur="75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9000" r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6499517" y="6071182"/>
            <a:ext cx="487033" cy="953342"/>
          </a:xfrm>
          <a:prstGeom prst="rect">
            <a:avLst/>
          </a:prstGeom>
        </p:spPr>
      </p:pic>
      <p:pic>
        <p:nvPicPr>
          <p:cNvPr id="22" name="صورة 21">
            <a:hlinkClick r:id="" action="ppaction://hlinkshowjump?jump=firstslide"/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 xmlns="">
                  <a14:imgLayer r:embed="rId7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63659" y="6159731"/>
            <a:ext cx="2594830" cy="776244"/>
          </a:xfrm>
          <a:prstGeom prst="rect">
            <a:avLst/>
          </a:prstGeom>
        </p:spPr>
      </p:pic>
      <p:pic>
        <p:nvPicPr>
          <p:cNvPr id="23" name="صورة 2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sharpenSoften amount="5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 flipH="1" flipV="1">
            <a:off x="2465321" y="6071182"/>
            <a:ext cx="487034" cy="953342"/>
          </a:xfrm>
          <a:prstGeom prst="rect">
            <a:avLst/>
          </a:prstGeom>
        </p:spPr>
      </p:pic>
      <p:pic>
        <p:nvPicPr>
          <p:cNvPr id="24" name="صورة 23">
            <a:hlinkClick r:id="" action="ppaction://hlinkshowjump?jump=endshow"/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9655" y="6248938"/>
            <a:ext cx="909360" cy="576214"/>
          </a:xfrm>
          <a:prstGeom prst="rect">
            <a:avLst/>
          </a:prstGeom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4814" y="362109"/>
            <a:ext cx="2733675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 xmlns="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980728"/>
            <a:ext cx="74961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 xmlns="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85975" y="1916832"/>
            <a:ext cx="497205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 xmlns="">
                  <a14:imgLayer r:embed="rId1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8025" y="1901684"/>
            <a:ext cx="390525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62" name="Picture 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005064"/>
            <a:ext cx="2914650" cy="1619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72760163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75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250"/>
                            </p:stCondLst>
                            <p:childTnLst>
                              <p:par>
                                <p:cTn id="21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3" dur="75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واجهة">
  <a:themeElements>
    <a:clrScheme name="واجهة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واجهة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1549</TotalTime>
  <Words>0</Words>
  <Application>Microsoft Office PowerPoint</Application>
  <PresentationFormat>Affichage à l'écran (4:3)</PresentationFormat>
  <Paragraphs>0</Paragraphs>
  <Slides>8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2</vt:i4>
      </vt:variant>
      <vt:variant>
        <vt:lpstr>Titres des diapositives</vt:lpstr>
      </vt:variant>
      <vt:variant>
        <vt:i4>8</vt:i4>
      </vt:variant>
    </vt:vector>
  </HeadingPairs>
  <TitlesOfParts>
    <vt:vector size="10" baseType="lpstr">
      <vt:lpstr>سمة Office</vt:lpstr>
      <vt:lpstr>واجهة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M.Lotfy</dc:creator>
  <cp:lastModifiedBy>Abdelhafid Touil</cp:lastModifiedBy>
  <cp:revision>157</cp:revision>
  <dcterms:created xsi:type="dcterms:W3CDTF">2015-08-11T08:14:47Z</dcterms:created>
  <dcterms:modified xsi:type="dcterms:W3CDTF">2018-05-12T09:51:36Z</dcterms:modified>
</cp:coreProperties>
</file>