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7" r:id="rId2"/>
    <p:sldId id="258" r:id="rId3"/>
    <p:sldId id="260" r:id="rId4"/>
    <p:sldId id="264" r:id="rId5"/>
    <p:sldId id="261" r:id="rId6"/>
    <p:sldId id="262" r:id="rId7"/>
    <p:sldId id="263" r:id="rId8"/>
    <p:sldId id="265" r:id="rId9"/>
    <p:sldId id="266" r:id="rId10"/>
    <p:sldId id="268" r:id="rId11"/>
    <p:sldId id="270" r:id="rId12"/>
    <p:sldId id="271" r:id="rId13"/>
    <p:sldId id="272" r:id="rId14"/>
    <p:sldId id="273" r:id="rId15"/>
    <p:sldId id="274" r:id="rId16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33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84380"/>
    <p:restoredTop sz="94660"/>
  </p:normalViewPr>
  <p:slideViewPr>
    <p:cSldViewPr>
      <p:cViewPr varScale="1">
        <p:scale>
          <a:sx n="65" d="100"/>
          <a:sy n="65" d="100"/>
        </p:scale>
        <p:origin x="-4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12/01/1440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‹N°›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12/01/1440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‹N°›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12/01/1440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‹N°›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12/01/1440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‹N°›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12/01/1440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‹N°›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12/01/1440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‹N°›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12/01/1440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‹N°›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12/01/1440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‹N°›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12/01/1440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‹N°›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12/01/1440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‹N°›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12/01/1440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‹N°›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pPr/>
              <a:t>12/01/1440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pPr/>
              <a:t>‹N°›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upload.wikimedia.org/wikipedia/commons/0/04/Jabir_ibn_Hayyan.jpg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imagesCAKAGQH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7999"/>
          </a:xfrm>
          <a:prstGeom prst="rect">
            <a:avLst/>
          </a:prstGeom>
        </p:spPr>
      </p:pic>
      <p:sp>
        <p:nvSpPr>
          <p:cNvPr id="4" name="مستطيل 3"/>
          <p:cNvSpPr/>
          <p:nvPr/>
        </p:nvSpPr>
        <p:spPr>
          <a:xfrm>
            <a:off x="2771800" y="4919008"/>
            <a:ext cx="4032448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الحضارة الإسلامية</a:t>
            </a:r>
          </a:p>
          <a:p>
            <a:pPr algn="ctr"/>
            <a:r>
              <a:rPr lang="ar-SA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نماذج من علماء المسلمين</a:t>
            </a:r>
            <a:endParaRPr lang="ar-SA" sz="32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kimia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مستطيل 2"/>
          <p:cNvSpPr/>
          <p:nvPr/>
        </p:nvSpPr>
        <p:spPr>
          <a:xfrm>
            <a:off x="1090516" y="0"/>
            <a:ext cx="669606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حسن وطور من العمليات الكيميائية</a:t>
            </a:r>
            <a:endParaRPr lang="ar-SA" sz="4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0" y="836712"/>
            <a:ext cx="132440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التبخر</a:t>
            </a:r>
            <a:endParaRPr lang="ar-SA" sz="4400" b="1" dirty="0">
              <a:ln w="31550" cmpd="sng">
                <a:solidFill>
                  <a:srgbClr val="FFFF00"/>
                </a:soli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5" name="Picture 4" descr="http://t0.gstatic.com/images?q=tbn:ANd9GcTeN8BhFLuagE81bA01mZPxllC3XR1Ugc0sOgK5jiM6jxhjYqQ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1628800"/>
            <a:ext cx="1296144" cy="2304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مستطيل 5"/>
          <p:cNvSpPr/>
          <p:nvPr/>
        </p:nvSpPr>
        <p:spPr>
          <a:xfrm>
            <a:off x="0" y="1916832"/>
            <a:ext cx="164981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الترشيح</a:t>
            </a:r>
            <a:endParaRPr lang="ar-SA" sz="4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0" y="2996952"/>
            <a:ext cx="146867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التقطير</a:t>
            </a:r>
            <a:endParaRPr lang="ar-SA" sz="4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25602" name="Picture 2" descr="http://t0.gstatic.com/images?q=tbn:ANd9GcTNyVnsgM85KCcTvBXC_yVMkAfgVTyLEKQhESUp38-dv_xO1N2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2" y="1772816"/>
            <a:ext cx="1584176" cy="216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صورة 9" descr="imagesCAYO5UEG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00192" y="1484784"/>
            <a:ext cx="1512168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مستطيل 10"/>
          <p:cNvSpPr/>
          <p:nvPr/>
        </p:nvSpPr>
        <p:spPr>
          <a:xfrm>
            <a:off x="0" y="3861048"/>
            <a:ext cx="137890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التبلور</a:t>
            </a:r>
            <a:endParaRPr lang="ar-SA" sz="4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25604" name="Picture 4" descr="http://t2.gstatic.com/images?q=tbn:ANd9GcT3Uf6du3SixYzPZMVXNtuOXaZgkLuDxtk_9-AG99xu6qxYwWkSfQ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72200" y="1772816"/>
            <a:ext cx="1311027" cy="21842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2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20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8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imagesCASEVY6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مستطيل 2"/>
          <p:cNvSpPr/>
          <p:nvPr/>
        </p:nvSpPr>
        <p:spPr>
          <a:xfrm rot="577203">
            <a:off x="3630424" y="1435547"/>
            <a:ext cx="2198038" cy="258532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رياضي </a:t>
            </a:r>
          </a:p>
          <a:p>
            <a:r>
              <a:rPr lang="ar-SA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وفلكي </a:t>
            </a:r>
          </a:p>
          <a:p>
            <a:r>
              <a:rPr lang="ar-SA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وجغرافي</a:t>
            </a:r>
            <a:endParaRPr lang="ar-SA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26" name="AutoShape 2" descr="data:image/jpg;base64,/9j/4AAQSkZJRgABAQAAAQABAAD/2wCEAAkGBhQQERUUEhMWFRUVFh0YFxUYGRoYGBgXGxgYGBkWHBkaHiYeGiAlGhsXHy8iIygsLC04GR8xNTIqNSY3LCsBCQoKDgwOGg8PGiwlHRwpKSwsLC8pLCkpLCkpKSksLCwsLCkpLCksLCkpKSkpKSkpKSwsLCwsKSksKSwsLCwsLP/AABEIAH0AhgMBIgACEQEDEQH/xAAcAAACAwEBAQEAAAAAAAAAAAAFBgMEBwACAQj/xAA8EAACAQIEBAQEBAUDAwUAAAABAhEDIQAEEjEFIkFRBhMyYUJxgZEHI6HwFFJiscGS4fEzQ4IVJHKy0f/EABoBAAIDAQEAAAAAAAAAAAAAAAQFAQIDBgD/xAAkEQACAgEEAgIDAQAAAAAAAAABAgARAwQSITEFQRMiMlFxYf/aAAwDAQACEQMRAD8AzMr1Bn2HcQOnzx9yORaoyhRMmI7m+3fBLJcPLuFQFjEEAEgkdI6rN59jjUfD3hWlkKa1s0AzEjSvUtM9etgew0477Wa5NMlt3AMalzQgXwh+E/mKKlaQChEH3uJ7dLf/ALjSMhw3K5TkUAtYmAJkfER8PXAs8YzFaNA0LtoQaiLSJOw6W2Mi4wX4ZwbQJJ95Fz169L/XHFajyOXUNyeIwXTqg+0+ZzI1q1jUFGnsFW7SYhiwgD5Ax3np6TwvSMeZLkAXgCY2J077nBhaCi8X77n749wJwHXuX3kcCC14cBalSVRPqef/AKi5+4x6qcG1gh6jEEGywn1EXBj3wTx5x6hI3GC34ZQSSU1Ei8y7Nv0MyY9sUc5RqPAo5amB/PVhYv0pqJj6jB2oD0MfST+/pgPxXjWXoT51QkgSVkkgG2ogWUe7QPfFW2juaJZgjM8CIvWzFCmNtCU1Cx3Gq46Xv9cL2dy1CmT5eYzBOwKxo1HtYA+9uh+rL/6+7EnL5UKInzakIIiZMXNvcdxOAGd4yL6qwqNPM1PRTojrpasZJOwBFz9cDZNvoQzFv9wFXqAPP/uiN4v99oEj+5ubTPQ4ihQ03Wrp3UunpPcPMj3EEHrJxFxHO0ifWDBgCmrm/qjzKhvbsBv74F1OIgE6TVEXgEAmLEWPQET0AwOmRka1hxxB1oiX+IeFxUp6lZXgQdJkxboYIsCASPi7CQo5jhTIbH06SJgCd+p+V7Tvg6nFhI1PVmQVmDBkgNBM9DF+k26l6Ao5pSBy1QpJU7MRIbTJNyzAxcbxMwOu8b5pjSZYh1eg+P7JElchpYySPUOxnVcdj3+uPmGKrwkg7XBI/sTuR1+ck47HUDUXFBBln8McstXNgMRMaotJ0wGj7nbD9xvJmvnCJ5KSCAu4McxBAMXgd+UG8YDfhj4ZWnUOYM61BAB9Inc7XMWnFqpx0UkLNq82qWJttJ7SLRpv2ja+OP8ANZg2Y10I10SGrjbwqitJFVQFiYUTJN2JM9b339ycF/LEzaRt3A9sKfAC3qck1GEANcgCLwNhJ9pnuZwwfxyppWSzGD7/ADPb5HCjGwIm2QG5acswgcvYmD+nXEKZWLu5YjabD/SP0mfngfm+PimWUlTUAlpOmnTF48yobYW+IePUpTpfUWIio4ME/wAtKkIYi1piZNzti5YCQuNm6jrXzwQanIVR1O56RHebAXJtG+B+a46FVqjxSpAeup1NotuJ6KRqNrDGd5vjGaqv5iU21Ls1Un4iAAFpjlPeNO4vFsAs9mndw+aWrUj0ggQu4OlQmlRYjvuJhcYtlhKaa418e8ePWLU8mHAJ5nAIYxaC8EJ+rX+HYiuEZKsQIRSQQS1TYEXlU3LSRdm1dJtenkzlXYjSym0KNTEaYtpkN0n/AB3Y+HcEoM0DMsWOyM8RuI0upEgyMCszOaEL2LiE8V/C+brkGpXcqI5FQqJ6kgbnrJJ2xSq/h1XYbh4nTMhRaRJa5HWIsehnD3k+BVEuK5HcFE+0/PF1BWQc5VxPwgq0d4mO+3bG4wk9wc6kr1UzDO+Ca9BGNReUGSyHUel2UkHSo2AN4wMzPDDo1oyuvU2lYJBDAxfVNtpX4iuNfOYJWadQEi5VhfuB0dd+oPyOFDj9ei3/AFcuaRvzq3K09QRA97xuZib5vpwOjNsWrcnmZ49HWwpgEu3KFHu5ZpPbeSfqbFMWK+Zek7FWGoFCCBN+QxB352n6/TBzgWRFLO76x5J3Bi9SkgBFogOT9enpVXqXos+mQzqWkfzM0TI/pFv+cRW2qhAYMxuOOUzKZhFdiiECCHYhTtDIy3AieUyBJjbHYA5DLmpTABBPqIYx8FMTMj6Ce+OwYnkM6igYG+hxFiZqfg0aaUWnf7kfphF4jwFsvmDTYSLupBMFNRYkb6TJF+mon5OnhTNgi8zF9ul/vgd+ITFKiOQSCmlbHTIYkrImJkTbaMGa5PubgOkajUp5bjjUQUWdbuAFiWmdIQLsCFVrWnS22+CnGuKjI0gF0nMOLsTOkX1VDI7C1um2yld8Mwz1MzVbTTorJmPUQsSw3OlZItcjecBc/nGzNV2d1U1CDLEnRTJGlFNMnUSIvHS0ROFS/WHHGGMi/jnzBAVmKgzqgsxaeZlU8ogxzQTMwRdixcF8NJpVtVVmY76DNxck3kX1R7kWm9zhWV0sKS5mjrW4RkZSQNisgBz6ryY7iDLZl+EsRqaoTI6Aab3O4Nv7z7xidjNzJfIF4EG5KkaatcAdVIgR0UTYWAE+5iOtDiT0qp0vmFQAyO3S0zJBNv8AxGxwdelBMkFQQvNbmJ0QOW5JIAE49Zvhs7pSaZksJsbkXP8AnEDG0y3gGZ/xDw9lDJ/iFb6bdSTpb5Hp8osRlCvUy/NTryoEBXCsJNv+4x7A3BFiAOzfxfJKAeWiggyRyKNjcq66L9SZ9rRgLUekCFObpsAfgBYGZnmKNqudkJMR6d8ZlSDcKVww55lrh34khdIrIEE+tHAAsLFVLKRcCTE7QMO/DPE1HMp+VUGqPS0Bp+XX/wAZHvjLM/kgBqBFRZFwaenaJBNMAb7TbqT1H08+aIkoSpAPKWRlgE8jvIO2xLLeABsdFynqUfTqfsJpvGKlKo6iqTSrLZHmxg7A9p/zIYThXz2fbmpvHmRBIkrUA6x0Ox39xBAbEWaztTSFcmpTnTrazo0KSjKNm2sQQbWAKrgVnMwaakvIZAGQi7Am4WZPWIvHQlplqF2bgyUxAcwvwBkp06tVjzwyj2AHmsB7TYD+mb7YFPw0nIMoW8QbAEQofSbwDzDvv8jgzW1UaApMJcjnAkk1CxeNtU62m2xgbXHlJjyVLMQPhnTPxsWFoF1mRMRcXxRnoCXA5JEB8PKoQSIEMAYJ+Kdl9tN/bHYmzFOmrBSCVUQzAhS1Qm+5AIAETN/1P3E7pc8xr4TmvLYHYR9sOGayNPOUGSoNSuLibg3uOxHQ4RUSBPY/re36YP8AAeKFSFPpgG+8C398dZq8IcbhObxvtMUPEGQNBBRLxpqjzCBpDQGKl9M6AR5TXnYXuDgTw+saTOYphyZ52VHAiLliBHq5lkAsx3041LxF4bGZBZDDFYPZhuvyKkAg7WINjZV4N4bpzVpVSwq2CFljQwAYMu6lrmNMyq3kTjn3TnmN8eUFYn8ezlKrCvmsqTNlQVDB9mpodRBCgENsoFjOIuH5p0dCaztQFQaxTrM40ncMshxOx5QN7bDDjnvBGYqtqb+GOkghlBG03uSEmbwIvMScQHgi5jN0qGlFKEsz01KsUC3FyzQxvJAEzBxUr+porj3zLmY4vUCArJ0VBUJEGUmSAdRAje5/licKPEPEmYLVCMxmFDMxFNS0rqJIS5gXtFrmBtBe/GjLR8nLoiKpBB+GF9IE+lRN+ZhMbHAYcEpVwadR2pD+VAAbpILcuoLAM7C++M2BU0TJxspF1EmuwQipmMwpYXAAqZgqbxLg+WO0Kx6giNiWV45HLTqK0j0S1NisWGmoBqNzEElhG5ElzreHsyqBQKDqoChoIJUkwrBXVbdgLSYvj7R8LVaiaKtLKhGJa6s7kkQSVLGTpiINvbHnQMKqWXLtmeZnNw5KhlaZMAgyehtDG+56npqt4eqTJJEkGSIn0kaiImIabybHpJDbxrwnRpGWCtImF1IAADIPQ2JsD3sROFl8uajiiCAztpQjYtqCm8lOg2Pxb/DjNRU33hhGXjWX0VnqGoy0a6yGVFcVJSmCpk6dQIaJM3ta2KVTO0AqkebVYXp630gFbgwokE3gEmbmb4u8Vo/wprrTI8inRRQgg06hCLdlvJLMeYEHsbWU83W8uqyDUQAIEzAK6iLiW5idyD7nHn/yVxAEcwxU4iauk2QCZ5gvRgV1GTO3WPe+LNTxClKmUoqS5salhAA+ERvtc7SDBwCWoarw1SQIgX6xChQO7RMfKCQWZsr4bCANUJkbD/Mg3uf7mFMg2waZsjUs9mypj/KQ8GoDTL6OwLKzAbAgBbmYF5sFA3x2LeayIIAUlSD3I/t3t2+tsdjoE8Wu0XEj647jUKVAYA9vn7H9Ix1CtpMj4bfT/jF6qnt7mO8yR/nEFShaYt/xfDENfcDjZwXOl1ue8fc4VfHGUbL5hcytlcaXMairrYG7AAFREReD1hlNeHBe5JME/f8A5OKP4mcTKUFpKB+aRLT6FDpzdfjYfY/RHqlAYw7TMbqVuE13amatRiKcm5NzsR3tHckH4i9ji14dVL5lWXTUpyLgEBmEaosDvuSekjr446KdKjSWoypSszAm7Fdk0QCZIjYbGb4V+McWoVx+UjK45dUBVK+oggQHkwQFi7KZANwSahiqWl7xhV1ZxYMlKYiBLTuSG39Wk9CBNxvgdmaVWhT841KejVBCEMU3XuZMEgzqNvUNsLec4w5CrM6pLWJY0wVJR2JLBYiduszuLHD9OpQdNMggjUAy3bWSBBF4BkX6hpEYHdr5MMTHtFR04fnaUslQslTZl1wZkQZ+JTDEEzFhiHP5qrRBKtKxIaImQLRzRME/b02OBdVzWhzoeBapTbnBkyAQSbHcHedieYSZNpQn1rszqAsACQGDWXcmfeJJxkWNSAlG4H4pxmo7FmvuJn36XuYMiCT06Rgj4W4STUfMOT+RTdpkTr8tlvsRyiboG2knFTP6ReSdVjFpGna41G3YEfLDB4HRnymcMEq6MEg9kcGI7tPX3ti+M3JzcLxJeNZNKj0qcArUZNR66aayT33Dn6YRuN0i2Zdhcs/1OoAke1jpt298OXDeIF6qTtSy7Lc9SYE/NQf9RwqcRqhm0g3WDNtyZX6ydO+363LCrlcQZW2yvw6kDUUG4JEyJm83jfmkfbrfGj58QT0ubfve/wA9sInCKA/iQswA4RReLu6CPvt/jGgZ4TPT226/7/phv4xoB5EfaA61PUTt03E9/wDb74+4s1aFpvBPv2+X7jHYfb4oqMLZf26yfp2O18RJlQd7WjvP16dcEyP398fUoibmP3/ub4XbyJvU98Gow3vH97/5i+F78TFDKpHqClWuADTqHa+3pYybAKTvbDfk6UGf3thW/EfLoFSq0fEhBjZlOloPRSD/AKvbC3UHdzCtPwwmb1+IxTaq4LO58pejgK1IAcxkT5jyZJss3nBPJU3RVomvl8s/M5cUjzE82oVDJiDZlIPv0wJ4nl3RRUWKoeqKqsb62VWBIvZ4MFepVeolyg8Wv/DiWlShgSDdhGwG+0KNvaRIDMBGoBbgQllMoSCq5ykrX1PZdZBE8yw7eobsdjMnALi9PQQr1ctVCzB/MXaYjyoBMjqDPvgBxLih80kAan2Exy6YIO0k8wAm+qOsYYuHBXUx5eomSNIDQVEMNNyCOkTv7FMWNczYAjswXQR6ddSVUJUXSSCW1pyz6kGpgDyyonaWNiUygK1CjAsUUy45g9MhmV9V5gQwadnIsQdUecpKukpzsA0gkSyBZcSADGkTe4IUiOovJislUQxKh9CSJkw527hKkmeuPWHFz1EGFE4eNReo0ppZgv8AOofSvvDBngdQJIOG7wFn9VV6ZFiXKj4dJc2kWNgu3f7rFTNtUpurrJpKFJ66Sqi0C8OhBHXT9DB4V4iKWZy5N1dxTY3jVELAJlZaDYbE7iy1Qnr9SuRLUwvwomnWq02PMupRMaiUYkCxO9j9Ywt1hoqGBYKunrtDC03+U9bRthj8Y5fys87dGIqj632HUN5m/Qr2wvZ2nrdv/gACbGdADCfnYT3t3xDGmIMtiWwGh/hmUAzTgWkjT7lSjkW3JIgnoCRczhwz6mDMWtIt/jtP2GEHhvFlD0WMmFYEbQYUgmDA3/QXOHtM+mZXlPNHMpswadyo2EgX9sNPGZVA2nuLfIYmJ3eoJzLagJMQTaJ/Tb99enYlajEzJ9rz87fbHY6UCJjHE5cg7x+4nEiU+3T9zi+1HH2nSjCI5YVU+UxAtb+w/dsZDxnNDNOTmmZaZE6RE2by2Bm8BtSgAXKsfdtjNsZL4y4I2VqswX8lxpVj6F5w4psZJFy4mCDqBJkHAmWyLhemIBgZWq1yu1MK00qZX/prqP5gS6rGmQWufLOwUMaeU4AwqskFwByKOxhR9QrKN7Em/XE3CuOAVCzEMrG5Eq29MNZdiVRbR1G52NUeIUgrNI8ypCoRZQyqfMG/KWYsQwNgUj0mQ2dejGQDr6i1xLw35ja12aoSoNoUFrTtAD0vpj3R4W6olZFEFSQtjZTDLBBGoTMCN+hJg6ubQgsSNKaUpzpu76fMqsD8N5I6gMvQEVq/ianQRko0w4IKy8216QzzuzkoDEC5J2kCbVuLng2UeoNZa1BwSFqWbS+6kAFGU3BMSQQSYMyADJh4fmoGkg6x5kEAKPM/LqLbb4dwBIcDocWqvHyvliQWpgvpBsGqwwRZ2Cyt7+j3MC8txHWVIHoAER6yEZCfZYdzJ/pxFADiXBY9iSPmdHMBMpOkkgi51IxJm2lrz/253Jx1HN66iKqhedD0lwpWoxIJ6AEzvePbAtc4S7ECdTagDJizW37lR02M2kYuZGoAwm5JG5HVhee0hYEDUYG1sRtHcuTYqad+IWS1BKsSaa6m/l0gw0j6r12nthJqJFSmVU6GjSW3I1EDb+lln5e+NI8W5fzKSbkFWGxI9IIsOsz8r4QMm3m5fQR+ZSMi46NJge9563nuMZZxzYmelyUv8g7N5VqJWTC6tzv6VEge5B27HbTgm+YdCK6MVaTMWgjdSPkQfbHLlf4ikRYsY3Ab39+YEML2tFgJxNwQhtVF10kG/eQSSpvN7R7zvgX5Nq7x2ISwDCjDPDuLfxM20uBdPTbaVIg6ZGOwLXOJQduWSfpaWkz0v09vbHYZp5x1UDbF7eMVjYmzxjsdjsGxRPjLOM18eeE67E1FqO66SCCA8CZgKYBBPa4jrtjS8fGE4q67hU1xZCjWJ+ca+QOoxykgz2KzBYNP12+YE4H53NVUADyYJKsQQTO7fymYFxvHS5x+hOIeD8rWkvSWTeQF3E3uCP8AGFniH4YZcDkd10ifh3uVMgAyO8z2IwJ8LDuNBrEPo3MbGbYgFGPuB6gNJUx7G3vvY74mqFl0gQSCCsTb1S/eQYA6mLYPeI+EDKl4YtEdIuSAe8KYvHN/VihlqQZrSPzNAg7AyOkbXiINwJIEGp4hIbcJRGS17A73JFyxBAQCxt2H9selBuC0AjYESbAQWIjvfYScS0sprFO8awwHKOUp1+R7CPecV/I5dQj0B4gWBJ5e0giQYgTYDEcy9cz6awUWIEjbmiJsDbVp6R6iQTtvB/EQ4PML3u09jt7SLW0mN8WV4eWYjXsTfTN4BnfeLHv8rYiXIanA1blLx/MoYfOJj5dsXriYmbjmnFXKUnA+EGbSLX+ewHzxnPDagTM1NhLdb3km/vt9we0vfAq+rhlMm/LH0CzhEr5MJXdgduneRquf0wNkbgSmnH5CWM0DRqyI5xqiR0IXeZE8v2Ha0mZzXmg1dOlgImbsbEN8zO222KXHKJarTlrBYFr+kOb9pYW9voLVZEWlp0zpRqkyZkdPlJB+h74FyLVAe4WtVZ7lDKUvNqO1Rt9idzeft8sdi3QyAeeZhBIkbmLb/rjsYmb/ACVP/9k="/>
          <p:cNvSpPr>
            <a:spLocks noChangeAspect="1" noChangeArrowheads="1"/>
          </p:cNvSpPr>
          <p:nvPr/>
        </p:nvSpPr>
        <p:spPr bwMode="auto">
          <a:xfrm>
            <a:off x="8945563" y="-588963"/>
            <a:ext cx="1276350" cy="11906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pic>
        <p:nvPicPr>
          <p:cNvPr id="1028" name="Picture 4" descr="http://t0.gstatic.com/images?q=tbn:ANd9GcRMrv3kCh6_W-8iooj8w65dUEi_iKDbFHkvIfvxG04wxiFu0QLp8g"/>
          <p:cNvPicPr>
            <a:picLocks noChangeAspect="1" noChangeArrowheads="1"/>
          </p:cNvPicPr>
          <p:nvPr/>
        </p:nvPicPr>
        <p:blipFill>
          <a:blip r:embed="rId3" cstate="print">
            <a:grayscl/>
          </a:blip>
          <a:srcRect/>
          <a:stretch>
            <a:fillRect/>
          </a:stretch>
        </p:blipFill>
        <p:spPr bwMode="auto">
          <a:xfrm rot="617415">
            <a:off x="2846507" y="1390923"/>
            <a:ext cx="3529422" cy="28531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0" y="0"/>
            <a:ext cx="3475857" cy="1340768"/>
          </a:xfr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ar-SA" sz="3600" dirty="0" smtClean="0"/>
              <a:t>محمد بن موسى الخوارزمي</a:t>
            </a:r>
            <a:endParaRPr lang="ar-SA" sz="3600" b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0" y="1435100"/>
            <a:ext cx="3465513" cy="5422900"/>
          </a:xfr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ar-SA" sz="28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تاريخ الميلاد :-</a:t>
            </a:r>
          </a:p>
          <a:p>
            <a:r>
              <a:rPr lang="ar-SA" sz="28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780م</a:t>
            </a:r>
          </a:p>
          <a:p>
            <a:r>
              <a:rPr lang="ar-SA" sz="28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مكان الميلاد:-</a:t>
            </a:r>
          </a:p>
          <a:p>
            <a:r>
              <a:rPr lang="ar-SA" sz="2800" b="1" dirty="0" smtClean="0">
                <a:solidFill>
                  <a:schemeClr val="tx1"/>
                </a:solidFill>
              </a:rPr>
              <a:t>خوارزم</a:t>
            </a:r>
          </a:p>
          <a:p>
            <a:r>
              <a:rPr lang="ar-SA" sz="28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تاريخ الوفاة:-</a:t>
            </a:r>
          </a:p>
          <a:p>
            <a:r>
              <a:rPr lang="ar-SA" sz="28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850 </a:t>
            </a:r>
            <a:r>
              <a:rPr lang="ar-SA" sz="28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م</a:t>
            </a:r>
            <a:endParaRPr lang="ar-SA" sz="2800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  <a:p>
            <a:r>
              <a:rPr lang="ar-SA" sz="28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المهنة:-</a:t>
            </a:r>
          </a:p>
          <a:p>
            <a:r>
              <a:rPr lang="ar-SA" sz="28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عالم</a:t>
            </a:r>
          </a:p>
        </p:txBody>
      </p:sp>
      <p:pic>
        <p:nvPicPr>
          <p:cNvPr id="7" name="Picture 4" descr="http://t0.gstatic.com/images?q=tbn:ANd9GcRMrv3kCh6_W-8iooj8w65dUEi_iKDbFHkvIfvxG04wxiFu0QLp8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0"/>
            <a:ext cx="5724128" cy="68579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0648"/>
            <a:ext cx="9036495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567494"/>
            <a:ext cx="5780087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301208"/>
            <a:ext cx="9036496" cy="133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6638" y="2852936"/>
            <a:ext cx="1990725" cy="230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5724421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imagesCASEVY6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مستطيل 2"/>
          <p:cNvSpPr/>
          <p:nvPr/>
        </p:nvSpPr>
        <p:spPr>
          <a:xfrm rot="577203">
            <a:off x="2597248" y="1511073"/>
            <a:ext cx="397671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كان فلكيا اقتصاديا مؤرخا فقيه وحافظ</a:t>
            </a:r>
          </a:p>
          <a:p>
            <a:r>
              <a:rPr lang="ar-S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عالم رياضيات</a:t>
            </a:r>
          </a:p>
          <a:p>
            <a:r>
              <a:rPr lang="ar-S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استراتيجيا عسكريا، فيلسوف ورجل دولة</a:t>
            </a:r>
          </a:p>
        </p:txBody>
      </p:sp>
      <p:sp>
        <p:nvSpPr>
          <p:cNvPr id="1026" name="AutoShape 2" descr="data:image/jpg;base64,/9j/4AAQSkZJRgABAQAAAQABAAD/2wCEAAkGBhQQERUUEhMWFRUVFh0YFxUYGRoYGBgXGxgYGBkWHBkaHiYeGiAlGhsXHy8iIygsLC04GR8xNTIqNSY3LCsBCQoKDgwOGg8PGiwlHRwpKSwsLC8pLCkpLCkpKSksLCwsLCkpLCksLCkpKSkpKSkpKSwsLCwsKSksKSwsLCwsLP/AABEIAH0AhgMBIgACEQEDEQH/xAAcAAACAwEBAQEAAAAAAAAAAAAFBgMEBwACAQj/xAA8EAACAQIEBAQEBAUDAwUAAAABAhEDIQAEEjEFIkFRBhMyYUJxgZEHI6HwFFJiscGS4fEzQ4IVJHKy0f/EABoBAAIDAQEAAAAAAAAAAAAAAAQFAQIDBgD/xAAkEQACAgEEAgIDAQAAAAAAAAABAgARAwQSITEFQRMiMlFxYf/aAAwDAQACEQMRAD8AzMr1Bn2HcQOnzx9yORaoyhRMmI7m+3fBLJcPLuFQFjEEAEgkdI6rN59jjUfD3hWlkKa1s0AzEjSvUtM9etgew0477Wa5NMlt3AMalzQgXwh+E/mKKlaQChEH3uJ7dLf/ALjSMhw3K5TkUAtYmAJkfER8PXAs8YzFaNA0LtoQaiLSJOw6W2Mi4wX4ZwbQJJ95Fz169L/XHFajyOXUNyeIwXTqg+0+ZzI1q1jUFGnsFW7SYhiwgD5Ax3np6TwvSMeZLkAXgCY2J077nBhaCi8X77n749wJwHXuX3kcCC14cBalSVRPqef/AKi5+4x6qcG1gh6jEEGywn1EXBj3wTx5x6hI3GC34ZQSSU1Ei8y7Nv0MyY9sUc5RqPAo5amB/PVhYv0pqJj6jB2oD0MfST+/pgPxXjWXoT51QkgSVkkgG2ogWUe7QPfFW2juaJZgjM8CIvWzFCmNtCU1Cx3Gq46Xv9cL2dy1CmT5eYzBOwKxo1HtYA+9uh+rL/6+7EnL5UKInzakIIiZMXNvcdxOAGd4yL6qwqNPM1PRTojrpasZJOwBFz9cDZNvoQzFv9wFXqAPP/uiN4v99oEj+5ubTPQ4ihQ03Wrp3UunpPcPMj3EEHrJxFxHO0ifWDBgCmrm/qjzKhvbsBv74F1OIgE6TVEXgEAmLEWPQET0AwOmRka1hxxB1oiX+IeFxUp6lZXgQdJkxboYIsCASPi7CQo5jhTIbH06SJgCd+p+V7Tvg6nFhI1PVmQVmDBkgNBM9DF+k26l6Ao5pSBy1QpJU7MRIbTJNyzAxcbxMwOu8b5pjSZYh1eg+P7JElchpYySPUOxnVcdj3+uPmGKrwkg7XBI/sTuR1+ck47HUDUXFBBln8McstXNgMRMaotJ0wGj7nbD9xvJmvnCJ5KSCAu4McxBAMXgd+UG8YDfhj4ZWnUOYM61BAB9Inc7XMWnFqpx0UkLNq82qWJttJ7SLRpv2ja+OP8ANZg2Y10I10SGrjbwqitJFVQFiYUTJN2JM9b339ycF/LEzaRt3A9sKfAC3qck1GEANcgCLwNhJ9pnuZwwfxyppWSzGD7/ADPb5HCjGwIm2QG5acswgcvYmD+nXEKZWLu5YjabD/SP0mfngfm+PimWUlTUAlpOmnTF48yobYW+IePUpTpfUWIio4ME/wAtKkIYi1piZNzti5YCQuNm6jrXzwQanIVR1O56RHebAXJtG+B+a46FVqjxSpAeup1NotuJ6KRqNrDGd5vjGaqv5iU21Ls1Un4iAAFpjlPeNO4vFsAs9mndw+aWrUj0ggQu4OlQmlRYjvuJhcYtlhKaa418e8ePWLU8mHAJ5nAIYxaC8EJ+rX+HYiuEZKsQIRSQQS1TYEXlU3LSRdm1dJtenkzlXYjSym0KNTEaYtpkN0n/AB3Y+HcEoM0DMsWOyM8RuI0upEgyMCszOaEL2LiE8V/C+brkGpXcqI5FQqJ6kgbnrJJ2xSq/h1XYbh4nTMhRaRJa5HWIsehnD3k+BVEuK5HcFE+0/PF1BWQc5VxPwgq0d4mO+3bG4wk9wc6kr1UzDO+Ca9BGNReUGSyHUel2UkHSo2AN4wMzPDDo1oyuvU2lYJBDAxfVNtpX4iuNfOYJWadQEi5VhfuB0dd+oPyOFDj9ei3/AFcuaRvzq3K09QRA97xuZib5vpwOjNsWrcnmZ49HWwpgEu3KFHu5ZpPbeSfqbFMWK+Zek7FWGoFCCBN+QxB352n6/TBzgWRFLO76x5J3Bi9SkgBFogOT9enpVXqXos+mQzqWkfzM0TI/pFv+cRW2qhAYMxuOOUzKZhFdiiECCHYhTtDIy3AieUyBJjbHYA5DLmpTABBPqIYx8FMTMj6Ce+OwYnkM6igYG+hxFiZqfg0aaUWnf7kfphF4jwFsvmDTYSLupBMFNRYkb6TJF+mon5OnhTNgi8zF9ul/vgd+ITFKiOQSCmlbHTIYkrImJkTbaMGa5PubgOkajUp5bjjUQUWdbuAFiWmdIQLsCFVrWnS22+CnGuKjI0gF0nMOLsTOkX1VDI7C1um2yld8Mwz1MzVbTTorJmPUQsSw3OlZItcjecBc/nGzNV2d1U1CDLEnRTJGlFNMnUSIvHS0ROFS/WHHGGMi/jnzBAVmKgzqgsxaeZlU8ogxzQTMwRdixcF8NJpVtVVmY76DNxck3kX1R7kWm9zhWV0sKS5mjrW4RkZSQNisgBz6ryY7iDLZl+EsRqaoTI6Aab3O4Nv7z7xidjNzJfIF4EG5KkaatcAdVIgR0UTYWAE+5iOtDiT0qp0vmFQAyO3S0zJBNv8AxGxwdelBMkFQQvNbmJ0QOW5JIAE49Zvhs7pSaZksJsbkXP8AnEDG0y3gGZ/xDw9lDJ/iFb6bdSTpb5Hp8osRlCvUy/NTryoEBXCsJNv+4x7A3BFiAOzfxfJKAeWiggyRyKNjcq66L9SZ9rRgLUekCFObpsAfgBYGZnmKNqudkJMR6d8ZlSDcKVww55lrh34khdIrIEE+tHAAsLFVLKRcCTE7QMO/DPE1HMp+VUGqPS0Bp+XX/wAZHvjLM/kgBqBFRZFwaenaJBNMAb7TbqT1H08+aIkoSpAPKWRlgE8jvIO2xLLeABsdFynqUfTqfsJpvGKlKo6iqTSrLZHmxg7A9p/zIYThXz2fbmpvHmRBIkrUA6x0Ox39xBAbEWaztTSFcmpTnTrazo0KSjKNm2sQQbWAKrgVnMwaakvIZAGQi7Am4WZPWIvHQlplqF2bgyUxAcwvwBkp06tVjzwyj2AHmsB7TYD+mb7YFPw0nIMoW8QbAEQofSbwDzDvv8jgzW1UaApMJcjnAkk1CxeNtU62m2xgbXHlJjyVLMQPhnTPxsWFoF1mRMRcXxRnoCXA5JEB8PKoQSIEMAYJ+Kdl9tN/bHYmzFOmrBSCVUQzAhS1Qm+5AIAETN/1P3E7pc8xr4TmvLYHYR9sOGayNPOUGSoNSuLibg3uOxHQ4RUSBPY/re36YP8AAeKFSFPpgG+8C398dZq8IcbhObxvtMUPEGQNBBRLxpqjzCBpDQGKl9M6AR5TXnYXuDgTw+saTOYphyZ52VHAiLliBHq5lkAsx3041LxF4bGZBZDDFYPZhuvyKkAg7WINjZV4N4bpzVpVSwq2CFljQwAYMu6lrmNMyq3kTjn3TnmN8eUFYn8ezlKrCvmsqTNlQVDB9mpodRBCgENsoFjOIuH5p0dCaztQFQaxTrM40ncMshxOx5QN7bDDjnvBGYqtqb+GOkghlBG03uSEmbwIvMScQHgi5jN0qGlFKEsz01KsUC3FyzQxvJAEzBxUr+porj3zLmY4vUCArJ0VBUJEGUmSAdRAje5/licKPEPEmYLVCMxmFDMxFNS0rqJIS5gXtFrmBtBe/GjLR8nLoiKpBB+GF9IE+lRN+ZhMbHAYcEpVwadR2pD+VAAbpILcuoLAM7C++M2BU0TJxspF1EmuwQipmMwpYXAAqZgqbxLg+WO0Kx6giNiWV45HLTqK0j0S1NisWGmoBqNzEElhG5ElzreHsyqBQKDqoChoIJUkwrBXVbdgLSYvj7R8LVaiaKtLKhGJa6s7kkQSVLGTpiINvbHnQMKqWXLtmeZnNw5KhlaZMAgyehtDG+56npqt4eqTJJEkGSIn0kaiImIabybHpJDbxrwnRpGWCtImF1IAADIPQ2JsD3sROFl8uajiiCAztpQjYtqCm8lOg2Pxb/DjNRU33hhGXjWX0VnqGoy0a6yGVFcVJSmCpk6dQIaJM3ta2KVTO0AqkebVYXp630gFbgwokE3gEmbmb4u8Vo/wprrTI8inRRQgg06hCLdlvJLMeYEHsbWU83W8uqyDUQAIEzAK6iLiW5idyD7nHn/yVxAEcwxU4iauk2QCZ5gvRgV1GTO3WPe+LNTxClKmUoqS5salhAA+ERvtc7SDBwCWoarw1SQIgX6xChQO7RMfKCQWZsr4bCANUJkbD/Mg3uf7mFMg2waZsjUs9mypj/KQ8GoDTL6OwLKzAbAgBbmYF5sFA3x2LeayIIAUlSD3I/t3t2+tsdjoE8Wu0XEj647jUKVAYA9vn7H9Ix1CtpMj4bfT/jF6qnt7mO8yR/nEFShaYt/xfDENfcDjZwXOl1ue8fc4VfHGUbL5hcytlcaXMairrYG7AAFREReD1hlNeHBe5JME/f8A5OKP4mcTKUFpKB+aRLT6FDpzdfjYfY/RHqlAYw7TMbqVuE13amatRiKcm5NzsR3tHckH4i9ji14dVL5lWXTUpyLgEBmEaosDvuSekjr446KdKjSWoypSszAm7Fdk0QCZIjYbGb4V+McWoVx+UjK45dUBVK+oggQHkwQFi7KZANwSahiqWl7xhV1ZxYMlKYiBLTuSG39Wk9CBNxvgdmaVWhT841KejVBCEMU3XuZMEgzqNvUNsLec4w5CrM6pLWJY0wVJR2JLBYiduszuLHD9OpQdNMggjUAy3bWSBBF4BkX6hpEYHdr5MMTHtFR04fnaUslQslTZl1wZkQZ+JTDEEzFhiHP5qrRBKtKxIaImQLRzRME/b02OBdVzWhzoeBapTbnBkyAQSbHcHedieYSZNpQn1rszqAsACQGDWXcmfeJJxkWNSAlG4H4pxmo7FmvuJn36XuYMiCT06Rgj4W4STUfMOT+RTdpkTr8tlvsRyiboG2knFTP6ReSdVjFpGna41G3YEfLDB4HRnymcMEq6MEg9kcGI7tPX3ti+M3JzcLxJeNZNKj0qcArUZNR66aayT33Dn6YRuN0i2Zdhcs/1OoAke1jpt298OXDeIF6qTtSy7Lc9SYE/NQf9RwqcRqhm0g3WDNtyZX6ydO+363LCrlcQZW2yvw6kDUUG4JEyJm83jfmkfbrfGj58QT0ubfve/wA9sInCKA/iQswA4RReLu6CPvt/jGgZ4TPT226/7/phv4xoB5EfaA61PUTt03E9/wDb74+4s1aFpvBPv2+X7jHYfb4oqMLZf26yfp2O18RJlQd7WjvP16dcEyP398fUoibmP3/ub4XbyJvU98Gow3vH97/5i+F78TFDKpHqClWuADTqHa+3pYybAKTvbDfk6UGf3thW/EfLoFSq0fEhBjZlOloPRSD/AKvbC3UHdzCtPwwmb1+IxTaq4LO58pejgK1IAcxkT5jyZJss3nBPJU3RVomvl8s/M5cUjzE82oVDJiDZlIPv0wJ4nl3RRUWKoeqKqsb62VWBIvZ4MFepVeolyg8Wv/DiWlShgSDdhGwG+0KNvaRIDMBGoBbgQllMoSCq5ykrX1PZdZBE8yw7eobsdjMnALi9PQQr1ctVCzB/MXaYjyoBMjqDPvgBxLih80kAan2Exy6YIO0k8wAm+qOsYYuHBXUx5eomSNIDQVEMNNyCOkTv7FMWNczYAjswXQR6ddSVUJUXSSCW1pyz6kGpgDyyonaWNiUygK1CjAsUUy45g9MhmV9V5gQwadnIsQdUecpKukpzsA0gkSyBZcSADGkTe4IUiOovJislUQxKh9CSJkw527hKkmeuPWHFz1EGFE4eNReo0ppZgv8AOofSvvDBngdQJIOG7wFn9VV6ZFiXKj4dJc2kWNgu3f7rFTNtUpurrJpKFJ66Sqi0C8OhBHXT9DB4V4iKWZy5N1dxTY3jVELAJlZaDYbE7iy1Qnr9SuRLUwvwomnWq02PMupRMaiUYkCxO9j9Ywt1hoqGBYKunrtDC03+U9bRthj8Y5fys87dGIqj632HUN5m/Qr2wvZ2nrdv/gACbGdADCfnYT3t3xDGmIMtiWwGh/hmUAzTgWkjT7lSjkW3JIgnoCRczhwz6mDMWtIt/jtP2GEHhvFlD0WMmFYEbQYUgmDA3/QXOHtM+mZXlPNHMpswadyo2EgX9sNPGZVA2nuLfIYmJ3eoJzLagJMQTaJ/Tb99enYlajEzJ9rz87fbHY6UCJjHE5cg7x+4nEiU+3T9zi+1HH2nSjCI5YVU+UxAtb+w/dsZDxnNDNOTmmZaZE6RE2by2Bm8BtSgAXKsfdtjNsZL4y4I2VqswX8lxpVj6F5w4psZJFy4mCDqBJkHAmWyLhemIBgZWq1yu1MK00qZX/prqP5gS6rGmQWufLOwUMaeU4AwqskFwByKOxhR9QrKN7Em/XE3CuOAVCzEMrG5Eq29MNZdiVRbR1G52NUeIUgrNI8ypCoRZQyqfMG/KWYsQwNgUj0mQ2dejGQDr6i1xLw35ja12aoSoNoUFrTtAD0vpj3R4W6olZFEFSQtjZTDLBBGoTMCN+hJg6ubQgsSNKaUpzpu76fMqsD8N5I6gMvQEVq/ianQRko0w4IKy8216QzzuzkoDEC5J2kCbVuLng2UeoNZa1BwSFqWbS+6kAFGU3BMSQQSYMyADJh4fmoGkg6x5kEAKPM/LqLbb4dwBIcDocWqvHyvliQWpgvpBsGqwwRZ2Cyt7+j3MC8txHWVIHoAER6yEZCfZYdzJ/pxFADiXBY9iSPmdHMBMpOkkgi51IxJm2lrz/253Jx1HN66iKqhedD0lwpWoxIJ6AEzvePbAtc4S7ECdTagDJizW37lR02M2kYuZGoAwm5JG5HVhee0hYEDUYG1sRtHcuTYqad+IWS1BKsSaa6m/l0gw0j6r12nthJqJFSmVU6GjSW3I1EDb+lln5e+NI8W5fzKSbkFWGxI9IIsOsz8r4QMm3m5fQR+ZSMi46NJge9563nuMZZxzYmelyUv8g7N5VqJWTC6tzv6VEge5B27HbTgm+YdCK6MVaTMWgjdSPkQfbHLlf4ikRYsY3Ab39+YEML2tFgJxNwQhtVF10kG/eQSSpvN7R7zvgX5Nq7x2ISwDCjDPDuLfxM20uBdPTbaVIg6ZGOwLXOJQduWSfpaWkz0v09vbHYZp5x1UDbF7eMVjYmzxjsdjsGxRPjLOM18eeE67E1FqO66SCCA8CZgKYBBPa4jrtjS8fGE4q67hU1xZCjWJ+ca+QOoxykgz2KzBYNP12+YE4H53NVUADyYJKsQQTO7fymYFxvHS5x+hOIeD8rWkvSWTeQF3E3uCP8AGFniH4YZcDkd10ifh3uVMgAyO8z2IwJ8LDuNBrEPo3MbGbYgFGPuB6gNJUx7G3vvY74mqFl0gQSCCsTb1S/eQYA6mLYPeI+EDKl4YtEdIuSAe8KYvHN/VihlqQZrSPzNAg7AyOkbXiINwJIEGp4hIbcJRGS17A73JFyxBAQCxt2H9selBuC0AjYESbAQWIjvfYScS0sprFO8awwHKOUp1+R7CPecV/I5dQj0B4gWBJ5e0giQYgTYDEcy9cz6awUWIEjbmiJsDbVp6R6iQTtvB/EQ4PML3u09jt7SLW0mN8WV4eWYjXsTfTN4BnfeLHv8rYiXIanA1blLx/MoYfOJj5dsXriYmbjmnFXKUnA+EGbSLX+ewHzxnPDagTM1NhLdb3km/vt9we0vfAq+rhlMm/LH0CzhEr5MJXdgduneRquf0wNkbgSmnH5CWM0DRqyI5xqiR0IXeZE8v2Ha0mZzXmg1dOlgImbsbEN8zO222KXHKJarTlrBYFr+kOb9pYW9voLVZEWlp0zpRqkyZkdPlJB+h74FyLVAe4WtVZ7lDKUvNqO1Rt9idzeft8sdi3QyAeeZhBIkbmLb/rjsYmb/ACVP/9k="/>
          <p:cNvSpPr>
            <a:spLocks noChangeAspect="1" noChangeArrowheads="1"/>
          </p:cNvSpPr>
          <p:nvPr/>
        </p:nvSpPr>
        <p:spPr bwMode="auto">
          <a:xfrm>
            <a:off x="8945563" y="-588963"/>
            <a:ext cx="1276350" cy="11906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pic>
        <p:nvPicPr>
          <p:cNvPr id="24578" name="Picture 2" descr="http://t2.gstatic.com/images?q=tbn:ANd9GcRzWbz0fhhyzpC7WCUnaf0XgE2xlNCISocD9kbpQljtmLvYe0mkDQ"/>
          <p:cNvPicPr>
            <a:picLocks noChangeAspect="1" noChangeArrowheads="1"/>
          </p:cNvPicPr>
          <p:nvPr/>
        </p:nvPicPr>
        <p:blipFill>
          <a:blip r:embed="rId3" cstate="print">
            <a:grayscl/>
          </a:blip>
          <a:srcRect/>
          <a:stretch>
            <a:fillRect/>
          </a:stretch>
        </p:blipFill>
        <p:spPr bwMode="auto">
          <a:xfrm rot="713112">
            <a:off x="2609444" y="1415753"/>
            <a:ext cx="3989066" cy="27552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imagesCAZ2WFH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 descr="http://t2.gstatic.com/images?q=tbn:ANd9GcRzWbz0fhhyzpC7WCUnaf0XgE2xlNCISocD9kbpQljtmLvYe0mkDQ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771800" y="0"/>
            <a:ext cx="2771799" cy="17008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مستطيل 3"/>
          <p:cNvSpPr/>
          <p:nvPr/>
        </p:nvSpPr>
        <p:spPr>
          <a:xfrm>
            <a:off x="5734487" y="3068960"/>
            <a:ext cx="3409513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منشئ علم الاجتماع</a:t>
            </a:r>
            <a:endParaRPr lang="ar-SA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5602" name="Picture 2" descr="http://t2.gstatic.com/images?q=tbn:ANd9GcSyK1GlXPQOyEJwlzKMwPHkl5pSgTkUP04ux2OxnD8EqXjZxP5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2996952"/>
            <a:ext cx="3168352" cy="2016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ell\Desktop\مجلد جديد ‫‬\imagesCARL0AB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مستطيل 2"/>
          <p:cNvSpPr/>
          <p:nvPr/>
        </p:nvSpPr>
        <p:spPr>
          <a:xfrm>
            <a:off x="6874106" y="1124744"/>
            <a:ext cx="144783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400" dirty="0" smtClean="0">
                <a:ln w="18415" cmpd="sng">
                  <a:solidFill>
                    <a:schemeClr val="bg2">
                      <a:lumMod val="9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الرازي</a:t>
            </a:r>
            <a:endParaRPr lang="ar-SA" sz="4400" b="0" cap="none" spc="0" dirty="0">
              <a:ln w="18415" cmpd="sng">
                <a:solidFill>
                  <a:schemeClr val="bg2">
                    <a:lumMod val="9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6732494" y="1916832"/>
            <a:ext cx="161133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ابن حيان</a:t>
            </a:r>
            <a:endParaRPr lang="ar-SA" sz="4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6697354" y="2708920"/>
            <a:ext cx="182133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الخوارزمي</a:t>
            </a:r>
            <a:endParaRPr lang="ar-SA" sz="36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6660232" y="3501008"/>
            <a:ext cx="186942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ابن خلدون</a:t>
            </a:r>
            <a:endParaRPr lang="ar-SA" sz="4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imagesCASEVY6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مستطيل 2"/>
          <p:cNvSpPr/>
          <p:nvPr/>
        </p:nvSpPr>
        <p:spPr>
          <a:xfrm rot="372801">
            <a:off x="3118265" y="1435547"/>
            <a:ext cx="3222357" cy="258532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أعظم أطباء </a:t>
            </a:r>
          </a:p>
          <a:p>
            <a:r>
              <a:rPr lang="ar-SA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الإنسانية </a:t>
            </a:r>
          </a:p>
          <a:p>
            <a:r>
              <a:rPr lang="ar-SA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على الإطلاق </a:t>
            </a:r>
            <a:endParaRPr lang="ar-SA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050" name="Picture 2" descr="http://t1.gstatic.com/images?q=tbn:ANd9GcTRoH5O1qB8IB-ikLTY3v4IIjytSsbA-sV1rguO5j7BHufpfj4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75323">
            <a:off x="2599745" y="1238878"/>
            <a:ext cx="3953880" cy="30016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0" y="0"/>
            <a:ext cx="3475857" cy="1340768"/>
          </a:xfrm>
          <a:ln>
            <a:solidFill>
              <a:schemeClr val="tx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ar-SA" sz="36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أبو بكر محمد بن يحيى بن زكريا الرازي</a:t>
            </a:r>
            <a:endParaRPr lang="ar-SA" sz="3600" b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5" name="عنصر نائب للمحتوى 4" descr="280px-Persian_Zakaria_Raz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491880" y="0"/>
            <a:ext cx="5652120" cy="6858000"/>
          </a:xfrm>
          <a:prstGeom prst="rect">
            <a:avLst/>
          </a:prstGeom>
          <a:ln w="190500" cap="sq">
            <a:solidFill>
              <a:schemeClr val="tx1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0" y="1435100"/>
            <a:ext cx="3465513" cy="5422900"/>
          </a:xfrm>
          <a:ln>
            <a:solidFill>
              <a:schemeClr val="tx1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ar-SA" sz="28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تاريخ الميلاد :-</a:t>
            </a:r>
          </a:p>
          <a:p>
            <a:r>
              <a:rPr lang="ar-SA" sz="28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250هـ  </a:t>
            </a:r>
            <a:r>
              <a:rPr lang="ar-SA" sz="28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ـ</a:t>
            </a:r>
            <a:r>
              <a:rPr lang="ar-SA" sz="28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  864 </a:t>
            </a:r>
            <a:r>
              <a:rPr lang="ar-SA" sz="28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م</a:t>
            </a:r>
            <a:r>
              <a:rPr lang="ar-SA" sz="28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   </a:t>
            </a:r>
          </a:p>
          <a:p>
            <a:r>
              <a:rPr lang="ar-SA" sz="28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مكان الميلاد:-</a:t>
            </a:r>
          </a:p>
          <a:p>
            <a:r>
              <a:rPr lang="ar-SA" sz="28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 الري</a:t>
            </a:r>
          </a:p>
          <a:p>
            <a:r>
              <a:rPr lang="ar-SA" sz="28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تاريخ الوفاة:-</a:t>
            </a:r>
          </a:p>
          <a:p>
            <a:r>
              <a:rPr lang="ar-SA" sz="28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311هـ </a:t>
            </a:r>
          </a:p>
          <a:p>
            <a:r>
              <a:rPr lang="ar-SA" sz="28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المهنة:-</a:t>
            </a:r>
          </a:p>
          <a:p>
            <a:r>
              <a:rPr lang="ar-SA" sz="28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عالم وطبيب</a:t>
            </a:r>
          </a:p>
          <a:p>
            <a:r>
              <a:rPr lang="ar-SA" sz="28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اللقب:-</a:t>
            </a:r>
          </a:p>
          <a:p>
            <a:r>
              <a:rPr lang="ar-SA" sz="28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الرازي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 descr="imagesCA8WE5S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مستطيل 4"/>
          <p:cNvSpPr/>
          <p:nvPr/>
        </p:nvSpPr>
        <p:spPr>
          <a:xfrm rot="182200">
            <a:off x="3292998" y="4522195"/>
            <a:ext cx="475643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ألف أكثر من 200 كتاب  في الطب</a:t>
            </a:r>
          </a:p>
        </p:txBody>
      </p:sp>
      <p:sp>
        <p:nvSpPr>
          <p:cNvPr id="6" name="مستطيل 5"/>
          <p:cNvSpPr/>
          <p:nvPr/>
        </p:nvSpPr>
        <p:spPr>
          <a:xfrm rot="216600">
            <a:off x="3287446" y="5239602"/>
            <a:ext cx="4921391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يعتبر حجة الطب في أوربا حتى </a:t>
            </a:r>
            <a:r>
              <a:rPr lang="ar-SA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ق</a:t>
            </a:r>
            <a:r>
              <a:rPr lang="ar-SA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19 </a:t>
            </a:r>
            <a:r>
              <a:rPr lang="ar-SA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م</a:t>
            </a:r>
            <a:endParaRPr lang="ar-SA" sz="2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imagesCAL5KW1J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458" name="AutoShape 2" descr="data:image/jpg;base64,/9j/4AAQSkZJRgABAQAAAQABAAD/2wCEAAkGBhQSERUUExQWFRUWGRgaGBYXGCAcHhgiIhgeGxceGxcbHCcgGhsvHh0YHy8jJTMpLC04HCAxNTAqNScrLCoBCQoKDgwOGQ8PGikkHCQqLywpKi8pLCwsLSwsLSkpKSksKSwsKSksKSksLCksLCwsLCwpLCwsLCwsKSwsKSksLP/AABEIAIQAWAMBIgACEQEDEQH/xAAbAAACAwEBAQAAAAAAAAAAAAAFBgADBAECB//EAEQQAAIBAgQDBQUEBgcJAQAAAAECEQADBBIhMQUGQRMiUWFxIzJSgZEUQqHSFjNTcpKxB0Nic8HR8BeCg6KjsrPh8RX/xAAZAQADAQEBAAAAAAAAAAAAAAACAwQBBQD/xAAnEQACAgEDAwMFAQAAAAAAAAABAgADEQQSIRMxUSJBcSMzUmGRMv/aAAwDAQACEQMRAD8ATOV+VLWIsBi9zMWZQFVdYC/EfMfWjv8As/sgavdBETIt9dvvb1g5BuZcMpzQQ9/Xw7lrpRkYnNlBLarmLEe/Byz/AC+TCudffbvbB4ja6UK5Mw3uR7KmDcug9ZFv81eP0HskSLt0jxy2/wCefWtLcTZu8rM6qYJtiJjYS2k+f866vEWCdo4dAqmc+p08enp40PVvA7zejUIOvcmWR9+6TOgC25I9c8VSeUsN+3uA/Aexn6dpWBmxONzBCFtIyqRMZQTALRqR40v4nCFHYEDukgkayZjf1/lViLYR6m5iD0weBHBOS7J1Z7qncgpbkdPjrh5Isgz2t2PErb/PQvB/aLC57ji3bI0S4xl/3E3P0Aow2Md7ee2GcZZGWJmdd+vlrSXNqNgHIjkStl5Eicj2nICXLhJEiEQ9J+Ovaci25A7S6SZ0yW+m/wDWfhXrDY025uMDb0Alge7pB20rTc4hknvEiGYQIjWJHnv+O9J61wPeH0KzAvMHLdvDWyQ9zMpWVZF+9Pgx1iuV75tvlrbtmzfqRJ8pqVfp7rCnMmtrVWxLuT2y4Ev8D3SxzQQPYiR9aN3MNdTOTaYD329op+7uT6AaeXpQXk0BsIEYlVe5cVoiSIsnr5gUx4uycl7NduwVYLIEEFYMwJnQba1BeTvb5hCzaMGJ3Frb3MTYsL3VKWiqhoXvAsxbL5ak7wPSupas4l3uu4w2EtgJ3Zm6dwFUnUneeg861Lhe1xZsm5lZ8MEtsxjUIMq+QgRRngfA8TgrZXErhFsFsxbEd6JGuQAyfSn7tqjz7QFJPPtFXh+BW5jjbwd0i2VI7V/hKAPmECRqRtO1WNh7mEtYhJAuWbthgwg6FWUET6yPX0ozw7grXcS2LwV+xatlnkNA7JSIfPaOkRqBtpWdLq43FYy0jhjetqttmgFzbZToBpqASPKiLnP6xz5m4AEU+IYxbiW/fN5Q4csZB1LA66yZo5jMBh+04elsuovra7QTpBcLM/ETmBPkK2cB5Xyl0xWBxN4sRlNr7o66SJ69aL8c5QtexYYhcOLSxbS8QpEPn19pmnU1llyAgfM1Qe8TuGlxirlgEx7VSrHQ5QTqCY6UzYW1durbK2mYNDIcy6+YB8yaHcSwOTijFLik3O1f2ZnLIYEE9D5UWwBYWrIS7cOXKOhAAM6CNTOtKuOcETy2hOIF49bP2YsfvFdZBmLjKdvMEfKu1OYky2rqKxZVNuCf7TszajfUmpVdAOyA53HM0cqW5wF0Cc+a7kyzJJWzoAPKfxpkxaWsr5DiC2Vgki5o2QAbqYO+u2p2oR/R8s4aBpN25t+5a/8AlG7KOxUEMO6TBY90A5coYg5ySCwJgwR41BqMGwwOoREXjmBa7iES13n7GyYYkEtkGaM25n0rbhuNNaRLNzA2wYNt7t5HLQToxEaEHXzAit+N5e7cp2wdbg7vs8rhgNiQWkGCATVlrhjWXypisUSkEqCGUfvKHEfMiqN6leecQRYBEvE8JYuVtBrw0h0ViD49KPjl3ENYtK1q4Gsu86ZMyAKwykLJbfU+B8quxdlS2S5jMaxKz7wZY8SwYrl6b1W2FwxM/a8RAgE5GyjwG/WPSmmwkCHuA7TFzHxHEE9y/iGt9+Ve6zbOwJInaAKAXcIqqjZ1LNJKDUrHukkE70yYfB2UuL2d++H7xVgi7dTnzQR4zNGrGHBMM8Foyu2Hsg+oYTJ8t691BXM3j3gixw63axyAMeze27qQCPeQwBBLRMUw8L+zqlntO3z5U7SM8EieoHh0G2lD14K6uXVrj3spVe0yooB0J31E6QIo1fZ7fx+6W7pJmNCu8DcajwqS1w2BA6uOwi1xnDgYSYbNInNMwLz5N/7MVK2c2IVssDv7PrP3j1O9SrKCCkINkZxNH9HTAYfvagXbkj/h26Yb5Rh3WIy+6GDHrJkaTrrSzyOp+ytH7VusdLM6jbSmR8SSe8waFIUknLAgHOT1zCdI9elc7UL9VsGLsYQDztxEWzbayBBzKwKxmkAmRuNdaF8FxOIIR0NpLWbvCRlPiXJaS06DMeo6Vm5pTEd3triOhJKlPdmNtpmI8aWjrXQppXpYnlAMauL9pc/WXbS2yS4yCFaToWHWT59da89je63LUwICqsmd9yNAJj/EUG4ZgbjS9vLKGO8R/I6H50VWzilMsbbz0dQfkAB4UZXbxGiZuHWWtEkXLQkzDZSpI92Bm0Mz9D5Vu4ribsO7taNuFhRB13DKAZVjqQwMxvQji2FvavcUDoYUL+AoYtGqbuTMPMdeTeI9rdYuFyooUBV6TO5kkz1M0zWsoOsRmMgBgIPgB18aQ+W0vlmFh1txqzNtpqoOm9OYxrgCXAbJqV1Ug+8VMfP5aVzdTUFf0mTvjMEc6MvZtkmB2Q6/EZ3FcqvmdvYvJk511mZGcx/nUqvSr9PmNRhtl/IYnCkE6dq3/baoxxBQyNYaUN3tIeDqdonx122Img/I1jNgmESDduD/AJLZphdBsAxV1OcEHXp/ujc+PTzqS04tY/uA8TMVwPGLZNo5bltWzBQQTMGcqkSBEnKNtaVmt619Gxs4Wz3EvXjrAdmZQIkGBqoGmgnzNfPWWf8AX/quhp33g+J5GLd5ttcQsqqqUuEx3jmAk+nX1Otd/wD0rOUp2E66MWiNQegoaV1qxsI+ncbWTsdqca18xoM3X+I2Xyj7OFAJkhtSPWNKHZhJIFS4hG4IPnXhdTRgYHE9GPAcMxTWCiAC3dKkywBYbDTeKY+GWeztdhq7qhZmAJyy0gAjr3iY8RWXhN5sTaCXFvWyAIdCUDaAHoBOUDTb0oumFVQLa9oqqpgKDE9DI38SK5F1mTtMmJJ4MDc1L7K5PxLv/eHwqVVzIIsXJn3lOoI3c9DUqrS/blCHiEP6N7pFmQYy3bh/6SUxnFm6wGYFpJcZiB3WyNBnac3yFK/ILhcKzeFy4ZHT2duPxonmQEZcw1j9W/dEAECV93YkmfxqDULm1jBs3dhL+I4k2rXaMrELIKrvpvLEwADp5DXWa+YX7uZmaAMxJgbCTNN/N+KuhA6kizeXqonU6gMNcu1J2HQM2UuqD4mq/R1hEzArUqMGerNyHBAzHcDx9Y1opcxTFZZoYLGXITl+tUWMKiMWN5CAsRJEnwmNKsfEoPvq2xPfbTTwj8ae5ye0cBMGNu3Lrd5dVUCFTLp41ke2ViVInxFE7uLXM8le8BEs/h5CsXEr4YJBUkA+6WPh8VaM4mz6NwPHNft9oUdZUCJ03gkQdB019N61XL/ZnvOBoSNTIjeYP1FJ/JmJvM2VWPZWwWYZR0kwp6TvTAl9G78vBgiLbmQTqpMQQTE6k+dca2ra5EmCMrnHaU89Xi9pmO5W1Mfv69fM1Kw8xmcM0SQMo0QqNLgECRrG3yqV0NNX6MShWIGDO8oOWwlxB997ibT71pOnyimS/j7pVgzIwyFG9mTAyBSfeEgHWNtQRtStyYxGCuMrEMj3WUQDJFpIBB9aa74UByMSuZkJgZAZFsd3f4tI3qPUfcPzHKGA4inzZjwLGGsg95UDNAIDQMtskkkzE6UpFopg5nTvWCWzFrFtjtpMkjTwoFcHWK6unGEk5JzzPDGdagVtsp+hrbwzCC5mBW5mEHuAadOpGtGjgCqgj7SO6QSRv6ZSSflH+B81gUw9sVLjVUr+NHeKYdBaJcXWcAAFs2k+oHn0FL4NMRtwzCxGjkriWS6yT76nLKyMwG51HSaaOBcRuJZsgOgVAMua2de8S2z/AC858qReVxOKtCcvva+HdPjTpwoq2HshsQqe6zKQmkOY1nTSd9JiubqgAxPmaA5HpmHj1xlwz22jTvaLl/WXQ+0+cVKq5hYth7ju2ZmYgiAIC3gqmB4iD86lP07YU/M9hveX8hKPs5kb3m/8Skz5aURsuGIAHp7MTpo2aBp3pjxy9Kz/ANG6+yMkBe2aSenslpixMCFR0lJ10GcTJkk6fjNc/UOBa0tqG5In4/hXbBWkWWUFCHUhSASQwIGu8fKhr8uMULJdtvoYC5tY3AMf62p54hZXOmVg8KCxmQCWYkamIiPqKqw2HjLMCAc2qjQ9CBoOm1Or1RVYDadSZ894U9oZu1zEkrlIgbGYOYVtbEWCQSjwAVy5011Jnffp9KK8a5YFw9okWydWnVJ8S2w/1MUH/QzEnUKhHxK6x9TtVQsR+c4iCjLxiZ+K4m0VHcYQIBzqZI1GaJnes+F4EWQOXVJk96dvGjfCuTfv3CrqPuoZE+Bbxo3e4cTEeEbxHyoGvCelY5KsjmK/DuCZD2gcXSAcqorHMYjqsRR1bQRVJC+7JDIIUDfcatuQOsdK24HAjtEzQi7SCB0ke55+GlalOpDMp3GpDAA7nffx8ale3e2DHogUcRd47ajDtCgAqh2je6vTx8alEubcgsuFfPlS33h/eIalW6VgUiLP9RP4bzDiMOhWzdKKSGIAUyduoPStf6ZYsj9cf4E/LUqVc1SbjwJPk4ntOb8XE9sf4U/LXF5vxZMG+0H+yn5alSg6Nf4j+QNx8zo5nxUn2x/hT8teTzbi9u3b+FPy1KlYak8CbuPmVfpTij/Xt9F/LVT80Yqf1zfRfy1Kle6SeBN3GeP0qxX7Zvov+VWJzLif2zfRfy12pXukngT24yjGcZvOpR7rMrbggQYII2FdqVKpWpMdhPZM/9k="/>
          <p:cNvSpPr>
            <a:spLocks noChangeAspect="1" noChangeArrowheads="1"/>
          </p:cNvSpPr>
          <p:nvPr/>
        </p:nvSpPr>
        <p:spPr bwMode="auto">
          <a:xfrm>
            <a:off x="8945563" y="-619125"/>
            <a:ext cx="838200" cy="12573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pic>
        <p:nvPicPr>
          <p:cNvPr id="19460" name="Picture 4" descr="http://www.neelwafurat.com/images/lb/abookstore/covers/hard/90/9011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3429000"/>
            <a:ext cx="3312368" cy="26642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مستطيل مستدير الزوايا 4"/>
          <p:cNvSpPr/>
          <p:nvPr/>
        </p:nvSpPr>
        <p:spPr>
          <a:xfrm>
            <a:off x="4427984" y="4221088"/>
            <a:ext cx="3146648" cy="1728192"/>
          </a:xfrm>
          <a:prstGeom prst="roundRect">
            <a:avLst/>
          </a:prstGeom>
          <a:solidFill>
            <a:srgbClr val="996633"/>
          </a:solidFill>
          <a:ln>
            <a:solidFill>
              <a:schemeClr val="tx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ستطيل 5"/>
          <p:cNvSpPr/>
          <p:nvPr/>
        </p:nvSpPr>
        <p:spPr>
          <a:xfrm>
            <a:off x="5600658" y="3429000"/>
            <a:ext cx="83067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أول</a:t>
            </a:r>
            <a:endParaRPr lang="ar-SA" sz="4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19462" name="Picture 6" descr="http://t3.gstatic.com/images?q=tbn:ANd9GcSoVaczpM0UIpKbp2xNQ0uwMNJ2xVgpzCNlyrXbBuddOR-uKu9Z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3429000"/>
            <a:ext cx="3096344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مستطيل 7"/>
          <p:cNvSpPr/>
          <p:nvPr/>
        </p:nvSpPr>
        <p:spPr>
          <a:xfrm>
            <a:off x="4427984" y="4149080"/>
            <a:ext cx="300595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من مارس طب التشريح</a:t>
            </a:r>
            <a:endParaRPr lang="ar-SA" sz="28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19464" name="Picture 8" descr="http://t2.gstatic.com/images?q=tbn:ANd9GcSZ8UbIA9Gt-uM-tSU1kCN3f-JCp5JRd8NJJarb8R4ihEgvx41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71600" y="3501008"/>
            <a:ext cx="2934816" cy="2520280"/>
          </a:xfrm>
          <a:prstGeom prst="rect">
            <a:avLst/>
          </a:prstGeom>
          <a:noFill/>
        </p:spPr>
      </p:pic>
      <p:sp>
        <p:nvSpPr>
          <p:cNvPr id="10" name="مستطيل 9"/>
          <p:cNvSpPr/>
          <p:nvPr/>
        </p:nvSpPr>
        <p:spPr>
          <a:xfrm>
            <a:off x="4283968" y="4581128"/>
            <a:ext cx="335861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من استخدم خيوط الجراحة</a:t>
            </a:r>
            <a:endParaRPr lang="ar-SA" sz="28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19466" name="Picture 10" descr="http://t3.gstatic.com/images?q=tbn:ANd9GcTqKLmEz57MN-2Ixkpa88SbhEX7MEKJpsFk5YaERNhNijZFqeA1x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11760" y="3429000"/>
            <a:ext cx="1584176" cy="2592288"/>
          </a:xfrm>
          <a:prstGeom prst="rect">
            <a:avLst/>
          </a:prstGeom>
          <a:noFill/>
        </p:spPr>
      </p:pic>
      <p:sp>
        <p:nvSpPr>
          <p:cNvPr id="12" name="مستطيل 11"/>
          <p:cNvSpPr/>
          <p:nvPr/>
        </p:nvSpPr>
        <p:spPr>
          <a:xfrm>
            <a:off x="4283968" y="5085184"/>
            <a:ext cx="335861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من فرق بين الجدري والحصبة</a:t>
            </a:r>
            <a:endParaRPr lang="ar-SA" sz="2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19468" name="Picture 12" descr="http://t3.gstatic.com/images?q=tbn:ANd9GcSjA7IN6iZPDQqRH07sBpUulsW-Au87MxFut4ejeAg8WEJOuH6gjmKiuZj-uQ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27584" y="3429000"/>
            <a:ext cx="1549524" cy="2520280"/>
          </a:xfrm>
          <a:prstGeom prst="rect">
            <a:avLst/>
          </a:prstGeom>
          <a:noFill/>
        </p:spPr>
      </p:pic>
      <p:sp>
        <p:nvSpPr>
          <p:cNvPr id="14" name="مستطيل 13"/>
          <p:cNvSpPr/>
          <p:nvPr/>
        </p:nvSpPr>
        <p:spPr>
          <a:xfrm>
            <a:off x="4430520" y="5589240"/>
            <a:ext cx="320953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من اكتشف طريقة انتقالها بالعدوى</a:t>
            </a:r>
            <a:endParaRPr lang="ar-SA" sz="20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20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20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2000"/>
                                        <p:tgtEl>
                                          <p:spTgt spid="19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8" grpId="0"/>
      <p:bldP spid="10" grpId="0"/>
      <p:bldP spid="12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imagesCASEVY6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مستطيل 2"/>
          <p:cNvSpPr/>
          <p:nvPr/>
        </p:nvSpPr>
        <p:spPr>
          <a:xfrm rot="441408">
            <a:off x="2962194" y="1323558"/>
            <a:ext cx="293667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برع في علوم الكيمياء والفلك والهندسة وعلم المعادن والفلسفة والطب والصيدلة</a:t>
            </a:r>
            <a:endParaRPr lang="ar-SA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1506" name="Picture 2" descr="http://t0.gstatic.com/images?q=tbn:ANd9GcR8H6hIt_FrT6ynxK-n-xoyt8nZY-wcQhUU35lAvED5JO2uJa4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61573">
            <a:off x="2771256" y="1252601"/>
            <a:ext cx="3739496" cy="29560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/>
          <p:cNvSpPr/>
          <p:nvPr/>
        </p:nvSpPr>
        <p:spPr>
          <a:xfrm>
            <a:off x="0" y="0"/>
            <a:ext cx="3923928" cy="1015663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ar-SA" sz="3200" dirty="0" smtClean="0"/>
              <a:t>   </a:t>
            </a:r>
            <a:r>
              <a:rPr lang="ar-SA" sz="2800" b="1" dirty="0" smtClean="0"/>
              <a:t>أبو عبد الله جابر بن حيان </a:t>
            </a:r>
          </a:p>
          <a:p>
            <a:r>
              <a:rPr lang="ar-SA" sz="2800" b="1" dirty="0" smtClean="0"/>
              <a:t>      بن عبد الله الأردي</a:t>
            </a:r>
            <a:endParaRPr lang="ar-SA" sz="2800" b="1" dirty="0"/>
          </a:p>
        </p:txBody>
      </p:sp>
      <p:pic>
        <p:nvPicPr>
          <p:cNvPr id="22530" name="Picture 2" descr="ملف:Jabir ibn Hayyan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7" y="0"/>
            <a:ext cx="5148064" cy="6858000"/>
          </a:xfrm>
          <a:prstGeom prst="rect">
            <a:avLst/>
          </a:prstGeom>
          <a:ln w="1905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عنصر نائب للنص 3"/>
          <p:cNvSpPr txBox="1">
            <a:spLocks/>
          </p:cNvSpPr>
          <p:nvPr/>
        </p:nvSpPr>
        <p:spPr>
          <a:xfrm>
            <a:off x="0" y="1052736"/>
            <a:ext cx="3923928" cy="5805264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ar-SA" sz="2800" b="0" i="0" u="none" strike="noStrike" kern="1200" cap="none" spc="0" normalizeH="0" baseline="0" noProof="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تاريخ الميلاد :-</a:t>
            </a:r>
          </a:p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ar-SA" sz="2800" b="0" i="0" u="none" strike="noStrike" kern="1200" cap="none" spc="0" normalizeH="0" baseline="0" noProof="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721م</a:t>
            </a:r>
            <a:r>
              <a:rPr kumimoji="0" lang="ar-SA" sz="2800" b="0" i="0" u="none" strike="noStrike" kern="1200" cap="none" spc="0" normalizeH="0" noProof="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</a:t>
            </a:r>
            <a:r>
              <a:rPr kumimoji="0" lang="ar-SA" sz="2800" b="0" i="0" u="none" strike="noStrike" kern="1200" cap="none" spc="0" normalizeH="0" baseline="0" noProof="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ق2هـ</a:t>
            </a:r>
          </a:p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ar-SA" sz="2800" b="0" i="0" u="none" strike="noStrike" kern="1200" cap="none" spc="0" normalizeH="0" baseline="0" noProof="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مكان الميلاد:-</a:t>
            </a:r>
          </a:p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ar-SA" sz="2800" b="0" i="0" u="none" strike="noStrike" kern="1200" cap="none" spc="0" normalizeH="0" baseline="0" noProof="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r>
              <a:rPr lang="ar-SA" sz="28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حران   -  </a:t>
            </a:r>
            <a:r>
              <a:rPr kumimoji="0" lang="ar-SA" sz="2800" b="0" i="0" u="none" strike="noStrike" kern="1200" cap="none" spc="0" normalizeH="0" baseline="0" noProof="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الجزيرة</a:t>
            </a:r>
          </a:p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ar-SA" sz="2800" b="0" i="0" u="none" strike="noStrike" kern="1200" cap="none" spc="0" normalizeH="0" baseline="0" noProof="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تاريخ الوفاة:-</a:t>
            </a:r>
          </a:p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ar-SA" sz="2800" b="0" i="0" u="none" strike="noStrike" kern="1200" cap="none" spc="0" normalizeH="0" baseline="0" noProof="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815 </a:t>
            </a:r>
            <a:r>
              <a:rPr kumimoji="0" lang="ar-SA" sz="2800" b="0" i="0" u="none" strike="noStrike" kern="1200" cap="none" spc="0" normalizeH="0" baseline="0" noProof="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م</a:t>
            </a:r>
            <a:r>
              <a:rPr kumimoji="0" lang="ar-SA" sz="2800" b="0" i="0" u="none" strike="noStrike" kern="1200" cap="none" spc="0" normalizeH="0" baseline="0" noProof="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ar-SA" sz="2800" b="0" i="0" u="none" strike="noStrike" kern="1200" cap="none" spc="0" normalizeH="0" baseline="0" noProof="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المهنة:-</a:t>
            </a:r>
          </a:p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ar-SA" sz="2800" b="0" i="0" u="none" strike="noStrike" kern="1200" cap="none" spc="0" normalizeH="0" baseline="0" noProof="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عالم</a:t>
            </a:r>
          </a:p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ar-SA" sz="2800" b="0" i="0" u="none" strike="noStrike" kern="1200" cap="none" spc="0" normalizeH="0" baseline="0" noProof="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اللقب:-</a:t>
            </a:r>
          </a:p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ar-SA" sz="2800" b="0" i="0" u="none" strike="noStrike" kern="1200" cap="none" spc="0" normalizeH="0" baseline="0" noProof="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أبو الكيمياء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imagesCAOTGW6V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مستطيل 3"/>
          <p:cNvSpPr/>
          <p:nvPr/>
        </p:nvSpPr>
        <p:spPr>
          <a:xfrm>
            <a:off x="5148064" y="1916832"/>
            <a:ext cx="295232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ar-SA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شيخ الكيميائيين</a:t>
            </a:r>
          </a:p>
        </p:txBody>
      </p:sp>
      <p:sp>
        <p:nvSpPr>
          <p:cNvPr id="5" name="مستطيل 4"/>
          <p:cNvSpPr/>
          <p:nvPr/>
        </p:nvSpPr>
        <p:spPr>
          <a:xfrm rot="157190">
            <a:off x="3584698" y="4923469"/>
            <a:ext cx="554461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ar-SA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ألف 80 كتاب في الكيمياء</a:t>
            </a:r>
          </a:p>
        </p:txBody>
      </p:sp>
      <p:sp>
        <p:nvSpPr>
          <p:cNvPr id="7" name="مستطيل 6"/>
          <p:cNvSpPr/>
          <p:nvPr/>
        </p:nvSpPr>
        <p:spPr>
          <a:xfrm rot="157190">
            <a:off x="3587511" y="5571605"/>
            <a:ext cx="55446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ar-SA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كتبه أساس علم الكيمياء في أوروبا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</p:bld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</TotalTime>
  <Words>194</Words>
  <Application>Microsoft Office PowerPoint</Application>
  <PresentationFormat>Affichage à l'écran (4:3)</PresentationFormat>
  <Paragraphs>64</Paragraphs>
  <Slides>15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16" baseType="lpstr">
      <vt:lpstr>سمة Office</vt:lpstr>
      <vt:lpstr>Diapositive 1</vt:lpstr>
      <vt:lpstr>Diapositive 2</vt:lpstr>
      <vt:lpstr>Diapositive 3</vt:lpstr>
      <vt:lpstr>أبو بكر محمد بن يحيى بن زكريا الرازي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محمد بن موسى الخوارزمي</vt:lpstr>
      <vt:lpstr>Diapositive 13</vt:lpstr>
      <vt:lpstr>Diapositive 14</vt:lpstr>
      <vt:lpstr>Diapositive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Dell</dc:creator>
  <cp:lastModifiedBy>Abdelhafid Touil</cp:lastModifiedBy>
  <cp:revision>32</cp:revision>
  <dcterms:created xsi:type="dcterms:W3CDTF">2011-08-22T03:46:58Z</dcterms:created>
  <dcterms:modified xsi:type="dcterms:W3CDTF">2018-09-22T10:36:49Z</dcterms:modified>
</cp:coreProperties>
</file>