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0" r:id="rId1"/>
  </p:sldMasterIdLst>
  <p:notesMasterIdLst>
    <p:notesMasterId r:id="rId32"/>
  </p:notesMasterIdLst>
  <p:sldIdLst>
    <p:sldId id="256" r:id="rId2"/>
    <p:sldId id="387" r:id="rId3"/>
    <p:sldId id="396" r:id="rId4"/>
    <p:sldId id="398" r:id="rId5"/>
    <p:sldId id="392" r:id="rId6"/>
    <p:sldId id="407" r:id="rId7"/>
    <p:sldId id="408" r:id="rId8"/>
    <p:sldId id="409" r:id="rId9"/>
    <p:sldId id="410" r:id="rId10"/>
    <p:sldId id="411" r:id="rId11"/>
    <p:sldId id="412" r:id="rId12"/>
    <p:sldId id="414" r:id="rId13"/>
    <p:sldId id="372" r:id="rId14"/>
    <p:sldId id="413" r:id="rId15"/>
    <p:sldId id="397" r:id="rId16"/>
    <p:sldId id="400" r:id="rId17"/>
    <p:sldId id="415" r:id="rId18"/>
    <p:sldId id="386" r:id="rId19"/>
    <p:sldId id="417" r:id="rId20"/>
    <p:sldId id="418" r:id="rId21"/>
    <p:sldId id="419" r:id="rId22"/>
    <p:sldId id="354" r:id="rId23"/>
    <p:sldId id="420" r:id="rId24"/>
    <p:sldId id="421" r:id="rId25"/>
    <p:sldId id="422" r:id="rId26"/>
    <p:sldId id="426" r:id="rId27"/>
    <p:sldId id="406" r:id="rId28"/>
    <p:sldId id="423" r:id="rId29"/>
    <p:sldId id="401" r:id="rId30"/>
    <p:sldId id="425" r:id="rId31"/>
  </p:sldIdLst>
  <p:sldSz cx="9144000" cy="6858000" type="screen4x3"/>
  <p:notesSz cx="6858000" cy="9144000"/>
  <p:embeddedFontLst>
    <p:embeddedFont>
      <p:font typeface="Gulim" pitchFamily="34" charset="-127"/>
      <p:regular r:id="rId33"/>
    </p:embeddedFont>
    <p:embeddedFont>
      <p:font typeface="-햇살M" charset="-127"/>
      <p:regular r:id="rId34"/>
    </p:embeddedFont>
    <p:embeddedFont>
      <p:font typeface="-햇살L" charset="-127"/>
      <p:regular r:id="rId35"/>
    </p:embeddedFont>
    <p:embeddedFont>
      <p:font typeface="Calibri" pitchFamily="34" charset="0"/>
      <p:regular r:id="rId36"/>
      <p:bold r:id="rId37"/>
    </p:embeddedFont>
    <p:embeddedFont>
      <p:font typeface="DecoType Naskh" pitchFamily="2" charset="-78"/>
      <p:regular r:id="rId38"/>
    </p:embeddedFont>
    <p:embeddedFont>
      <p:font typeface="Arial Black" pitchFamily="34" charset="0"/>
      <p:bold r:id="rId39"/>
    </p:embeddedFont>
    <p:embeddedFont>
      <p:font typeface="DecoType Naskh Extensions" pitchFamily="2" charset="-78"/>
      <p:regular r:id="rId40"/>
    </p:embeddedFont>
    <p:embeddedFont>
      <p:font typeface="Arabic Typesetting" pitchFamily="66" charset="-78"/>
      <p:regular r:id="rId41"/>
    </p:embeddedFont>
    <p:embeddedFont>
      <p:font typeface="DecoType Naskh Variants" pitchFamily="2" charset="-78"/>
      <p:regular r:id="rId42"/>
    </p:embeddedFont>
    <p:embeddedFont>
      <p:font typeface="Arial Unicode MS" pitchFamily="34" charset="-128"/>
      <p:regular r:id="rId43"/>
    </p:embeddedFont>
    <p:embeddedFont>
      <p:font typeface="Andalus" pitchFamily="18" charset="-78"/>
      <p:regular r:id="rId44"/>
    </p:embeddedFont>
    <p:embeddedFont>
      <p:font typeface="Akhbar MT" pitchFamily="2" charset="-78"/>
      <p:regular r:id="rId45"/>
      <p:bold r:id="rId46"/>
    </p:embeddedFont>
    <p:embeddedFont>
      <p:font typeface="Malgun Gothic" pitchFamily="34" charset="-127"/>
      <p:regular r:id="rId47"/>
      <p:bold r:id="rId48"/>
    </p:embeddedFont>
  </p:embeddedFontLst>
  <p:defaultTextStyle>
    <a:defPPr>
      <a:defRPr lang="ko-KR"/>
    </a:defPPr>
    <a:lvl1pPr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CC"/>
    <a:srgbClr val="7C28F8"/>
    <a:srgbClr val="CC0066"/>
    <a:srgbClr val="FF6600"/>
    <a:srgbClr val="660033"/>
    <a:srgbClr val="3366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499" autoAdjust="0"/>
    <p:restoredTop sz="93980" autoAdjust="0"/>
  </p:normalViewPr>
  <p:slideViewPr>
    <p:cSldViewPr>
      <p:cViewPr varScale="1">
        <p:scale>
          <a:sx n="65" d="100"/>
          <a:sy n="65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5DAF0-1F32-4679-8E8B-264F256FCE7A}" type="doc">
      <dgm:prSet loTypeId="urn:microsoft.com/office/officeart/2005/8/layout/hierarchy1" loCatId="hierarchy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54C6E0BC-8577-43B9-B397-1B812F769F77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جهود العثمانيون في ضم البلاد العربية وحمايتها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0E2D6A2D-088C-4A65-81B2-81DDAC3805F8}" type="parTrans" cxnId="{C0F761AB-CBA2-4532-8656-6A65CCB483DC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615B0FE-0A56-4D04-A14D-D1437A4D110D}" type="sibTrans" cxnId="{C0F761AB-CBA2-4532-8656-6A65CCB483DC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00A594A-C63A-435C-95B4-63A004C30B2F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17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السيطرة على مدخل البحر الأحمر 974 هـ</a:t>
          </a:r>
          <a:endParaRPr lang="ar-SA" sz="17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F14DFE69-DC20-449F-B881-D89024B882DD}" type="parTrans" cxnId="{54BF4C26-5189-44F1-9223-7322A1089D34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C4FF082-839B-441D-ACF0-10E3ADCA5D88}" type="sibTrans" cxnId="{54BF4C26-5189-44F1-9223-7322A1089D34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D8201EF-8410-494B-83E8-FEAA469CD976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وقف امتداد الصفويين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CB8EFD53-4545-4798-9D44-4B9B5D23A76A}" type="parTrans" cxnId="{989F9BB9-AA75-4E5A-ACDE-AF97CE836DA8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D10308C-7301-40F8-B112-4D380B2A864C}" type="sibTrans" cxnId="{989F9BB9-AA75-4E5A-ACDE-AF97CE836DA8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B0CFB5B-0346-46ED-B345-44D4B3E9153A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ضم بلاد الشام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5077514D-CDBE-4CBF-B452-CAC554A8B959}" type="parTrans" cxnId="{25AF66C8-E25B-467D-A15A-19DB6E8A72E0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F46F46E-9E29-41F0-BEB4-539A5EC4280E}" type="sibTrans" cxnId="{25AF66C8-E25B-467D-A15A-19DB6E8A72E0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B482526-F146-4935-BA00-3BF63A5667EA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ضم مصر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87C019A4-634D-4DA1-B2AB-349AA9D7EE7D}" type="parTrans" cxnId="{E26FA7B3-B10A-4359-9511-E61F425BD7A2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EA16EC7-5769-429C-9EB1-1CB22DB763E4}" type="sibTrans" cxnId="{E26FA7B3-B10A-4359-9511-E61F425BD7A2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C854C62-2079-4B5A-915E-D5036A3F9EAA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ضم العراق 941 هـ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3047F8C7-CF0B-406A-96F2-BBFB7DFBA2F3}" type="parTrans" cxnId="{D6FBB86F-2D47-4C05-86F5-A19678DE00C2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37A5FE5-3546-455E-9B61-DECF9152AF41}" type="sibTrans" cxnId="{D6FBB86F-2D47-4C05-86F5-A19678DE00C2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0E2F0FC-2293-4FF5-B1D0-AA3E817AB72C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ضم </a:t>
          </a:r>
          <a:r>
            <a:rPr lang="ar-EG" sz="18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اليمن</a:t>
          </a:r>
          <a:endParaRPr lang="ar-SA" sz="18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28C39757-4CF1-48C9-97D2-8ADA8744E999}" type="parTrans" cxnId="{D4534D1D-17F9-4708-A52F-67988CA0E7EA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4C94F91-C791-4F66-BCD6-747661A5546D}" type="sibTrans" cxnId="{D4534D1D-17F9-4708-A52F-67988CA0E7EA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FA53111-6CC5-425B-8B91-BEBD61F70857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ضم المغرب العربي 958 هـ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C43CEABF-52DF-4210-8CA3-209B9A08FA82}" type="parTrans" cxnId="{01D70E26-6133-4576-A039-6497EC150F08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24F9EEF-26AA-46D4-88C3-08082D9B974F}" type="sibTrans" cxnId="{01D70E26-6133-4576-A039-6497EC150F08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95DEB5F-BFFE-4A00-9BB2-2B8A211067B8}">
      <dgm:prSet phldrT="[نص]"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18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معركة </a:t>
          </a:r>
          <a:r>
            <a:rPr lang="ar-EG" sz="1800" b="1" kern="1200" dirty="0" err="1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جالديران</a:t>
          </a:r>
          <a:r>
            <a:rPr lang="ar-EG" sz="18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 920 هـ</a:t>
          </a:r>
          <a:endParaRPr lang="ar-SA" sz="18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3E2FBC57-6526-4774-A76B-59E047B252F9}" type="parTrans" cxnId="{FADAA70B-F6FE-4DDA-B7EB-060E322F07F6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0179B88-676A-4C66-9D38-28A938066359}" type="sibTrans" cxnId="{FADAA70B-F6FE-4DDA-B7EB-060E322F07F6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6EDEF9C-9F23-4394-861C-F66B73DFCAB2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معركة مرج دابق 922 هـ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A4DB0715-253A-4E99-88A8-EA3A37A5AD8C}" type="parTrans" cxnId="{9C92978B-E182-4270-BCE3-E0F0AC113957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88A27B7-4205-4894-A403-030A6E8EDE6E}" type="sibTrans" cxnId="{9C92978B-E182-4270-BCE3-E0F0AC113957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EE89C84-C379-4875-AF32-83B0C7C0163B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معركة </a:t>
          </a:r>
          <a:r>
            <a:rPr lang="ar-EG" sz="2000" b="1" kern="1200" dirty="0" err="1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الريدانية</a:t>
          </a:r>
          <a:r>
            <a:rPr lang="ar-EG" sz="20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 923 هـ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543405F3-0C89-4A92-8F89-1F584DA62F06}" type="parTrans" cxnId="{E15E2569-3420-439C-90C8-5352949CE045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DAFD918-1E83-4EF7-B886-C9DBB3E76747}" type="sibTrans" cxnId="{E15E2569-3420-439C-90C8-5352949CE045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8A99AAD-13F3-4D12-925E-EF4B2876913B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15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ضم الأحساء 955 هـ</a:t>
          </a:r>
          <a:endParaRPr lang="ar-SA" sz="15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8254FF85-A690-47DF-8E1E-FB06FAA98A04}" type="parTrans" cxnId="{25803E46-5B98-4CFE-8F06-8E6176F0D5C4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65968C6-AFB9-4F43-BD42-3D1C78EA82EC}" type="sibTrans" cxnId="{25803E46-5B98-4CFE-8F06-8E6176F0D5C4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03F742E-9A37-441F-9A82-F9EC98FF6669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945 هـ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E5635298-347A-48CC-B331-17C35F7F9CFB}" type="parTrans" cxnId="{53ED334C-84F9-40A4-8056-85A297346DD9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6EC3461-3866-4DA9-A662-9DB5135A4371}" type="sibTrans" cxnId="{53ED334C-84F9-40A4-8056-85A297346DD9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E1CB3D6-2EC2-4325-AC83-D2B957460A73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ليبيا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953848F2-39A3-47FB-B225-19171BA5E0E1}" type="parTrans" cxnId="{64AA6CDF-80D5-43A8-B339-8A8B27F1D9B2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B7FE544-2924-4537-8C0D-A086EAD4313D}" type="sibTrans" cxnId="{64AA6CDF-80D5-43A8-B339-8A8B27F1D9B2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F7A4DA5-5319-4712-80DB-2F6C95543CA8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تونس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178DFA98-CD8F-46F5-99FE-FB5908799154}" type="parTrans" cxnId="{4E82A04C-6365-4DE9-AE77-23C3708C2FC7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B7C853C-3DE3-43BF-BCD3-022D2EC896A8}" type="sibTrans" cxnId="{4E82A04C-6365-4DE9-AE77-23C3708C2FC7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4EED8B8-716D-438C-99D1-700D252E371E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15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الجزائر</a:t>
          </a:r>
          <a:endParaRPr lang="ar-SA" sz="15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174B0755-6847-4A6F-8FC3-A86F815D76AD}" type="parTrans" cxnId="{257CB5F8-CA85-472D-8A1C-871043D22389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5A34F43-C48E-472C-9FAB-A5E2214B21FF}" type="sibTrans" cxnId="{257CB5F8-CA85-472D-8A1C-871043D22389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2C6BFE7-3F7B-4E6D-BB68-9C543F9FC0B7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خضوع </a:t>
          </a:r>
          <a:r>
            <a:rPr lang="ar-EG" sz="15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الحجاز</a:t>
          </a:r>
          <a:endParaRPr lang="ar-SA" sz="15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94F26DB4-7249-4D6E-A4A6-FE0238B51EF0}" type="parTrans" cxnId="{AA6280CF-86D6-444B-B9A2-8FED5EDA2AAE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0B70D2D-A1A3-4EA6-BB99-AA6BD0D82856}" type="sibTrans" cxnId="{AA6280CF-86D6-444B-B9A2-8FED5EDA2AAE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55AB283-49B0-427A-AD6F-A5EFF9DA8013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15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السيطرة على الخليج العربي</a:t>
          </a:r>
          <a:endParaRPr lang="ar-SA" sz="15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D0F2ADD9-6572-422F-91EC-8402F1ACEA5A}" type="parTrans" cxnId="{63AAC4FC-B5FB-4FC5-8256-324D3F0CA659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050C791-174E-411D-8FFC-7EDAD2A03DA1}" type="sibTrans" cxnId="{63AAC4FC-B5FB-4FC5-8256-324D3F0CA659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39FBB1B-C8FA-46DD-8720-BEA3E2F4EBF3}">
      <dgm:prSet custT="1"/>
      <dgm:spPr/>
      <dgm:t>
        <a:bodyPr/>
        <a:lstStyle/>
        <a:p>
          <a:pPr algn="ctr" rtl="1" fontAlgn="base">
            <a:spcBef>
              <a:spcPct val="0"/>
            </a:spcBef>
            <a:spcAft>
              <a:spcPct val="0"/>
            </a:spcAft>
            <a:defRPr/>
          </a:pPr>
          <a:r>
            <a:rPr lang="ar-EG" sz="2000" b="1" kern="120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DecoType Naskh Extensions" pitchFamily="2" charset="-78"/>
            </a:rPr>
            <a:t>977 هـ</a:t>
          </a:r>
          <a:endParaRPr lang="ar-SA" sz="2000" b="1" kern="120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+mn-lt"/>
            <a:ea typeface="+mn-ea"/>
            <a:cs typeface="DecoType Naskh Extensions" pitchFamily="2" charset="-78"/>
          </a:endParaRPr>
        </a:p>
      </dgm:t>
    </dgm:pt>
    <dgm:pt modelId="{86E10B4F-716D-46EE-8A89-D83CAA0EE6F6}" type="parTrans" cxnId="{54A35F2C-43D9-4C85-A7AC-9ECEFA2F9F34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5300A26-75C4-43A9-82FA-B3F137CDB352}" type="sibTrans" cxnId="{54A35F2C-43D9-4C85-A7AC-9ECEFA2F9F34}">
      <dgm:prSet/>
      <dgm:spPr/>
      <dgm:t>
        <a:bodyPr/>
        <a:lstStyle/>
        <a:p>
          <a:pPr rtl="1"/>
          <a:endParaRPr lang="ar-SA" sz="2000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D6E9041-E656-4624-BF1D-D989F82B33B3}" type="pres">
      <dgm:prSet presAssocID="{1CB5DAF0-1F32-4679-8E8B-264F256FCE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6792F8-D40C-4BFE-A2CB-ABFB3B43B788}" type="pres">
      <dgm:prSet presAssocID="{54C6E0BC-8577-43B9-B397-1B812F769F77}" presName="hierRoot1" presStyleCnt="0"/>
      <dgm:spPr/>
      <dgm:t>
        <a:bodyPr/>
        <a:lstStyle/>
        <a:p>
          <a:pPr rtl="1"/>
          <a:endParaRPr lang="ar-SA"/>
        </a:p>
      </dgm:t>
    </dgm:pt>
    <dgm:pt modelId="{841E8F46-B593-4EF8-B8B6-AE962AD43863}" type="pres">
      <dgm:prSet presAssocID="{54C6E0BC-8577-43B9-B397-1B812F769F77}" presName="composite" presStyleCnt="0"/>
      <dgm:spPr/>
      <dgm:t>
        <a:bodyPr/>
        <a:lstStyle/>
        <a:p>
          <a:pPr rtl="1"/>
          <a:endParaRPr lang="ar-SA"/>
        </a:p>
      </dgm:t>
    </dgm:pt>
    <dgm:pt modelId="{B10F11E6-FA28-40F4-B44A-619556A0B44D}" type="pres">
      <dgm:prSet presAssocID="{54C6E0BC-8577-43B9-B397-1B812F769F77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FCD9B413-D0D7-4AAE-9B98-5D06D40C9E93}" type="pres">
      <dgm:prSet presAssocID="{54C6E0BC-8577-43B9-B397-1B812F769F77}" presName="text" presStyleLbl="fgAcc0" presStyleIdx="0" presStyleCnt="1" custScaleX="589570" custScaleY="108863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70EA2E0A-BFC3-4C82-896F-44DF5A3F2E36}" type="pres">
      <dgm:prSet presAssocID="{54C6E0BC-8577-43B9-B397-1B812F769F77}" presName="hierChild2" presStyleCnt="0"/>
      <dgm:spPr/>
      <dgm:t>
        <a:bodyPr/>
        <a:lstStyle/>
        <a:p>
          <a:pPr rtl="1"/>
          <a:endParaRPr lang="ar-SA"/>
        </a:p>
      </dgm:t>
    </dgm:pt>
    <dgm:pt modelId="{4D947BD9-7280-45A7-93B5-CFDE4ED9DD61}" type="pres">
      <dgm:prSet presAssocID="{F14DFE69-DC20-449F-B881-D89024B882DD}" presName="Name10" presStyleLbl="parChTrans1D2" presStyleIdx="0" presStyleCnt="7"/>
      <dgm:spPr/>
      <dgm:t>
        <a:bodyPr/>
        <a:lstStyle/>
        <a:p>
          <a:pPr rtl="1"/>
          <a:endParaRPr lang="ar-SA"/>
        </a:p>
      </dgm:t>
    </dgm:pt>
    <dgm:pt modelId="{95F597CE-D46B-47AF-965A-003D2E277122}" type="pres">
      <dgm:prSet presAssocID="{800A594A-C63A-435C-95B4-63A004C30B2F}" presName="hierRoot2" presStyleCnt="0"/>
      <dgm:spPr/>
      <dgm:t>
        <a:bodyPr/>
        <a:lstStyle/>
        <a:p>
          <a:pPr rtl="1"/>
          <a:endParaRPr lang="ar-SA"/>
        </a:p>
      </dgm:t>
    </dgm:pt>
    <dgm:pt modelId="{E08DBDA6-80F2-4A17-B52A-47988C0B388B}" type="pres">
      <dgm:prSet presAssocID="{800A594A-C63A-435C-95B4-63A004C30B2F}" presName="composite2" presStyleCnt="0"/>
      <dgm:spPr/>
      <dgm:t>
        <a:bodyPr/>
        <a:lstStyle/>
        <a:p>
          <a:pPr rtl="1"/>
          <a:endParaRPr lang="ar-SA"/>
        </a:p>
      </dgm:t>
    </dgm:pt>
    <dgm:pt modelId="{9A2FFA2D-7DFF-4B56-A4CA-9309560E0C27}" type="pres">
      <dgm:prSet presAssocID="{800A594A-C63A-435C-95B4-63A004C30B2F}" presName="background2" presStyleLbl="node2" presStyleIdx="0" presStyleCnt="7"/>
      <dgm:spPr/>
      <dgm:t>
        <a:bodyPr/>
        <a:lstStyle/>
        <a:p>
          <a:pPr rtl="1"/>
          <a:endParaRPr lang="ar-SA"/>
        </a:p>
      </dgm:t>
    </dgm:pt>
    <dgm:pt modelId="{6583993E-5744-45E6-8929-B500FFA4B26B}" type="pres">
      <dgm:prSet presAssocID="{800A594A-C63A-435C-95B4-63A004C30B2F}" presName="text2" presStyleLbl="fgAcc2" presStyleIdx="0" presStyleCnt="7" custScaleY="413459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15366C34-675F-4C57-9082-3E85CD63BE25}" type="pres">
      <dgm:prSet presAssocID="{800A594A-C63A-435C-95B4-63A004C30B2F}" presName="hierChild3" presStyleCnt="0"/>
      <dgm:spPr/>
      <dgm:t>
        <a:bodyPr/>
        <a:lstStyle/>
        <a:p>
          <a:pPr rtl="1"/>
          <a:endParaRPr lang="ar-SA"/>
        </a:p>
      </dgm:t>
    </dgm:pt>
    <dgm:pt modelId="{3FDDC12B-3D78-4DBB-8CF1-7C8FB13AA2BB}" type="pres">
      <dgm:prSet presAssocID="{C43CEABF-52DF-4210-8CA3-209B9A08FA82}" presName="Name10" presStyleLbl="parChTrans1D2" presStyleIdx="1" presStyleCnt="7"/>
      <dgm:spPr/>
      <dgm:t>
        <a:bodyPr/>
        <a:lstStyle/>
        <a:p>
          <a:pPr rtl="1"/>
          <a:endParaRPr lang="ar-SA"/>
        </a:p>
      </dgm:t>
    </dgm:pt>
    <dgm:pt modelId="{F12A9125-4033-4716-8487-5AC68687BF90}" type="pres">
      <dgm:prSet presAssocID="{6FA53111-6CC5-425B-8B91-BEBD61F70857}" presName="hierRoot2" presStyleCnt="0"/>
      <dgm:spPr/>
      <dgm:t>
        <a:bodyPr/>
        <a:lstStyle/>
        <a:p>
          <a:pPr rtl="1"/>
          <a:endParaRPr lang="ar-SA"/>
        </a:p>
      </dgm:t>
    </dgm:pt>
    <dgm:pt modelId="{F6AA3A71-56B4-416D-9EF8-8FD9C5BEFB5F}" type="pres">
      <dgm:prSet presAssocID="{6FA53111-6CC5-425B-8B91-BEBD61F70857}" presName="composite2" presStyleCnt="0"/>
      <dgm:spPr/>
      <dgm:t>
        <a:bodyPr/>
        <a:lstStyle/>
        <a:p>
          <a:pPr rtl="1"/>
          <a:endParaRPr lang="ar-SA"/>
        </a:p>
      </dgm:t>
    </dgm:pt>
    <dgm:pt modelId="{369973E5-8B9F-45E3-B525-B288F6EBFF7E}" type="pres">
      <dgm:prSet presAssocID="{6FA53111-6CC5-425B-8B91-BEBD61F70857}" presName="background2" presStyleLbl="node2" presStyleIdx="1" presStyleCnt="7"/>
      <dgm:spPr/>
      <dgm:t>
        <a:bodyPr/>
        <a:lstStyle/>
        <a:p>
          <a:pPr rtl="1"/>
          <a:endParaRPr lang="ar-SA"/>
        </a:p>
      </dgm:t>
    </dgm:pt>
    <dgm:pt modelId="{2337A368-D5D6-4B14-A533-D0814205ABEA}" type="pres">
      <dgm:prSet presAssocID="{6FA53111-6CC5-425B-8B91-BEBD61F70857}" presName="text2" presStyleLbl="fgAcc2" presStyleIdx="1" presStyleCnt="7" custScaleX="118684" custScaleY="424924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83AE4E65-FEC7-456E-8813-17D685797385}" type="pres">
      <dgm:prSet presAssocID="{6FA53111-6CC5-425B-8B91-BEBD61F70857}" presName="hierChild3" presStyleCnt="0"/>
      <dgm:spPr/>
      <dgm:t>
        <a:bodyPr/>
        <a:lstStyle/>
        <a:p>
          <a:pPr rtl="1"/>
          <a:endParaRPr lang="ar-SA"/>
        </a:p>
      </dgm:t>
    </dgm:pt>
    <dgm:pt modelId="{4EDB1596-326C-4706-A122-F8813ABBBEC4}" type="pres">
      <dgm:prSet presAssocID="{953848F2-39A3-47FB-B225-19171BA5E0E1}" presName="Name17" presStyleLbl="parChTrans1D3" presStyleIdx="0" presStyleCnt="8"/>
      <dgm:spPr/>
      <dgm:t>
        <a:bodyPr/>
        <a:lstStyle/>
        <a:p>
          <a:pPr rtl="1"/>
          <a:endParaRPr lang="ar-SA"/>
        </a:p>
      </dgm:t>
    </dgm:pt>
    <dgm:pt modelId="{7A6BE5C4-DE71-421B-BB4B-E36E1149DCC6}" type="pres">
      <dgm:prSet presAssocID="{3E1CB3D6-2EC2-4325-AC83-D2B957460A73}" presName="hierRoot3" presStyleCnt="0"/>
      <dgm:spPr/>
      <dgm:t>
        <a:bodyPr/>
        <a:lstStyle/>
        <a:p>
          <a:pPr rtl="1"/>
          <a:endParaRPr lang="ar-SA"/>
        </a:p>
      </dgm:t>
    </dgm:pt>
    <dgm:pt modelId="{47195DCE-F105-4E0A-86CF-C81D8037BAE2}" type="pres">
      <dgm:prSet presAssocID="{3E1CB3D6-2EC2-4325-AC83-D2B957460A73}" presName="composite3" presStyleCnt="0"/>
      <dgm:spPr/>
      <dgm:t>
        <a:bodyPr/>
        <a:lstStyle/>
        <a:p>
          <a:pPr rtl="1"/>
          <a:endParaRPr lang="ar-SA"/>
        </a:p>
      </dgm:t>
    </dgm:pt>
    <dgm:pt modelId="{F4E6268E-5B1C-4EFE-8B04-BEB1E56A40EF}" type="pres">
      <dgm:prSet presAssocID="{3E1CB3D6-2EC2-4325-AC83-D2B957460A73}" presName="background3" presStyleLbl="node3" presStyleIdx="0" presStyleCnt="8"/>
      <dgm:spPr/>
      <dgm:t>
        <a:bodyPr/>
        <a:lstStyle/>
        <a:p>
          <a:pPr rtl="1"/>
          <a:endParaRPr lang="ar-SA"/>
        </a:p>
      </dgm:t>
    </dgm:pt>
    <dgm:pt modelId="{B4DCD60B-225F-4838-910E-2250ED5916C0}" type="pres">
      <dgm:prSet presAssocID="{3E1CB3D6-2EC2-4325-AC83-D2B957460A73}" presName="text3" presStyleLbl="fgAcc3" presStyleIdx="0" presStyleCnt="8" custLinFactNeighborY="44649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76D9B45F-29CD-4643-B045-26B12D2DE0F1}" type="pres">
      <dgm:prSet presAssocID="{3E1CB3D6-2EC2-4325-AC83-D2B957460A73}" presName="hierChild4" presStyleCnt="0"/>
      <dgm:spPr/>
      <dgm:t>
        <a:bodyPr/>
        <a:lstStyle/>
        <a:p>
          <a:pPr rtl="1"/>
          <a:endParaRPr lang="ar-SA"/>
        </a:p>
      </dgm:t>
    </dgm:pt>
    <dgm:pt modelId="{7EF68169-11FF-462C-B294-4BEBB2C359BF}" type="pres">
      <dgm:prSet presAssocID="{178DFA98-CD8F-46F5-99FE-FB5908799154}" presName="Name17" presStyleLbl="parChTrans1D3" presStyleIdx="1" presStyleCnt="8"/>
      <dgm:spPr/>
      <dgm:t>
        <a:bodyPr/>
        <a:lstStyle/>
        <a:p>
          <a:pPr rtl="1"/>
          <a:endParaRPr lang="ar-SA"/>
        </a:p>
      </dgm:t>
    </dgm:pt>
    <dgm:pt modelId="{A559016B-B776-4CF7-9564-9D0062B75FD4}" type="pres">
      <dgm:prSet presAssocID="{9F7A4DA5-5319-4712-80DB-2F6C95543CA8}" presName="hierRoot3" presStyleCnt="0"/>
      <dgm:spPr/>
      <dgm:t>
        <a:bodyPr/>
        <a:lstStyle/>
        <a:p>
          <a:pPr rtl="1"/>
          <a:endParaRPr lang="ar-SA"/>
        </a:p>
      </dgm:t>
    </dgm:pt>
    <dgm:pt modelId="{F62DB7F7-3AC6-4676-9D87-5F529890FBFA}" type="pres">
      <dgm:prSet presAssocID="{9F7A4DA5-5319-4712-80DB-2F6C95543CA8}" presName="composite3" presStyleCnt="0"/>
      <dgm:spPr/>
      <dgm:t>
        <a:bodyPr/>
        <a:lstStyle/>
        <a:p>
          <a:pPr rtl="1"/>
          <a:endParaRPr lang="ar-SA"/>
        </a:p>
      </dgm:t>
    </dgm:pt>
    <dgm:pt modelId="{C1B0F092-8E64-4AD4-A3A6-4F3BEF81691D}" type="pres">
      <dgm:prSet presAssocID="{9F7A4DA5-5319-4712-80DB-2F6C95543CA8}" presName="background3" presStyleLbl="node3" presStyleIdx="1" presStyleCnt="8"/>
      <dgm:spPr/>
      <dgm:t>
        <a:bodyPr/>
        <a:lstStyle/>
        <a:p>
          <a:pPr rtl="1"/>
          <a:endParaRPr lang="ar-SA"/>
        </a:p>
      </dgm:t>
    </dgm:pt>
    <dgm:pt modelId="{16153671-E208-4D2B-97B5-3652E3CFA5D1}" type="pres">
      <dgm:prSet presAssocID="{9F7A4DA5-5319-4712-80DB-2F6C95543CA8}" presName="text3" presStyleLbl="fgAcc3" presStyleIdx="1" presStyleCnt="8" custLinFactNeighborY="44649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C0F14912-451B-4FB4-A279-FD84171A14E4}" type="pres">
      <dgm:prSet presAssocID="{9F7A4DA5-5319-4712-80DB-2F6C95543CA8}" presName="hierChild4" presStyleCnt="0"/>
      <dgm:spPr/>
      <dgm:t>
        <a:bodyPr/>
        <a:lstStyle/>
        <a:p>
          <a:pPr rtl="1"/>
          <a:endParaRPr lang="ar-SA"/>
        </a:p>
      </dgm:t>
    </dgm:pt>
    <dgm:pt modelId="{C291EBD9-34BC-493B-B4BA-B741BEF0F867}" type="pres">
      <dgm:prSet presAssocID="{174B0755-6847-4A6F-8FC3-A86F815D76AD}" presName="Name17" presStyleLbl="parChTrans1D3" presStyleIdx="2" presStyleCnt="8"/>
      <dgm:spPr/>
      <dgm:t>
        <a:bodyPr/>
        <a:lstStyle/>
        <a:p>
          <a:pPr rtl="1"/>
          <a:endParaRPr lang="ar-SA"/>
        </a:p>
      </dgm:t>
    </dgm:pt>
    <dgm:pt modelId="{B0A98C2D-B2D1-4A26-9482-9C75BCBA66F3}" type="pres">
      <dgm:prSet presAssocID="{A4EED8B8-716D-438C-99D1-700D252E371E}" presName="hierRoot3" presStyleCnt="0"/>
      <dgm:spPr/>
      <dgm:t>
        <a:bodyPr/>
        <a:lstStyle/>
        <a:p>
          <a:pPr rtl="1"/>
          <a:endParaRPr lang="ar-SA"/>
        </a:p>
      </dgm:t>
    </dgm:pt>
    <dgm:pt modelId="{93878162-6775-44C2-81C7-14B699B20150}" type="pres">
      <dgm:prSet presAssocID="{A4EED8B8-716D-438C-99D1-700D252E371E}" presName="composite3" presStyleCnt="0"/>
      <dgm:spPr/>
      <dgm:t>
        <a:bodyPr/>
        <a:lstStyle/>
        <a:p>
          <a:pPr rtl="1"/>
          <a:endParaRPr lang="ar-SA"/>
        </a:p>
      </dgm:t>
    </dgm:pt>
    <dgm:pt modelId="{45DD80D3-88FF-41CC-BCBE-4E19F54BCF2E}" type="pres">
      <dgm:prSet presAssocID="{A4EED8B8-716D-438C-99D1-700D252E371E}" presName="background3" presStyleLbl="node3" presStyleIdx="2" presStyleCnt="8"/>
      <dgm:spPr/>
      <dgm:t>
        <a:bodyPr/>
        <a:lstStyle/>
        <a:p>
          <a:pPr rtl="1"/>
          <a:endParaRPr lang="ar-SA"/>
        </a:p>
      </dgm:t>
    </dgm:pt>
    <dgm:pt modelId="{5C047923-8007-4ABD-86C9-B8A15BF512A3}" type="pres">
      <dgm:prSet presAssocID="{A4EED8B8-716D-438C-99D1-700D252E371E}" presName="text3" presStyleLbl="fgAcc3" presStyleIdx="2" presStyleCnt="8" custLinFactNeighborY="44649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5D8F6A9E-F9EE-40F1-AD7D-5B8BA00C86F8}" type="pres">
      <dgm:prSet presAssocID="{A4EED8B8-716D-438C-99D1-700D252E371E}" presName="hierChild4" presStyleCnt="0"/>
      <dgm:spPr/>
      <dgm:t>
        <a:bodyPr/>
        <a:lstStyle/>
        <a:p>
          <a:pPr rtl="1"/>
          <a:endParaRPr lang="ar-SA"/>
        </a:p>
      </dgm:t>
    </dgm:pt>
    <dgm:pt modelId="{D4E661C0-32A4-4658-9F89-631DE0F60A74}" type="pres">
      <dgm:prSet presAssocID="{28C39757-4CF1-48C9-97D2-8ADA8744E999}" presName="Name10" presStyleLbl="parChTrans1D2" presStyleIdx="2" presStyleCnt="7"/>
      <dgm:spPr/>
      <dgm:t>
        <a:bodyPr/>
        <a:lstStyle/>
        <a:p>
          <a:pPr rtl="1"/>
          <a:endParaRPr lang="ar-SA"/>
        </a:p>
      </dgm:t>
    </dgm:pt>
    <dgm:pt modelId="{EE61BC33-95F8-4406-8C57-6BD8697D09E1}" type="pres">
      <dgm:prSet presAssocID="{C0E2F0FC-2293-4FF5-B1D0-AA3E817AB72C}" presName="hierRoot2" presStyleCnt="0"/>
      <dgm:spPr/>
      <dgm:t>
        <a:bodyPr/>
        <a:lstStyle/>
        <a:p>
          <a:pPr rtl="1"/>
          <a:endParaRPr lang="ar-SA"/>
        </a:p>
      </dgm:t>
    </dgm:pt>
    <dgm:pt modelId="{D6C93654-ED5A-4413-8063-50FD21ABED1B}" type="pres">
      <dgm:prSet presAssocID="{C0E2F0FC-2293-4FF5-B1D0-AA3E817AB72C}" presName="composite2" presStyleCnt="0"/>
      <dgm:spPr/>
      <dgm:t>
        <a:bodyPr/>
        <a:lstStyle/>
        <a:p>
          <a:pPr rtl="1"/>
          <a:endParaRPr lang="ar-SA"/>
        </a:p>
      </dgm:t>
    </dgm:pt>
    <dgm:pt modelId="{CFEEC39C-9568-467E-B6C0-195F7B3775FD}" type="pres">
      <dgm:prSet presAssocID="{C0E2F0FC-2293-4FF5-B1D0-AA3E817AB72C}" presName="background2" presStyleLbl="node2" presStyleIdx="2" presStyleCnt="7"/>
      <dgm:spPr/>
      <dgm:t>
        <a:bodyPr/>
        <a:lstStyle/>
        <a:p>
          <a:pPr rtl="1"/>
          <a:endParaRPr lang="ar-SA"/>
        </a:p>
      </dgm:t>
    </dgm:pt>
    <dgm:pt modelId="{71D8E07E-4465-40E5-A6D8-1F7C1602FB19}" type="pres">
      <dgm:prSet presAssocID="{C0E2F0FC-2293-4FF5-B1D0-AA3E817AB72C}" presName="text2" presStyleLbl="fgAcc2" presStyleIdx="2" presStyleCnt="7" custScaleX="187106" custScaleY="145064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75402861-EDB9-40C0-9668-1A46C886B7EE}" type="pres">
      <dgm:prSet presAssocID="{C0E2F0FC-2293-4FF5-B1D0-AA3E817AB72C}" presName="hierChild3" presStyleCnt="0"/>
      <dgm:spPr/>
      <dgm:t>
        <a:bodyPr/>
        <a:lstStyle/>
        <a:p>
          <a:pPr rtl="1"/>
          <a:endParaRPr lang="ar-SA"/>
        </a:p>
      </dgm:t>
    </dgm:pt>
    <dgm:pt modelId="{51874907-4804-4059-8D4A-267DE620FA1E}" type="pres">
      <dgm:prSet presAssocID="{E5635298-347A-48CC-B331-17C35F7F9CFB}" presName="Name17" presStyleLbl="parChTrans1D3" presStyleIdx="3" presStyleCnt="8"/>
      <dgm:spPr/>
      <dgm:t>
        <a:bodyPr/>
        <a:lstStyle/>
        <a:p>
          <a:pPr rtl="1"/>
          <a:endParaRPr lang="ar-SA"/>
        </a:p>
      </dgm:t>
    </dgm:pt>
    <dgm:pt modelId="{6C554A9C-FC2A-4F8D-A75C-2DF20363E97C}" type="pres">
      <dgm:prSet presAssocID="{B03F742E-9A37-441F-9A82-F9EC98FF6669}" presName="hierRoot3" presStyleCnt="0"/>
      <dgm:spPr/>
      <dgm:t>
        <a:bodyPr/>
        <a:lstStyle/>
        <a:p>
          <a:pPr rtl="1"/>
          <a:endParaRPr lang="ar-SA"/>
        </a:p>
      </dgm:t>
    </dgm:pt>
    <dgm:pt modelId="{5328A31C-A6BD-425D-A07F-16829F6F2608}" type="pres">
      <dgm:prSet presAssocID="{B03F742E-9A37-441F-9A82-F9EC98FF6669}" presName="composite3" presStyleCnt="0"/>
      <dgm:spPr/>
      <dgm:t>
        <a:bodyPr/>
        <a:lstStyle/>
        <a:p>
          <a:pPr rtl="1"/>
          <a:endParaRPr lang="ar-SA"/>
        </a:p>
      </dgm:t>
    </dgm:pt>
    <dgm:pt modelId="{F9D2B6A3-4915-44A2-B287-EFB344DC0092}" type="pres">
      <dgm:prSet presAssocID="{B03F742E-9A37-441F-9A82-F9EC98FF6669}" presName="background3" presStyleLbl="node3" presStyleIdx="3" presStyleCnt="8"/>
      <dgm:spPr/>
      <dgm:t>
        <a:bodyPr/>
        <a:lstStyle/>
        <a:p>
          <a:pPr rtl="1"/>
          <a:endParaRPr lang="ar-SA"/>
        </a:p>
      </dgm:t>
    </dgm:pt>
    <dgm:pt modelId="{E54E86B6-1377-4E24-8C1C-678E9C1064AD}" type="pres">
      <dgm:prSet presAssocID="{B03F742E-9A37-441F-9A82-F9EC98FF6669}" presName="text3" presStyleLbl="fgAcc3" presStyleIdx="3" presStyleCnt="8" custScaleY="155244" custLinFactNeighborY="50599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225AB68E-EFAC-4196-B205-FEA92E7730A1}" type="pres">
      <dgm:prSet presAssocID="{B03F742E-9A37-441F-9A82-F9EC98FF6669}" presName="hierChild4" presStyleCnt="0"/>
      <dgm:spPr/>
      <dgm:t>
        <a:bodyPr/>
        <a:lstStyle/>
        <a:p>
          <a:pPr rtl="1"/>
          <a:endParaRPr lang="ar-SA"/>
        </a:p>
      </dgm:t>
    </dgm:pt>
    <dgm:pt modelId="{7E9B1469-C4D5-43AE-BEB4-14C05CC8831D}" type="pres">
      <dgm:prSet presAssocID="{86E10B4F-716D-46EE-8A89-D83CAA0EE6F6}" presName="Name23" presStyleLbl="parChTrans1D4" presStyleIdx="0" presStyleCnt="3"/>
      <dgm:spPr/>
      <dgm:t>
        <a:bodyPr/>
        <a:lstStyle/>
        <a:p>
          <a:pPr rtl="1"/>
          <a:endParaRPr lang="ar-SA"/>
        </a:p>
      </dgm:t>
    </dgm:pt>
    <dgm:pt modelId="{D5EC82C4-34AA-4A98-8606-14B8BF0C1CE6}" type="pres">
      <dgm:prSet presAssocID="{E39FBB1B-C8FA-46DD-8720-BEA3E2F4EBF3}" presName="hierRoot4" presStyleCnt="0"/>
      <dgm:spPr/>
      <dgm:t>
        <a:bodyPr/>
        <a:lstStyle/>
        <a:p>
          <a:pPr rtl="1"/>
          <a:endParaRPr lang="ar-SA"/>
        </a:p>
      </dgm:t>
    </dgm:pt>
    <dgm:pt modelId="{874ACB66-DDE9-4DA4-B388-5B1F75CB41E5}" type="pres">
      <dgm:prSet presAssocID="{E39FBB1B-C8FA-46DD-8720-BEA3E2F4EBF3}" presName="composite4" presStyleCnt="0"/>
      <dgm:spPr/>
      <dgm:t>
        <a:bodyPr/>
        <a:lstStyle/>
        <a:p>
          <a:pPr rtl="1"/>
          <a:endParaRPr lang="ar-SA"/>
        </a:p>
      </dgm:t>
    </dgm:pt>
    <dgm:pt modelId="{4FA76095-8333-4412-BD4D-3C100BC35210}" type="pres">
      <dgm:prSet presAssocID="{E39FBB1B-C8FA-46DD-8720-BEA3E2F4EBF3}" presName="background4" presStyleLbl="node4" presStyleIdx="0" presStyleCnt="3"/>
      <dgm:spPr/>
      <dgm:t>
        <a:bodyPr/>
        <a:lstStyle/>
        <a:p>
          <a:pPr rtl="1"/>
          <a:endParaRPr lang="ar-SA"/>
        </a:p>
      </dgm:t>
    </dgm:pt>
    <dgm:pt modelId="{B17B24BA-6E1C-41FD-A6C6-ECBDE6529658}" type="pres">
      <dgm:prSet presAssocID="{E39FBB1B-C8FA-46DD-8720-BEA3E2F4EBF3}" presName="text4" presStyleLbl="fgAcc4" presStyleIdx="0" presStyleCnt="3" custScaleY="239154" custLinFactNeighborY="90417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91ABC686-8EB6-4D2A-9E44-4E7B376B6F68}" type="pres">
      <dgm:prSet presAssocID="{E39FBB1B-C8FA-46DD-8720-BEA3E2F4EBF3}" presName="hierChild5" presStyleCnt="0"/>
      <dgm:spPr/>
      <dgm:t>
        <a:bodyPr/>
        <a:lstStyle/>
        <a:p>
          <a:pPr rtl="1"/>
          <a:endParaRPr lang="ar-SA"/>
        </a:p>
      </dgm:t>
    </dgm:pt>
    <dgm:pt modelId="{96A93CEC-4EFF-4D0A-B873-C366ED826033}" type="pres">
      <dgm:prSet presAssocID="{3047F8C7-CF0B-406A-96F2-BBFB7DFBA2F3}" presName="Name10" presStyleLbl="parChTrans1D2" presStyleIdx="3" presStyleCnt="7"/>
      <dgm:spPr/>
      <dgm:t>
        <a:bodyPr/>
        <a:lstStyle/>
        <a:p>
          <a:pPr rtl="1"/>
          <a:endParaRPr lang="ar-SA"/>
        </a:p>
      </dgm:t>
    </dgm:pt>
    <dgm:pt modelId="{5DD87EF1-D68F-40D5-A25D-F409E5BC95D8}" type="pres">
      <dgm:prSet presAssocID="{4C854C62-2079-4B5A-915E-D5036A3F9EAA}" presName="hierRoot2" presStyleCnt="0"/>
      <dgm:spPr/>
      <dgm:t>
        <a:bodyPr/>
        <a:lstStyle/>
        <a:p>
          <a:pPr rtl="1"/>
          <a:endParaRPr lang="ar-SA"/>
        </a:p>
      </dgm:t>
    </dgm:pt>
    <dgm:pt modelId="{658BD235-1E7C-48C5-8D95-2059851F6975}" type="pres">
      <dgm:prSet presAssocID="{4C854C62-2079-4B5A-915E-D5036A3F9EAA}" presName="composite2" presStyleCnt="0"/>
      <dgm:spPr/>
      <dgm:t>
        <a:bodyPr/>
        <a:lstStyle/>
        <a:p>
          <a:pPr rtl="1"/>
          <a:endParaRPr lang="ar-SA"/>
        </a:p>
      </dgm:t>
    </dgm:pt>
    <dgm:pt modelId="{DEC1CE93-A932-4B81-ABEA-509E224B17C0}" type="pres">
      <dgm:prSet presAssocID="{4C854C62-2079-4B5A-915E-D5036A3F9EAA}" presName="background2" presStyleLbl="node2" presStyleIdx="3" presStyleCnt="7"/>
      <dgm:spPr/>
      <dgm:t>
        <a:bodyPr/>
        <a:lstStyle/>
        <a:p>
          <a:pPr rtl="1"/>
          <a:endParaRPr lang="ar-SA"/>
        </a:p>
      </dgm:t>
    </dgm:pt>
    <dgm:pt modelId="{2964905B-EB4A-414E-AD09-62FEF9CC08CB}" type="pres">
      <dgm:prSet presAssocID="{4C854C62-2079-4B5A-915E-D5036A3F9EAA}" presName="text2" presStyleLbl="fgAcc2" presStyleIdx="3" presStyleCnt="7" custScaleY="145064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E6B16109-8D7D-4E03-A8DD-570CE5A285E2}" type="pres">
      <dgm:prSet presAssocID="{4C854C62-2079-4B5A-915E-D5036A3F9EAA}" presName="hierChild3" presStyleCnt="0"/>
      <dgm:spPr/>
      <dgm:t>
        <a:bodyPr/>
        <a:lstStyle/>
        <a:p>
          <a:pPr rtl="1"/>
          <a:endParaRPr lang="ar-SA"/>
        </a:p>
      </dgm:t>
    </dgm:pt>
    <dgm:pt modelId="{E15A6B19-9CA8-4DD7-8D25-4CFFD9931C2A}" type="pres">
      <dgm:prSet presAssocID="{8254FF85-A690-47DF-8E1E-FB06FAA98A04}" presName="Name17" presStyleLbl="parChTrans1D3" presStyleIdx="4" presStyleCnt="8"/>
      <dgm:spPr/>
      <dgm:t>
        <a:bodyPr/>
        <a:lstStyle/>
        <a:p>
          <a:pPr rtl="1"/>
          <a:endParaRPr lang="ar-SA"/>
        </a:p>
      </dgm:t>
    </dgm:pt>
    <dgm:pt modelId="{C6D553EE-C1D2-43D9-B296-D55CA987F417}" type="pres">
      <dgm:prSet presAssocID="{C8A99AAD-13F3-4D12-925E-EF4B2876913B}" presName="hierRoot3" presStyleCnt="0"/>
      <dgm:spPr/>
      <dgm:t>
        <a:bodyPr/>
        <a:lstStyle/>
        <a:p>
          <a:pPr rtl="1"/>
          <a:endParaRPr lang="ar-SA"/>
        </a:p>
      </dgm:t>
    </dgm:pt>
    <dgm:pt modelId="{B88BA784-A704-4C2D-A236-2C5BB248AFA2}" type="pres">
      <dgm:prSet presAssocID="{C8A99AAD-13F3-4D12-925E-EF4B2876913B}" presName="composite3" presStyleCnt="0"/>
      <dgm:spPr/>
      <dgm:t>
        <a:bodyPr/>
        <a:lstStyle/>
        <a:p>
          <a:pPr rtl="1"/>
          <a:endParaRPr lang="ar-SA"/>
        </a:p>
      </dgm:t>
    </dgm:pt>
    <dgm:pt modelId="{5F231AF0-3907-4AAB-8ED2-6E7B785B0BA9}" type="pres">
      <dgm:prSet presAssocID="{C8A99AAD-13F3-4D12-925E-EF4B2876913B}" presName="background3" presStyleLbl="node3" presStyleIdx="4" presStyleCnt="8"/>
      <dgm:spPr/>
      <dgm:t>
        <a:bodyPr/>
        <a:lstStyle/>
        <a:p>
          <a:pPr rtl="1"/>
          <a:endParaRPr lang="ar-SA"/>
        </a:p>
      </dgm:t>
    </dgm:pt>
    <dgm:pt modelId="{616E98BA-0523-4D30-A28E-BA8284E31797}" type="pres">
      <dgm:prSet presAssocID="{C8A99AAD-13F3-4D12-925E-EF4B2876913B}" presName="text3" presStyleLbl="fgAcc3" presStyleIdx="4" presStyleCnt="8" custScaleX="111825" custScaleY="155244" custLinFactNeighborY="50599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F7CAB569-541F-4150-805C-B3B575436680}" type="pres">
      <dgm:prSet presAssocID="{C8A99AAD-13F3-4D12-925E-EF4B2876913B}" presName="hierChild4" presStyleCnt="0"/>
      <dgm:spPr/>
      <dgm:t>
        <a:bodyPr/>
        <a:lstStyle/>
        <a:p>
          <a:pPr rtl="1"/>
          <a:endParaRPr lang="ar-SA"/>
        </a:p>
      </dgm:t>
    </dgm:pt>
    <dgm:pt modelId="{70720F15-5C01-4798-8987-3B933C1384F1}" type="pres">
      <dgm:prSet presAssocID="{D0F2ADD9-6572-422F-91EC-8402F1ACEA5A}" presName="Name23" presStyleLbl="parChTrans1D4" presStyleIdx="1" presStyleCnt="3"/>
      <dgm:spPr/>
      <dgm:t>
        <a:bodyPr/>
        <a:lstStyle/>
        <a:p>
          <a:pPr rtl="1"/>
          <a:endParaRPr lang="ar-SA"/>
        </a:p>
      </dgm:t>
    </dgm:pt>
    <dgm:pt modelId="{84BDF58D-FEAD-4EF5-9020-47BEF9274679}" type="pres">
      <dgm:prSet presAssocID="{A55AB283-49B0-427A-AD6F-A5EFF9DA8013}" presName="hierRoot4" presStyleCnt="0"/>
      <dgm:spPr/>
      <dgm:t>
        <a:bodyPr/>
        <a:lstStyle/>
        <a:p>
          <a:pPr rtl="1"/>
          <a:endParaRPr lang="ar-SA"/>
        </a:p>
      </dgm:t>
    </dgm:pt>
    <dgm:pt modelId="{4D9CD002-3FC9-4888-BBCB-44A94B1B86AE}" type="pres">
      <dgm:prSet presAssocID="{A55AB283-49B0-427A-AD6F-A5EFF9DA8013}" presName="composite4" presStyleCnt="0"/>
      <dgm:spPr/>
      <dgm:t>
        <a:bodyPr/>
        <a:lstStyle/>
        <a:p>
          <a:pPr rtl="1"/>
          <a:endParaRPr lang="ar-SA"/>
        </a:p>
      </dgm:t>
    </dgm:pt>
    <dgm:pt modelId="{A99DC063-646B-4B16-8B51-22D3C842770B}" type="pres">
      <dgm:prSet presAssocID="{A55AB283-49B0-427A-AD6F-A5EFF9DA8013}" presName="background4" presStyleLbl="node4" presStyleIdx="1" presStyleCnt="3"/>
      <dgm:spPr/>
      <dgm:t>
        <a:bodyPr/>
        <a:lstStyle/>
        <a:p>
          <a:pPr rtl="1"/>
          <a:endParaRPr lang="ar-SA"/>
        </a:p>
      </dgm:t>
    </dgm:pt>
    <dgm:pt modelId="{14AF3726-4821-4345-BB4B-2514E8284ECD}" type="pres">
      <dgm:prSet presAssocID="{A55AB283-49B0-427A-AD6F-A5EFF9DA8013}" presName="text4" presStyleLbl="fgAcc4" presStyleIdx="1" presStyleCnt="3" custScaleX="133333" custScaleY="243231" custLinFactNeighborY="98987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5D41EB33-3336-4A92-8677-493E78338E71}" type="pres">
      <dgm:prSet presAssocID="{A55AB283-49B0-427A-AD6F-A5EFF9DA8013}" presName="hierChild5" presStyleCnt="0"/>
      <dgm:spPr/>
      <dgm:t>
        <a:bodyPr/>
        <a:lstStyle/>
        <a:p>
          <a:pPr rtl="1"/>
          <a:endParaRPr lang="ar-SA"/>
        </a:p>
      </dgm:t>
    </dgm:pt>
    <dgm:pt modelId="{31FB786A-7F07-434B-A397-24350F71DFFC}" type="pres">
      <dgm:prSet presAssocID="{87C019A4-634D-4DA1-B2AB-349AA9D7EE7D}" presName="Name10" presStyleLbl="parChTrans1D2" presStyleIdx="4" presStyleCnt="7"/>
      <dgm:spPr/>
      <dgm:t>
        <a:bodyPr/>
        <a:lstStyle/>
        <a:p>
          <a:pPr rtl="1"/>
          <a:endParaRPr lang="ar-SA"/>
        </a:p>
      </dgm:t>
    </dgm:pt>
    <dgm:pt modelId="{F8AC79EA-927A-44B2-BD8F-81FD8B9192B6}" type="pres">
      <dgm:prSet presAssocID="{CB482526-F146-4935-BA00-3BF63A5667EA}" presName="hierRoot2" presStyleCnt="0"/>
      <dgm:spPr/>
      <dgm:t>
        <a:bodyPr/>
        <a:lstStyle/>
        <a:p>
          <a:pPr rtl="1"/>
          <a:endParaRPr lang="ar-SA"/>
        </a:p>
      </dgm:t>
    </dgm:pt>
    <dgm:pt modelId="{5176D787-C303-4AE1-8011-9E003C411776}" type="pres">
      <dgm:prSet presAssocID="{CB482526-F146-4935-BA00-3BF63A5667EA}" presName="composite2" presStyleCnt="0"/>
      <dgm:spPr/>
      <dgm:t>
        <a:bodyPr/>
        <a:lstStyle/>
        <a:p>
          <a:pPr rtl="1"/>
          <a:endParaRPr lang="ar-SA"/>
        </a:p>
      </dgm:t>
    </dgm:pt>
    <dgm:pt modelId="{82E6F573-41BD-431C-9D74-98FBAC21E7B7}" type="pres">
      <dgm:prSet presAssocID="{CB482526-F146-4935-BA00-3BF63A5667EA}" presName="background2" presStyleLbl="node2" presStyleIdx="4" presStyleCnt="7"/>
      <dgm:spPr/>
      <dgm:t>
        <a:bodyPr/>
        <a:lstStyle/>
        <a:p>
          <a:pPr rtl="1"/>
          <a:endParaRPr lang="ar-SA"/>
        </a:p>
      </dgm:t>
    </dgm:pt>
    <dgm:pt modelId="{103B3A9A-A3DC-484D-AF80-6AC588F0AD85}" type="pres">
      <dgm:prSet presAssocID="{CB482526-F146-4935-BA00-3BF63A5667EA}" presName="text2" presStyleLbl="fgAcc2" presStyleIdx="4" presStyleCnt="7" custScaleY="145064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A41C4F9C-4BEE-435E-AC2F-29E6AC2E9CCE}" type="pres">
      <dgm:prSet presAssocID="{CB482526-F146-4935-BA00-3BF63A5667EA}" presName="hierChild3" presStyleCnt="0"/>
      <dgm:spPr/>
      <dgm:t>
        <a:bodyPr/>
        <a:lstStyle/>
        <a:p>
          <a:pPr rtl="1"/>
          <a:endParaRPr lang="ar-SA"/>
        </a:p>
      </dgm:t>
    </dgm:pt>
    <dgm:pt modelId="{62C5886E-6554-484F-80EA-1CED7257CBA9}" type="pres">
      <dgm:prSet presAssocID="{543405F3-0C89-4A92-8F89-1F584DA62F06}" presName="Name17" presStyleLbl="parChTrans1D3" presStyleIdx="5" presStyleCnt="8"/>
      <dgm:spPr/>
      <dgm:t>
        <a:bodyPr/>
        <a:lstStyle/>
        <a:p>
          <a:pPr rtl="1"/>
          <a:endParaRPr lang="ar-SA"/>
        </a:p>
      </dgm:t>
    </dgm:pt>
    <dgm:pt modelId="{97BB62D3-E489-4AB9-9B3C-B0CD2F501250}" type="pres">
      <dgm:prSet presAssocID="{6EE89C84-C379-4875-AF32-83B0C7C0163B}" presName="hierRoot3" presStyleCnt="0"/>
      <dgm:spPr/>
      <dgm:t>
        <a:bodyPr/>
        <a:lstStyle/>
        <a:p>
          <a:pPr rtl="1"/>
          <a:endParaRPr lang="ar-SA"/>
        </a:p>
      </dgm:t>
    </dgm:pt>
    <dgm:pt modelId="{AE4EA5D3-0C79-4A60-A927-D3C860F06484}" type="pres">
      <dgm:prSet presAssocID="{6EE89C84-C379-4875-AF32-83B0C7C0163B}" presName="composite3" presStyleCnt="0"/>
      <dgm:spPr/>
      <dgm:t>
        <a:bodyPr/>
        <a:lstStyle/>
        <a:p>
          <a:pPr rtl="1"/>
          <a:endParaRPr lang="ar-SA"/>
        </a:p>
      </dgm:t>
    </dgm:pt>
    <dgm:pt modelId="{4607C904-076D-4DBE-994A-10A25036EA78}" type="pres">
      <dgm:prSet presAssocID="{6EE89C84-C379-4875-AF32-83B0C7C0163B}" presName="background3" presStyleLbl="node3" presStyleIdx="5" presStyleCnt="8"/>
      <dgm:spPr/>
      <dgm:t>
        <a:bodyPr/>
        <a:lstStyle/>
        <a:p>
          <a:pPr rtl="1"/>
          <a:endParaRPr lang="ar-SA"/>
        </a:p>
      </dgm:t>
    </dgm:pt>
    <dgm:pt modelId="{479BD9BF-716E-4291-8536-11E26B0326AB}" type="pres">
      <dgm:prSet presAssocID="{6EE89C84-C379-4875-AF32-83B0C7C0163B}" presName="text3" presStyleLbl="fgAcc3" presStyleIdx="5" presStyleCnt="8" custScaleX="147490" custScaleY="155244" custLinFactNeighborX="-7169" custLinFactNeighborY="57035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A1BA3628-18FD-485C-BE60-83E35BF29307}" type="pres">
      <dgm:prSet presAssocID="{6EE89C84-C379-4875-AF32-83B0C7C0163B}" presName="hierChild4" presStyleCnt="0"/>
      <dgm:spPr/>
      <dgm:t>
        <a:bodyPr/>
        <a:lstStyle/>
        <a:p>
          <a:pPr rtl="1"/>
          <a:endParaRPr lang="ar-SA"/>
        </a:p>
      </dgm:t>
    </dgm:pt>
    <dgm:pt modelId="{A384DE8E-264B-4FB7-B5F1-E8F75057F68B}" type="pres">
      <dgm:prSet presAssocID="{94F26DB4-7249-4D6E-A4A6-FE0238B51EF0}" presName="Name23" presStyleLbl="parChTrans1D4" presStyleIdx="2" presStyleCnt="3"/>
      <dgm:spPr/>
      <dgm:t>
        <a:bodyPr/>
        <a:lstStyle/>
        <a:p>
          <a:pPr rtl="1"/>
          <a:endParaRPr lang="ar-SA"/>
        </a:p>
      </dgm:t>
    </dgm:pt>
    <dgm:pt modelId="{C4693C2B-74FD-4B3D-8FF8-1B4C36C9D261}" type="pres">
      <dgm:prSet presAssocID="{52C6BFE7-3F7B-4E6D-BB68-9C543F9FC0B7}" presName="hierRoot4" presStyleCnt="0"/>
      <dgm:spPr/>
      <dgm:t>
        <a:bodyPr/>
        <a:lstStyle/>
        <a:p>
          <a:pPr rtl="1"/>
          <a:endParaRPr lang="ar-SA"/>
        </a:p>
      </dgm:t>
    </dgm:pt>
    <dgm:pt modelId="{8A6209F2-FC41-41BC-A08B-165E9A17B167}" type="pres">
      <dgm:prSet presAssocID="{52C6BFE7-3F7B-4E6D-BB68-9C543F9FC0B7}" presName="composite4" presStyleCnt="0"/>
      <dgm:spPr/>
      <dgm:t>
        <a:bodyPr/>
        <a:lstStyle/>
        <a:p>
          <a:pPr rtl="1"/>
          <a:endParaRPr lang="ar-SA"/>
        </a:p>
      </dgm:t>
    </dgm:pt>
    <dgm:pt modelId="{ED9E3ABD-23E3-4015-82F0-A40E3D7EB73C}" type="pres">
      <dgm:prSet presAssocID="{52C6BFE7-3F7B-4E6D-BB68-9C543F9FC0B7}" presName="background4" presStyleLbl="node4" presStyleIdx="2" presStyleCnt="3"/>
      <dgm:spPr/>
      <dgm:t>
        <a:bodyPr/>
        <a:lstStyle/>
        <a:p>
          <a:pPr rtl="1"/>
          <a:endParaRPr lang="ar-SA"/>
        </a:p>
      </dgm:t>
    </dgm:pt>
    <dgm:pt modelId="{320D0142-B641-4EA1-9F34-55037A3189EB}" type="pres">
      <dgm:prSet presAssocID="{52C6BFE7-3F7B-4E6D-BB68-9C543F9FC0B7}" presName="text4" presStyleLbl="fgAcc4" presStyleIdx="2" presStyleCnt="3" custScaleX="127050" custScaleY="239154" custLinFactNeighborY="90417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4B593ABE-881C-441C-A7E9-CB1AAE7D6C15}" type="pres">
      <dgm:prSet presAssocID="{52C6BFE7-3F7B-4E6D-BB68-9C543F9FC0B7}" presName="hierChild5" presStyleCnt="0"/>
      <dgm:spPr/>
      <dgm:t>
        <a:bodyPr/>
        <a:lstStyle/>
        <a:p>
          <a:pPr rtl="1"/>
          <a:endParaRPr lang="ar-SA"/>
        </a:p>
      </dgm:t>
    </dgm:pt>
    <dgm:pt modelId="{E87FC2A1-EDAB-46D0-B155-197009EE78F4}" type="pres">
      <dgm:prSet presAssocID="{5077514D-CDBE-4CBF-B452-CAC554A8B959}" presName="Name10" presStyleLbl="parChTrans1D2" presStyleIdx="5" presStyleCnt="7"/>
      <dgm:spPr/>
      <dgm:t>
        <a:bodyPr/>
        <a:lstStyle/>
        <a:p>
          <a:pPr rtl="1"/>
          <a:endParaRPr lang="ar-SA"/>
        </a:p>
      </dgm:t>
    </dgm:pt>
    <dgm:pt modelId="{7C8316CF-4003-4571-B3CC-DB7E7F610B04}" type="pres">
      <dgm:prSet presAssocID="{3B0CFB5B-0346-46ED-B345-44D4B3E9153A}" presName="hierRoot2" presStyleCnt="0"/>
      <dgm:spPr/>
      <dgm:t>
        <a:bodyPr/>
        <a:lstStyle/>
        <a:p>
          <a:pPr rtl="1"/>
          <a:endParaRPr lang="ar-SA"/>
        </a:p>
      </dgm:t>
    </dgm:pt>
    <dgm:pt modelId="{C4CC547F-7C46-417E-9843-ED05CA196AC2}" type="pres">
      <dgm:prSet presAssocID="{3B0CFB5B-0346-46ED-B345-44D4B3E9153A}" presName="composite2" presStyleCnt="0"/>
      <dgm:spPr/>
      <dgm:t>
        <a:bodyPr/>
        <a:lstStyle/>
        <a:p>
          <a:pPr rtl="1"/>
          <a:endParaRPr lang="ar-SA"/>
        </a:p>
      </dgm:t>
    </dgm:pt>
    <dgm:pt modelId="{41900620-DB35-4A0D-9BC3-15CCADED865E}" type="pres">
      <dgm:prSet presAssocID="{3B0CFB5B-0346-46ED-B345-44D4B3E9153A}" presName="background2" presStyleLbl="node2" presStyleIdx="5" presStyleCnt="7"/>
      <dgm:spPr/>
      <dgm:t>
        <a:bodyPr/>
        <a:lstStyle/>
        <a:p>
          <a:pPr rtl="1"/>
          <a:endParaRPr lang="ar-SA"/>
        </a:p>
      </dgm:t>
    </dgm:pt>
    <dgm:pt modelId="{D110BEDD-CB52-4C7B-BEE8-EE9A2F6F591F}" type="pres">
      <dgm:prSet presAssocID="{3B0CFB5B-0346-46ED-B345-44D4B3E9153A}" presName="text2" presStyleLbl="fgAcc2" presStyleIdx="5" presStyleCnt="7" custScaleY="242787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34556D6E-370E-4E40-9C09-8AA634E78A0A}" type="pres">
      <dgm:prSet presAssocID="{3B0CFB5B-0346-46ED-B345-44D4B3E9153A}" presName="hierChild3" presStyleCnt="0"/>
      <dgm:spPr/>
      <dgm:t>
        <a:bodyPr/>
        <a:lstStyle/>
        <a:p>
          <a:pPr rtl="1"/>
          <a:endParaRPr lang="ar-SA"/>
        </a:p>
      </dgm:t>
    </dgm:pt>
    <dgm:pt modelId="{AF54D627-F8FE-4720-8A7F-BE7CADC01315}" type="pres">
      <dgm:prSet presAssocID="{A4DB0715-253A-4E99-88A8-EA3A37A5AD8C}" presName="Name17" presStyleLbl="parChTrans1D3" presStyleIdx="6" presStyleCnt="8"/>
      <dgm:spPr/>
      <dgm:t>
        <a:bodyPr/>
        <a:lstStyle/>
        <a:p>
          <a:pPr rtl="1"/>
          <a:endParaRPr lang="ar-SA"/>
        </a:p>
      </dgm:t>
    </dgm:pt>
    <dgm:pt modelId="{90B08ED6-D257-4124-8D6A-60C8821F5062}" type="pres">
      <dgm:prSet presAssocID="{56EDEF9C-9F23-4394-861C-F66B73DFCAB2}" presName="hierRoot3" presStyleCnt="0"/>
      <dgm:spPr/>
      <dgm:t>
        <a:bodyPr/>
        <a:lstStyle/>
        <a:p>
          <a:pPr rtl="1"/>
          <a:endParaRPr lang="ar-SA"/>
        </a:p>
      </dgm:t>
    </dgm:pt>
    <dgm:pt modelId="{ECADF04E-F8E4-49D5-95BC-9D7A22762A88}" type="pres">
      <dgm:prSet presAssocID="{56EDEF9C-9F23-4394-861C-F66B73DFCAB2}" presName="composite3" presStyleCnt="0"/>
      <dgm:spPr/>
      <dgm:t>
        <a:bodyPr/>
        <a:lstStyle/>
        <a:p>
          <a:pPr rtl="1"/>
          <a:endParaRPr lang="ar-SA"/>
        </a:p>
      </dgm:t>
    </dgm:pt>
    <dgm:pt modelId="{4D0B6F30-7EE7-4DB2-A788-754B8919102F}" type="pres">
      <dgm:prSet presAssocID="{56EDEF9C-9F23-4394-861C-F66B73DFCAB2}" presName="background3" presStyleLbl="node3" presStyleIdx="6" presStyleCnt="8"/>
      <dgm:spPr/>
      <dgm:t>
        <a:bodyPr/>
        <a:lstStyle/>
        <a:p>
          <a:pPr rtl="1"/>
          <a:endParaRPr lang="ar-SA"/>
        </a:p>
      </dgm:t>
    </dgm:pt>
    <dgm:pt modelId="{3BB2A02D-BE96-424B-A062-CD16C9A807C4}" type="pres">
      <dgm:prSet presAssocID="{56EDEF9C-9F23-4394-861C-F66B73DFCAB2}" presName="text3" presStyleLbl="fgAcc3" presStyleIdx="6" presStyleCnt="8" custScaleY="332293" custLinFactNeighborX="1162" custLinFactNeighborY="71261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66CA6396-5EF5-4524-AB25-3E1A7A3E5BAF}" type="pres">
      <dgm:prSet presAssocID="{56EDEF9C-9F23-4394-861C-F66B73DFCAB2}" presName="hierChild4" presStyleCnt="0"/>
      <dgm:spPr/>
      <dgm:t>
        <a:bodyPr/>
        <a:lstStyle/>
        <a:p>
          <a:pPr rtl="1"/>
          <a:endParaRPr lang="ar-SA"/>
        </a:p>
      </dgm:t>
    </dgm:pt>
    <dgm:pt modelId="{6A38D26F-14A7-4177-896F-CC4034177F69}" type="pres">
      <dgm:prSet presAssocID="{CB8EFD53-4545-4798-9D44-4B9B5D23A76A}" presName="Name10" presStyleLbl="parChTrans1D2" presStyleIdx="6" presStyleCnt="7"/>
      <dgm:spPr/>
      <dgm:t>
        <a:bodyPr/>
        <a:lstStyle/>
        <a:p>
          <a:pPr rtl="1"/>
          <a:endParaRPr lang="ar-SA"/>
        </a:p>
      </dgm:t>
    </dgm:pt>
    <dgm:pt modelId="{9C456C3A-B320-4639-BA88-E76AEBE10D29}" type="pres">
      <dgm:prSet presAssocID="{CD8201EF-8410-494B-83E8-FEAA469CD976}" presName="hierRoot2" presStyleCnt="0"/>
      <dgm:spPr/>
      <dgm:t>
        <a:bodyPr/>
        <a:lstStyle/>
        <a:p>
          <a:pPr rtl="1"/>
          <a:endParaRPr lang="ar-SA"/>
        </a:p>
      </dgm:t>
    </dgm:pt>
    <dgm:pt modelId="{3B49F53F-D5D5-4BF4-B817-452D0A01235B}" type="pres">
      <dgm:prSet presAssocID="{CD8201EF-8410-494B-83E8-FEAA469CD976}" presName="composite2" presStyleCnt="0"/>
      <dgm:spPr/>
      <dgm:t>
        <a:bodyPr/>
        <a:lstStyle/>
        <a:p>
          <a:pPr rtl="1"/>
          <a:endParaRPr lang="ar-SA"/>
        </a:p>
      </dgm:t>
    </dgm:pt>
    <dgm:pt modelId="{078BD7F2-6DDF-487B-A619-4CB67495DC32}" type="pres">
      <dgm:prSet presAssocID="{CD8201EF-8410-494B-83E8-FEAA469CD976}" presName="background2" presStyleLbl="node2" presStyleIdx="6" presStyleCnt="7"/>
      <dgm:spPr/>
      <dgm:t>
        <a:bodyPr/>
        <a:lstStyle/>
        <a:p>
          <a:pPr rtl="1"/>
          <a:endParaRPr lang="ar-SA"/>
        </a:p>
      </dgm:t>
    </dgm:pt>
    <dgm:pt modelId="{7C966534-FA25-4A2A-B5CE-04ABD9CE1FEE}" type="pres">
      <dgm:prSet presAssocID="{CD8201EF-8410-494B-83E8-FEAA469CD976}" presName="text2" presStyleLbl="fgAcc2" presStyleIdx="6" presStyleCnt="7" custScaleX="151119" custScaleY="266371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B4CF2618-4C90-4002-8069-760F79C70C81}" type="pres">
      <dgm:prSet presAssocID="{CD8201EF-8410-494B-83E8-FEAA469CD976}" presName="hierChild3" presStyleCnt="0"/>
      <dgm:spPr/>
      <dgm:t>
        <a:bodyPr/>
        <a:lstStyle/>
        <a:p>
          <a:pPr rtl="1"/>
          <a:endParaRPr lang="ar-SA"/>
        </a:p>
      </dgm:t>
    </dgm:pt>
    <dgm:pt modelId="{A1614158-20A1-4180-A0E9-359A493E2D06}" type="pres">
      <dgm:prSet presAssocID="{3E2FBC57-6526-4774-A76B-59E047B252F9}" presName="Name17" presStyleLbl="parChTrans1D3" presStyleIdx="7" presStyleCnt="8"/>
      <dgm:spPr/>
      <dgm:t>
        <a:bodyPr/>
        <a:lstStyle/>
        <a:p>
          <a:pPr rtl="1"/>
          <a:endParaRPr lang="ar-SA"/>
        </a:p>
      </dgm:t>
    </dgm:pt>
    <dgm:pt modelId="{FEBC124B-68BD-416E-A755-C5988A558C33}" type="pres">
      <dgm:prSet presAssocID="{295DEB5F-BFFE-4A00-9BB2-2B8A211067B8}" presName="hierRoot3" presStyleCnt="0"/>
      <dgm:spPr/>
      <dgm:t>
        <a:bodyPr/>
        <a:lstStyle/>
        <a:p>
          <a:pPr rtl="1"/>
          <a:endParaRPr lang="ar-SA"/>
        </a:p>
      </dgm:t>
    </dgm:pt>
    <dgm:pt modelId="{FFF2B2F9-9A83-4F72-987F-D417AF72742B}" type="pres">
      <dgm:prSet presAssocID="{295DEB5F-BFFE-4A00-9BB2-2B8A211067B8}" presName="composite3" presStyleCnt="0"/>
      <dgm:spPr/>
      <dgm:t>
        <a:bodyPr/>
        <a:lstStyle/>
        <a:p>
          <a:pPr rtl="1"/>
          <a:endParaRPr lang="ar-SA"/>
        </a:p>
      </dgm:t>
    </dgm:pt>
    <dgm:pt modelId="{B7F9F669-C18E-4736-B160-24A0E20FE6D5}" type="pres">
      <dgm:prSet presAssocID="{295DEB5F-BFFE-4A00-9BB2-2B8A211067B8}" presName="background3" presStyleLbl="node3" presStyleIdx="7" presStyleCnt="8"/>
      <dgm:spPr/>
      <dgm:t>
        <a:bodyPr/>
        <a:lstStyle/>
        <a:p>
          <a:pPr rtl="1"/>
          <a:endParaRPr lang="ar-SA"/>
        </a:p>
      </dgm:t>
    </dgm:pt>
    <dgm:pt modelId="{99ECEA30-3EE7-4BC0-85BE-313144D26A7A}" type="pres">
      <dgm:prSet presAssocID="{295DEB5F-BFFE-4A00-9BB2-2B8A211067B8}" presName="text3" presStyleLbl="fgAcc3" presStyleIdx="7" presStyleCnt="8" custScaleX="127549" custScaleY="246344" custLinFactNeighborX="-7535">
        <dgm:presLayoutVars>
          <dgm:chPref val="3"/>
        </dgm:presLayoutVars>
      </dgm:prSet>
      <dgm:spPr>
        <a:prstGeom prst="snip1Rect">
          <a:avLst/>
        </a:prstGeom>
      </dgm:spPr>
      <dgm:t>
        <a:bodyPr/>
        <a:lstStyle/>
        <a:p>
          <a:pPr rtl="1"/>
          <a:endParaRPr lang="ar-SA"/>
        </a:p>
      </dgm:t>
    </dgm:pt>
    <dgm:pt modelId="{F520C474-98D4-46B8-A49A-7E1896CF8E65}" type="pres">
      <dgm:prSet presAssocID="{295DEB5F-BFFE-4A00-9BB2-2B8A211067B8}" presName="hierChild4" presStyleCnt="0"/>
      <dgm:spPr/>
      <dgm:t>
        <a:bodyPr/>
        <a:lstStyle/>
        <a:p>
          <a:pPr rtl="1"/>
          <a:endParaRPr lang="ar-SA"/>
        </a:p>
      </dgm:t>
    </dgm:pt>
  </dgm:ptLst>
  <dgm:cxnLst>
    <dgm:cxn modelId="{D75CC507-454A-467F-951C-C84D70E898F0}" type="presOf" srcId="{28C39757-4CF1-48C9-97D2-8ADA8744E999}" destId="{D4E661C0-32A4-4658-9F89-631DE0F60A74}" srcOrd="0" destOrd="0" presId="urn:microsoft.com/office/officeart/2005/8/layout/hierarchy1"/>
    <dgm:cxn modelId="{4E82A04C-6365-4DE9-AE77-23C3708C2FC7}" srcId="{6FA53111-6CC5-425B-8B91-BEBD61F70857}" destId="{9F7A4DA5-5319-4712-80DB-2F6C95543CA8}" srcOrd="1" destOrd="0" parTransId="{178DFA98-CD8F-46F5-99FE-FB5908799154}" sibTransId="{BB7C853C-3DE3-43BF-BCD3-022D2EC896A8}"/>
    <dgm:cxn modelId="{164CA26B-4FDA-4F12-8ED9-86B9145AB661}" type="presOf" srcId="{953848F2-39A3-47FB-B225-19171BA5E0E1}" destId="{4EDB1596-326C-4706-A122-F8813ABBBEC4}" srcOrd="0" destOrd="0" presId="urn:microsoft.com/office/officeart/2005/8/layout/hierarchy1"/>
    <dgm:cxn modelId="{AA6280CF-86D6-444B-B9A2-8FED5EDA2AAE}" srcId="{6EE89C84-C379-4875-AF32-83B0C7C0163B}" destId="{52C6BFE7-3F7B-4E6D-BB68-9C543F9FC0B7}" srcOrd="0" destOrd="0" parTransId="{94F26DB4-7249-4D6E-A4A6-FE0238B51EF0}" sibTransId="{60B70D2D-A1A3-4EA6-BB99-AA6BD0D82856}"/>
    <dgm:cxn modelId="{38A78E3D-059B-4619-BA55-42DA81B7C49B}" type="presOf" srcId="{543405F3-0C89-4A92-8F89-1F584DA62F06}" destId="{62C5886E-6554-484F-80EA-1CED7257CBA9}" srcOrd="0" destOrd="0" presId="urn:microsoft.com/office/officeart/2005/8/layout/hierarchy1"/>
    <dgm:cxn modelId="{A3A86FEC-CE6C-4A6F-8E97-7D9273C481FC}" type="presOf" srcId="{8254FF85-A690-47DF-8E1E-FB06FAA98A04}" destId="{E15A6B19-9CA8-4DD7-8D25-4CFFD9931C2A}" srcOrd="0" destOrd="0" presId="urn:microsoft.com/office/officeart/2005/8/layout/hierarchy1"/>
    <dgm:cxn modelId="{C1924842-F17C-4930-BBB6-7C01F0FAACE3}" type="presOf" srcId="{54C6E0BC-8577-43B9-B397-1B812F769F77}" destId="{FCD9B413-D0D7-4AAE-9B98-5D06D40C9E93}" srcOrd="0" destOrd="0" presId="urn:microsoft.com/office/officeart/2005/8/layout/hierarchy1"/>
    <dgm:cxn modelId="{E26FA7B3-B10A-4359-9511-E61F425BD7A2}" srcId="{54C6E0BC-8577-43B9-B397-1B812F769F77}" destId="{CB482526-F146-4935-BA00-3BF63A5667EA}" srcOrd="4" destOrd="0" parTransId="{87C019A4-634D-4DA1-B2AB-349AA9D7EE7D}" sibTransId="{AEA16EC7-5769-429C-9EB1-1CB22DB763E4}"/>
    <dgm:cxn modelId="{64AA6CDF-80D5-43A8-B339-8A8B27F1D9B2}" srcId="{6FA53111-6CC5-425B-8B91-BEBD61F70857}" destId="{3E1CB3D6-2EC2-4325-AC83-D2B957460A73}" srcOrd="0" destOrd="0" parTransId="{953848F2-39A3-47FB-B225-19171BA5E0E1}" sibTransId="{9B7FE544-2924-4537-8C0D-A086EAD4313D}"/>
    <dgm:cxn modelId="{DF61B6C6-B074-4456-A9A6-78DEBFDDCA61}" type="presOf" srcId="{E5635298-347A-48CC-B331-17C35F7F9CFB}" destId="{51874907-4804-4059-8D4A-267DE620FA1E}" srcOrd="0" destOrd="0" presId="urn:microsoft.com/office/officeart/2005/8/layout/hierarchy1"/>
    <dgm:cxn modelId="{7838F70B-3F3B-4B4D-B17B-13460F204B74}" type="presOf" srcId="{800A594A-C63A-435C-95B4-63A004C30B2F}" destId="{6583993E-5744-45E6-8929-B500FFA4B26B}" srcOrd="0" destOrd="0" presId="urn:microsoft.com/office/officeart/2005/8/layout/hierarchy1"/>
    <dgm:cxn modelId="{0DBD6234-7348-4CED-9B0E-CC7DCA20AD04}" type="presOf" srcId="{CB482526-F146-4935-BA00-3BF63A5667EA}" destId="{103B3A9A-A3DC-484D-AF80-6AC588F0AD85}" srcOrd="0" destOrd="0" presId="urn:microsoft.com/office/officeart/2005/8/layout/hierarchy1"/>
    <dgm:cxn modelId="{1873F68A-AD8A-459E-9C18-3A14E7644251}" type="presOf" srcId="{4C854C62-2079-4B5A-915E-D5036A3F9EAA}" destId="{2964905B-EB4A-414E-AD09-62FEF9CC08CB}" srcOrd="0" destOrd="0" presId="urn:microsoft.com/office/officeart/2005/8/layout/hierarchy1"/>
    <dgm:cxn modelId="{D4EA409D-DC13-4821-8790-5F2529C2FEB8}" type="presOf" srcId="{3E1CB3D6-2EC2-4325-AC83-D2B957460A73}" destId="{B4DCD60B-225F-4838-910E-2250ED5916C0}" srcOrd="0" destOrd="0" presId="urn:microsoft.com/office/officeart/2005/8/layout/hierarchy1"/>
    <dgm:cxn modelId="{C2F82BEB-5F59-4693-BF5A-45A326A88E51}" type="presOf" srcId="{6EE89C84-C379-4875-AF32-83B0C7C0163B}" destId="{479BD9BF-716E-4291-8536-11E26B0326AB}" srcOrd="0" destOrd="0" presId="urn:microsoft.com/office/officeart/2005/8/layout/hierarchy1"/>
    <dgm:cxn modelId="{D85A446D-332C-4B7A-9476-6C05B7031A8C}" type="presOf" srcId="{178DFA98-CD8F-46F5-99FE-FB5908799154}" destId="{7EF68169-11FF-462C-B294-4BEBB2C359BF}" srcOrd="0" destOrd="0" presId="urn:microsoft.com/office/officeart/2005/8/layout/hierarchy1"/>
    <dgm:cxn modelId="{756AAC25-D18B-488F-89D3-67C0A043CDA5}" type="presOf" srcId="{9F7A4DA5-5319-4712-80DB-2F6C95543CA8}" destId="{16153671-E208-4D2B-97B5-3652E3CFA5D1}" srcOrd="0" destOrd="0" presId="urn:microsoft.com/office/officeart/2005/8/layout/hierarchy1"/>
    <dgm:cxn modelId="{63AAC4FC-B5FB-4FC5-8256-324D3F0CA659}" srcId="{C8A99AAD-13F3-4D12-925E-EF4B2876913B}" destId="{A55AB283-49B0-427A-AD6F-A5EFF9DA8013}" srcOrd="0" destOrd="0" parTransId="{D0F2ADD9-6572-422F-91EC-8402F1ACEA5A}" sibTransId="{0050C791-174E-411D-8FFC-7EDAD2A03DA1}"/>
    <dgm:cxn modelId="{FBABB3EF-F755-4068-9214-C1759CFEDF68}" type="presOf" srcId="{A4EED8B8-716D-438C-99D1-700D252E371E}" destId="{5C047923-8007-4ABD-86C9-B8A15BF512A3}" srcOrd="0" destOrd="0" presId="urn:microsoft.com/office/officeart/2005/8/layout/hierarchy1"/>
    <dgm:cxn modelId="{257CB5F8-CA85-472D-8A1C-871043D22389}" srcId="{6FA53111-6CC5-425B-8B91-BEBD61F70857}" destId="{A4EED8B8-716D-438C-99D1-700D252E371E}" srcOrd="2" destOrd="0" parTransId="{174B0755-6847-4A6F-8FC3-A86F815D76AD}" sibTransId="{25A34F43-C48E-472C-9FAB-A5E2214B21FF}"/>
    <dgm:cxn modelId="{25AF66C8-E25B-467D-A15A-19DB6E8A72E0}" srcId="{54C6E0BC-8577-43B9-B397-1B812F769F77}" destId="{3B0CFB5B-0346-46ED-B345-44D4B3E9153A}" srcOrd="5" destOrd="0" parTransId="{5077514D-CDBE-4CBF-B452-CAC554A8B959}" sibTransId="{5F46F46E-9E29-41F0-BEB4-539A5EC4280E}"/>
    <dgm:cxn modelId="{D6FBB86F-2D47-4C05-86F5-A19678DE00C2}" srcId="{54C6E0BC-8577-43B9-B397-1B812F769F77}" destId="{4C854C62-2079-4B5A-915E-D5036A3F9EAA}" srcOrd="3" destOrd="0" parTransId="{3047F8C7-CF0B-406A-96F2-BBFB7DFBA2F3}" sibTransId="{937A5FE5-3546-455E-9B61-DECF9152AF41}"/>
    <dgm:cxn modelId="{DCE68CD7-3103-4274-8003-C7813511EA41}" type="presOf" srcId="{86E10B4F-716D-46EE-8A89-D83CAA0EE6F6}" destId="{7E9B1469-C4D5-43AE-BEB4-14C05CC8831D}" srcOrd="0" destOrd="0" presId="urn:microsoft.com/office/officeart/2005/8/layout/hierarchy1"/>
    <dgm:cxn modelId="{C0F761AB-CBA2-4532-8656-6A65CCB483DC}" srcId="{1CB5DAF0-1F32-4679-8E8B-264F256FCE7A}" destId="{54C6E0BC-8577-43B9-B397-1B812F769F77}" srcOrd="0" destOrd="0" parTransId="{0E2D6A2D-088C-4A65-81B2-81DDAC3805F8}" sibTransId="{5615B0FE-0A56-4D04-A14D-D1437A4D110D}"/>
    <dgm:cxn modelId="{EB14C638-ACB0-4D83-9CF9-95FA37511170}" type="presOf" srcId="{94F26DB4-7249-4D6E-A4A6-FE0238B51EF0}" destId="{A384DE8E-264B-4FB7-B5F1-E8F75057F68B}" srcOrd="0" destOrd="0" presId="urn:microsoft.com/office/officeart/2005/8/layout/hierarchy1"/>
    <dgm:cxn modelId="{25803E46-5B98-4CFE-8F06-8E6176F0D5C4}" srcId="{4C854C62-2079-4B5A-915E-D5036A3F9EAA}" destId="{C8A99AAD-13F3-4D12-925E-EF4B2876913B}" srcOrd="0" destOrd="0" parTransId="{8254FF85-A690-47DF-8E1E-FB06FAA98A04}" sibTransId="{965968C6-AFB9-4F43-BD42-3D1C78EA82EC}"/>
    <dgm:cxn modelId="{ABEDC9D6-211D-4EA7-982A-47752B1ECC4D}" type="presOf" srcId="{CD8201EF-8410-494B-83E8-FEAA469CD976}" destId="{7C966534-FA25-4A2A-B5CE-04ABD9CE1FEE}" srcOrd="0" destOrd="0" presId="urn:microsoft.com/office/officeart/2005/8/layout/hierarchy1"/>
    <dgm:cxn modelId="{FADBAA61-24E8-4771-83FB-A308B33DF494}" type="presOf" srcId="{3E2FBC57-6526-4774-A76B-59E047B252F9}" destId="{A1614158-20A1-4180-A0E9-359A493E2D06}" srcOrd="0" destOrd="0" presId="urn:microsoft.com/office/officeart/2005/8/layout/hierarchy1"/>
    <dgm:cxn modelId="{54BF4C26-5189-44F1-9223-7322A1089D34}" srcId="{54C6E0BC-8577-43B9-B397-1B812F769F77}" destId="{800A594A-C63A-435C-95B4-63A004C30B2F}" srcOrd="0" destOrd="0" parTransId="{F14DFE69-DC20-449F-B881-D89024B882DD}" sibTransId="{AC4FF082-839B-441D-ACF0-10E3ADCA5D88}"/>
    <dgm:cxn modelId="{E15E2569-3420-439C-90C8-5352949CE045}" srcId="{CB482526-F146-4935-BA00-3BF63A5667EA}" destId="{6EE89C84-C379-4875-AF32-83B0C7C0163B}" srcOrd="0" destOrd="0" parTransId="{543405F3-0C89-4A92-8F89-1F584DA62F06}" sibTransId="{7DAFD918-1E83-4EF7-B886-C9DBB3E76747}"/>
    <dgm:cxn modelId="{989F9BB9-AA75-4E5A-ACDE-AF97CE836DA8}" srcId="{54C6E0BC-8577-43B9-B397-1B812F769F77}" destId="{CD8201EF-8410-494B-83E8-FEAA469CD976}" srcOrd="6" destOrd="0" parTransId="{CB8EFD53-4545-4798-9D44-4B9B5D23A76A}" sibTransId="{2D10308C-7301-40F8-B112-4D380B2A864C}"/>
    <dgm:cxn modelId="{7C54B9B9-915F-4578-B7F9-E7390E3C62CB}" type="presOf" srcId="{1CB5DAF0-1F32-4679-8E8B-264F256FCE7A}" destId="{AD6E9041-E656-4624-BF1D-D989F82B33B3}" srcOrd="0" destOrd="0" presId="urn:microsoft.com/office/officeart/2005/8/layout/hierarchy1"/>
    <dgm:cxn modelId="{234CF75A-5748-4E7F-8E45-7EC297CFBD87}" type="presOf" srcId="{174B0755-6847-4A6F-8FC3-A86F815D76AD}" destId="{C291EBD9-34BC-493B-B4BA-B741BEF0F867}" srcOrd="0" destOrd="0" presId="urn:microsoft.com/office/officeart/2005/8/layout/hierarchy1"/>
    <dgm:cxn modelId="{A68FE3A3-DC5C-4062-BD6D-829B7853594B}" type="presOf" srcId="{E39FBB1B-C8FA-46DD-8720-BEA3E2F4EBF3}" destId="{B17B24BA-6E1C-41FD-A6C6-ECBDE6529658}" srcOrd="0" destOrd="0" presId="urn:microsoft.com/office/officeart/2005/8/layout/hierarchy1"/>
    <dgm:cxn modelId="{54A35F2C-43D9-4C85-A7AC-9ECEFA2F9F34}" srcId="{B03F742E-9A37-441F-9A82-F9EC98FF6669}" destId="{E39FBB1B-C8FA-46DD-8720-BEA3E2F4EBF3}" srcOrd="0" destOrd="0" parTransId="{86E10B4F-716D-46EE-8A89-D83CAA0EE6F6}" sibTransId="{C5300A26-75C4-43A9-82FA-B3F137CDB352}"/>
    <dgm:cxn modelId="{01D70E26-6133-4576-A039-6497EC150F08}" srcId="{54C6E0BC-8577-43B9-B397-1B812F769F77}" destId="{6FA53111-6CC5-425B-8B91-BEBD61F70857}" srcOrd="1" destOrd="0" parTransId="{C43CEABF-52DF-4210-8CA3-209B9A08FA82}" sibTransId="{E24F9EEF-26AA-46D4-88C3-08082D9B974F}"/>
    <dgm:cxn modelId="{93ACFD34-D701-4DF5-8E5B-C9C677D20037}" type="presOf" srcId="{D0F2ADD9-6572-422F-91EC-8402F1ACEA5A}" destId="{70720F15-5C01-4798-8987-3B933C1384F1}" srcOrd="0" destOrd="0" presId="urn:microsoft.com/office/officeart/2005/8/layout/hierarchy1"/>
    <dgm:cxn modelId="{D4534D1D-17F9-4708-A52F-67988CA0E7EA}" srcId="{54C6E0BC-8577-43B9-B397-1B812F769F77}" destId="{C0E2F0FC-2293-4FF5-B1D0-AA3E817AB72C}" srcOrd="2" destOrd="0" parTransId="{28C39757-4CF1-48C9-97D2-8ADA8744E999}" sibTransId="{D4C94F91-C791-4F66-BCD6-747661A5546D}"/>
    <dgm:cxn modelId="{ED40C670-DE78-4EB6-A693-39A20465D4E2}" type="presOf" srcId="{A55AB283-49B0-427A-AD6F-A5EFF9DA8013}" destId="{14AF3726-4821-4345-BB4B-2514E8284ECD}" srcOrd="0" destOrd="0" presId="urn:microsoft.com/office/officeart/2005/8/layout/hierarchy1"/>
    <dgm:cxn modelId="{A270F12B-CA16-4D8A-830C-ED7DC578A184}" type="presOf" srcId="{5077514D-CDBE-4CBF-B452-CAC554A8B959}" destId="{E87FC2A1-EDAB-46D0-B155-197009EE78F4}" srcOrd="0" destOrd="0" presId="urn:microsoft.com/office/officeart/2005/8/layout/hierarchy1"/>
    <dgm:cxn modelId="{9C92978B-E182-4270-BCE3-E0F0AC113957}" srcId="{3B0CFB5B-0346-46ED-B345-44D4B3E9153A}" destId="{56EDEF9C-9F23-4394-861C-F66B73DFCAB2}" srcOrd="0" destOrd="0" parTransId="{A4DB0715-253A-4E99-88A8-EA3A37A5AD8C}" sibTransId="{788A27B7-4205-4894-A403-030A6E8EDE6E}"/>
    <dgm:cxn modelId="{65CFC5EB-834E-4E28-B8ED-A558C3385094}" type="presOf" srcId="{F14DFE69-DC20-449F-B881-D89024B882DD}" destId="{4D947BD9-7280-45A7-93B5-CFDE4ED9DD61}" srcOrd="0" destOrd="0" presId="urn:microsoft.com/office/officeart/2005/8/layout/hierarchy1"/>
    <dgm:cxn modelId="{9B460C07-D86B-4095-9C30-E6C1C01FC328}" type="presOf" srcId="{87C019A4-634D-4DA1-B2AB-349AA9D7EE7D}" destId="{31FB786A-7F07-434B-A397-24350F71DFFC}" srcOrd="0" destOrd="0" presId="urn:microsoft.com/office/officeart/2005/8/layout/hierarchy1"/>
    <dgm:cxn modelId="{EF0334C4-DEED-4FB9-9855-585691A510CB}" type="presOf" srcId="{C0E2F0FC-2293-4FF5-B1D0-AA3E817AB72C}" destId="{71D8E07E-4465-40E5-A6D8-1F7C1602FB19}" srcOrd="0" destOrd="0" presId="urn:microsoft.com/office/officeart/2005/8/layout/hierarchy1"/>
    <dgm:cxn modelId="{E7433F2C-A6FC-479E-AC3D-59B4ABD3FBA5}" type="presOf" srcId="{6FA53111-6CC5-425B-8B91-BEBD61F70857}" destId="{2337A368-D5D6-4B14-A533-D0814205ABEA}" srcOrd="0" destOrd="0" presId="urn:microsoft.com/office/officeart/2005/8/layout/hierarchy1"/>
    <dgm:cxn modelId="{F6A36304-4F61-45BB-AA09-C919B867DC54}" type="presOf" srcId="{A4DB0715-253A-4E99-88A8-EA3A37A5AD8C}" destId="{AF54D627-F8FE-4720-8A7F-BE7CADC01315}" srcOrd="0" destOrd="0" presId="urn:microsoft.com/office/officeart/2005/8/layout/hierarchy1"/>
    <dgm:cxn modelId="{C26B7403-61B1-491F-BF63-DFFAD94B7E56}" type="presOf" srcId="{295DEB5F-BFFE-4A00-9BB2-2B8A211067B8}" destId="{99ECEA30-3EE7-4BC0-85BE-313144D26A7A}" srcOrd="0" destOrd="0" presId="urn:microsoft.com/office/officeart/2005/8/layout/hierarchy1"/>
    <dgm:cxn modelId="{72BABE60-3A43-454E-A40B-CF02F0F07855}" type="presOf" srcId="{52C6BFE7-3F7B-4E6D-BB68-9C543F9FC0B7}" destId="{320D0142-B641-4EA1-9F34-55037A3189EB}" srcOrd="0" destOrd="0" presId="urn:microsoft.com/office/officeart/2005/8/layout/hierarchy1"/>
    <dgm:cxn modelId="{C25734E9-31BC-4010-83AD-250150A0997E}" type="presOf" srcId="{3B0CFB5B-0346-46ED-B345-44D4B3E9153A}" destId="{D110BEDD-CB52-4C7B-BEE8-EE9A2F6F591F}" srcOrd="0" destOrd="0" presId="urn:microsoft.com/office/officeart/2005/8/layout/hierarchy1"/>
    <dgm:cxn modelId="{6502EB16-744F-4CFD-A856-8A18C5FF20F4}" type="presOf" srcId="{CB8EFD53-4545-4798-9D44-4B9B5D23A76A}" destId="{6A38D26F-14A7-4177-896F-CC4034177F69}" srcOrd="0" destOrd="0" presId="urn:microsoft.com/office/officeart/2005/8/layout/hierarchy1"/>
    <dgm:cxn modelId="{321C3522-1800-442F-A0FE-AF3A95616B28}" type="presOf" srcId="{C43CEABF-52DF-4210-8CA3-209B9A08FA82}" destId="{3FDDC12B-3D78-4DBB-8CF1-7C8FB13AA2BB}" srcOrd="0" destOrd="0" presId="urn:microsoft.com/office/officeart/2005/8/layout/hierarchy1"/>
    <dgm:cxn modelId="{E666DAE8-DBEB-40C9-83D8-6D7EB7B180D0}" type="presOf" srcId="{3047F8C7-CF0B-406A-96F2-BBFB7DFBA2F3}" destId="{96A93CEC-4EFF-4D0A-B873-C366ED826033}" srcOrd="0" destOrd="0" presId="urn:microsoft.com/office/officeart/2005/8/layout/hierarchy1"/>
    <dgm:cxn modelId="{FADAA70B-F6FE-4DDA-B7EB-060E322F07F6}" srcId="{CD8201EF-8410-494B-83E8-FEAA469CD976}" destId="{295DEB5F-BFFE-4A00-9BB2-2B8A211067B8}" srcOrd="0" destOrd="0" parTransId="{3E2FBC57-6526-4774-A76B-59E047B252F9}" sibTransId="{F0179B88-676A-4C66-9D38-28A938066359}"/>
    <dgm:cxn modelId="{53ED334C-84F9-40A4-8056-85A297346DD9}" srcId="{C0E2F0FC-2293-4FF5-B1D0-AA3E817AB72C}" destId="{B03F742E-9A37-441F-9A82-F9EC98FF6669}" srcOrd="0" destOrd="0" parTransId="{E5635298-347A-48CC-B331-17C35F7F9CFB}" sibTransId="{06EC3461-3866-4DA9-A662-9DB5135A4371}"/>
    <dgm:cxn modelId="{3DAF3EFD-DFCE-416A-BD72-12B0586A530A}" type="presOf" srcId="{56EDEF9C-9F23-4394-861C-F66B73DFCAB2}" destId="{3BB2A02D-BE96-424B-A062-CD16C9A807C4}" srcOrd="0" destOrd="0" presId="urn:microsoft.com/office/officeart/2005/8/layout/hierarchy1"/>
    <dgm:cxn modelId="{6F23C371-7B94-416B-A0C9-AD1816B1604A}" type="presOf" srcId="{B03F742E-9A37-441F-9A82-F9EC98FF6669}" destId="{E54E86B6-1377-4E24-8C1C-678E9C1064AD}" srcOrd="0" destOrd="0" presId="urn:microsoft.com/office/officeart/2005/8/layout/hierarchy1"/>
    <dgm:cxn modelId="{D034EA06-C80C-4215-A876-B91DD544B938}" type="presOf" srcId="{C8A99AAD-13F3-4D12-925E-EF4B2876913B}" destId="{616E98BA-0523-4D30-A28E-BA8284E31797}" srcOrd="0" destOrd="0" presId="urn:microsoft.com/office/officeart/2005/8/layout/hierarchy1"/>
    <dgm:cxn modelId="{C474E8EE-E833-4287-A7D6-8B441FF205DE}" type="presParOf" srcId="{AD6E9041-E656-4624-BF1D-D989F82B33B3}" destId="{136792F8-D40C-4BFE-A2CB-ABFB3B43B788}" srcOrd="0" destOrd="0" presId="urn:microsoft.com/office/officeart/2005/8/layout/hierarchy1"/>
    <dgm:cxn modelId="{510165E6-18D6-4D0C-BDDC-9ACECCAAE401}" type="presParOf" srcId="{136792F8-D40C-4BFE-A2CB-ABFB3B43B788}" destId="{841E8F46-B593-4EF8-B8B6-AE962AD43863}" srcOrd="0" destOrd="0" presId="urn:microsoft.com/office/officeart/2005/8/layout/hierarchy1"/>
    <dgm:cxn modelId="{ECB98DBC-7538-4C98-AD6C-A551121E7DB5}" type="presParOf" srcId="{841E8F46-B593-4EF8-B8B6-AE962AD43863}" destId="{B10F11E6-FA28-40F4-B44A-619556A0B44D}" srcOrd="0" destOrd="0" presId="urn:microsoft.com/office/officeart/2005/8/layout/hierarchy1"/>
    <dgm:cxn modelId="{39D5C049-1A50-4D3E-9429-CC705740E9C9}" type="presParOf" srcId="{841E8F46-B593-4EF8-B8B6-AE962AD43863}" destId="{FCD9B413-D0D7-4AAE-9B98-5D06D40C9E93}" srcOrd="1" destOrd="0" presId="urn:microsoft.com/office/officeart/2005/8/layout/hierarchy1"/>
    <dgm:cxn modelId="{16AA6CEE-A437-4954-8C32-93B8C59A9467}" type="presParOf" srcId="{136792F8-D40C-4BFE-A2CB-ABFB3B43B788}" destId="{70EA2E0A-BFC3-4C82-896F-44DF5A3F2E36}" srcOrd="1" destOrd="0" presId="urn:microsoft.com/office/officeart/2005/8/layout/hierarchy1"/>
    <dgm:cxn modelId="{A4085ABE-1117-42C8-A4CF-AD4B1E589A62}" type="presParOf" srcId="{70EA2E0A-BFC3-4C82-896F-44DF5A3F2E36}" destId="{4D947BD9-7280-45A7-93B5-CFDE4ED9DD61}" srcOrd="0" destOrd="0" presId="urn:microsoft.com/office/officeart/2005/8/layout/hierarchy1"/>
    <dgm:cxn modelId="{6D1694CC-1BD3-4C9A-BE58-57AD5B3C1998}" type="presParOf" srcId="{70EA2E0A-BFC3-4C82-896F-44DF5A3F2E36}" destId="{95F597CE-D46B-47AF-965A-003D2E277122}" srcOrd="1" destOrd="0" presId="urn:microsoft.com/office/officeart/2005/8/layout/hierarchy1"/>
    <dgm:cxn modelId="{59995835-1574-4350-B90D-8CC113B1C4A0}" type="presParOf" srcId="{95F597CE-D46B-47AF-965A-003D2E277122}" destId="{E08DBDA6-80F2-4A17-B52A-47988C0B388B}" srcOrd="0" destOrd="0" presId="urn:microsoft.com/office/officeart/2005/8/layout/hierarchy1"/>
    <dgm:cxn modelId="{3B81DAD7-6292-4D79-BD7E-29431162754E}" type="presParOf" srcId="{E08DBDA6-80F2-4A17-B52A-47988C0B388B}" destId="{9A2FFA2D-7DFF-4B56-A4CA-9309560E0C27}" srcOrd="0" destOrd="0" presId="urn:microsoft.com/office/officeart/2005/8/layout/hierarchy1"/>
    <dgm:cxn modelId="{E6AA3034-6DDA-4F5F-AE7E-4E85F4806D9A}" type="presParOf" srcId="{E08DBDA6-80F2-4A17-B52A-47988C0B388B}" destId="{6583993E-5744-45E6-8929-B500FFA4B26B}" srcOrd="1" destOrd="0" presId="urn:microsoft.com/office/officeart/2005/8/layout/hierarchy1"/>
    <dgm:cxn modelId="{DC6078BE-039A-49D8-810E-A8D52F250ACD}" type="presParOf" srcId="{95F597CE-D46B-47AF-965A-003D2E277122}" destId="{15366C34-675F-4C57-9082-3E85CD63BE25}" srcOrd="1" destOrd="0" presId="urn:microsoft.com/office/officeart/2005/8/layout/hierarchy1"/>
    <dgm:cxn modelId="{7F876CFC-0923-4D81-8FD7-DBEB58573AE8}" type="presParOf" srcId="{70EA2E0A-BFC3-4C82-896F-44DF5A3F2E36}" destId="{3FDDC12B-3D78-4DBB-8CF1-7C8FB13AA2BB}" srcOrd="2" destOrd="0" presId="urn:microsoft.com/office/officeart/2005/8/layout/hierarchy1"/>
    <dgm:cxn modelId="{F6920162-0176-4FD0-B9BB-FE1EB9150ED5}" type="presParOf" srcId="{70EA2E0A-BFC3-4C82-896F-44DF5A3F2E36}" destId="{F12A9125-4033-4716-8487-5AC68687BF90}" srcOrd="3" destOrd="0" presId="urn:microsoft.com/office/officeart/2005/8/layout/hierarchy1"/>
    <dgm:cxn modelId="{FFFDEDC3-5559-455B-9BD4-1CF444CA5D55}" type="presParOf" srcId="{F12A9125-4033-4716-8487-5AC68687BF90}" destId="{F6AA3A71-56B4-416D-9EF8-8FD9C5BEFB5F}" srcOrd="0" destOrd="0" presId="urn:microsoft.com/office/officeart/2005/8/layout/hierarchy1"/>
    <dgm:cxn modelId="{61F4C68B-5149-4EA7-8995-46CDC74F8080}" type="presParOf" srcId="{F6AA3A71-56B4-416D-9EF8-8FD9C5BEFB5F}" destId="{369973E5-8B9F-45E3-B525-B288F6EBFF7E}" srcOrd="0" destOrd="0" presId="urn:microsoft.com/office/officeart/2005/8/layout/hierarchy1"/>
    <dgm:cxn modelId="{26F7D74D-429F-411A-9798-FDFD1BB09EA7}" type="presParOf" srcId="{F6AA3A71-56B4-416D-9EF8-8FD9C5BEFB5F}" destId="{2337A368-D5D6-4B14-A533-D0814205ABEA}" srcOrd="1" destOrd="0" presId="urn:microsoft.com/office/officeart/2005/8/layout/hierarchy1"/>
    <dgm:cxn modelId="{00E38916-AD2B-45CD-912E-8ABC97B1BCBB}" type="presParOf" srcId="{F12A9125-4033-4716-8487-5AC68687BF90}" destId="{83AE4E65-FEC7-456E-8813-17D685797385}" srcOrd="1" destOrd="0" presId="urn:microsoft.com/office/officeart/2005/8/layout/hierarchy1"/>
    <dgm:cxn modelId="{EA807858-1165-43B8-9ED0-EB788F082936}" type="presParOf" srcId="{83AE4E65-FEC7-456E-8813-17D685797385}" destId="{4EDB1596-326C-4706-A122-F8813ABBBEC4}" srcOrd="0" destOrd="0" presId="urn:microsoft.com/office/officeart/2005/8/layout/hierarchy1"/>
    <dgm:cxn modelId="{43587897-DC64-45E8-BAF3-28B49ECBBA23}" type="presParOf" srcId="{83AE4E65-FEC7-456E-8813-17D685797385}" destId="{7A6BE5C4-DE71-421B-BB4B-E36E1149DCC6}" srcOrd="1" destOrd="0" presId="urn:microsoft.com/office/officeart/2005/8/layout/hierarchy1"/>
    <dgm:cxn modelId="{C1EB9699-116A-48E2-9797-B197681CE091}" type="presParOf" srcId="{7A6BE5C4-DE71-421B-BB4B-E36E1149DCC6}" destId="{47195DCE-F105-4E0A-86CF-C81D8037BAE2}" srcOrd="0" destOrd="0" presId="urn:microsoft.com/office/officeart/2005/8/layout/hierarchy1"/>
    <dgm:cxn modelId="{3568DD47-E384-4E6C-9E4C-312178FB4A27}" type="presParOf" srcId="{47195DCE-F105-4E0A-86CF-C81D8037BAE2}" destId="{F4E6268E-5B1C-4EFE-8B04-BEB1E56A40EF}" srcOrd="0" destOrd="0" presId="urn:microsoft.com/office/officeart/2005/8/layout/hierarchy1"/>
    <dgm:cxn modelId="{C2069AF1-BE60-4DE0-B8BC-7EF893798E02}" type="presParOf" srcId="{47195DCE-F105-4E0A-86CF-C81D8037BAE2}" destId="{B4DCD60B-225F-4838-910E-2250ED5916C0}" srcOrd="1" destOrd="0" presId="urn:microsoft.com/office/officeart/2005/8/layout/hierarchy1"/>
    <dgm:cxn modelId="{93FB4990-CAAC-4465-88B7-FC9B8967E3C9}" type="presParOf" srcId="{7A6BE5C4-DE71-421B-BB4B-E36E1149DCC6}" destId="{76D9B45F-29CD-4643-B045-26B12D2DE0F1}" srcOrd="1" destOrd="0" presId="urn:microsoft.com/office/officeart/2005/8/layout/hierarchy1"/>
    <dgm:cxn modelId="{05FF7552-BC95-4E61-BE9E-5984637F292D}" type="presParOf" srcId="{83AE4E65-FEC7-456E-8813-17D685797385}" destId="{7EF68169-11FF-462C-B294-4BEBB2C359BF}" srcOrd="2" destOrd="0" presId="urn:microsoft.com/office/officeart/2005/8/layout/hierarchy1"/>
    <dgm:cxn modelId="{19743CD0-5F25-45EA-9FDF-F201C074DE54}" type="presParOf" srcId="{83AE4E65-FEC7-456E-8813-17D685797385}" destId="{A559016B-B776-4CF7-9564-9D0062B75FD4}" srcOrd="3" destOrd="0" presId="urn:microsoft.com/office/officeart/2005/8/layout/hierarchy1"/>
    <dgm:cxn modelId="{E7AB1812-9A4B-4F2D-8A7F-D8C9DF83AFA3}" type="presParOf" srcId="{A559016B-B776-4CF7-9564-9D0062B75FD4}" destId="{F62DB7F7-3AC6-4676-9D87-5F529890FBFA}" srcOrd="0" destOrd="0" presId="urn:microsoft.com/office/officeart/2005/8/layout/hierarchy1"/>
    <dgm:cxn modelId="{9B90C580-6863-432B-BB80-E5D297518DDA}" type="presParOf" srcId="{F62DB7F7-3AC6-4676-9D87-5F529890FBFA}" destId="{C1B0F092-8E64-4AD4-A3A6-4F3BEF81691D}" srcOrd="0" destOrd="0" presId="urn:microsoft.com/office/officeart/2005/8/layout/hierarchy1"/>
    <dgm:cxn modelId="{01C7F67A-CFD6-423C-94BF-A36FD1A24058}" type="presParOf" srcId="{F62DB7F7-3AC6-4676-9D87-5F529890FBFA}" destId="{16153671-E208-4D2B-97B5-3652E3CFA5D1}" srcOrd="1" destOrd="0" presId="urn:microsoft.com/office/officeart/2005/8/layout/hierarchy1"/>
    <dgm:cxn modelId="{A2591B90-D835-48EF-B1F4-BFC906285D89}" type="presParOf" srcId="{A559016B-B776-4CF7-9564-9D0062B75FD4}" destId="{C0F14912-451B-4FB4-A279-FD84171A14E4}" srcOrd="1" destOrd="0" presId="urn:microsoft.com/office/officeart/2005/8/layout/hierarchy1"/>
    <dgm:cxn modelId="{33A578DE-FC47-4382-B5C5-872FB642A1B5}" type="presParOf" srcId="{83AE4E65-FEC7-456E-8813-17D685797385}" destId="{C291EBD9-34BC-493B-B4BA-B741BEF0F867}" srcOrd="4" destOrd="0" presId="urn:microsoft.com/office/officeart/2005/8/layout/hierarchy1"/>
    <dgm:cxn modelId="{88C40E44-D2CC-4B0A-85C7-207E536B60A7}" type="presParOf" srcId="{83AE4E65-FEC7-456E-8813-17D685797385}" destId="{B0A98C2D-B2D1-4A26-9482-9C75BCBA66F3}" srcOrd="5" destOrd="0" presId="urn:microsoft.com/office/officeart/2005/8/layout/hierarchy1"/>
    <dgm:cxn modelId="{0B0E1918-E781-4ECB-BDDE-8DB282217DA7}" type="presParOf" srcId="{B0A98C2D-B2D1-4A26-9482-9C75BCBA66F3}" destId="{93878162-6775-44C2-81C7-14B699B20150}" srcOrd="0" destOrd="0" presId="urn:microsoft.com/office/officeart/2005/8/layout/hierarchy1"/>
    <dgm:cxn modelId="{5F8CD2D5-5287-4E93-BEE0-ACD0C39F40C7}" type="presParOf" srcId="{93878162-6775-44C2-81C7-14B699B20150}" destId="{45DD80D3-88FF-41CC-BCBE-4E19F54BCF2E}" srcOrd="0" destOrd="0" presId="urn:microsoft.com/office/officeart/2005/8/layout/hierarchy1"/>
    <dgm:cxn modelId="{E16D6E9B-E97B-4A02-94A9-6AD95C4B540A}" type="presParOf" srcId="{93878162-6775-44C2-81C7-14B699B20150}" destId="{5C047923-8007-4ABD-86C9-B8A15BF512A3}" srcOrd="1" destOrd="0" presId="urn:microsoft.com/office/officeart/2005/8/layout/hierarchy1"/>
    <dgm:cxn modelId="{B33F9E72-AA3D-44DD-8CB2-628722451564}" type="presParOf" srcId="{B0A98C2D-B2D1-4A26-9482-9C75BCBA66F3}" destId="{5D8F6A9E-F9EE-40F1-AD7D-5B8BA00C86F8}" srcOrd="1" destOrd="0" presId="urn:microsoft.com/office/officeart/2005/8/layout/hierarchy1"/>
    <dgm:cxn modelId="{DC61683C-E937-4506-8382-180B0243F7EF}" type="presParOf" srcId="{70EA2E0A-BFC3-4C82-896F-44DF5A3F2E36}" destId="{D4E661C0-32A4-4658-9F89-631DE0F60A74}" srcOrd="4" destOrd="0" presId="urn:microsoft.com/office/officeart/2005/8/layout/hierarchy1"/>
    <dgm:cxn modelId="{BF27DEB2-DECC-44CC-88BD-76B01852B6C8}" type="presParOf" srcId="{70EA2E0A-BFC3-4C82-896F-44DF5A3F2E36}" destId="{EE61BC33-95F8-4406-8C57-6BD8697D09E1}" srcOrd="5" destOrd="0" presId="urn:microsoft.com/office/officeart/2005/8/layout/hierarchy1"/>
    <dgm:cxn modelId="{0B1E10D1-D853-4AAB-BE6D-BC752E9CA2DB}" type="presParOf" srcId="{EE61BC33-95F8-4406-8C57-6BD8697D09E1}" destId="{D6C93654-ED5A-4413-8063-50FD21ABED1B}" srcOrd="0" destOrd="0" presId="urn:microsoft.com/office/officeart/2005/8/layout/hierarchy1"/>
    <dgm:cxn modelId="{8A16A49E-57F0-40AE-BD2E-D92C7B255BFB}" type="presParOf" srcId="{D6C93654-ED5A-4413-8063-50FD21ABED1B}" destId="{CFEEC39C-9568-467E-B6C0-195F7B3775FD}" srcOrd="0" destOrd="0" presId="urn:microsoft.com/office/officeart/2005/8/layout/hierarchy1"/>
    <dgm:cxn modelId="{141EE21D-693A-4DB7-9533-237F2EB8118E}" type="presParOf" srcId="{D6C93654-ED5A-4413-8063-50FD21ABED1B}" destId="{71D8E07E-4465-40E5-A6D8-1F7C1602FB19}" srcOrd="1" destOrd="0" presId="urn:microsoft.com/office/officeart/2005/8/layout/hierarchy1"/>
    <dgm:cxn modelId="{2FE29245-B0D7-4E70-AC12-EAE5083B3B6F}" type="presParOf" srcId="{EE61BC33-95F8-4406-8C57-6BD8697D09E1}" destId="{75402861-EDB9-40C0-9668-1A46C886B7EE}" srcOrd="1" destOrd="0" presId="urn:microsoft.com/office/officeart/2005/8/layout/hierarchy1"/>
    <dgm:cxn modelId="{766A9201-0025-49FD-93C9-B5EAA51040C2}" type="presParOf" srcId="{75402861-EDB9-40C0-9668-1A46C886B7EE}" destId="{51874907-4804-4059-8D4A-267DE620FA1E}" srcOrd="0" destOrd="0" presId="urn:microsoft.com/office/officeart/2005/8/layout/hierarchy1"/>
    <dgm:cxn modelId="{1282166F-5ACD-43A3-AA41-5DB4F51FDAA1}" type="presParOf" srcId="{75402861-EDB9-40C0-9668-1A46C886B7EE}" destId="{6C554A9C-FC2A-4F8D-A75C-2DF20363E97C}" srcOrd="1" destOrd="0" presId="urn:microsoft.com/office/officeart/2005/8/layout/hierarchy1"/>
    <dgm:cxn modelId="{544AFA2F-90A3-41B5-8AEA-905DB0A8A8F0}" type="presParOf" srcId="{6C554A9C-FC2A-4F8D-A75C-2DF20363E97C}" destId="{5328A31C-A6BD-425D-A07F-16829F6F2608}" srcOrd="0" destOrd="0" presId="urn:microsoft.com/office/officeart/2005/8/layout/hierarchy1"/>
    <dgm:cxn modelId="{27897342-9B89-4839-BC38-CBA4D222B4F0}" type="presParOf" srcId="{5328A31C-A6BD-425D-A07F-16829F6F2608}" destId="{F9D2B6A3-4915-44A2-B287-EFB344DC0092}" srcOrd="0" destOrd="0" presId="urn:microsoft.com/office/officeart/2005/8/layout/hierarchy1"/>
    <dgm:cxn modelId="{0295525E-02B5-47CB-87B5-0610D65472E0}" type="presParOf" srcId="{5328A31C-A6BD-425D-A07F-16829F6F2608}" destId="{E54E86B6-1377-4E24-8C1C-678E9C1064AD}" srcOrd="1" destOrd="0" presId="urn:microsoft.com/office/officeart/2005/8/layout/hierarchy1"/>
    <dgm:cxn modelId="{30318D58-63F0-497D-90F2-DFF173248A5C}" type="presParOf" srcId="{6C554A9C-FC2A-4F8D-A75C-2DF20363E97C}" destId="{225AB68E-EFAC-4196-B205-FEA92E7730A1}" srcOrd="1" destOrd="0" presId="urn:microsoft.com/office/officeart/2005/8/layout/hierarchy1"/>
    <dgm:cxn modelId="{24B056BE-76AB-4761-B9D5-B2172FF01C11}" type="presParOf" srcId="{225AB68E-EFAC-4196-B205-FEA92E7730A1}" destId="{7E9B1469-C4D5-43AE-BEB4-14C05CC8831D}" srcOrd="0" destOrd="0" presId="urn:microsoft.com/office/officeart/2005/8/layout/hierarchy1"/>
    <dgm:cxn modelId="{59E1EBFC-64C3-4A87-AFE2-5E574ABF4036}" type="presParOf" srcId="{225AB68E-EFAC-4196-B205-FEA92E7730A1}" destId="{D5EC82C4-34AA-4A98-8606-14B8BF0C1CE6}" srcOrd="1" destOrd="0" presId="urn:microsoft.com/office/officeart/2005/8/layout/hierarchy1"/>
    <dgm:cxn modelId="{83AE4931-FC79-462D-93D4-3DEC877294B9}" type="presParOf" srcId="{D5EC82C4-34AA-4A98-8606-14B8BF0C1CE6}" destId="{874ACB66-DDE9-4DA4-B388-5B1F75CB41E5}" srcOrd="0" destOrd="0" presId="urn:microsoft.com/office/officeart/2005/8/layout/hierarchy1"/>
    <dgm:cxn modelId="{39669394-2704-41B4-A045-43731A7D57D7}" type="presParOf" srcId="{874ACB66-DDE9-4DA4-B388-5B1F75CB41E5}" destId="{4FA76095-8333-4412-BD4D-3C100BC35210}" srcOrd="0" destOrd="0" presId="urn:microsoft.com/office/officeart/2005/8/layout/hierarchy1"/>
    <dgm:cxn modelId="{1CA14A05-F05A-4E7D-9707-1515980C72A4}" type="presParOf" srcId="{874ACB66-DDE9-4DA4-B388-5B1F75CB41E5}" destId="{B17B24BA-6E1C-41FD-A6C6-ECBDE6529658}" srcOrd="1" destOrd="0" presId="urn:microsoft.com/office/officeart/2005/8/layout/hierarchy1"/>
    <dgm:cxn modelId="{A4F3A6C6-45CB-43CD-9C73-9657217351E9}" type="presParOf" srcId="{D5EC82C4-34AA-4A98-8606-14B8BF0C1CE6}" destId="{91ABC686-8EB6-4D2A-9E44-4E7B376B6F68}" srcOrd="1" destOrd="0" presId="urn:microsoft.com/office/officeart/2005/8/layout/hierarchy1"/>
    <dgm:cxn modelId="{2D0C017F-76BD-496A-B73D-A89DB16C19D9}" type="presParOf" srcId="{70EA2E0A-BFC3-4C82-896F-44DF5A3F2E36}" destId="{96A93CEC-4EFF-4D0A-B873-C366ED826033}" srcOrd="6" destOrd="0" presId="urn:microsoft.com/office/officeart/2005/8/layout/hierarchy1"/>
    <dgm:cxn modelId="{FDF57D5F-FDA8-4DFC-8891-80C94E238C21}" type="presParOf" srcId="{70EA2E0A-BFC3-4C82-896F-44DF5A3F2E36}" destId="{5DD87EF1-D68F-40D5-A25D-F409E5BC95D8}" srcOrd="7" destOrd="0" presId="urn:microsoft.com/office/officeart/2005/8/layout/hierarchy1"/>
    <dgm:cxn modelId="{83677F82-0CD2-46E3-AD78-C695FF6EE9EF}" type="presParOf" srcId="{5DD87EF1-D68F-40D5-A25D-F409E5BC95D8}" destId="{658BD235-1E7C-48C5-8D95-2059851F6975}" srcOrd="0" destOrd="0" presId="urn:microsoft.com/office/officeart/2005/8/layout/hierarchy1"/>
    <dgm:cxn modelId="{D7413FA9-C8D0-47C2-8E6D-90928FB50AAC}" type="presParOf" srcId="{658BD235-1E7C-48C5-8D95-2059851F6975}" destId="{DEC1CE93-A932-4B81-ABEA-509E224B17C0}" srcOrd="0" destOrd="0" presId="urn:microsoft.com/office/officeart/2005/8/layout/hierarchy1"/>
    <dgm:cxn modelId="{216BFED1-2739-44D4-8E98-544B39E80B89}" type="presParOf" srcId="{658BD235-1E7C-48C5-8D95-2059851F6975}" destId="{2964905B-EB4A-414E-AD09-62FEF9CC08CB}" srcOrd="1" destOrd="0" presId="urn:microsoft.com/office/officeart/2005/8/layout/hierarchy1"/>
    <dgm:cxn modelId="{68A435E3-7A4F-49CB-A77A-B2455F77F095}" type="presParOf" srcId="{5DD87EF1-D68F-40D5-A25D-F409E5BC95D8}" destId="{E6B16109-8D7D-4E03-A8DD-570CE5A285E2}" srcOrd="1" destOrd="0" presId="urn:microsoft.com/office/officeart/2005/8/layout/hierarchy1"/>
    <dgm:cxn modelId="{CF478F3F-603D-49A5-84C2-F7BAFF684AC5}" type="presParOf" srcId="{E6B16109-8D7D-4E03-A8DD-570CE5A285E2}" destId="{E15A6B19-9CA8-4DD7-8D25-4CFFD9931C2A}" srcOrd="0" destOrd="0" presId="urn:microsoft.com/office/officeart/2005/8/layout/hierarchy1"/>
    <dgm:cxn modelId="{951ABC1C-446A-49E2-9FD8-D75F9642B2E2}" type="presParOf" srcId="{E6B16109-8D7D-4E03-A8DD-570CE5A285E2}" destId="{C6D553EE-C1D2-43D9-B296-D55CA987F417}" srcOrd="1" destOrd="0" presId="urn:microsoft.com/office/officeart/2005/8/layout/hierarchy1"/>
    <dgm:cxn modelId="{C893089D-CC78-4655-A93A-04BD9EAB106F}" type="presParOf" srcId="{C6D553EE-C1D2-43D9-B296-D55CA987F417}" destId="{B88BA784-A704-4C2D-A236-2C5BB248AFA2}" srcOrd="0" destOrd="0" presId="urn:microsoft.com/office/officeart/2005/8/layout/hierarchy1"/>
    <dgm:cxn modelId="{DDC04004-D499-4E7B-8764-1A158341EB7A}" type="presParOf" srcId="{B88BA784-A704-4C2D-A236-2C5BB248AFA2}" destId="{5F231AF0-3907-4AAB-8ED2-6E7B785B0BA9}" srcOrd="0" destOrd="0" presId="urn:microsoft.com/office/officeart/2005/8/layout/hierarchy1"/>
    <dgm:cxn modelId="{074EEF23-3A94-4928-B06B-0C9747FF9114}" type="presParOf" srcId="{B88BA784-A704-4C2D-A236-2C5BB248AFA2}" destId="{616E98BA-0523-4D30-A28E-BA8284E31797}" srcOrd="1" destOrd="0" presId="urn:microsoft.com/office/officeart/2005/8/layout/hierarchy1"/>
    <dgm:cxn modelId="{51E9797B-D572-4FEB-9983-0FFCA38FF075}" type="presParOf" srcId="{C6D553EE-C1D2-43D9-B296-D55CA987F417}" destId="{F7CAB569-541F-4150-805C-B3B575436680}" srcOrd="1" destOrd="0" presId="urn:microsoft.com/office/officeart/2005/8/layout/hierarchy1"/>
    <dgm:cxn modelId="{19A7EF98-35D5-4348-8D2F-5A10FE683073}" type="presParOf" srcId="{F7CAB569-541F-4150-805C-B3B575436680}" destId="{70720F15-5C01-4798-8987-3B933C1384F1}" srcOrd="0" destOrd="0" presId="urn:microsoft.com/office/officeart/2005/8/layout/hierarchy1"/>
    <dgm:cxn modelId="{2945EF7B-8223-4174-954B-3E6DB796F03F}" type="presParOf" srcId="{F7CAB569-541F-4150-805C-B3B575436680}" destId="{84BDF58D-FEAD-4EF5-9020-47BEF9274679}" srcOrd="1" destOrd="0" presId="urn:microsoft.com/office/officeart/2005/8/layout/hierarchy1"/>
    <dgm:cxn modelId="{AE7639E6-96F4-41B9-8916-0A380498ED68}" type="presParOf" srcId="{84BDF58D-FEAD-4EF5-9020-47BEF9274679}" destId="{4D9CD002-3FC9-4888-BBCB-44A94B1B86AE}" srcOrd="0" destOrd="0" presId="urn:microsoft.com/office/officeart/2005/8/layout/hierarchy1"/>
    <dgm:cxn modelId="{C6C26B11-A496-4D8F-BFB9-D308B333D94B}" type="presParOf" srcId="{4D9CD002-3FC9-4888-BBCB-44A94B1B86AE}" destId="{A99DC063-646B-4B16-8B51-22D3C842770B}" srcOrd="0" destOrd="0" presId="urn:microsoft.com/office/officeart/2005/8/layout/hierarchy1"/>
    <dgm:cxn modelId="{D39A4990-C2B2-44E0-9E39-D026C21882ED}" type="presParOf" srcId="{4D9CD002-3FC9-4888-BBCB-44A94B1B86AE}" destId="{14AF3726-4821-4345-BB4B-2514E8284ECD}" srcOrd="1" destOrd="0" presId="urn:microsoft.com/office/officeart/2005/8/layout/hierarchy1"/>
    <dgm:cxn modelId="{5D495E60-932E-4067-8D44-044DFBB78F45}" type="presParOf" srcId="{84BDF58D-FEAD-4EF5-9020-47BEF9274679}" destId="{5D41EB33-3336-4A92-8677-493E78338E71}" srcOrd="1" destOrd="0" presId="urn:microsoft.com/office/officeart/2005/8/layout/hierarchy1"/>
    <dgm:cxn modelId="{80BE3FBA-8457-4A8A-BA8C-9C0BDC9560D2}" type="presParOf" srcId="{70EA2E0A-BFC3-4C82-896F-44DF5A3F2E36}" destId="{31FB786A-7F07-434B-A397-24350F71DFFC}" srcOrd="8" destOrd="0" presId="urn:microsoft.com/office/officeart/2005/8/layout/hierarchy1"/>
    <dgm:cxn modelId="{D11D9BF9-9593-4677-88F1-56E210BB38CE}" type="presParOf" srcId="{70EA2E0A-BFC3-4C82-896F-44DF5A3F2E36}" destId="{F8AC79EA-927A-44B2-BD8F-81FD8B9192B6}" srcOrd="9" destOrd="0" presId="urn:microsoft.com/office/officeart/2005/8/layout/hierarchy1"/>
    <dgm:cxn modelId="{BE7FF714-B5A5-4090-928A-636186DF00CC}" type="presParOf" srcId="{F8AC79EA-927A-44B2-BD8F-81FD8B9192B6}" destId="{5176D787-C303-4AE1-8011-9E003C411776}" srcOrd="0" destOrd="0" presId="urn:microsoft.com/office/officeart/2005/8/layout/hierarchy1"/>
    <dgm:cxn modelId="{C76A2B92-54E7-4080-99CE-E88E70060EBD}" type="presParOf" srcId="{5176D787-C303-4AE1-8011-9E003C411776}" destId="{82E6F573-41BD-431C-9D74-98FBAC21E7B7}" srcOrd="0" destOrd="0" presId="urn:microsoft.com/office/officeart/2005/8/layout/hierarchy1"/>
    <dgm:cxn modelId="{4020AB9E-D92E-483B-AADA-50CFFA5ACF0C}" type="presParOf" srcId="{5176D787-C303-4AE1-8011-9E003C411776}" destId="{103B3A9A-A3DC-484D-AF80-6AC588F0AD85}" srcOrd="1" destOrd="0" presId="urn:microsoft.com/office/officeart/2005/8/layout/hierarchy1"/>
    <dgm:cxn modelId="{4F15EFC6-BB47-45A6-8BE8-A832624DE953}" type="presParOf" srcId="{F8AC79EA-927A-44B2-BD8F-81FD8B9192B6}" destId="{A41C4F9C-4BEE-435E-AC2F-29E6AC2E9CCE}" srcOrd="1" destOrd="0" presId="urn:microsoft.com/office/officeart/2005/8/layout/hierarchy1"/>
    <dgm:cxn modelId="{BD633C9C-A164-4074-BF14-3456306A2E3E}" type="presParOf" srcId="{A41C4F9C-4BEE-435E-AC2F-29E6AC2E9CCE}" destId="{62C5886E-6554-484F-80EA-1CED7257CBA9}" srcOrd="0" destOrd="0" presId="urn:microsoft.com/office/officeart/2005/8/layout/hierarchy1"/>
    <dgm:cxn modelId="{73AEB67B-32B2-46E2-A50E-126AAA1D5D34}" type="presParOf" srcId="{A41C4F9C-4BEE-435E-AC2F-29E6AC2E9CCE}" destId="{97BB62D3-E489-4AB9-9B3C-B0CD2F501250}" srcOrd="1" destOrd="0" presId="urn:microsoft.com/office/officeart/2005/8/layout/hierarchy1"/>
    <dgm:cxn modelId="{13FCBB16-2D78-4E11-B14E-5048C6A1DEF0}" type="presParOf" srcId="{97BB62D3-E489-4AB9-9B3C-B0CD2F501250}" destId="{AE4EA5D3-0C79-4A60-A927-D3C860F06484}" srcOrd="0" destOrd="0" presId="urn:microsoft.com/office/officeart/2005/8/layout/hierarchy1"/>
    <dgm:cxn modelId="{D368CC0A-3C7F-45F6-8118-ED49B81B2FBB}" type="presParOf" srcId="{AE4EA5D3-0C79-4A60-A927-D3C860F06484}" destId="{4607C904-076D-4DBE-994A-10A25036EA78}" srcOrd="0" destOrd="0" presId="urn:microsoft.com/office/officeart/2005/8/layout/hierarchy1"/>
    <dgm:cxn modelId="{2F43E3E1-90BF-4BC7-8C25-222F3BDBC3A6}" type="presParOf" srcId="{AE4EA5D3-0C79-4A60-A927-D3C860F06484}" destId="{479BD9BF-716E-4291-8536-11E26B0326AB}" srcOrd="1" destOrd="0" presId="urn:microsoft.com/office/officeart/2005/8/layout/hierarchy1"/>
    <dgm:cxn modelId="{A6138E13-1E62-4A65-81A2-2055CFE3DF02}" type="presParOf" srcId="{97BB62D3-E489-4AB9-9B3C-B0CD2F501250}" destId="{A1BA3628-18FD-485C-BE60-83E35BF29307}" srcOrd="1" destOrd="0" presId="urn:microsoft.com/office/officeart/2005/8/layout/hierarchy1"/>
    <dgm:cxn modelId="{843B3FC9-5D64-4668-97B7-12D77D5F4DD7}" type="presParOf" srcId="{A1BA3628-18FD-485C-BE60-83E35BF29307}" destId="{A384DE8E-264B-4FB7-B5F1-E8F75057F68B}" srcOrd="0" destOrd="0" presId="urn:microsoft.com/office/officeart/2005/8/layout/hierarchy1"/>
    <dgm:cxn modelId="{67B67FFA-85BE-44F1-B94A-833FED6CB1C6}" type="presParOf" srcId="{A1BA3628-18FD-485C-BE60-83E35BF29307}" destId="{C4693C2B-74FD-4B3D-8FF8-1B4C36C9D261}" srcOrd="1" destOrd="0" presId="urn:microsoft.com/office/officeart/2005/8/layout/hierarchy1"/>
    <dgm:cxn modelId="{184A3238-2CCD-495C-A943-44A7D449366E}" type="presParOf" srcId="{C4693C2B-74FD-4B3D-8FF8-1B4C36C9D261}" destId="{8A6209F2-FC41-41BC-A08B-165E9A17B167}" srcOrd="0" destOrd="0" presId="urn:microsoft.com/office/officeart/2005/8/layout/hierarchy1"/>
    <dgm:cxn modelId="{B214931D-FE7B-43FE-8EDA-A30E215949CC}" type="presParOf" srcId="{8A6209F2-FC41-41BC-A08B-165E9A17B167}" destId="{ED9E3ABD-23E3-4015-82F0-A40E3D7EB73C}" srcOrd="0" destOrd="0" presId="urn:microsoft.com/office/officeart/2005/8/layout/hierarchy1"/>
    <dgm:cxn modelId="{BE58241E-F820-4453-A05D-046C3AE01B15}" type="presParOf" srcId="{8A6209F2-FC41-41BC-A08B-165E9A17B167}" destId="{320D0142-B641-4EA1-9F34-55037A3189EB}" srcOrd="1" destOrd="0" presId="urn:microsoft.com/office/officeart/2005/8/layout/hierarchy1"/>
    <dgm:cxn modelId="{6661F6A1-B098-47DB-9852-8FEF81FC6221}" type="presParOf" srcId="{C4693C2B-74FD-4B3D-8FF8-1B4C36C9D261}" destId="{4B593ABE-881C-441C-A7E9-CB1AAE7D6C15}" srcOrd="1" destOrd="0" presId="urn:microsoft.com/office/officeart/2005/8/layout/hierarchy1"/>
    <dgm:cxn modelId="{E7754B60-DB8C-41BF-9FBC-32DF0BC16773}" type="presParOf" srcId="{70EA2E0A-BFC3-4C82-896F-44DF5A3F2E36}" destId="{E87FC2A1-EDAB-46D0-B155-197009EE78F4}" srcOrd="10" destOrd="0" presId="urn:microsoft.com/office/officeart/2005/8/layout/hierarchy1"/>
    <dgm:cxn modelId="{B4D6E1FD-BBE0-4C98-871A-08F210A4C6C1}" type="presParOf" srcId="{70EA2E0A-BFC3-4C82-896F-44DF5A3F2E36}" destId="{7C8316CF-4003-4571-B3CC-DB7E7F610B04}" srcOrd="11" destOrd="0" presId="urn:microsoft.com/office/officeart/2005/8/layout/hierarchy1"/>
    <dgm:cxn modelId="{8F086AF5-3483-4660-AD6F-42FAF11F0C7C}" type="presParOf" srcId="{7C8316CF-4003-4571-B3CC-DB7E7F610B04}" destId="{C4CC547F-7C46-417E-9843-ED05CA196AC2}" srcOrd="0" destOrd="0" presId="urn:microsoft.com/office/officeart/2005/8/layout/hierarchy1"/>
    <dgm:cxn modelId="{7200AAD8-39C2-4584-9F03-2B4FEEEAAC5F}" type="presParOf" srcId="{C4CC547F-7C46-417E-9843-ED05CA196AC2}" destId="{41900620-DB35-4A0D-9BC3-15CCADED865E}" srcOrd="0" destOrd="0" presId="urn:microsoft.com/office/officeart/2005/8/layout/hierarchy1"/>
    <dgm:cxn modelId="{B50123CF-D4DB-43E4-952C-832A730AC54B}" type="presParOf" srcId="{C4CC547F-7C46-417E-9843-ED05CA196AC2}" destId="{D110BEDD-CB52-4C7B-BEE8-EE9A2F6F591F}" srcOrd="1" destOrd="0" presId="urn:microsoft.com/office/officeart/2005/8/layout/hierarchy1"/>
    <dgm:cxn modelId="{782D3868-1E4B-4788-928D-9F5AC9BB8E92}" type="presParOf" srcId="{7C8316CF-4003-4571-B3CC-DB7E7F610B04}" destId="{34556D6E-370E-4E40-9C09-8AA634E78A0A}" srcOrd="1" destOrd="0" presId="urn:microsoft.com/office/officeart/2005/8/layout/hierarchy1"/>
    <dgm:cxn modelId="{64AA3C6F-F80C-4713-8381-00B0EC5ED5B5}" type="presParOf" srcId="{34556D6E-370E-4E40-9C09-8AA634E78A0A}" destId="{AF54D627-F8FE-4720-8A7F-BE7CADC01315}" srcOrd="0" destOrd="0" presId="urn:microsoft.com/office/officeart/2005/8/layout/hierarchy1"/>
    <dgm:cxn modelId="{DE1FE67E-5F63-48B4-97AE-A3B7E79E5F2D}" type="presParOf" srcId="{34556D6E-370E-4E40-9C09-8AA634E78A0A}" destId="{90B08ED6-D257-4124-8D6A-60C8821F5062}" srcOrd="1" destOrd="0" presId="urn:microsoft.com/office/officeart/2005/8/layout/hierarchy1"/>
    <dgm:cxn modelId="{9D0CF9B6-EB40-48B6-91CF-48198D2A7878}" type="presParOf" srcId="{90B08ED6-D257-4124-8D6A-60C8821F5062}" destId="{ECADF04E-F8E4-49D5-95BC-9D7A22762A88}" srcOrd="0" destOrd="0" presId="urn:microsoft.com/office/officeart/2005/8/layout/hierarchy1"/>
    <dgm:cxn modelId="{04538585-55E4-413C-A893-0461EDD70E48}" type="presParOf" srcId="{ECADF04E-F8E4-49D5-95BC-9D7A22762A88}" destId="{4D0B6F30-7EE7-4DB2-A788-754B8919102F}" srcOrd="0" destOrd="0" presId="urn:microsoft.com/office/officeart/2005/8/layout/hierarchy1"/>
    <dgm:cxn modelId="{0534837E-AB83-4945-A3C5-F18B1C2670CE}" type="presParOf" srcId="{ECADF04E-F8E4-49D5-95BC-9D7A22762A88}" destId="{3BB2A02D-BE96-424B-A062-CD16C9A807C4}" srcOrd="1" destOrd="0" presId="urn:microsoft.com/office/officeart/2005/8/layout/hierarchy1"/>
    <dgm:cxn modelId="{C8E0503D-2B36-4EF1-846A-AB5F56454652}" type="presParOf" srcId="{90B08ED6-D257-4124-8D6A-60C8821F5062}" destId="{66CA6396-5EF5-4524-AB25-3E1A7A3E5BAF}" srcOrd="1" destOrd="0" presId="urn:microsoft.com/office/officeart/2005/8/layout/hierarchy1"/>
    <dgm:cxn modelId="{81FCF4DB-2A51-4D21-866D-BA20C9E637E6}" type="presParOf" srcId="{70EA2E0A-BFC3-4C82-896F-44DF5A3F2E36}" destId="{6A38D26F-14A7-4177-896F-CC4034177F69}" srcOrd="12" destOrd="0" presId="urn:microsoft.com/office/officeart/2005/8/layout/hierarchy1"/>
    <dgm:cxn modelId="{75FDA08C-CA4A-4115-8E6D-8B465EEC5527}" type="presParOf" srcId="{70EA2E0A-BFC3-4C82-896F-44DF5A3F2E36}" destId="{9C456C3A-B320-4639-BA88-E76AEBE10D29}" srcOrd="13" destOrd="0" presId="urn:microsoft.com/office/officeart/2005/8/layout/hierarchy1"/>
    <dgm:cxn modelId="{2D3BE283-837D-4888-95F4-E1608DDD517C}" type="presParOf" srcId="{9C456C3A-B320-4639-BA88-E76AEBE10D29}" destId="{3B49F53F-D5D5-4BF4-B817-452D0A01235B}" srcOrd="0" destOrd="0" presId="urn:microsoft.com/office/officeart/2005/8/layout/hierarchy1"/>
    <dgm:cxn modelId="{4EE56680-4351-43C9-8817-F19C03E54C64}" type="presParOf" srcId="{3B49F53F-D5D5-4BF4-B817-452D0A01235B}" destId="{078BD7F2-6DDF-487B-A619-4CB67495DC32}" srcOrd="0" destOrd="0" presId="urn:microsoft.com/office/officeart/2005/8/layout/hierarchy1"/>
    <dgm:cxn modelId="{38F162DB-C609-4297-B049-408008311916}" type="presParOf" srcId="{3B49F53F-D5D5-4BF4-B817-452D0A01235B}" destId="{7C966534-FA25-4A2A-B5CE-04ABD9CE1FEE}" srcOrd="1" destOrd="0" presId="urn:microsoft.com/office/officeart/2005/8/layout/hierarchy1"/>
    <dgm:cxn modelId="{B7ABF155-56A6-4FF3-A240-B39AE560CD6E}" type="presParOf" srcId="{9C456C3A-B320-4639-BA88-E76AEBE10D29}" destId="{B4CF2618-4C90-4002-8069-760F79C70C81}" srcOrd="1" destOrd="0" presId="urn:microsoft.com/office/officeart/2005/8/layout/hierarchy1"/>
    <dgm:cxn modelId="{E3AA8410-4980-4537-818A-EFABFAE42BF4}" type="presParOf" srcId="{B4CF2618-4C90-4002-8069-760F79C70C81}" destId="{A1614158-20A1-4180-A0E9-359A493E2D06}" srcOrd="0" destOrd="0" presId="urn:microsoft.com/office/officeart/2005/8/layout/hierarchy1"/>
    <dgm:cxn modelId="{B8A94823-7401-4690-861E-34C8290FFA7A}" type="presParOf" srcId="{B4CF2618-4C90-4002-8069-760F79C70C81}" destId="{FEBC124B-68BD-416E-A755-C5988A558C33}" srcOrd="1" destOrd="0" presId="urn:microsoft.com/office/officeart/2005/8/layout/hierarchy1"/>
    <dgm:cxn modelId="{BBEC22B8-2965-4139-A205-6484AA41F1E1}" type="presParOf" srcId="{FEBC124B-68BD-416E-A755-C5988A558C33}" destId="{FFF2B2F9-9A83-4F72-987F-D417AF72742B}" srcOrd="0" destOrd="0" presId="urn:microsoft.com/office/officeart/2005/8/layout/hierarchy1"/>
    <dgm:cxn modelId="{CAB7504D-B8E3-45B6-A5A6-32E2025C9128}" type="presParOf" srcId="{FFF2B2F9-9A83-4F72-987F-D417AF72742B}" destId="{B7F9F669-C18E-4736-B160-24A0E20FE6D5}" srcOrd="0" destOrd="0" presId="urn:microsoft.com/office/officeart/2005/8/layout/hierarchy1"/>
    <dgm:cxn modelId="{140FDA38-FCBF-4BBA-8605-AD3A7A87D149}" type="presParOf" srcId="{FFF2B2F9-9A83-4F72-987F-D417AF72742B}" destId="{99ECEA30-3EE7-4BC0-85BE-313144D26A7A}" srcOrd="1" destOrd="0" presId="urn:microsoft.com/office/officeart/2005/8/layout/hierarchy1"/>
    <dgm:cxn modelId="{330DEF05-1434-470C-A8A0-94F38043B1E8}" type="presParOf" srcId="{FEBC124B-68BD-416E-A755-C5988A558C33}" destId="{F520C474-98D4-46B8-A49A-7E1896CF8E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09C1F174-5004-4A98-9183-9B166B169C3A}" type="datetimeFigureOut">
              <a:rPr lang="ar-SA"/>
              <a:pPr>
                <a:defRPr/>
              </a:pPr>
              <a:t>12/01/1440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1FE1BE9F-1F64-4D2D-81DF-2C845DA1446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460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D94878-5E6C-4C74-A976-98643958F139}" type="slidenum">
              <a:rPr lang="ar-SA" smtClean="0"/>
              <a:pPr>
                <a:defRPr/>
              </a:pPr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>
              <a:cs typeface="Arial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EED97E-981E-44D8-A67E-5FFA65D2CD83}" type="slidenum">
              <a:rPr lang="ar-SA" smtClean="0"/>
              <a:pPr>
                <a:defRPr/>
              </a:pPr>
              <a:t>26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919F-3F5A-4A4C-932B-6A0CE070B211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EBC4-FDCF-493D-B61D-7D2492766450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0338" y="1143000"/>
            <a:ext cx="1947862" cy="5105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65163" y="1143000"/>
            <a:ext cx="5692775" cy="5105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BD4B-9E0F-41EA-8A13-474E067668CA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2F0F-3604-4242-9BE2-3D40A2F4F126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8BBE-023B-47AF-859F-EB6463247F80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C0CB-FBF0-4D55-A6D6-152C47B88AAB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7D93-1615-46AE-8010-31D33AEEA52E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0A9E-B250-4109-86A1-EF6D4D2287DD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FF11-9B92-48B0-888A-DBEDA14BA480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44D4-9912-457F-90B6-FD6CB674F938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DC45-C39F-4072-8902-55E89A506D92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63" y="6350"/>
            <a:ext cx="9159875" cy="6886575"/>
          </a:xfrm>
          <a:prstGeom prst="rect">
            <a:avLst/>
          </a:prstGeom>
          <a:solidFill>
            <a:srgbClr val="E5E5A6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>
              <a:ea typeface="Gulim" pitchFamily="34" charset="-127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8102600" y="150813"/>
            <a:ext cx="1060450" cy="6735762"/>
          </a:xfrm>
          <a:custGeom>
            <a:avLst/>
            <a:gdLst>
              <a:gd name="T0" fmla="*/ 2147483647 w 105"/>
              <a:gd name="T1" fmla="*/ 2147483647 h 667"/>
              <a:gd name="T2" fmla="*/ 2147483647 w 105"/>
              <a:gd name="T3" fmla="*/ 2147483647 h 667"/>
              <a:gd name="T4" fmla="*/ 2147483647 w 105"/>
              <a:gd name="T5" fmla="*/ 2147483647 h 667"/>
              <a:gd name="T6" fmla="*/ 0 w 105"/>
              <a:gd name="T7" fmla="*/ 2147483647 h 667"/>
              <a:gd name="T8" fmla="*/ 0 w 105"/>
              <a:gd name="T9" fmla="*/ 0 h 667"/>
              <a:gd name="T10" fmla="*/ 2147483647 w 105"/>
              <a:gd name="T11" fmla="*/ 0 h 667"/>
              <a:gd name="T12" fmla="*/ 2147483647 w 105"/>
              <a:gd name="T13" fmla="*/ 2147483647 h 667"/>
              <a:gd name="T14" fmla="*/ 2147483647 w 105"/>
              <a:gd name="T15" fmla="*/ 2147483647 h 667"/>
              <a:gd name="T16" fmla="*/ 2147483647 w 105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5" y="0"/>
                </a:lnTo>
                <a:lnTo>
                  <a:pt x="105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6E511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8320088" y="150813"/>
            <a:ext cx="842962" cy="6735762"/>
          </a:xfrm>
          <a:custGeom>
            <a:avLst/>
            <a:gdLst>
              <a:gd name="T0" fmla="*/ 2147483647 w 106"/>
              <a:gd name="T1" fmla="*/ 2147483647 h 667"/>
              <a:gd name="T2" fmla="*/ 2147483647 w 106"/>
              <a:gd name="T3" fmla="*/ 2147483647 h 667"/>
              <a:gd name="T4" fmla="*/ 2147483647 w 106"/>
              <a:gd name="T5" fmla="*/ 2147483647 h 667"/>
              <a:gd name="T6" fmla="*/ 0 w 106"/>
              <a:gd name="T7" fmla="*/ 2147483647 h 667"/>
              <a:gd name="T8" fmla="*/ 0 w 106"/>
              <a:gd name="T9" fmla="*/ 0 h 667"/>
              <a:gd name="T10" fmla="*/ 2147483647 w 106"/>
              <a:gd name="T11" fmla="*/ 0 h 667"/>
              <a:gd name="T12" fmla="*/ 2147483647 w 106"/>
              <a:gd name="T13" fmla="*/ 2147483647 h 667"/>
              <a:gd name="T14" fmla="*/ 2147483647 w 106"/>
              <a:gd name="T15" fmla="*/ 2147483647 h 667"/>
              <a:gd name="T16" fmla="*/ 2147483647 w 106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6" y="0"/>
                </a:lnTo>
                <a:lnTo>
                  <a:pt x="106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0" y="0"/>
            <a:ext cx="9159875" cy="1000125"/>
          </a:xfrm>
          <a:custGeom>
            <a:avLst/>
            <a:gdLst>
              <a:gd name="T0" fmla="*/ 0 w 907"/>
              <a:gd name="T1" fmla="*/ 2147483647 h 99"/>
              <a:gd name="T2" fmla="*/ 2147483647 w 907"/>
              <a:gd name="T3" fmla="*/ 2147483647 h 99"/>
              <a:gd name="T4" fmla="*/ 2147483647 w 907"/>
              <a:gd name="T5" fmla="*/ 2147483647 h 99"/>
              <a:gd name="T6" fmla="*/ 2147483647 w 907"/>
              <a:gd name="T7" fmla="*/ 2147483647 h 99"/>
              <a:gd name="T8" fmla="*/ 2147483647 w 907"/>
              <a:gd name="T9" fmla="*/ 2147483647 h 99"/>
              <a:gd name="T10" fmla="*/ 2147483647 w 907"/>
              <a:gd name="T11" fmla="*/ 0 h 99"/>
              <a:gd name="T12" fmla="*/ 0 w 907"/>
              <a:gd name="T13" fmla="*/ 0 h 99"/>
              <a:gd name="T14" fmla="*/ 0 w 907"/>
              <a:gd name="T15" fmla="*/ 2147483647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7" h="99">
                <a:moveTo>
                  <a:pt x="0" y="99"/>
                </a:moveTo>
                <a:lnTo>
                  <a:pt x="192" y="99"/>
                </a:lnTo>
                <a:cubicBezTo>
                  <a:pt x="192" y="99"/>
                  <a:pt x="240" y="99"/>
                  <a:pt x="252" y="58"/>
                </a:cubicBezTo>
                <a:cubicBezTo>
                  <a:pt x="252" y="58"/>
                  <a:pt x="258" y="11"/>
                  <a:pt x="334" y="17"/>
                </a:cubicBezTo>
                <a:lnTo>
                  <a:pt x="907" y="17"/>
                </a:lnTo>
                <a:lnTo>
                  <a:pt x="907" y="0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1219200"/>
            <a:ext cx="798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143000"/>
            <a:ext cx="7772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9F35A2-E119-4E05-8C3D-47E1A573937D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checker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3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4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34925" y="485775"/>
            <a:ext cx="3390900" cy="1071563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الوحدة الرابعة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1000125" y="3500438"/>
            <a:ext cx="7358063" cy="2571750"/>
          </a:xfrm>
          <a:prstGeom prst="horizontalScroll">
            <a:avLst>
              <a:gd name="adj" fmla="val 1597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>
                <a:latin typeface="Arial Black" pitchFamily="34" charset="0"/>
              </a:rPr>
              <a:t>امتداد الدولة العثمانية وجهودها في نشر الإسلام</a:t>
            </a:r>
            <a:endParaRPr lang="ar-SA" sz="4800" b="1" dirty="0">
              <a:latin typeface="Arial Black" pitchFamily="34" charset="0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4500563" y="1557338"/>
            <a:ext cx="3533775" cy="1571625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الدرس 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الحادي عشر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ذو زوايا قطرية مخدوشة 7"/>
          <p:cNvSpPr/>
          <p:nvPr/>
        </p:nvSpPr>
        <p:spPr>
          <a:xfrm>
            <a:off x="2285984" y="142852"/>
            <a:ext cx="4714908" cy="795326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الامتداد العثماني في أوروبا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1214438" y="1071563"/>
            <a:ext cx="6715125" cy="795337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المرحلة الثانية: فتح القسطنطينية (857):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142844" y="2071678"/>
            <a:ext cx="8929718" cy="4500594"/>
          </a:xfrm>
          <a:prstGeom prst="hex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في عهد السلطان محمد الثاني تطلع العثمانيون إلي فتح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القسطنطينية، فبعد أن أنهي السلطان محمد تعزيز قواته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حصار  القسطنطينية براً وبحراً، ووجد أن مداخل مياه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القرن الذهبي قد أغلقت بسلسلة حديدية قوية تمنع السفن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من عبورها ، فاستخدم ألواحاً من الخشب مدهونة بالزيت </a:t>
            </a:r>
            <a:r>
              <a:rPr lang="ar-SA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تنزلق عليها السفن من الطريق البري حتى تجاوزت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السلاسل ودخلت مياه القرن الذهبي،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المرح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خدوشة 4"/>
          <p:cNvSpPr/>
          <p:nvPr/>
        </p:nvSpPr>
        <p:spPr>
          <a:xfrm>
            <a:off x="2285984" y="142852"/>
            <a:ext cx="4714908" cy="795326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الامتداد العثماني في أوروبا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1214438" y="1071563"/>
            <a:ext cx="6715125" cy="795337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المرحلة الثانية: فتح القسطنطينية (857):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142844" y="2071678"/>
            <a:ext cx="8929718" cy="4500594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وتمكن من فتح المدينة. انظر مخطط فتح القسطنطينية شكل (40)، وقد التزم عند دخولها بالمعاملة الطيبة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والتسامح العدل مع النصارى وتطبيق الحربة الدينية للجميع </a:t>
            </a:r>
            <a:r>
              <a:rPr lang="ar-SA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تأسياً بنبينا محمد صلي الله عليه وسلم والخلفاء الراشد</a:t>
            </a:r>
            <a:r>
              <a:rPr lang="ar-SA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ي</a:t>
            </a: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ن  </a:t>
            </a:r>
            <a:r>
              <a:rPr lang="ar-SA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  ر</a:t>
            </a:r>
            <a:r>
              <a:rPr lang="ar-EG" sz="4000" b="1" cap="all" dirty="0" err="1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ضي</a:t>
            </a: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الله عنهم ولأهمية المدينة جعلها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عاصمة للدولة وحول أمها إلي (إسلام بول) أي مدينة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الإسلام، وشيد </a:t>
            </a:r>
            <a:r>
              <a:rPr lang="ar-EG" sz="4000" b="1" cap="all" dirty="0" err="1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بها</a:t>
            </a:r>
            <a:r>
              <a:rPr lang="ar-EG" sz="40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 المساجد وفتح  المدارس.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وتمك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yyyyyyy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2286000" y="2286000"/>
            <a:ext cx="4572000" cy="338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ذو زوايا قطرية مخدوشة 7"/>
          <p:cNvSpPr/>
          <p:nvPr/>
        </p:nvSpPr>
        <p:spPr>
          <a:xfrm>
            <a:off x="2285984" y="142852"/>
            <a:ext cx="4714908" cy="795326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الامتداد العثماني في أوروبا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1214438" y="1071563"/>
            <a:ext cx="6715125" cy="795337"/>
          </a:xfrm>
          <a:prstGeom prst="cloud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المرحلة الثانية: فتح القسطنطينية (857):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79512" y="3786190"/>
            <a:ext cx="2106472" cy="709610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38)</a:t>
            </a:r>
            <a:endParaRPr lang="ar-SA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للأسفل 3"/>
          <p:cNvSpPr/>
          <p:nvPr/>
        </p:nvSpPr>
        <p:spPr>
          <a:xfrm>
            <a:off x="1219200" y="357166"/>
            <a:ext cx="3856856" cy="15240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ar-E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للاطلاع</a:t>
            </a:r>
          </a:p>
        </p:txBody>
      </p:sp>
      <p:sp>
        <p:nvSpPr>
          <p:cNvPr id="5" name="مجسم مشطوف الحواف 4"/>
          <p:cNvSpPr/>
          <p:nvPr/>
        </p:nvSpPr>
        <p:spPr>
          <a:xfrm>
            <a:off x="1857356" y="2071678"/>
            <a:ext cx="5857916" cy="4214842"/>
          </a:xfrm>
          <a:prstGeom prst="bevel">
            <a:avLst>
              <a:gd name="adj" fmla="val 7402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4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البلقان</a:t>
            </a:r>
            <a:r>
              <a:rPr lang="ar-EG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: شبة جزيرة اشتق اسمها من جبال البلقان وتضم حالياً ألبانيا ”بلغاريا“ البوسنة والهرسك، صربيا والجبل الأسود، كرواتيا،</a:t>
            </a:r>
            <a:r>
              <a:rPr lang="ar-SA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مقدونيا الجزء الأوروبي من تركيا، اليونان.</a:t>
            </a:r>
            <a:endParaRPr lang="en-US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للاطلا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هم للأسفل 4"/>
          <p:cNvSpPr/>
          <p:nvPr/>
        </p:nvSpPr>
        <p:spPr>
          <a:xfrm>
            <a:off x="785785" y="71414"/>
            <a:ext cx="3821917" cy="15240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ar-E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للاطلاع</a:t>
            </a:r>
          </a:p>
        </p:txBody>
      </p:sp>
      <p:sp>
        <p:nvSpPr>
          <p:cNvPr id="6" name="مجسم مشطوف الحواف 5"/>
          <p:cNvSpPr/>
          <p:nvPr/>
        </p:nvSpPr>
        <p:spPr>
          <a:xfrm>
            <a:off x="214282" y="1643050"/>
            <a:ext cx="8786842" cy="4572008"/>
          </a:xfrm>
          <a:prstGeom prst="bevel">
            <a:avLst>
              <a:gd name="adj" fmla="val 7402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يعود تاريخ القسطنطينية: إلى عام 330م </a:t>
            </a:r>
            <a:r>
              <a:rPr lang="ar-EG" sz="32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عندمت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نقل الإمبراطور </a:t>
            </a:r>
            <a:r>
              <a:rPr lang="ar-EG" sz="32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قسطنطين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الأول </a:t>
            </a:r>
            <a:r>
              <a:rPr lang="ar-SA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عاصمة الدولة الرومانية إلى مدينة بيزنطة على شواطئ البوسفور فسميت منذ تلك الفترة باسمه، وقد أدرك </a:t>
            </a:r>
            <a:r>
              <a:rPr lang="ar-EG" sz="32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الغزاه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والفاتحون منذ القدم خطورة هذه المدينة وأهمية موقعها فحاولوا محاصرتها </a:t>
            </a:r>
            <a:r>
              <a:rPr lang="ar-SA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وال</a:t>
            </a:r>
            <a:r>
              <a:rPr lang="ar-SA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EG" sz="32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ستيلاء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عليها، كما أدرك المسلمون أهميتها وقاموا بعدة محاولات لفتحها بلغت إحدى عشرة </a:t>
            </a:r>
            <a:r>
              <a:rPr lang="ar-EG" sz="32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مح</a:t>
            </a:r>
            <a:r>
              <a:rPr lang="ar-SA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EG" sz="32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ولة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وكلها لم تنجح وظلت قسطنطينية</a:t>
            </a:r>
            <a:r>
              <a:rPr lang="ar-SA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تقاوم المحاولات ثمانية قرون حتى تمكن العثمانيون من  تحقيق الفتح العظيم في عهد السلطان محمد الثاني (محمد الفاتح).</a:t>
            </a:r>
            <a:endParaRPr lang="en-US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يعو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ذو زوايا قطرية مخدوشة 9"/>
          <p:cNvSpPr/>
          <p:nvPr/>
        </p:nvSpPr>
        <p:spPr>
          <a:xfrm>
            <a:off x="2071670" y="204782"/>
            <a:ext cx="4714908" cy="795326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الامتداد العثماني في أوروبا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3857620" y="1285860"/>
            <a:ext cx="5072066" cy="952512"/>
          </a:xfrm>
          <a:prstGeom prst="wedgeRoundRect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المرحلة الثانية: من نتائج فتح القسطنطينية</a:t>
            </a:r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 :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Variants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28794" y="3178019"/>
            <a:ext cx="5929354" cy="9906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أ- انتهت الدولة البيزنطية بعد حكم دام أكثر من أحد عشر قرناً.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331640" y="5194600"/>
            <a:ext cx="5665262" cy="9906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rgbClr val="7030A0"/>
                </a:solidFill>
                <a:cs typeface="DecoType Naskh Variants" pitchFamily="2" charset="-78"/>
              </a:rPr>
              <a:t>ب- فتح الباب للإسلام في أوروبا أكثر من ذي قبل.</a:t>
            </a:r>
            <a:endParaRPr lang="en-US" sz="36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 اته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دبوس زينة 8"/>
          <p:cNvSpPr/>
          <p:nvPr/>
        </p:nvSpPr>
        <p:spPr>
          <a:xfrm>
            <a:off x="5643563" y="285750"/>
            <a:ext cx="2357437" cy="709613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8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نشاط 3</a:t>
            </a:r>
            <a:endParaRPr lang="en-US" sz="4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857500" y="1214438"/>
            <a:ext cx="5643563" cy="121443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dirty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أ- </a:t>
            </a:r>
            <a:r>
              <a:rPr lang="ar-EG" sz="4000" dirty="0" err="1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أ</a:t>
            </a:r>
            <a:r>
              <a:rPr lang="ar-EG" sz="4000" dirty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ستنتج الأسباب التي دفعت محمد الثاني إلى فتح القسطنطينية.</a:t>
            </a:r>
            <a:endParaRPr lang="en-US" sz="4000" dirty="0">
              <a:solidFill>
                <a:schemeClr val="accent6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42910" y="2714620"/>
            <a:ext cx="5057780" cy="8477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رغبة منه في نشر الإسلام </a:t>
            </a:r>
            <a:r>
              <a:rPr lang="ar-SA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وتوسيع دولته</a:t>
            </a: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000375" y="3857625"/>
            <a:ext cx="5429250" cy="12144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dirty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ب- أحدد المشكلة التي واجهت محمد الثاني أثناء فتح القسطنطينية.</a:t>
            </a:r>
            <a:endParaRPr lang="en-US" sz="4000" dirty="0">
              <a:solidFill>
                <a:schemeClr val="accent6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57158" y="5214950"/>
            <a:ext cx="5557846" cy="12858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وجود سلسلة حديدية ضخمة في مداخل مياه القرن الذهبي تمنع سفن المسلمين من عبوره إلى القسطنطينية</a:t>
            </a:r>
            <a:endParaRPr lang="ar-EG" altLang="ko-K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أستنت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9 رغ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0 أحد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1وجو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دبوس زينة 5"/>
          <p:cNvSpPr/>
          <p:nvPr/>
        </p:nvSpPr>
        <p:spPr>
          <a:xfrm>
            <a:off x="5643563" y="285750"/>
            <a:ext cx="2357437" cy="709613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نشاط 3</a:t>
            </a:r>
            <a:endParaRPr lang="en-US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428750" y="1928813"/>
            <a:ext cx="7072313" cy="21431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dirty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ج- ما الحل الذي انتهجه محمد الفاتح </a:t>
            </a:r>
          </a:p>
          <a:p>
            <a:pPr algn="ctr" latinLnBrk="1">
              <a:defRPr/>
            </a:pPr>
            <a:r>
              <a:rPr lang="ar-EG" sz="4000" dirty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لإيصال سفنه إلي أسوار القسطنطينية </a:t>
            </a:r>
          </a:p>
          <a:p>
            <a:pPr algn="ctr" latinLnBrk="1">
              <a:defRPr/>
            </a:pPr>
            <a:r>
              <a:rPr lang="ar-EG" sz="4000" dirty="0">
                <a:solidFill>
                  <a:schemeClr val="accent6">
                    <a:lumMod val="75000"/>
                  </a:schemeClr>
                </a:solidFill>
                <a:cs typeface="DecoType Naskh Variants" pitchFamily="2" charset="-78"/>
              </a:rPr>
              <a:t>المجاورة لمياه القرن الذهبي.</a:t>
            </a:r>
            <a:endParaRPr lang="en-US" sz="4000" dirty="0">
              <a:solidFill>
                <a:schemeClr val="accent6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85720" y="4572008"/>
            <a:ext cx="6357950" cy="18573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عن طريق </a:t>
            </a:r>
            <a:r>
              <a:rPr lang="ar-SA" altLang="ko-KR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EG" altLang="ko-KR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ستخد</a:t>
            </a:r>
            <a:r>
              <a:rPr lang="ar-SA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م ألواح من الخشب مدهونة بالزيت تنزلق عليها السفن من الطريق البري حتى تجاوزت السلاسل ودخلت مياه القرن الذهبي، وتمكن من فتح المدينة.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3 ع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8813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2071670" y="857232"/>
            <a:ext cx="5286412" cy="3962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دبوس زينة 3"/>
          <p:cNvSpPr/>
          <p:nvPr/>
        </p:nvSpPr>
        <p:spPr>
          <a:xfrm>
            <a:off x="1928794" y="5357826"/>
            <a:ext cx="5500726" cy="1138238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39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 سور القسطنطينية</a:t>
            </a:r>
            <a:endParaRPr lang="en-US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4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8813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2143108" y="785794"/>
            <a:ext cx="4759325" cy="410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دبوس زينة 5"/>
          <p:cNvSpPr/>
          <p:nvPr/>
        </p:nvSpPr>
        <p:spPr>
          <a:xfrm>
            <a:off x="1928794" y="5357826"/>
            <a:ext cx="5500726" cy="1138238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l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40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 من مساجد اسطنبول</a:t>
            </a:r>
            <a:endParaRPr lang="en-US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428625" y="714375"/>
            <a:ext cx="8215313" cy="5510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سار العثمانيون في فتوحاتهم على المنهج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الإسلامي جهاداً ودعوة في سبيل الله ووقفوا أماما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البيزنطيين الذين كانوا يهددون ديار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المسلمين منذ عهود النبوة واستطاعوا في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سنوات قليلة بسط سيطرتهم على الأراضي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</a:t>
            </a:r>
            <a:r>
              <a:rPr lang="ar-EG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تدة</a:t>
            </a: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من شمال </a:t>
            </a:r>
            <a:r>
              <a:rPr lang="ar-EG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القفقاس</a:t>
            </a: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شمالاً حتى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الصحراء الأفريقية جنوباً، ومن حدود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المغرب الأقصى غرباً حتى بلاد فارس شرقاً. وبهذا التوسع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شكل العثمانيون قوة إسلامية كانت من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EG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أقوى الدول في </a:t>
            </a:r>
            <a:r>
              <a:rPr lang="ar-EG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التاري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خ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س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خدوشة 4"/>
          <p:cNvSpPr/>
          <p:nvPr/>
        </p:nvSpPr>
        <p:spPr>
          <a:xfrm>
            <a:off x="2071670" y="204782"/>
            <a:ext cx="4714908" cy="795326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الامتداد العثماني في أوروبا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6372200" y="1071546"/>
            <a:ext cx="2414642" cy="881074"/>
          </a:xfrm>
          <a:prstGeom prst="wedgeRoundRect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المرحلة </a:t>
            </a:r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الثالثة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Variants" pitchFamily="2" charset="-78"/>
            </a:endParaRPr>
          </a:p>
        </p:txBody>
      </p:sp>
      <p:sp>
        <p:nvSpPr>
          <p:cNvPr id="10" name="مجسم مشطوف الحواف 9"/>
          <p:cNvSpPr/>
          <p:nvPr/>
        </p:nvSpPr>
        <p:spPr>
          <a:xfrm>
            <a:off x="214282" y="2214578"/>
            <a:ext cx="8572560" cy="4143380"/>
          </a:xfrm>
          <a:prstGeom prst="bevel">
            <a:avLst>
              <a:gd name="adj" fmla="val 7402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ضم العثمانيون في هذه المرحلة عدداً من لمدن الأوروبية حتى وصلوا ”فينا“ عاصمة النمسا، لكنهم لم يتمكنوا من فتحها، وخلال المراحل الثلاث اقترن نشر الإسلام </a:t>
            </a:r>
            <a:r>
              <a:rPr lang="ar-SA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بحركة الفتوح العثمانية؛ حيث تمكنوا من تحويل البلاد المفتوحة إلي بلاد</a:t>
            </a:r>
            <a:r>
              <a:rPr lang="ar-SA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إسلامية،  وشجعوا الناس على الدخول فيه، كما تنافس السلاطين في بناء المساجد وإنشاء </a:t>
            </a:r>
            <a:r>
              <a:rPr lang="ar-SA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EG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المؤسسات الخيرية وتأسيس المعاهد؛ لتدريس العلوم الشرعية ونشر حلق تحفيظ </a:t>
            </a:r>
            <a:r>
              <a:rPr lang="ar-SA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القران الكريم، وأوقفوا الأوقاف للإنفاق منها على تلك الأعمال.</a:t>
            </a:r>
            <a:endParaRPr lang="en-US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6 ض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1447800" y="228600"/>
            <a:ext cx="6477000" cy="1066800"/>
          </a:xfrm>
          <a:prstGeom prst="ribbon2">
            <a:avLst>
              <a:gd name="adj1" fmla="val 16667"/>
              <a:gd name="adj2" fmla="val 69030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rgbClr val="002060"/>
                </a:solidFill>
                <a:cs typeface="Arial" pitchFamily="34" charset="0"/>
              </a:rPr>
              <a:t>ضم البلاد العربية </a:t>
            </a:r>
            <a:endParaRPr 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143108" y="1643050"/>
            <a:ext cx="5214974" cy="17859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من الخليفة العثماني الذي اتجه </a:t>
            </a:r>
          </a:p>
          <a:p>
            <a:pPr algn="ctr" latinLnBrk="1">
              <a:defRPr/>
            </a:pP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العثمانيون في عهده إلي البلاد </a:t>
            </a:r>
          </a:p>
          <a:p>
            <a:pPr algn="ctr" latinLnBrk="1">
              <a:defRPr/>
            </a:pP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العربية؟</a:t>
            </a:r>
            <a:endParaRPr lang="en-US" altLang="ko-K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705088" y="4005064"/>
            <a:ext cx="4152928" cy="15766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لماذا اتجه العثمانيون إلى البلاد </a:t>
            </a: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العربية</a:t>
            </a:r>
            <a:r>
              <a:rPr lang="ar-EG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؟</a:t>
            </a:r>
            <a:endParaRPr lang="en-US" altLang="ko-K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7ش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8 لما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1447800" y="228600"/>
            <a:ext cx="6477000" cy="1066800"/>
          </a:xfrm>
          <a:prstGeom prst="ribbon2">
            <a:avLst>
              <a:gd name="adj1" fmla="val 16667"/>
              <a:gd name="adj2" fmla="val 69030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rgbClr val="002060"/>
                </a:solidFill>
                <a:cs typeface="Arial" pitchFamily="34" charset="0"/>
              </a:rPr>
              <a:t>ضم البلاد العربية </a:t>
            </a:r>
            <a:endParaRPr 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1000125" y="1357313"/>
            <a:ext cx="7081838" cy="1785937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أدى شعور الدولة العثمانية بمسؤوليتها تجاه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العالم الإسلامي إلي بسط نفوذ على البلاد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العربية للأسباب التالية: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10" name="مستطيل ذو زوايا قطرية مخدوشة 9"/>
          <p:cNvSpPr/>
          <p:nvPr/>
        </p:nvSpPr>
        <p:spPr>
          <a:xfrm>
            <a:off x="1928813" y="3857625"/>
            <a:ext cx="5572125" cy="1362075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1ـ ضعف دولة المماليك وعدم قدرتهم التصدي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للأخطار الخارجية على العالم الإسلامي.</a:t>
            </a:r>
            <a:endParaRPr lang="en-US" sz="3200" b="1" dirty="0">
              <a:ln w="3155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9 أد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0ضع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ريط إلى الأعلى 5"/>
          <p:cNvSpPr/>
          <p:nvPr/>
        </p:nvSpPr>
        <p:spPr>
          <a:xfrm>
            <a:off x="1447800" y="228600"/>
            <a:ext cx="6477000" cy="1066800"/>
          </a:xfrm>
          <a:prstGeom prst="ribbon2">
            <a:avLst>
              <a:gd name="adj1" fmla="val 16667"/>
              <a:gd name="adj2" fmla="val 69030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rgbClr val="002060"/>
                </a:solidFill>
                <a:cs typeface="Arial" pitchFamily="34" charset="0"/>
              </a:rPr>
              <a:t>ضم البلاد العربية </a:t>
            </a:r>
            <a:endParaRPr 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مخطط انسيابي: مستند 9"/>
          <p:cNvSpPr/>
          <p:nvPr/>
        </p:nvSpPr>
        <p:spPr>
          <a:xfrm>
            <a:off x="1071563" y="3716338"/>
            <a:ext cx="7215187" cy="2925762"/>
          </a:xfrm>
          <a:prstGeom prst="flowChartDocumen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5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2- حماية العالم الإسلامي بصورة عامة، والمقدسات</a:t>
            </a:r>
            <a:endParaRPr lang="ar-SA" sz="35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  <a:p>
            <a:pPr algn="ctr" latinLnBrk="1">
              <a:defRPr/>
            </a:pPr>
            <a:r>
              <a:rPr lang="ar-EG" sz="35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 الإسلامية بصورة خاصة، من خطر البرتغاليين </a:t>
            </a:r>
          </a:p>
          <a:p>
            <a:pPr algn="ctr" latinLnBrk="1">
              <a:defRPr/>
            </a:pPr>
            <a:r>
              <a:rPr lang="ar-EG" sz="35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النصارى.</a:t>
            </a:r>
            <a:endParaRPr lang="en-US" sz="35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1071563" y="1557338"/>
            <a:ext cx="7081837" cy="1785937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أدى شعور الدولة العثمانية بمسؤوليتها تجاه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العالم الإسلامي إلي بسط نفوذ على البلاد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العربية للأسباب التالية: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1حما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ريط إلى الأعلى 5"/>
          <p:cNvSpPr/>
          <p:nvPr/>
        </p:nvSpPr>
        <p:spPr>
          <a:xfrm>
            <a:off x="1447800" y="228600"/>
            <a:ext cx="6477000" cy="1066800"/>
          </a:xfrm>
          <a:prstGeom prst="ribbon2">
            <a:avLst>
              <a:gd name="adj1" fmla="val 16667"/>
              <a:gd name="adj2" fmla="val 69030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rgbClr val="002060"/>
                </a:solidFill>
                <a:cs typeface="Arial" pitchFamily="34" charset="0"/>
              </a:rPr>
              <a:t>ضم البلاد العربية </a:t>
            </a:r>
            <a:endParaRPr 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1000125" y="1357313"/>
            <a:ext cx="7081838" cy="1785937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أدى شعور الدولة العثمانية بمسؤوليتها تجاه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العالم الإسلامي إلي بسط نفوذ على البلاد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 العربية للأسباب التالية: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10" name="مستطيل ذو زوايا قطرية مخدوشة 9"/>
          <p:cNvSpPr/>
          <p:nvPr/>
        </p:nvSpPr>
        <p:spPr>
          <a:xfrm>
            <a:off x="1928813" y="3857625"/>
            <a:ext cx="5572125" cy="171450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3- تقدم الدولة </a:t>
            </a:r>
            <a:r>
              <a:rPr lang="ar-EG" sz="3200" b="1" dirty="0" err="1">
                <a:ln w="3155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الصفوية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 في إيران باتجاه الدولة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العثمانية ومحاولة بسط نفوذها على العراق وآسيا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الصغرى. </a:t>
            </a:r>
            <a:endParaRPr lang="en-US" sz="3200" b="1" dirty="0">
              <a:ln w="3155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2تقد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على 4"/>
          <p:cNvSpPr/>
          <p:nvPr/>
        </p:nvSpPr>
        <p:spPr>
          <a:xfrm>
            <a:off x="1447800" y="142852"/>
            <a:ext cx="6477000" cy="857256"/>
          </a:xfrm>
          <a:prstGeom prst="ribbon2">
            <a:avLst>
              <a:gd name="adj1" fmla="val 16667"/>
              <a:gd name="adj2" fmla="val 69030"/>
            </a:avLst>
          </a:prstGeom>
          <a:gradFill flip="none" rotWithShape="1">
            <a:gsLst>
              <a:gs pos="0">
                <a:srgbClr val="FF3399">
                  <a:alpha val="4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rgbClr val="002060"/>
                </a:solidFill>
                <a:cs typeface="Arial" pitchFamily="34" charset="0"/>
              </a:rPr>
              <a:t>ضم البلاد العربية </a:t>
            </a:r>
            <a:endParaRPr 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دبوس زينة 5"/>
          <p:cNvSpPr/>
          <p:nvPr/>
        </p:nvSpPr>
        <p:spPr>
          <a:xfrm>
            <a:off x="142875" y="1143000"/>
            <a:ext cx="8858250" cy="5572125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ونتيجة للأسباب السابقة تقدمت القوات العثمانية من آسيا الصغرى </a:t>
            </a:r>
            <a:r>
              <a:rPr lang="ar-SA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اتجاه البلاد العربية وتمكنت من الانتصار على المماليك في موقعة مرج </a:t>
            </a:r>
            <a:r>
              <a:rPr lang="ar-EG" sz="2800"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دابق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سنة 922هـ، وعلى أثرها ضم العثمانيون بلاد الشام، ثم واصلوا زحفهم باتجاه مصر وتمكنوا من الانتصار على المماليك في موقعة </a:t>
            </a:r>
            <a:r>
              <a:rPr lang="ar-EG" sz="2800"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الريدانية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سنة 923هـ  وبهذا انتهي الحكم المملوكي وضمت مصر إلى الدولة </a:t>
            </a:r>
            <a:r>
              <a:rPr lang="ar-EG" sz="2800" dirty="0" err="1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العثم</a:t>
            </a:r>
            <a:r>
              <a:rPr lang="ar-SA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نية. كما دخلت الحجاز تحت السيادة العثمانية. وأصبح السلطان العثماني خادماً للحرمين الشريفين، ثم</a:t>
            </a:r>
            <a:r>
              <a:rPr lang="ar-SA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أكمل العثمانيون بسط نفوهم على معظم البلاد العربية وبذلك </a:t>
            </a:r>
            <a:r>
              <a:rPr lang="ar-SA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استطاعوا من الوقوف في وجه الأخطار الخارجية، والمحافظة </a:t>
            </a:r>
            <a:r>
              <a:rPr lang="ar-SA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على المقدسات الإسلامية، وتكوين دولة إسلامية كبرى. أتعرف </a:t>
            </a:r>
            <a:r>
              <a:rPr lang="ar-SA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على ذلك بإيجاز من خلال الشكل 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ar-SA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41</a:t>
            </a:r>
            <a:r>
              <a:rPr lang="ar-EG" sz="28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ونتيج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 bwMode="auto">
          <a:xfrm>
            <a:off x="214282" y="6000768"/>
            <a:ext cx="1928826" cy="642942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algn="l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شكل (</a:t>
            </a:r>
            <a:r>
              <a:rPr lang="ar-SA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41</a:t>
            </a: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)</a:t>
            </a:r>
            <a:endParaRPr lang="en-US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0" y="428604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572000" y="3068638"/>
            <a:ext cx="911225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نتج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964113" y="4576763"/>
            <a:ext cx="57150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نتج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994400" y="4632325"/>
            <a:ext cx="57150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نتج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27500" y="3074988"/>
            <a:ext cx="89058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عنه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724525" y="4651375"/>
            <a:ext cx="107950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عنها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443413" y="4576763"/>
            <a:ext cx="1039812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عنه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311525" y="2913063"/>
            <a:ext cx="86995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على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327275" y="2916238"/>
            <a:ext cx="1071563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latinLnBrk="1">
              <a:defRPr/>
            </a:pPr>
            <a:r>
              <a:rPr lang="ar-EG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DecoType Naskh Extensions" pitchFamily="2" charset="-78"/>
              </a:rPr>
              <a:t>مرحلتين</a:t>
            </a:r>
            <a:endParaRPr lang="ar-SA" sz="20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DecoType Naskh Extension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2428875" y="714375"/>
            <a:ext cx="6000750" cy="2071688"/>
          </a:xfrm>
          <a:prstGeom prst="snip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كان توجه الأوربيين إلي المحيط الأطلسي ومحاولتهم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الالتفاف حول العالم الإسلامي مدفوعاً بدوافع صليبية هدفها نشر النصرانية والحصول علي ثروات الشرق. </a:t>
            </a:r>
            <a:endParaRPr lang="en-US" sz="32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DecoType Naskh" pitchFamily="2" charset="-78"/>
            </a:endParaRPr>
          </a:p>
        </p:txBody>
      </p:sp>
      <p:sp>
        <p:nvSpPr>
          <p:cNvPr id="6" name="مستطيل ذو زوايا قطرية مخدوشة 5"/>
          <p:cNvSpPr/>
          <p:nvPr/>
        </p:nvSpPr>
        <p:spPr>
          <a:xfrm>
            <a:off x="1285875" y="3429000"/>
            <a:ext cx="6000750" cy="2071688"/>
          </a:xfrm>
          <a:prstGeom prst="snip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كان وجود الخلافات بين الدولة الإسلامية آنذاك سبباً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في تحالف بعض الدول الأوروبية مع </a:t>
            </a:r>
            <a:r>
              <a:rPr lang="ar-EG" sz="3200" b="1" dirty="0" err="1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الصفويين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.</a:t>
            </a:r>
            <a:endParaRPr lang="en-US" sz="32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 ك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6ك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خدوشة 5"/>
          <p:cNvSpPr/>
          <p:nvPr/>
        </p:nvSpPr>
        <p:spPr>
          <a:xfrm>
            <a:off x="2428860" y="714356"/>
            <a:ext cx="6000792" cy="2071702"/>
          </a:xfrm>
          <a:prstGeom prst="snip2DiagRect">
            <a:avLst/>
          </a:prstGeom>
          <a:gradFill flip="none" rotWithShape="1">
            <a:gsLst>
              <a:gs pos="67100">
                <a:schemeClr val="bg1"/>
              </a:gs>
              <a:gs pos="0">
                <a:schemeClr val="bg1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 </a:t>
            </a:r>
            <a:r>
              <a:rPr lang="ar-EG" sz="3200" b="1" u="sng" dirty="0" err="1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الريدانية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: حي في مصر - وهو العباسية حالياً -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وقعت فيه المعركة التي هزم فيها المماليك، بقيادة</a:t>
            </a:r>
          </a:p>
          <a:p>
            <a:pPr algn="ctr" latinLnBrk="1">
              <a:defRPr/>
            </a:pPr>
            <a:r>
              <a:rPr lang="ar-EG" sz="3200" b="1" dirty="0" err="1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طومان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 </a:t>
            </a:r>
            <a:r>
              <a:rPr lang="ar-EG" sz="3200" b="1" dirty="0" err="1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باي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.</a:t>
            </a:r>
            <a:endParaRPr lang="en-US" sz="32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DecoType Naskh" pitchFamily="2" charset="-78"/>
            </a:endParaRPr>
          </a:p>
        </p:txBody>
      </p:sp>
      <p:sp>
        <p:nvSpPr>
          <p:cNvPr id="7" name="مستطيل ذو زوايا قطرية مخدوشة 6"/>
          <p:cNvSpPr/>
          <p:nvPr/>
        </p:nvSpPr>
        <p:spPr>
          <a:xfrm>
            <a:off x="928662" y="4214818"/>
            <a:ext cx="5429288" cy="1428760"/>
          </a:xfrm>
          <a:prstGeom prst="snip2DiagRect">
            <a:avLst/>
          </a:prstGeom>
          <a:gradFill flip="none" rotWithShape="1">
            <a:gsLst>
              <a:gs pos="67100">
                <a:schemeClr val="bg1"/>
              </a:gs>
              <a:gs pos="0">
                <a:schemeClr val="bg1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 كان من نتائج معركة </a:t>
            </a:r>
            <a:r>
              <a:rPr lang="ar-EG" sz="3200" b="1" dirty="0" err="1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الريدانية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 انتقال الخلافة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DecoType Naskh" pitchFamily="2" charset="-78"/>
              </a:rPr>
              <a:t>الإسلامية إلي الدولة العثمانية.</a:t>
            </a:r>
            <a:endParaRPr lang="en-US" sz="3200" b="1" dirty="0">
              <a:ln w="3155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7الريدا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8ك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343434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180975" y="2500313"/>
            <a:ext cx="6819900" cy="375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دبوس زينة 7"/>
          <p:cNvSpPr/>
          <p:nvPr/>
        </p:nvSpPr>
        <p:spPr>
          <a:xfrm>
            <a:off x="6072198" y="285728"/>
            <a:ext cx="2214554" cy="614346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نشاط </a:t>
            </a:r>
            <a:r>
              <a:rPr lang="ar-S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4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6732240" y="5643578"/>
            <a:ext cx="2340354" cy="70961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42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</a:t>
            </a:r>
            <a:endParaRPr lang="en-US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071670" y="1142984"/>
            <a:ext cx="6248400" cy="9906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solidFill>
                  <a:srgbClr val="7030A0"/>
                </a:solidFill>
                <a:cs typeface="DecoType Naskh Variants" pitchFamily="2" charset="-78"/>
              </a:rPr>
              <a:t>أستعين بالخارطة شكل (</a:t>
            </a:r>
            <a:r>
              <a:rPr lang="ar-SA" sz="2800" b="1" dirty="0">
                <a:solidFill>
                  <a:srgbClr val="7030A0"/>
                </a:solidFill>
                <a:cs typeface="DecoType Naskh Variants" pitchFamily="2" charset="-78"/>
              </a:rPr>
              <a:t>42</a:t>
            </a:r>
            <a:r>
              <a:rPr lang="ar-EG" sz="2800" b="1" dirty="0">
                <a:solidFill>
                  <a:srgbClr val="7030A0"/>
                </a:solidFill>
                <a:cs typeface="DecoType Naskh Variants" pitchFamily="2" charset="-78"/>
              </a:rPr>
              <a:t>) وأسحل حكومات البلدان </a:t>
            </a:r>
          </a:p>
          <a:p>
            <a:pPr algn="ctr" latinLnBrk="1">
              <a:defRPr/>
            </a:pPr>
            <a:r>
              <a:rPr lang="ar-EG" sz="2800" b="1" dirty="0">
                <a:solidFill>
                  <a:srgbClr val="7030A0"/>
                </a:solidFill>
                <a:cs typeface="DecoType Naskh Variants" pitchFamily="2" charset="-78"/>
              </a:rPr>
              <a:t>العربية قبيل ضمها للحكم العثماني في الجدول المقابل: </a:t>
            </a:r>
            <a:endParaRPr lang="en-US" sz="28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9 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5_12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500063" y="2424113"/>
            <a:ext cx="5473700" cy="4005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دبوس زينة 6"/>
          <p:cNvSpPr/>
          <p:nvPr/>
        </p:nvSpPr>
        <p:spPr>
          <a:xfrm>
            <a:off x="6429388" y="4714884"/>
            <a:ext cx="2247068" cy="70961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35)</a:t>
            </a:r>
            <a:endParaRPr lang="ar-SA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شريط إلى الأعلى 7"/>
          <p:cNvSpPr/>
          <p:nvPr/>
        </p:nvSpPr>
        <p:spPr>
          <a:xfrm>
            <a:off x="1000125" y="428625"/>
            <a:ext cx="7286625" cy="1357313"/>
          </a:xfrm>
          <a:prstGeom prst="ribbon2">
            <a:avLst>
              <a:gd name="adj1" fmla="val 16667"/>
              <a:gd name="adj2" fmla="val 6907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rgbClr val="002060"/>
                </a:solidFill>
                <a:cs typeface="Arial" pitchFamily="34" charset="0"/>
              </a:rPr>
              <a:t>ألاحظ حدود الدولة العثمانية على الخارطة شكل (</a:t>
            </a:r>
            <a:r>
              <a:rPr lang="ar-EG" sz="3600" b="1" dirty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ar-SA" sz="3600" b="1" dirty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ar-EG" sz="3600" b="1" dirty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en-US" sz="36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1214438" y="2500313"/>
          <a:ext cx="7000875" cy="3857625"/>
        </p:xfrm>
        <a:graphic>
          <a:graphicData uri="http://schemas.openxmlformats.org/drawingml/2006/table">
            <a:tbl>
              <a:tblPr rtl="1"/>
              <a:tblGrid>
                <a:gridCol w="3149600"/>
                <a:gridCol w="3851275"/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-햇살L" charset="-127"/>
                          <a:cs typeface="Arial" pitchFamily="34" charset="0"/>
                        </a:rPr>
                        <a:t>البلدان العربية 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Andalus" pitchFamily="18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-햇살L" charset="-127"/>
                          <a:cs typeface="Arial" pitchFamily="34" charset="0"/>
                        </a:rPr>
                        <a:t>الدولة الحاكمة 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-햇살L" charset="-127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-햇살L" charset="-127"/>
                          <a:cs typeface="Arial" pitchFamily="34" charset="0"/>
                        </a:rPr>
                        <a:t>العراق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khbar MT" pitchFamily="2" charset="-78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khbar MT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-햇살L" charset="-127"/>
                          <a:cs typeface="Arial" pitchFamily="34" charset="0"/>
                        </a:rPr>
                        <a:t>الحجاز والشام ومصر واليمن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khbar MT" pitchFamily="2" charset="-78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khbar MT" pitchFamily="2" charset="-78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-햇살L" charset="-127"/>
                          <a:cs typeface="Arial" pitchFamily="34" charset="0"/>
                        </a:rPr>
                        <a:t>ليبيا وتونس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-햇살L" charset="-127"/>
                        <a:cs typeface="Arial" pitchFamily="34" charset="0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khbar MT" pitchFamily="2" charset="-78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-햇살L" charset="-127"/>
                          <a:cs typeface="Arial" pitchFamily="34" charset="0"/>
                        </a:rPr>
                        <a:t>الجزائر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-햇살L" charset="-127"/>
                        <a:cs typeface="Arial" pitchFamily="34" charset="0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-햇살L" charset="-127"/>
                        <a:cs typeface="Arial" pitchFamily="34" charset="0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-햇살L" charset="-127"/>
                          <a:cs typeface="Arial" pitchFamily="34" charset="0"/>
                        </a:rPr>
                        <a:t>المغرب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-햇살L" charset="-127"/>
                        <a:cs typeface="Arial" pitchFamily="34" charset="0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-햇살L" charset="-127"/>
                        <a:cs typeface="Arial" pitchFamily="34" charset="0"/>
                      </a:endParaRPr>
                    </a:p>
                  </a:txBody>
                  <a:tcPr marL="55418" marR="554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286125"/>
            <a:ext cx="3857625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b="1" dirty="0">
                <a:solidFill>
                  <a:srgbClr val="CC00CC"/>
                </a:solidFill>
              </a:rPr>
              <a:t>الصفويين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63" y="4071938"/>
            <a:ext cx="385762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b="1" dirty="0">
                <a:solidFill>
                  <a:srgbClr val="CC00CC"/>
                </a:solidFill>
              </a:rPr>
              <a:t>المماليك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3" y="4714875"/>
            <a:ext cx="3857625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b="1" dirty="0" err="1">
                <a:solidFill>
                  <a:srgbClr val="CC00CC"/>
                </a:solidFill>
              </a:rPr>
              <a:t>الحفصيون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63" y="5214938"/>
            <a:ext cx="385762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b="1" dirty="0" err="1">
                <a:solidFill>
                  <a:srgbClr val="CC00CC"/>
                </a:solidFill>
              </a:rPr>
              <a:t>بنو</a:t>
            </a:r>
            <a:r>
              <a:rPr lang="ar-SA" b="1" dirty="0">
                <a:solidFill>
                  <a:srgbClr val="C00000"/>
                </a:solidFill>
              </a:rPr>
              <a:t> </a:t>
            </a:r>
            <a:r>
              <a:rPr lang="ar-SA" b="1" dirty="0" err="1">
                <a:solidFill>
                  <a:srgbClr val="CC00CC"/>
                </a:solidFill>
              </a:rPr>
              <a:t>زيان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63" y="5786438"/>
            <a:ext cx="385762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b="1" dirty="0" err="1">
                <a:solidFill>
                  <a:srgbClr val="CC00CC"/>
                </a:solidFill>
              </a:rPr>
              <a:t>بنو مرين</a:t>
            </a:r>
          </a:p>
        </p:txBody>
      </p:sp>
      <p:sp>
        <p:nvSpPr>
          <p:cNvPr id="13" name="دبوس زينة 12"/>
          <p:cNvSpPr/>
          <p:nvPr/>
        </p:nvSpPr>
        <p:spPr>
          <a:xfrm>
            <a:off x="6072198" y="285728"/>
            <a:ext cx="2214554" cy="614346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نشاط </a:t>
            </a:r>
            <a:r>
              <a:rPr lang="ar-S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4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071670" y="1142984"/>
            <a:ext cx="6248400" cy="990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solidFill>
                  <a:srgbClr val="7030A0"/>
                </a:solidFill>
                <a:cs typeface="DecoType Naskh Variants" pitchFamily="2" charset="-78"/>
              </a:rPr>
              <a:t>أستعين بالخارطة شكل </a:t>
            </a:r>
            <a:r>
              <a:rPr lang="ar-EG" sz="2800" b="1" dirty="0">
                <a:solidFill>
                  <a:srgbClr val="7030A0"/>
                </a:solidFill>
                <a:cs typeface="DecoType Naskh Variants" pitchFamily="2" charset="-78"/>
              </a:rPr>
              <a:t>(</a:t>
            </a:r>
            <a:r>
              <a:rPr lang="ar-SA" sz="2800" b="1">
                <a:solidFill>
                  <a:srgbClr val="7030A0"/>
                </a:solidFill>
                <a:cs typeface="DecoType Naskh Variants" pitchFamily="2" charset="-78"/>
              </a:rPr>
              <a:t>42</a:t>
            </a:r>
            <a:r>
              <a:rPr lang="ar-EG" sz="2800" b="1">
                <a:solidFill>
                  <a:srgbClr val="7030A0"/>
                </a:solidFill>
                <a:cs typeface="DecoType Naskh Variants" pitchFamily="2" charset="-78"/>
              </a:rPr>
              <a:t>) </a:t>
            </a:r>
            <a:r>
              <a:rPr lang="ar-EG" sz="2800" b="1" dirty="0">
                <a:solidFill>
                  <a:srgbClr val="7030A0"/>
                </a:solidFill>
                <a:cs typeface="DecoType Naskh Variants" pitchFamily="2" charset="-78"/>
              </a:rPr>
              <a:t>وأسحل حكومات البلدان </a:t>
            </a:r>
          </a:p>
          <a:p>
            <a:pPr algn="ctr" latinLnBrk="1">
              <a:defRPr/>
            </a:pPr>
            <a:r>
              <a:rPr lang="ar-EG" sz="2800" b="1" dirty="0">
                <a:solidFill>
                  <a:srgbClr val="7030A0"/>
                </a:solidFill>
                <a:cs typeface="DecoType Naskh Variants" pitchFamily="2" charset="-78"/>
              </a:rPr>
              <a:t>العربية قبيل ضمها للحكم العثماني في الجدول المقابل: </a:t>
            </a:r>
            <a:endParaRPr lang="en-US" sz="28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0 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 البلد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الصفوي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الصفوي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الصفوي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الصفوي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الصفوي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دبوس زينة 5"/>
          <p:cNvSpPr/>
          <p:nvPr/>
        </p:nvSpPr>
        <p:spPr>
          <a:xfrm>
            <a:off x="1143000" y="214313"/>
            <a:ext cx="7500938" cy="10668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توسع الدولة في آسيا الصغرى</a:t>
            </a:r>
            <a:endParaRPr lang="en-US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1142976" y="1500174"/>
            <a:ext cx="7500990" cy="4929222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وسع العثمانيون مساحة إمارتهم على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      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حساب أملاك الدولة البيزنطية في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آسيا الصغرى. ففي عهد </a:t>
            </a:r>
            <a:r>
              <a:rPr lang="ar-EG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أورخان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فتح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    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العثمانيون مدينة ”بورصة “ثم مدينة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”</a:t>
            </a:r>
            <a:r>
              <a:rPr lang="ar-EG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نيقية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“، ثم مدوا نفوذهم على ما تبقى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 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من آسيا الصغرى، وبذلك أصبحت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الدولة العثمانية ذات حدود مباشرة مع بلاد الشام والعراق.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توس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23e2e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357158" y="2683393"/>
            <a:ext cx="4714908" cy="331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تمرير أفقي 8"/>
          <p:cNvSpPr/>
          <p:nvPr/>
        </p:nvSpPr>
        <p:spPr>
          <a:xfrm>
            <a:off x="3786188" y="1143000"/>
            <a:ext cx="4529137" cy="1143000"/>
          </a:xfrm>
          <a:prstGeom prst="horizontalScroll">
            <a:avLst>
              <a:gd name="adj" fmla="val 15970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atin typeface="Arial Black" pitchFamily="34" charset="0"/>
              </a:rPr>
              <a:t>أحدد على الخارطة شكل (38).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6065742" y="260648"/>
            <a:ext cx="2590800" cy="533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5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نشاط 1</a:t>
            </a:r>
            <a:endParaRPr lang="en-US" sz="45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357158" y="5929330"/>
            <a:ext cx="2486650" cy="70961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36)</a:t>
            </a:r>
            <a:endParaRPr lang="ar-SA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وسيلة شرح بيضاوية 11"/>
          <p:cNvSpPr/>
          <p:nvPr/>
        </p:nvSpPr>
        <p:spPr>
          <a:xfrm>
            <a:off x="5000628" y="2571744"/>
            <a:ext cx="3886200" cy="2286016"/>
          </a:xfrm>
          <a:prstGeom prst="wedgeEllipseCallout">
            <a:avLst/>
          </a:prstGeom>
          <a:gradFill flip="none" rotWithShape="0">
            <a:gsLst>
              <a:gs pos="0">
                <a:srgbClr val="D6B19C"/>
              </a:gs>
              <a:gs pos="39600">
                <a:schemeClr val="accent5">
                  <a:lumMod val="20000"/>
                  <a:lumOff val="80000"/>
                </a:schemeClr>
              </a:gs>
              <a:gs pos="11000">
                <a:srgbClr val="D49E6C"/>
              </a:gs>
              <a:gs pos="70000">
                <a:schemeClr val="bg1"/>
              </a:gs>
              <a:gs pos="20430">
                <a:schemeClr val="bg1"/>
              </a:gs>
              <a:gs pos="100000">
                <a:schemeClr val="bg1"/>
              </a:gs>
            </a:gsLst>
            <a:lin ang="8100000" scaled="0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 latinLnBrk="1">
              <a:defRPr/>
            </a:pPr>
            <a:r>
              <a:rPr lang="ar-EG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أ- </a:t>
            </a:r>
            <a:r>
              <a:rPr lang="ar-EG" sz="30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EG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هم المدن </a:t>
            </a:r>
          </a:p>
          <a:p>
            <a:pPr marL="514350" indent="-514350" algn="ctr" latinLnBrk="1">
              <a:defRPr/>
            </a:pPr>
            <a:r>
              <a:rPr lang="ar-EG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التي استولي </a:t>
            </a:r>
          </a:p>
          <a:p>
            <a:pPr marL="514350" indent="-514350" latinLnBrk="1">
              <a:defRPr/>
            </a:pPr>
            <a:r>
              <a:rPr lang="ar-EG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عليها العثمانيون في آسيا الصغرى.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23e2e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357158" y="2683393"/>
            <a:ext cx="4714908" cy="331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تمرير أفقي 7"/>
          <p:cNvSpPr/>
          <p:nvPr/>
        </p:nvSpPr>
        <p:spPr>
          <a:xfrm>
            <a:off x="3786188" y="1143000"/>
            <a:ext cx="4529137" cy="1143000"/>
          </a:xfrm>
          <a:prstGeom prst="horizontalScroll">
            <a:avLst>
              <a:gd name="adj" fmla="val 15970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atin typeface="Arial Black" pitchFamily="34" charset="0"/>
              </a:rPr>
              <a:t>أحدد على الخارطة شكل (38).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5486400" y="152400"/>
            <a:ext cx="2590800" cy="106680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نشاط </a:t>
            </a:r>
            <a:r>
              <a:rPr lang="ar-S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1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357158" y="5929330"/>
            <a:ext cx="2630666" cy="70961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38)</a:t>
            </a:r>
          </a:p>
        </p:txBody>
      </p:sp>
      <p:sp>
        <p:nvSpPr>
          <p:cNvPr id="15" name="وسيلة شرح بيضاوية 14"/>
          <p:cNvSpPr/>
          <p:nvPr/>
        </p:nvSpPr>
        <p:spPr>
          <a:xfrm>
            <a:off x="5000628" y="2571744"/>
            <a:ext cx="3929090" cy="3071834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ctr" latinLnBrk="1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ب- 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بلاد </a:t>
            </a: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الشام </a:t>
            </a:r>
          </a:p>
          <a:p>
            <a:pPr marL="514350" indent="-514350" algn="ctr" latinLnBrk="1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والعراق كحدود </a:t>
            </a:r>
          </a:p>
          <a:p>
            <a:pPr marL="514350" indent="-514350" algn="ctr" latinLnBrk="1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وصلت إليها الدولة </a:t>
            </a:r>
          </a:p>
          <a:p>
            <a:pPr marL="514350" indent="-514350" algn="ctr" latinLnBrk="1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العثمانية أثناء </a:t>
            </a:r>
          </a:p>
          <a:p>
            <a:pPr marL="514350" indent="-514350" algn="ctr" latinLnBrk="1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توسعها في آسيا </a:t>
            </a:r>
          </a:p>
          <a:p>
            <a:pPr marL="514350" indent="-514350" algn="ctr" latinLnBrk="1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الصغرى.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بل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285720" y="2143116"/>
            <a:ext cx="8643998" cy="45005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امتد النشاط العسكري للعثمانيين إلي أوروبا منذ عهد السلطات</a:t>
            </a:r>
          </a:p>
          <a:p>
            <a:pPr algn="ctr" latinLnBrk="1">
              <a:defRPr/>
            </a:pPr>
            <a:r>
              <a:rPr lang="ar-EG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أورخان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، وعندما تولى ابنه مراد الأول الحكم وسع الدولة فاحتل أنقرة، ثم استولى على مدينة </a:t>
            </a:r>
            <a:r>
              <a:rPr lang="ar-S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(أدرنة) سنة 762هـ في البلقان، وظل يواصل فتوحاته إلي أن قتل بعد  انتصاره علي</a:t>
            </a:r>
            <a:r>
              <a:rPr lang="ar-S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الأوروبيين في موقعة </a:t>
            </a:r>
            <a:r>
              <a:rPr lang="ar-EG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قوصوه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(كوسوفا) سنة 791هـ. ثم نجح ابنه </a:t>
            </a:r>
            <a:r>
              <a:rPr lang="ar-EG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بايزيد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الأول في ضم العديد </a:t>
            </a:r>
            <a:r>
              <a:rPr lang="ar-S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من الإمارات والبلدان الأوروبية ، فأثارت هذه الانتصارات مخاوف الأوروبيين فكونوا ضده </a:t>
            </a:r>
            <a:r>
              <a:rPr lang="ar-S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تحال</a:t>
            </a:r>
            <a:r>
              <a:rPr lang="ar-S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فا 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صليبياً تمكن السلطان العثماني </a:t>
            </a:r>
            <a:r>
              <a:rPr lang="ar-EG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بايزيد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من هزيمتهم في موقعة ”</a:t>
            </a:r>
            <a:r>
              <a:rPr lang="ar-EG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نيقوبوليس</a:t>
            </a: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“ سنة 799هـ.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defRPr/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من مكان إلى أخر على سطح الأرض ، وهي :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ستطيل ذو زوايا قطرية مخدوشة 7"/>
          <p:cNvSpPr/>
          <p:nvPr/>
        </p:nvSpPr>
        <p:spPr>
          <a:xfrm>
            <a:off x="1571604" y="285728"/>
            <a:ext cx="4714908" cy="795326"/>
          </a:xfrm>
          <a:prstGeom prst="snip2Diag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الامتداد العثماني في أوروبا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6500813" y="571500"/>
            <a:ext cx="2500312" cy="1438275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المرحلة الأولى: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الامتد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امت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eee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rcRect/>
          <a:stretch>
            <a:fillRect/>
          </a:stretch>
        </p:blipFill>
        <p:spPr bwMode="auto">
          <a:xfrm>
            <a:off x="2286000" y="2081213"/>
            <a:ext cx="5200650" cy="3919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ذو زوايا قطرية مخدوشة 9"/>
          <p:cNvSpPr/>
          <p:nvPr/>
        </p:nvSpPr>
        <p:spPr>
          <a:xfrm>
            <a:off x="1187624" y="285728"/>
            <a:ext cx="5098888" cy="795326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الامتداد العثماني في أوروبا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6500813" y="571500"/>
            <a:ext cx="2500312" cy="1438275"/>
          </a:xfrm>
          <a:prstGeom prst="cloud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المرحلة الأولى: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1187624" y="5929330"/>
            <a:ext cx="2312806" cy="709610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37)</a:t>
            </a:r>
            <a:endParaRPr lang="ar-SA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eee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rcRect/>
          <a:stretch>
            <a:fillRect/>
          </a:stretch>
        </p:blipFill>
        <p:spPr bwMode="auto">
          <a:xfrm>
            <a:off x="3286116" y="2857496"/>
            <a:ext cx="4721225" cy="3559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دبوس زينة 5"/>
          <p:cNvSpPr/>
          <p:nvPr/>
        </p:nvSpPr>
        <p:spPr>
          <a:xfrm>
            <a:off x="611560" y="4643446"/>
            <a:ext cx="2317366" cy="70961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37)</a:t>
            </a:r>
          </a:p>
        </p:txBody>
      </p:sp>
      <p:sp>
        <p:nvSpPr>
          <p:cNvPr id="7" name="سحابة 6"/>
          <p:cNvSpPr/>
          <p:nvPr/>
        </p:nvSpPr>
        <p:spPr>
          <a:xfrm>
            <a:off x="6215063" y="142875"/>
            <a:ext cx="2381250" cy="871538"/>
          </a:xfrm>
          <a:prstGeom prst="cloud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نشاط 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2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8" name="مستطيل ذو زوايا قطرية مخدوشة 7"/>
          <p:cNvSpPr/>
          <p:nvPr/>
        </p:nvSpPr>
        <p:spPr>
          <a:xfrm>
            <a:off x="1500188" y="1071563"/>
            <a:ext cx="5938837" cy="1385887"/>
          </a:xfrm>
          <a:prstGeom prst="snip2DiagRect">
            <a:avLst>
              <a:gd name="adj1" fmla="val 10455"/>
              <a:gd name="adj2" fmla="val 1666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أحدد على الخارطة شكل (3</a:t>
            </a:r>
            <a:r>
              <a:rPr lang="ar-SA" sz="3200" b="1" dirty="0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7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) المدن الأوروبية التي </a:t>
            </a:r>
          </a:p>
          <a:p>
            <a:pPr algn="ctr" latinLnBrk="1">
              <a:defRPr/>
            </a:pP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وصل إليها الإسلام حتى عهد </a:t>
            </a:r>
            <a:r>
              <a:rPr lang="ar-EG" sz="3200" b="1" dirty="0" err="1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ال</a:t>
            </a:r>
            <a:r>
              <a:rPr lang="ar-SA" sz="3200" b="1" dirty="0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دولة العثمانية </a:t>
            </a:r>
            <a:r>
              <a:rPr lang="ar-EG" sz="3200" b="1" dirty="0">
                <a:ln w="3155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DecoType Naskh" pitchFamily="2" charset="-78"/>
              </a:rPr>
              <a:t>.</a:t>
            </a:r>
            <a:endParaRPr lang="en-US" sz="3200" b="1" dirty="0">
              <a:ln w="31550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 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200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200">
      <a:majorFont>
        <a:latin typeface="-햇살M"/>
        <a:ea typeface="-햇살M"/>
        <a:cs typeface=""/>
      </a:majorFont>
      <a:minorFont>
        <a:latin typeface="-햇살L"/>
        <a:ea typeface="-햇살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2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C:\coolpt\TempSlide\B200.POT</Template>
  <TotalTime>2625</TotalTime>
  <Words>1314</Words>
  <Application>Microsoft Office PowerPoint</Application>
  <PresentationFormat>Affichage à l'écran (4:3)</PresentationFormat>
  <Paragraphs>163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6" baseType="lpstr">
      <vt:lpstr>Gulim</vt:lpstr>
      <vt:lpstr>Arial</vt:lpstr>
      <vt:lpstr>-햇살M</vt:lpstr>
      <vt:lpstr>-햇살L</vt:lpstr>
      <vt:lpstr>Calibri</vt:lpstr>
      <vt:lpstr>DecoType Naskh</vt:lpstr>
      <vt:lpstr>Arial Black</vt:lpstr>
      <vt:lpstr>DecoType Naskh Extensions</vt:lpstr>
      <vt:lpstr>Arabic Typesetting</vt:lpstr>
      <vt:lpstr>DecoType Naskh Variants</vt:lpstr>
      <vt:lpstr>Arial Unicode MS</vt:lpstr>
      <vt:lpstr>Times New Roman</vt:lpstr>
      <vt:lpstr>Andalus</vt:lpstr>
      <vt:lpstr>Akhbar MT</vt:lpstr>
      <vt:lpstr>Malgun Gothic</vt:lpstr>
      <vt:lpstr>B200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Abdelhafid</dc:creator>
  <cp:lastModifiedBy>Abdelhafid Touil</cp:lastModifiedBy>
  <cp:revision>289</cp:revision>
  <dcterms:created xsi:type="dcterms:W3CDTF">2001-07-18T23:57:34Z</dcterms:created>
  <dcterms:modified xsi:type="dcterms:W3CDTF">2018-09-22T10:05:09Z</dcterms:modified>
</cp:coreProperties>
</file>