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19"/>
  </p:notesMasterIdLst>
  <p:sldIdLst>
    <p:sldId id="292" r:id="rId2"/>
    <p:sldId id="293" r:id="rId3"/>
    <p:sldId id="295" r:id="rId4"/>
    <p:sldId id="486" r:id="rId5"/>
    <p:sldId id="449" r:id="rId6"/>
    <p:sldId id="452" r:id="rId7"/>
    <p:sldId id="450" r:id="rId8"/>
    <p:sldId id="268" r:id="rId9"/>
    <p:sldId id="495" r:id="rId10"/>
    <p:sldId id="299" r:id="rId11"/>
    <p:sldId id="390" r:id="rId12"/>
    <p:sldId id="381" r:id="rId13"/>
    <p:sldId id="302" r:id="rId14"/>
    <p:sldId id="303" r:id="rId15"/>
    <p:sldId id="410" r:id="rId16"/>
    <p:sldId id="304" r:id="rId17"/>
    <p:sldId id="305" r:id="rId18"/>
    <p:sldId id="473" r:id="rId19"/>
    <p:sldId id="261" r:id="rId20"/>
    <p:sldId id="487" r:id="rId21"/>
    <p:sldId id="357" r:id="rId22"/>
    <p:sldId id="262" r:id="rId23"/>
    <p:sldId id="370" r:id="rId24"/>
    <p:sldId id="444" r:id="rId25"/>
    <p:sldId id="260" r:id="rId26"/>
    <p:sldId id="307" r:id="rId27"/>
    <p:sldId id="259" r:id="rId28"/>
    <p:sldId id="361" r:id="rId29"/>
    <p:sldId id="308" r:id="rId30"/>
    <p:sldId id="455" r:id="rId31"/>
    <p:sldId id="310" r:id="rId32"/>
    <p:sldId id="488" r:id="rId33"/>
    <p:sldId id="312" r:id="rId34"/>
    <p:sldId id="431" r:id="rId35"/>
    <p:sldId id="313" r:id="rId36"/>
    <p:sldId id="314" r:id="rId37"/>
    <p:sldId id="315" r:id="rId38"/>
    <p:sldId id="382" r:id="rId39"/>
    <p:sldId id="272" r:id="rId40"/>
    <p:sldId id="353" r:id="rId41"/>
    <p:sldId id="269" r:id="rId42"/>
    <p:sldId id="271" r:id="rId43"/>
    <p:sldId id="489" r:id="rId44"/>
    <p:sldId id="317" r:id="rId45"/>
    <p:sldId id="445" r:id="rId46"/>
    <p:sldId id="490" r:id="rId47"/>
    <p:sldId id="366" r:id="rId48"/>
    <p:sldId id="409" r:id="rId49"/>
    <p:sldId id="438" r:id="rId50"/>
    <p:sldId id="496" r:id="rId51"/>
    <p:sldId id="497" r:id="rId52"/>
    <p:sldId id="500" r:id="rId53"/>
    <p:sldId id="499" r:id="rId54"/>
    <p:sldId id="498" r:id="rId55"/>
    <p:sldId id="319" r:id="rId56"/>
    <p:sldId id="322" r:id="rId57"/>
    <p:sldId id="457" r:id="rId58"/>
    <p:sldId id="458" r:id="rId59"/>
    <p:sldId id="459" r:id="rId60"/>
    <p:sldId id="460" r:id="rId61"/>
    <p:sldId id="365" r:id="rId62"/>
    <p:sldId id="331" r:id="rId63"/>
    <p:sldId id="446" r:id="rId64"/>
    <p:sldId id="321" r:id="rId65"/>
    <p:sldId id="264" r:id="rId66"/>
    <p:sldId id="323" r:id="rId67"/>
    <p:sldId id="493" r:id="rId68"/>
    <p:sldId id="373" r:id="rId69"/>
    <p:sldId id="360" r:id="rId70"/>
    <p:sldId id="461" r:id="rId71"/>
    <p:sldId id="462" r:id="rId72"/>
    <p:sldId id="432" r:id="rId73"/>
    <p:sldId id="372" r:id="rId74"/>
    <p:sldId id="326" r:id="rId75"/>
    <p:sldId id="383" r:id="rId76"/>
    <p:sldId id="463" r:id="rId77"/>
    <p:sldId id="270" r:id="rId78"/>
    <p:sldId id="415" r:id="rId79"/>
    <p:sldId id="414" r:id="rId80"/>
    <p:sldId id="413" r:id="rId81"/>
    <p:sldId id="289" r:id="rId82"/>
    <p:sldId id="273" r:id="rId83"/>
    <p:sldId id="335" r:id="rId84"/>
    <p:sldId id="280" r:id="rId85"/>
    <p:sldId id="368" r:id="rId86"/>
    <p:sldId id="278" r:id="rId87"/>
    <p:sldId id="266" r:id="rId88"/>
    <p:sldId id="464" r:id="rId89"/>
    <p:sldId id="465" r:id="rId90"/>
    <p:sldId id="441" r:id="rId91"/>
    <p:sldId id="466" r:id="rId92"/>
    <p:sldId id="433" r:id="rId93"/>
    <p:sldId id="267" r:id="rId94"/>
    <p:sldId id="332" r:id="rId95"/>
    <p:sldId id="342" r:id="rId96"/>
    <p:sldId id="468" r:id="rId97"/>
    <p:sldId id="284" r:id="rId98"/>
    <p:sldId id="469" r:id="rId99"/>
    <p:sldId id="334" r:id="rId100"/>
    <p:sldId id="345" r:id="rId101"/>
    <p:sldId id="346" r:id="rId102"/>
    <p:sldId id="343" r:id="rId103"/>
    <p:sldId id="349" r:id="rId104"/>
    <p:sldId id="384" r:id="rId105"/>
    <p:sldId id="494" r:id="rId106"/>
    <p:sldId id="470" r:id="rId107"/>
    <p:sldId id="336" r:id="rId108"/>
    <p:sldId id="502" r:id="rId109"/>
    <p:sldId id="440" r:id="rId110"/>
    <p:sldId id="265" r:id="rId111"/>
    <p:sldId id="501" r:id="rId112"/>
    <p:sldId id="471" r:id="rId113"/>
    <p:sldId id="472" r:id="rId114"/>
    <p:sldId id="338" r:id="rId115"/>
    <p:sldId id="340" r:id="rId116"/>
    <p:sldId id="339" r:id="rId117"/>
    <p:sldId id="389" r:id="rId118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FF"/>
    <a:srgbClr val="AF5DA9"/>
    <a:srgbClr val="E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38" autoAdjust="0"/>
    <p:restoredTop sz="94259" autoAdjust="0"/>
  </p:normalViewPr>
  <p:slideViewPr>
    <p:cSldViewPr>
      <p:cViewPr>
        <p:scale>
          <a:sx n="70" d="100"/>
          <a:sy n="70" d="100"/>
        </p:scale>
        <p:origin x="552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49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4A384-3F27-4E52-9427-4BA6BA8A112B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pPr rtl="1"/>
          <a:endParaRPr lang="ar-SA"/>
        </a:p>
      </dgm:t>
    </dgm:pt>
    <dgm:pt modelId="{2D57D201-337B-447D-BE9B-0E1393C3D5DF}">
      <dgm:prSet/>
      <dgm:spPr/>
      <dgm:t>
        <a:bodyPr/>
        <a:lstStyle/>
        <a:p>
          <a:pPr rtl="1"/>
          <a:r>
            <a:rPr lang="ar-SA" b="1" dirty="0"/>
            <a:t>ماهي قوانين التحدث</a:t>
          </a:r>
          <a:endParaRPr lang="ar-SA" dirty="0"/>
        </a:p>
      </dgm:t>
    </dgm:pt>
    <dgm:pt modelId="{578A07EA-73D7-4B69-A00A-7444C9DE2B0C}" type="par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40817D2B-5309-4CFD-A88F-50C337CD024F}" type="sib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C718A318-1446-4865-94FA-E8156040F711}" type="pres">
      <dgm:prSet presAssocID="{8BA4A384-3F27-4E52-9427-4BA6BA8A112B}" presName="linear" presStyleCnt="0">
        <dgm:presLayoutVars>
          <dgm:animLvl val="lvl"/>
          <dgm:resizeHandles val="exact"/>
        </dgm:presLayoutVars>
      </dgm:prSet>
      <dgm:spPr/>
    </dgm:pt>
    <dgm:pt modelId="{F293197E-ADBF-47A9-93F0-44DC26EFFBDE}" type="pres">
      <dgm:prSet presAssocID="{2D57D201-337B-447D-BE9B-0E1393C3D5D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B49C96D-F09C-4313-8A97-B9D25A4D5E27}" type="presOf" srcId="{8BA4A384-3F27-4E52-9427-4BA6BA8A112B}" destId="{C718A318-1446-4865-94FA-E8156040F711}" srcOrd="0" destOrd="0" presId="urn:microsoft.com/office/officeart/2005/8/layout/vList2"/>
    <dgm:cxn modelId="{5998467F-0511-4665-BF86-5857BC2FAA35}" srcId="{8BA4A384-3F27-4E52-9427-4BA6BA8A112B}" destId="{2D57D201-337B-447D-BE9B-0E1393C3D5DF}" srcOrd="0" destOrd="0" parTransId="{578A07EA-73D7-4B69-A00A-7444C9DE2B0C}" sibTransId="{40817D2B-5309-4CFD-A88F-50C337CD024F}"/>
    <dgm:cxn modelId="{7B576DAB-7FB0-417F-AF10-58D0C38CCD0C}" type="presOf" srcId="{2D57D201-337B-447D-BE9B-0E1393C3D5DF}" destId="{F293197E-ADBF-47A9-93F0-44DC26EFFBDE}" srcOrd="0" destOrd="0" presId="urn:microsoft.com/office/officeart/2005/8/layout/vList2"/>
    <dgm:cxn modelId="{A4520690-4419-41F2-B3B1-7818295E2CF3}" type="presParOf" srcId="{C718A318-1446-4865-94FA-E8156040F711}" destId="{F293197E-ADBF-47A9-93F0-44DC26EFFB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E9935F-8FF9-466C-A02E-3840C06594B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78F9670C-4272-4D0F-8C8F-C89EF39EB3D3}">
      <dgm:prSet phldrT="[نص]" custT="1"/>
      <dgm:spPr>
        <a:noFill/>
        <a:ln cmpd="dbl"/>
      </dgm:spPr>
      <dgm:t>
        <a:bodyPr/>
        <a:lstStyle/>
        <a:p>
          <a:pPr rtl="1"/>
          <a:r>
            <a:rPr lang="ar-SA" sz="3500" dirty="0">
              <a:solidFill>
                <a:schemeClr val="tx1"/>
              </a:solidFill>
            </a:rPr>
            <a:t> أَمْوَاجُ</a:t>
          </a:r>
        </a:p>
      </dgm:t>
    </dgm:pt>
    <dgm:pt modelId="{8CA20A1D-4ABB-477D-B6B8-F6076FF3D30E}" type="parTrans" cxnId="{9E4DBD8F-7E7F-4E40-BEC0-FD0D0498B6E5}">
      <dgm:prSet/>
      <dgm:spPr/>
      <dgm:t>
        <a:bodyPr/>
        <a:lstStyle/>
        <a:p>
          <a:pPr rtl="1"/>
          <a:endParaRPr lang="ar-SA"/>
        </a:p>
      </dgm:t>
    </dgm:pt>
    <dgm:pt modelId="{E6AEC01F-352A-4BC9-AD6A-6D760CFB8A5A}" type="sibTrans" cxnId="{9E4DBD8F-7E7F-4E40-BEC0-FD0D0498B6E5}">
      <dgm:prSet/>
      <dgm:spPr/>
      <dgm:t>
        <a:bodyPr/>
        <a:lstStyle/>
        <a:p>
          <a:pPr rtl="1"/>
          <a:endParaRPr lang="ar-SA"/>
        </a:p>
      </dgm:t>
    </dgm:pt>
    <dgm:pt modelId="{4E302C73-5430-48EE-B686-1E679B9E593D}">
      <dgm:prSet phldrT="[نص]" custT="1"/>
      <dgm:spPr>
        <a:noFill/>
        <a:ln cmpd="dbl"/>
      </dgm:spPr>
      <dgm:t>
        <a:bodyPr/>
        <a:lstStyle/>
        <a:p>
          <a:pPr rtl="1"/>
          <a:r>
            <a:rPr lang="ar-SA" sz="800" dirty="0">
              <a:solidFill>
                <a:schemeClr val="tx1"/>
              </a:solidFill>
            </a:rPr>
            <a:t>...........................</a:t>
          </a:r>
        </a:p>
      </dgm:t>
    </dgm:pt>
    <dgm:pt modelId="{AF66FA27-49B9-4E35-92D8-5AF190BD4DDE}" type="parTrans" cxnId="{AFF184D8-5571-4127-9078-3818B70F34ED}">
      <dgm:prSet/>
      <dgm:spPr/>
      <dgm:t>
        <a:bodyPr/>
        <a:lstStyle/>
        <a:p>
          <a:pPr rtl="1"/>
          <a:endParaRPr lang="ar-SA"/>
        </a:p>
      </dgm:t>
    </dgm:pt>
    <dgm:pt modelId="{E39EE1BF-1E63-4B65-9A14-5F50F6E6F3EC}" type="sibTrans" cxnId="{AFF184D8-5571-4127-9078-3818B70F34ED}">
      <dgm:prSet/>
      <dgm:spPr/>
      <dgm:t>
        <a:bodyPr/>
        <a:lstStyle/>
        <a:p>
          <a:pPr rtl="1"/>
          <a:endParaRPr lang="ar-SA"/>
        </a:p>
      </dgm:t>
    </dgm:pt>
    <dgm:pt modelId="{339E0B4F-54C7-4717-80B8-1A160E3D309C}">
      <dgm:prSet phldrT="[نص]" custT="1"/>
      <dgm:spPr>
        <a:noFill/>
        <a:ln cmpd="dbl"/>
      </dgm:spPr>
      <dgm:t>
        <a:bodyPr/>
        <a:lstStyle/>
        <a:p>
          <a:pPr rtl="1"/>
          <a:r>
            <a:rPr lang="ar-SA" sz="800" dirty="0">
              <a:solidFill>
                <a:schemeClr val="tx1"/>
              </a:solidFill>
            </a:rPr>
            <a:t>..........................</a:t>
          </a:r>
        </a:p>
      </dgm:t>
    </dgm:pt>
    <dgm:pt modelId="{D6D59519-0D67-41B5-8E35-858D44F8C5DF}" type="parTrans" cxnId="{1AA2FB39-E527-4D3D-A0FA-495B32A2CB2B}">
      <dgm:prSet/>
      <dgm:spPr/>
      <dgm:t>
        <a:bodyPr/>
        <a:lstStyle/>
        <a:p>
          <a:pPr rtl="1"/>
          <a:endParaRPr lang="ar-SA"/>
        </a:p>
      </dgm:t>
    </dgm:pt>
    <dgm:pt modelId="{BBEF665A-2A22-4B81-A127-2C79B7900B2A}" type="sibTrans" cxnId="{1AA2FB39-E527-4D3D-A0FA-495B32A2CB2B}">
      <dgm:prSet/>
      <dgm:spPr/>
      <dgm:t>
        <a:bodyPr/>
        <a:lstStyle/>
        <a:p>
          <a:pPr rtl="1"/>
          <a:endParaRPr lang="ar-SA"/>
        </a:p>
      </dgm:t>
    </dgm:pt>
    <dgm:pt modelId="{B623C3E1-ACD4-4A08-9F34-8F28FE723BCB}">
      <dgm:prSet phldrT="[نص]" custT="1"/>
      <dgm:spPr>
        <a:noFill/>
        <a:ln cmpd="dbl"/>
      </dgm:spPr>
      <dgm:t>
        <a:bodyPr/>
        <a:lstStyle/>
        <a:p>
          <a:pPr algn="r" rtl="1"/>
          <a:r>
            <a:rPr lang="ar-SA" sz="800" dirty="0"/>
            <a:t> .</a:t>
          </a:r>
          <a:r>
            <a:rPr lang="ar-SA" sz="800" dirty="0">
              <a:solidFill>
                <a:schemeClr val="tx1"/>
              </a:solidFill>
            </a:rPr>
            <a:t>...............................</a:t>
          </a:r>
          <a:endParaRPr lang="ar-SA" sz="800" dirty="0"/>
        </a:p>
      </dgm:t>
    </dgm:pt>
    <dgm:pt modelId="{3D7FB976-4327-49E1-B2D6-0794327AC603}" type="parTrans" cxnId="{A9321459-E5DE-4319-A85A-1D688275D4AD}">
      <dgm:prSet/>
      <dgm:spPr/>
      <dgm:t>
        <a:bodyPr/>
        <a:lstStyle/>
        <a:p>
          <a:pPr rtl="1"/>
          <a:endParaRPr lang="ar-SA"/>
        </a:p>
      </dgm:t>
    </dgm:pt>
    <dgm:pt modelId="{1BB7E3B8-8DB4-48E8-BA5B-22BD40F8C19D}" type="sibTrans" cxnId="{A9321459-E5DE-4319-A85A-1D688275D4AD}">
      <dgm:prSet/>
      <dgm:spPr/>
      <dgm:t>
        <a:bodyPr/>
        <a:lstStyle/>
        <a:p>
          <a:pPr rtl="1"/>
          <a:endParaRPr lang="ar-SA"/>
        </a:p>
      </dgm:t>
    </dgm:pt>
    <dgm:pt modelId="{F15A6C4C-E31E-4F84-8387-841799F3BC2D}" type="pres">
      <dgm:prSet presAssocID="{43E9935F-8FF9-466C-A02E-3840C06594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5CA62C8-0917-45FC-9F44-9A095402900B}" type="pres">
      <dgm:prSet presAssocID="{78F9670C-4272-4D0F-8C8F-C89EF39EB3D3}" presName="hierRoot1" presStyleCnt="0">
        <dgm:presLayoutVars>
          <dgm:hierBranch val="init"/>
        </dgm:presLayoutVars>
      </dgm:prSet>
      <dgm:spPr/>
    </dgm:pt>
    <dgm:pt modelId="{EA0FEA77-851B-4875-9CB6-66F9C7733E45}" type="pres">
      <dgm:prSet presAssocID="{78F9670C-4272-4D0F-8C8F-C89EF39EB3D3}" presName="rootComposite1" presStyleCnt="0"/>
      <dgm:spPr/>
    </dgm:pt>
    <dgm:pt modelId="{E8B401D8-0A8D-4EE8-A25E-0F42F7CFD5FF}" type="pres">
      <dgm:prSet presAssocID="{78F9670C-4272-4D0F-8C8F-C89EF39EB3D3}" presName="rootText1" presStyleLbl="node0" presStyleIdx="0" presStyleCnt="1">
        <dgm:presLayoutVars>
          <dgm:chPref val="3"/>
        </dgm:presLayoutVars>
      </dgm:prSet>
      <dgm:spPr/>
    </dgm:pt>
    <dgm:pt modelId="{27E8B29C-F3E6-4294-9225-0049AAD63BD5}" type="pres">
      <dgm:prSet presAssocID="{78F9670C-4272-4D0F-8C8F-C89EF39EB3D3}" presName="rootConnector1" presStyleLbl="node1" presStyleIdx="0" presStyleCnt="0"/>
      <dgm:spPr/>
    </dgm:pt>
    <dgm:pt modelId="{A6A1B7BD-148A-41EA-B4A8-6000C44B66C7}" type="pres">
      <dgm:prSet presAssocID="{78F9670C-4272-4D0F-8C8F-C89EF39EB3D3}" presName="hierChild2" presStyleCnt="0"/>
      <dgm:spPr/>
    </dgm:pt>
    <dgm:pt modelId="{B7D504EF-8857-44CB-96BD-A7A56BCB45E9}" type="pres">
      <dgm:prSet presAssocID="{AF66FA27-49B9-4E35-92D8-5AF190BD4DDE}" presName="Name37" presStyleLbl="parChTrans1D2" presStyleIdx="0" presStyleCnt="3"/>
      <dgm:spPr/>
    </dgm:pt>
    <dgm:pt modelId="{BFDD0E77-DBE2-4285-9B93-08AF6778413E}" type="pres">
      <dgm:prSet presAssocID="{4E302C73-5430-48EE-B686-1E679B9E593D}" presName="hierRoot2" presStyleCnt="0">
        <dgm:presLayoutVars>
          <dgm:hierBranch val="init"/>
        </dgm:presLayoutVars>
      </dgm:prSet>
      <dgm:spPr/>
    </dgm:pt>
    <dgm:pt modelId="{C836613B-4AFD-44E0-8DC6-BC44E0D90345}" type="pres">
      <dgm:prSet presAssocID="{4E302C73-5430-48EE-B686-1E679B9E593D}" presName="rootComposite" presStyleCnt="0"/>
      <dgm:spPr/>
    </dgm:pt>
    <dgm:pt modelId="{CE26A34A-6C2D-470F-A573-A55E0E6B9ADE}" type="pres">
      <dgm:prSet presAssocID="{4E302C73-5430-48EE-B686-1E679B9E593D}" presName="rootText" presStyleLbl="node2" presStyleIdx="0" presStyleCnt="3">
        <dgm:presLayoutVars>
          <dgm:chPref val="3"/>
        </dgm:presLayoutVars>
      </dgm:prSet>
      <dgm:spPr/>
    </dgm:pt>
    <dgm:pt modelId="{A989C9B7-1D97-4920-BA62-2629A43E13C8}" type="pres">
      <dgm:prSet presAssocID="{4E302C73-5430-48EE-B686-1E679B9E593D}" presName="rootConnector" presStyleLbl="node2" presStyleIdx="0" presStyleCnt="3"/>
      <dgm:spPr/>
    </dgm:pt>
    <dgm:pt modelId="{E084E475-22B5-42FE-94EF-37C4B2619098}" type="pres">
      <dgm:prSet presAssocID="{4E302C73-5430-48EE-B686-1E679B9E593D}" presName="hierChild4" presStyleCnt="0"/>
      <dgm:spPr/>
    </dgm:pt>
    <dgm:pt modelId="{C8DD01C9-C85D-4DCE-B129-5EFC08898163}" type="pres">
      <dgm:prSet presAssocID="{4E302C73-5430-48EE-B686-1E679B9E593D}" presName="hierChild5" presStyleCnt="0"/>
      <dgm:spPr/>
    </dgm:pt>
    <dgm:pt modelId="{8CB868E5-3946-4BB5-A2A0-32376F191132}" type="pres">
      <dgm:prSet presAssocID="{D6D59519-0D67-41B5-8E35-858D44F8C5DF}" presName="Name37" presStyleLbl="parChTrans1D2" presStyleIdx="1" presStyleCnt="3"/>
      <dgm:spPr/>
    </dgm:pt>
    <dgm:pt modelId="{AE852A9E-59EF-4EBE-BE2D-EFAC8141D12D}" type="pres">
      <dgm:prSet presAssocID="{339E0B4F-54C7-4717-80B8-1A160E3D309C}" presName="hierRoot2" presStyleCnt="0">
        <dgm:presLayoutVars>
          <dgm:hierBranch val="init"/>
        </dgm:presLayoutVars>
      </dgm:prSet>
      <dgm:spPr/>
    </dgm:pt>
    <dgm:pt modelId="{6F2EAE98-0F50-449B-A2F7-4DE17316EF32}" type="pres">
      <dgm:prSet presAssocID="{339E0B4F-54C7-4717-80B8-1A160E3D309C}" presName="rootComposite" presStyleCnt="0"/>
      <dgm:spPr/>
    </dgm:pt>
    <dgm:pt modelId="{F8D01340-2B55-40EF-9C10-A2BBC1D2DE7A}" type="pres">
      <dgm:prSet presAssocID="{339E0B4F-54C7-4717-80B8-1A160E3D309C}" presName="rootText" presStyleLbl="node2" presStyleIdx="1" presStyleCnt="3">
        <dgm:presLayoutVars>
          <dgm:chPref val="3"/>
        </dgm:presLayoutVars>
      </dgm:prSet>
      <dgm:spPr/>
    </dgm:pt>
    <dgm:pt modelId="{4FBA9414-7A9A-48A0-934A-4499763D37B9}" type="pres">
      <dgm:prSet presAssocID="{339E0B4F-54C7-4717-80B8-1A160E3D309C}" presName="rootConnector" presStyleLbl="node2" presStyleIdx="1" presStyleCnt="3"/>
      <dgm:spPr/>
    </dgm:pt>
    <dgm:pt modelId="{D9A6B378-52FC-4F28-A378-421900A7E321}" type="pres">
      <dgm:prSet presAssocID="{339E0B4F-54C7-4717-80B8-1A160E3D309C}" presName="hierChild4" presStyleCnt="0"/>
      <dgm:spPr/>
    </dgm:pt>
    <dgm:pt modelId="{5B86F816-E552-4AF4-9762-938F28988EA0}" type="pres">
      <dgm:prSet presAssocID="{339E0B4F-54C7-4717-80B8-1A160E3D309C}" presName="hierChild5" presStyleCnt="0"/>
      <dgm:spPr/>
    </dgm:pt>
    <dgm:pt modelId="{34D0EF88-1825-4E25-B3BD-DC22365E114B}" type="pres">
      <dgm:prSet presAssocID="{3D7FB976-4327-49E1-B2D6-0794327AC603}" presName="Name37" presStyleLbl="parChTrans1D2" presStyleIdx="2" presStyleCnt="3"/>
      <dgm:spPr/>
    </dgm:pt>
    <dgm:pt modelId="{69FDAEFF-1B69-4E2A-8B48-71EDEC0C9A77}" type="pres">
      <dgm:prSet presAssocID="{B623C3E1-ACD4-4A08-9F34-8F28FE723BCB}" presName="hierRoot2" presStyleCnt="0">
        <dgm:presLayoutVars>
          <dgm:hierBranch val="init"/>
        </dgm:presLayoutVars>
      </dgm:prSet>
      <dgm:spPr/>
    </dgm:pt>
    <dgm:pt modelId="{EFF1D969-58F5-4AF7-9A25-8A8BF718B5DE}" type="pres">
      <dgm:prSet presAssocID="{B623C3E1-ACD4-4A08-9F34-8F28FE723BCB}" presName="rootComposite" presStyleCnt="0"/>
      <dgm:spPr/>
    </dgm:pt>
    <dgm:pt modelId="{78BF628C-4587-4D09-861B-7DF07011CF9D}" type="pres">
      <dgm:prSet presAssocID="{B623C3E1-ACD4-4A08-9F34-8F28FE723BCB}" presName="rootText" presStyleLbl="node2" presStyleIdx="2" presStyleCnt="3">
        <dgm:presLayoutVars>
          <dgm:chPref val="3"/>
        </dgm:presLayoutVars>
      </dgm:prSet>
      <dgm:spPr/>
    </dgm:pt>
    <dgm:pt modelId="{A19A5237-FC26-471D-8F40-45B7DB19D3D3}" type="pres">
      <dgm:prSet presAssocID="{B623C3E1-ACD4-4A08-9F34-8F28FE723BCB}" presName="rootConnector" presStyleLbl="node2" presStyleIdx="2" presStyleCnt="3"/>
      <dgm:spPr/>
    </dgm:pt>
    <dgm:pt modelId="{22D7BF1E-DD41-4014-B729-E61F2AC83AB4}" type="pres">
      <dgm:prSet presAssocID="{B623C3E1-ACD4-4A08-9F34-8F28FE723BCB}" presName="hierChild4" presStyleCnt="0"/>
      <dgm:spPr/>
    </dgm:pt>
    <dgm:pt modelId="{6345337D-F27F-4E86-BE95-A8B539E806EA}" type="pres">
      <dgm:prSet presAssocID="{B623C3E1-ACD4-4A08-9F34-8F28FE723BCB}" presName="hierChild5" presStyleCnt="0"/>
      <dgm:spPr/>
    </dgm:pt>
    <dgm:pt modelId="{45E100C5-9013-48C2-9356-D6C880726202}" type="pres">
      <dgm:prSet presAssocID="{78F9670C-4272-4D0F-8C8F-C89EF39EB3D3}" presName="hierChild3" presStyleCnt="0"/>
      <dgm:spPr/>
    </dgm:pt>
  </dgm:ptLst>
  <dgm:cxnLst>
    <dgm:cxn modelId="{9C0F5921-B7A4-45EA-884D-0F57F9584D08}" type="presOf" srcId="{B623C3E1-ACD4-4A08-9F34-8F28FE723BCB}" destId="{78BF628C-4587-4D09-861B-7DF07011CF9D}" srcOrd="0" destOrd="0" presId="urn:microsoft.com/office/officeart/2005/8/layout/orgChart1"/>
    <dgm:cxn modelId="{4A800332-7897-49D3-B2AC-0ED5921959CD}" type="presOf" srcId="{3D7FB976-4327-49E1-B2D6-0794327AC603}" destId="{34D0EF88-1825-4E25-B3BD-DC22365E114B}" srcOrd="0" destOrd="0" presId="urn:microsoft.com/office/officeart/2005/8/layout/orgChart1"/>
    <dgm:cxn modelId="{1AA2FB39-E527-4D3D-A0FA-495B32A2CB2B}" srcId="{78F9670C-4272-4D0F-8C8F-C89EF39EB3D3}" destId="{339E0B4F-54C7-4717-80B8-1A160E3D309C}" srcOrd="1" destOrd="0" parTransId="{D6D59519-0D67-41B5-8E35-858D44F8C5DF}" sibTransId="{BBEF665A-2A22-4B81-A127-2C79B7900B2A}"/>
    <dgm:cxn modelId="{30038E6A-9072-4F5D-A229-78F212AF3CF4}" type="presOf" srcId="{D6D59519-0D67-41B5-8E35-858D44F8C5DF}" destId="{8CB868E5-3946-4BB5-A2A0-32376F191132}" srcOrd="0" destOrd="0" presId="urn:microsoft.com/office/officeart/2005/8/layout/orgChart1"/>
    <dgm:cxn modelId="{DDEE3A6B-A276-42B5-8992-702EAC0A1821}" type="presOf" srcId="{339E0B4F-54C7-4717-80B8-1A160E3D309C}" destId="{4FBA9414-7A9A-48A0-934A-4499763D37B9}" srcOrd="1" destOrd="0" presId="urn:microsoft.com/office/officeart/2005/8/layout/orgChart1"/>
    <dgm:cxn modelId="{AF83EA54-2A15-4EBC-B3D5-4BAF35273254}" type="presOf" srcId="{43E9935F-8FF9-466C-A02E-3840C06594B6}" destId="{F15A6C4C-E31E-4F84-8387-841799F3BC2D}" srcOrd="0" destOrd="0" presId="urn:microsoft.com/office/officeart/2005/8/layout/orgChart1"/>
    <dgm:cxn modelId="{A9321459-E5DE-4319-A85A-1D688275D4AD}" srcId="{78F9670C-4272-4D0F-8C8F-C89EF39EB3D3}" destId="{B623C3E1-ACD4-4A08-9F34-8F28FE723BCB}" srcOrd="2" destOrd="0" parTransId="{3D7FB976-4327-49E1-B2D6-0794327AC603}" sibTransId="{1BB7E3B8-8DB4-48E8-BA5B-22BD40F8C19D}"/>
    <dgm:cxn modelId="{0684327E-EFC0-494E-8DE7-4AFA8E699EC4}" type="presOf" srcId="{4E302C73-5430-48EE-B686-1E679B9E593D}" destId="{A989C9B7-1D97-4920-BA62-2629A43E13C8}" srcOrd="1" destOrd="0" presId="urn:microsoft.com/office/officeart/2005/8/layout/orgChart1"/>
    <dgm:cxn modelId="{B8651F80-BF8B-44FC-90BD-C7E8FACC343D}" type="presOf" srcId="{B623C3E1-ACD4-4A08-9F34-8F28FE723BCB}" destId="{A19A5237-FC26-471D-8F40-45B7DB19D3D3}" srcOrd="1" destOrd="0" presId="urn:microsoft.com/office/officeart/2005/8/layout/orgChart1"/>
    <dgm:cxn modelId="{9E4DBD8F-7E7F-4E40-BEC0-FD0D0498B6E5}" srcId="{43E9935F-8FF9-466C-A02E-3840C06594B6}" destId="{78F9670C-4272-4D0F-8C8F-C89EF39EB3D3}" srcOrd="0" destOrd="0" parTransId="{8CA20A1D-4ABB-477D-B6B8-F6076FF3D30E}" sibTransId="{E6AEC01F-352A-4BC9-AD6A-6D760CFB8A5A}"/>
    <dgm:cxn modelId="{15C1DD90-3E2F-4693-B2AA-9589D4E77F3B}" type="presOf" srcId="{AF66FA27-49B9-4E35-92D8-5AF190BD4DDE}" destId="{B7D504EF-8857-44CB-96BD-A7A56BCB45E9}" srcOrd="0" destOrd="0" presId="urn:microsoft.com/office/officeart/2005/8/layout/orgChart1"/>
    <dgm:cxn modelId="{1597009F-A292-4F48-9680-B59E05E37259}" type="presOf" srcId="{78F9670C-4272-4D0F-8C8F-C89EF39EB3D3}" destId="{27E8B29C-F3E6-4294-9225-0049AAD63BD5}" srcOrd="1" destOrd="0" presId="urn:microsoft.com/office/officeart/2005/8/layout/orgChart1"/>
    <dgm:cxn modelId="{543225B5-A08A-4C52-86FA-985A2255F361}" type="presOf" srcId="{4E302C73-5430-48EE-B686-1E679B9E593D}" destId="{CE26A34A-6C2D-470F-A573-A55E0E6B9ADE}" srcOrd="0" destOrd="0" presId="urn:microsoft.com/office/officeart/2005/8/layout/orgChart1"/>
    <dgm:cxn modelId="{AFF184D8-5571-4127-9078-3818B70F34ED}" srcId="{78F9670C-4272-4D0F-8C8F-C89EF39EB3D3}" destId="{4E302C73-5430-48EE-B686-1E679B9E593D}" srcOrd="0" destOrd="0" parTransId="{AF66FA27-49B9-4E35-92D8-5AF190BD4DDE}" sibTransId="{E39EE1BF-1E63-4B65-9A14-5F50F6E6F3EC}"/>
    <dgm:cxn modelId="{8C0786E5-248E-4A3A-AC4C-B6DC9902CABC}" type="presOf" srcId="{339E0B4F-54C7-4717-80B8-1A160E3D309C}" destId="{F8D01340-2B55-40EF-9C10-A2BBC1D2DE7A}" srcOrd="0" destOrd="0" presId="urn:microsoft.com/office/officeart/2005/8/layout/orgChart1"/>
    <dgm:cxn modelId="{5D2125EE-6984-4BEC-A3F6-B6952091F44B}" type="presOf" srcId="{78F9670C-4272-4D0F-8C8F-C89EF39EB3D3}" destId="{E8B401D8-0A8D-4EE8-A25E-0F42F7CFD5FF}" srcOrd="0" destOrd="0" presId="urn:microsoft.com/office/officeart/2005/8/layout/orgChart1"/>
    <dgm:cxn modelId="{220B4B7D-3F57-4CE8-8804-766B12F45CD2}" type="presParOf" srcId="{F15A6C4C-E31E-4F84-8387-841799F3BC2D}" destId="{B5CA62C8-0917-45FC-9F44-9A095402900B}" srcOrd="0" destOrd="0" presId="urn:microsoft.com/office/officeart/2005/8/layout/orgChart1"/>
    <dgm:cxn modelId="{2FE0D1F1-59CD-4F86-8E03-61606D5FC08A}" type="presParOf" srcId="{B5CA62C8-0917-45FC-9F44-9A095402900B}" destId="{EA0FEA77-851B-4875-9CB6-66F9C7733E45}" srcOrd="0" destOrd="0" presId="urn:microsoft.com/office/officeart/2005/8/layout/orgChart1"/>
    <dgm:cxn modelId="{55CEA494-5359-4808-9A94-EB67C45E3742}" type="presParOf" srcId="{EA0FEA77-851B-4875-9CB6-66F9C7733E45}" destId="{E8B401D8-0A8D-4EE8-A25E-0F42F7CFD5FF}" srcOrd="0" destOrd="0" presId="urn:microsoft.com/office/officeart/2005/8/layout/orgChart1"/>
    <dgm:cxn modelId="{8E9C815E-6463-411B-AAE4-D62967B1B0B9}" type="presParOf" srcId="{EA0FEA77-851B-4875-9CB6-66F9C7733E45}" destId="{27E8B29C-F3E6-4294-9225-0049AAD63BD5}" srcOrd="1" destOrd="0" presId="urn:microsoft.com/office/officeart/2005/8/layout/orgChart1"/>
    <dgm:cxn modelId="{936DF259-87E0-41AB-B63E-E93F5BBDBC7B}" type="presParOf" srcId="{B5CA62C8-0917-45FC-9F44-9A095402900B}" destId="{A6A1B7BD-148A-41EA-B4A8-6000C44B66C7}" srcOrd="1" destOrd="0" presId="urn:microsoft.com/office/officeart/2005/8/layout/orgChart1"/>
    <dgm:cxn modelId="{45A8723B-59F3-4631-98E2-C6A75C975E4A}" type="presParOf" srcId="{A6A1B7BD-148A-41EA-B4A8-6000C44B66C7}" destId="{B7D504EF-8857-44CB-96BD-A7A56BCB45E9}" srcOrd="0" destOrd="0" presId="urn:microsoft.com/office/officeart/2005/8/layout/orgChart1"/>
    <dgm:cxn modelId="{4A8E8362-58B5-4A8A-AAAE-393C603082F4}" type="presParOf" srcId="{A6A1B7BD-148A-41EA-B4A8-6000C44B66C7}" destId="{BFDD0E77-DBE2-4285-9B93-08AF6778413E}" srcOrd="1" destOrd="0" presId="urn:microsoft.com/office/officeart/2005/8/layout/orgChart1"/>
    <dgm:cxn modelId="{06B85F07-B550-4761-A332-B6AAA4928EFF}" type="presParOf" srcId="{BFDD0E77-DBE2-4285-9B93-08AF6778413E}" destId="{C836613B-4AFD-44E0-8DC6-BC44E0D90345}" srcOrd="0" destOrd="0" presId="urn:microsoft.com/office/officeart/2005/8/layout/orgChart1"/>
    <dgm:cxn modelId="{F1493EAB-4F01-46FE-91C9-571DCFB35E16}" type="presParOf" srcId="{C836613B-4AFD-44E0-8DC6-BC44E0D90345}" destId="{CE26A34A-6C2D-470F-A573-A55E0E6B9ADE}" srcOrd="0" destOrd="0" presId="urn:microsoft.com/office/officeart/2005/8/layout/orgChart1"/>
    <dgm:cxn modelId="{B910FE32-7FFB-4662-8340-AF47CBDC84DB}" type="presParOf" srcId="{C836613B-4AFD-44E0-8DC6-BC44E0D90345}" destId="{A989C9B7-1D97-4920-BA62-2629A43E13C8}" srcOrd="1" destOrd="0" presId="urn:microsoft.com/office/officeart/2005/8/layout/orgChart1"/>
    <dgm:cxn modelId="{CAC385F9-1213-4995-8662-283509BC476F}" type="presParOf" srcId="{BFDD0E77-DBE2-4285-9B93-08AF6778413E}" destId="{E084E475-22B5-42FE-94EF-37C4B2619098}" srcOrd="1" destOrd="0" presId="urn:microsoft.com/office/officeart/2005/8/layout/orgChart1"/>
    <dgm:cxn modelId="{83037717-0ACB-48BB-96E2-A17A3ACCBD16}" type="presParOf" srcId="{BFDD0E77-DBE2-4285-9B93-08AF6778413E}" destId="{C8DD01C9-C85D-4DCE-B129-5EFC08898163}" srcOrd="2" destOrd="0" presId="urn:microsoft.com/office/officeart/2005/8/layout/orgChart1"/>
    <dgm:cxn modelId="{EC4005ED-FBC6-46AB-A3D3-A5270BD06496}" type="presParOf" srcId="{A6A1B7BD-148A-41EA-B4A8-6000C44B66C7}" destId="{8CB868E5-3946-4BB5-A2A0-32376F191132}" srcOrd="2" destOrd="0" presId="urn:microsoft.com/office/officeart/2005/8/layout/orgChart1"/>
    <dgm:cxn modelId="{75C95BB6-6D07-47E3-BA0E-08C1E8604D5C}" type="presParOf" srcId="{A6A1B7BD-148A-41EA-B4A8-6000C44B66C7}" destId="{AE852A9E-59EF-4EBE-BE2D-EFAC8141D12D}" srcOrd="3" destOrd="0" presId="urn:microsoft.com/office/officeart/2005/8/layout/orgChart1"/>
    <dgm:cxn modelId="{DC9B6EB0-A9BD-4EB4-83B3-A9F7C0565146}" type="presParOf" srcId="{AE852A9E-59EF-4EBE-BE2D-EFAC8141D12D}" destId="{6F2EAE98-0F50-449B-A2F7-4DE17316EF32}" srcOrd="0" destOrd="0" presId="urn:microsoft.com/office/officeart/2005/8/layout/orgChart1"/>
    <dgm:cxn modelId="{E8BD9F04-4DA4-4C03-87AF-C6A16AFAFCD3}" type="presParOf" srcId="{6F2EAE98-0F50-449B-A2F7-4DE17316EF32}" destId="{F8D01340-2B55-40EF-9C10-A2BBC1D2DE7A}" srcOrd="0" destOrd="0" presId="urn:microsoft.com/office/officeart/2005/8/layout/orgChart1"/>
    <dgm:cxn modelId="{D9A8F8C8-9FC7-4CF5-A402-116DFBA41EB0}" type="presParOf" srcId="{6F2EAE98-0F50-449B-A2F7-4DE17316EF32}" destId="{4FBA9414-7A9A-48A0-934A-4499763D37B9}" srcOrd="1" destOrd="0" presId="urn:microsoft.com/office/officeart/2005/8/layout/orgChart1"/>
    <dgm:cxn modelId="{EE96F81E-5D8C-4ACF-9937-F68D3FD53BA1}" type="presParOf" srcId="{AE852A9E-59EF-4EBE-BE2D-EFAC8141D12D}" destId="{D9A6B378-52FC-4F28-A378-421900A7E321}" srcOrd="1" destOrd="0" presId="urn:microsoft.com/office/officeart/2005/8/layout/orgChart1"/>
    <dgm:cxn modelId="{47ED4C2D-12C0-4514-A564-0DC8E14042D1}" type="presParOf" srcId="{AE852A9E-59EF-4EBE-BE2D-EFAC8141D12D}" destId="{5B86F816-E552-4AF4-9762-938F28988EA0}" srcOrd="2" destOrd="0" presId="urn:microsoft.com/office/officeart/2005/8/layout/orgChart1"/>
    <dgm:cxn modelId="{5CD495CD-9095-4000-A181-02279170C4DD}" type="presParOf" srcId="{A6A1B7BD-148A-41EA-B4A8-6000C44B66C7}" destId="{34D0EF88-1825-4E25-B3BD-DC22365E114B}" srcOrd="4" destOrd="0" presId="urn:microsoft.com/office/officeart/2005/8/layout/orgChart1"/>
    <dgm:cxn modelId="{CA5653DA-3566-4088-9D92-1A95270FD389}" type="presParOf" srcId="{A6A1B7BD-148A-41EA-B4A8-6000C44B66C7}" destId="{69FDAEFF-1B69-4E2A-8B48-71EDEC0C9A77}" srcOrd="5" destOrd="0" presId="urn:microsoft.com/office/officeart/2005/8/layout/orgChart1"/>
    <dgm:cxn modelId="{AD14C4E0-C626-481C-B3B8-15C5009CEF4B}" type="presParOf" srcId="{69FDAEFF-1B69-4E2A-8B48-71EDEC0C9A77}" destId="{EFF1D969-58F5-4AF7-9A25-8A8BF718B5DE}" srcOrd="0" destOrd="0" presId="urn:microsoft.com/office/officeart/2005/8/layout/orgChart1"/>
    <dgm:cxn modelId="{7DF1F098-C4C2-4E24-BCDC-D3BEDF534829}" type="presParOf" srcId="{EFF1D969-58F5-4AF7-9A25-8A8BF718B5DE}" destId="{78BF628C-4587-4D09-861B-7DF07011CF9D}" srcOrd="0" destOrd="0" presId="urn:microsoft.com/office/officeart/2005/8/layout/orgChart1"/>
    <dgm:cxn modelId="{45F9D69A-14CB-4443-AD45-6BB09862B602}" type="presParOf" srcId="{EFF1D969-58F5-4AF7-9A25-8A8BF718B5DE}" destId="{A19A5237-FC26-471D-8F40-45B7DB19D3D3}" srcOrd="1" destOrd="0" presId="urn:microsoft.com/office/officeart/2005/8/layout/orgChart1"/>
    <dgm:cxn modelId="{DACB5FBD-58B3-4776-B385-EB588ABB7F79}" type="presParOf" srcId="{69FDAEFF-1B69-4E2A-8B48-71EDEC0C9A77}" destId="{22D7BF1E-DD41-4014-B729-E61F2AC83AB4}" srcOrd="1" destOrd="0" presId="urn:microsoft.com/office/officeart/2005/8/layout/orgChart1"/>
    <dgm:cxn modelId="{D7A6D54B-9682-4A27-A600-A84D17064E80}" type="presParOf" srcId="{69FDAEFF-1B69-4E2A-8B48-71EDEC0C9A77}" destId="{6345337D-F27F-4E86-BE95-A8B539E806EA}" srcOrd="2" destOrd="0" presId="urn:microsoft.com/office/officeart/2005/8/layout/orgChart1"/>
    <dgm:cxn modelId="{62E826CB-3FF0-4EF4-BB2C-1BC3F180D93C}" type="presParOf" srcId="{B5CA62C8-0917-45FC-9F44-9A095402900B}" destId="{45E100C5-9013-48C2-9356-D6C88072620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E9935F-8FF9-466C-A02E-3840C06594B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78F9670C-4272-4D0F-8C8F-C89EF39EB3D3}">
      <dgm:prSet phldrT="[نص]" custT="1"/>
      <dgm:spPr>
        <a:noFill/>
        <a:ln cmpd="dbl"/>
      </dgm:spPr>
      <dgm:t>
        <a:bodyPr/>
        <a:lstStyle/>
        <a:p>
          <a:pPr rtl="1"/>
          <a:r>
            <a:rPr lang="ar-SA" sz="3500" dirty="0">
              <a:solidFill>
                <a:schemeClr val="tx1"/>
              </a:solidFill>
            </a:rPr>
            <a:t> أحْمَدُ</a:t>
          </a:r>
        </a:p>
      </dgm:t>
    </dgm:pt>
    <dgm:pt modelId="{8CA20A1D-4ABB-477D-B6B8-F6076FF3D30E}" type="parTrans" cxnId="{9E4DBD8F-7E7F-4E40-BEC0-FD0D0498B6E5}">
      <dgm:prSet/>
      <dgm:spPr/>
      <dgm:t>
        <a:bodyPr/>
        <a:lstStyle/>
        <a:p>
          <a:pPr rtl="1"/>
          <a:endParaRPr lang="ar-SA"/>
        </a:p>
      </dgm:t>
    </dgm:pt>
    <dgm:pt modelId="{E6AEC01F-352A-4BC9-AD6A-6D760CFB8A5A}" type="sibTrans" cxnId="{9E4DBD8F-7E7F-4E40-BEC0-FD0D0498B6E5}">
      <dgm:prSet/>
      <dgm:spPr/>
      <dgm:t>
        <a:bodyPr/>
        <a:lstStyle/>
        <a:p>
          <a:pPr rtl="1"/>
          <a:endParaRPr lang="ar-SA"/>
        </a:p>
      </dgm:t>
    </dgm:pt>
    <dgm:pt modelId="{4E302C73-5430-48EE-B686-1E679B9E593D}">
      <dgm:prSet phldrT="[نص]" custT="1"/>
      <dgm:spPr>
        <a:noFill/>
        <a:ln cmpd="dbl"/>
      </dgm:spPr>
      <dgm:t>
        <a:bodyPr/>
        <a:lstStyle/>
        <a:p>
          <a:pPr rtl="1"/>
          <a:r>
            <a:rPr lang="ar-SA" sz="800" dirty="0">
              <a:solidFill>
                <a:schemeClr val="tx1"/>
              </a:solidFill>
            </a:rPr>
            <a:t>...........................</a:t>
          </a:r>
        </a:p>
      </dgm:t>
    </dgm:pt>
    <dgm:pt modelId="{AF66FA27-49B9-4E35-92D8-5AF190BD4DDE}" type="parTrans" cxnId="{AFF184D8-5571-4127-9078-3818B70F34ED}">
      <dgm:prSet/>
      <dgm:spPr/>
      <dgm:t>
        <a:bodyPr/>
        <a:lstStyle/>
        <a:p>
          <a:pPr rtl="1"/>
          <a:endParaRPr lang="ar-SA"/>
        </a:p>
      </dgm:t>
    </dgm:pt>
    <dgm:pt modelId="{E39EE1BF-1E63-4B65-9A14-5F50F6E6F3EC}" type="sibTrans" cxnId="{AFF184D8-5571-4127-9078-3818B70F34ED}">
      <dgm:prSet/>
      <dgm:spPr/>
      <dgm:t>
        <a:bodyPr/>
        <a:lstStyle/>
        <a:p>
          <a:pPr rtl="1"/>
          <a:endParaRPr lang="ar-SA"/>
        </a:p>
      </dgm:t>
    </dgm:pt>
    <dgm:pt modelId="{339E0B4F-54C7-4717-80B8-1A160E3D309C}">
      <dgm:prSet phldrT="[نص]" custT="1"/>
      <dgm:spPr>
        <a:noFill/>
        <a:ln cmpd="dbl"/>
      </dgm:spPr>
      <dgm:t>
        <a:bodyPr/>
        <a:lstStyle/>
        <a:p>
          <a:pPr rtl="1"/>
          <a:r>
            <a:rPr lang="ar-SA" sz="800" dirty="0">
              <a:solidFill>
                <a:schemeClr val="tx1"/>
              </a:solidFill>
            </a:rPr>
            <a:t>............................</a:t>
          </a:r>
        </a:p>
      </dgm:t>
    </dgm:pt>
    <dgm:pt modelId="{D6D59519-0D67-41B5-8E35-858D44F8C5DF}" type="parTrans" cxnId="{1AA2FB39-E527-4D3D-A0FA-495B32A2CB2B}">
      <dgm:prSet/>
      <dgm:spPr/>
      <dgm:t>
        <a:bodyPr/>
        <a:lstStyle/>
        <a:p>
          <a:pPr rtl="1"/>
          <a:endParaRPr lang="ar-SA"/>
        </a:p>
      </dgm:t>
    </dgm:pt>
    <dgm:pt modelId="{BBEF665A-2A22-4B81-A127-2C79B7900B2A}" type="sibTrans" cxnId="{1AA2FB39-E527-4D3D-A0FA-495B32A2CB2B}">
      <dgm:prSet/>
      <dgm:spPr/>
      <dgm:t>
        <a:bodyPr/>
        <a:lstStyle/>
        <a:p>
          <a:pPr rtl="1"/>
          <a:endParaRPr lang="ar-SA"/>
        </a:p>
      </dgm:t>
    </dgm:pt>
    <dgm:pt modelId="{B623C3E1-ACD4-4A08-9F34-8F28FE723BCB}">
      <dgm:prSet phldrT="[نص]" custT="1"/>
      <dgm:spPr>
        <a:noFill/>
        <a:ln cmpd="dbl"/>
      </dgm:spPr>
      <dgm:t>
        <a:bodyPr/>
        <a:lstStyle/>
        <a:p>
          <a:pPr rtl="1"/>
          <a:r>
            <a:rPr lang="ar-SA" sz="800" dirty="0">
              <a:solidFill>
                <a:schemeClr val="tx1"/>
              </a:solidFill>
            </a:rPr>
            <a:t>.............................</a:t>
          </a:r>
        </a:p>
      </dgm:t>
    </dgm:pt>
    <dgm:pt modelId="{3D7FB976-4327-49E1-B2D6-0794327AC603}" type="parTrans" cxnId="{A9321459-E5DE-4319-A85A-1D688275D4AD}">
      <dgm:prSet/>
      <dgm:spPr/>
      <dgm:t>
        <a:bodyPr/>
        <a:lstStyle/>
        <a:p>
          <a:pPr rtl="1"/>
          <a:endParaRPr lang="ar-SA"/>
        </a:p>
      </dgm:t>
    </dgm:pt>
    <dgm:pt modelId="{1BB7E3B8-8DB4-48E8-BA5B-22BD40F8C19D}" type="sibTrans" cxnId="{A9321459-E5DE-4319-A85A-1D688275D4AD}">
      <dgm:prSet/>
      <dgm:spPr/>
      <dgm:t>
        <a:bodyPr/>
        <a:lstStyle/>
        <a:p>
          <a:pPr rtl="1"/>
          <a:endParaRPr lang="ar-SA"/>
        </a:p>
      </dgm:t>
    </dgm:pt>
    <dgm:pt modelId="{F15A6C4C-E31E-4F84-8387-841799F3BC2D}" type="pres">
      <dgm:prSet presAssocID="{43E9935F-8FF9-466C-A02E-3840C06594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5CA62C8-0917-45FC-9F44-9A095402900B}" type="pres">
      <dgm:prSet presAssocID="{78F9670C-4272-4D0F-8C8F-C89EF39EB3D3}" presName="hierRoot1" presStyleCnt="0">
        <dgm:presLayoutVars>
          <dgm:hierBranch val="init"/>
        </dgm:presLayoutVars>
      </dgm:prSet>
      <dgm:spPr/>
    </dgm:pt>
    <dgm:pt modelId="{EA0FEA77-851B-4875-9CB6-66F9C7733E45}" type="pres">
      <dgm:prSet presAssocID="{78F9670C-4272-4D0F-8C8F-C89EF39EB3D3}" presName="rootComposite1" presStyleCnt="0"/>
      <dgm:spPr/>
    </dgm:pt>
    <dgm:pt modelId="{E8B401D8-0A8D-4EE8-A25E-0F42F7CFD5FF}" type="pres">
      <dgm:prSet presAssocID="{78F9670C-4272-4D0F-8C8F-C89EF39EB3D3}" presName="rootText1" presStyleLbl="node0" presStyleIdx="0" presStyleCnt="1" custScaleX="160933" custLinFactNeighborX="1306" custLinFactNeighborY="-43260">
        <dgm:presLayoutVars>
          <dgm:chPref val="3"/>
        </dgm:presLayoutVars>
      </dgm:prSet>
      <dgm:spPr/>
    </dgm:pt>
    <dgm:pt modelId="{27E8B29C-F3E6-4294-9225-0049AAD63BD5}" type="pres">
      <dgm:prSet presAssocID="{78F9670C-4272-4D0F-8C8F-C89EF39EB3D3}" presName="rootConnector1" presStyleLbl="node1" presStyleIdx="0" presStyleCnt="0"/>
      <dgm:spPr/>
    </dgm:pt>
    <dgm:pt modelId="{A6A1B7BD-148A-41EA-B4A8-6000C44B66C7}" type="pres">
      <dgm:prSet presAssocID="{78F9670C-4272-4D0F-8C8F-C89EF39EB3D3}" presName="hierChild2" presStyleCnt="0"/>
      <dgm:spPr/>
    </dgm:pt>
    <dgm:pt modelId="{B7D504EF-8857-44CB-96BD-A7A56BCB45E9}" type="pres">
      <dgm:prSet presAssocID="{AF66FA27-49B9-4E35-92D8-5AF190BD4DDE}" presName="Name37" presStyleLbl="parChTrans1D2" presStyleIdx="0" presStyleCnt="3"/>
      <dgm:spPr/>
    </dgm:pt>
    <dgm:pt modelId="{BFDD0E77-DBE2-4285-9B93-08AF6778413E}" type="pres">
      <dgm:prSet presAssocID="{4E302C73-5430-48EE-B686-1E679B9E593D}" presName="hierRoot2" presStyleCnt="0">
        <dgm:presLayoutVars>
          <dgm:hierBranch val="init"/>
        </dgm:presLayoutVars>
      </dgm:prSet>
      <dgm:spPr/>
    </dgm:pt>
    <dgm:pt modelId="{C836613B-4AFD-44E0-8DC6-BC44E0D90345}" type="pres">
      <dgm:prSet presAssocID="{4E302C73-5430-48EE-B686-1E679B9E593D}" presName="rootComposite" presStyleCnt="0"/>
      <dgm:spPr/>
    </dgm:pt>
    <dgm:pt modelId="{CE26A34A-6C2D-470F-A573-A55E0E6B9ADE}" type="pres">
      <dgm:prSet presAssocID="{4E302C73-5430-48EE-B686-1E679B9E593D}" presName="rootText" presStyleLbl="node2" presStyleIdx="0" presStyleCnt="3">
        <dgm:presLayoutVars>
          <dgm:chPref val="3"/>
        </dgm:presLayoutVars>
      </dgm:prSet>
      <dgm:spPr/>
    </dgm:pt>
    <dgm:pt modelId="{A989C9B7-1D97-4920-BA62-2629A43E13C8}" type="pres">
      <dgm:prSet presAssocID="{4E302C73-5430-48EE-B686-1E679B9E593D}" presName="rootConnector" presStyleLbl="node2" presStyleIdx="0" presStyleCnt="3"/>
      <dgm:spPr/>
    </dgm:pt>
    <dgm:pt modelId="{E084E475-22B5-42FE-94EF-37C4B2619098}" type="pres">
      <dgm:prSet presAssocID="{4E302C73-5430-48EE-B686-1E679B9E593D}" presName="hierChild4" presStyleCnt="0"/>
      <dgm:spPr/>
    </dgm:pt>
    <dgm:pt modelId="{C8DD01C9-C85D-4DCE-B129-5EFC08898163}" type="pres">
      <dgm:prSet presAssocID="{4E302C73-5430-48EE-B686-1E679B9E593D}" presName="hierChild5" presStyleCnt="0"/>
      <dgm:spPr/>
    </dgm:pt>
    <dgm:pt modelId="{8CB868E5-3946-4BB5-A2A0-32376F191132}" type="pres">
      <dgm:prSet presAssocID="{D6D59519-0D67-41B5-8E35-858D44F8C5DF}" presName="Name37" presStyleLbl="parChTrans1D2" presStyleIdx="1" presStyleCnt="3"/>
      <dgm:spPr/>
    </dgm:pt>
    <dgm:pt modelId="{AE852A9E-59EF-4EBE-BE2D-EFAC8141D12D}" type="pres">
      <dgm:prSet presAssocID="{339E0B4F-54C7-4717-80B8-1A160E3D309C}" presName="hierRoot2" presStyleCnt="0">
        <dgm:presLayoutVars>
          <dgm:hierBranch val="init"/>
        </dgm:presLayoutVars>
      </dgm:prSet>
      <dgm:spPr/>
    </dgm:pt>
    <dgm:pt modelId="{6F2EAE98-0F50-449B-A2F7-4DE17316EF32}" type="pres">
      <dgm:prSet presAssocID="{339E0B4F-54C7-4717-80B8-1A160E3D309C}" presName="rootComposite" presStyleCnt="0"/>
      <dgm:spPr/>
    </dgm:pt>
    <dgm:pt modelId="{F8D01340-2B55-40EF-9C10-A2BBC1D2DE7A}" type="pres">
      <dgm:prSet presAssocID="{339E0B4F-54C7-4717-80B8-1A160E3D309C}" presName="rootText" presStyleLbl="node2" presStyleIdx="1" presStyleCnt="3">
        <dgm:presLayoutVars>
          <dgm:chPref val="3"/>
        </dgm:presLayoutVars>
      </dgm:prSet>
      <dgm:spPr/>
    </dgm:pt>
    <dgm:pt modelId="{4FBA9414-7A9A-48A0-934A-4499763D37B9}" type="pres">
      <dgm:prSet presAssocID="{339E0B4F-54C7-4717-80B8-1A160E3D309C}" presName="rootConnector" presStyleLbl="node2" presStyleIdx="1" presStyleCnt="3"/>
      <dgm:spPr/>
    </dgm:pt>
    <dgm:pt modelId="{D9A6B378-52FC-4F28-A378-421900A7E321}" type="pres">
      <dgm:prSet presAssocID="{339E0B4F-54C7-4717-80B8-1A160E3D309C}" presName="hierChild4" presStyleCnt="0"/>
      <dgm:spPr/>
    </dgm:pt>
    <dgm:pt modelId="{5B86F816-E552-4AF4-9762-938F28988EA0}" type="pres">
      <dgm:prSet presAssocID="{339E0B4F-54C7-4717-80B8-1A160E3D309C}" presName="hierChild5" presStyleCnt="0"/>
      <dgm:spPr/>
    </dgm:pt>
    <dgm:pt modelId="{34D0EF88-1825-4E25-B3BD-DC22365E114B}" type="pres">
      <dgm:prSet presAssocID="{3D7FB976-4327-49E1-B2D6-0794327AC603}" presName="Name37" presStyleLbl="parChTrans1D2" presStyleIdx="2" presStyleCnt="3"/>
      <dgm:spPr/>
    </dgm:pt>
    <dgm:pt modelId="{69FDAEFF-1B69-4E2A-8B48-71EDEC0C9A77}" type="pres">
      <dgm:prSet presAssocID="{B623C3E1-ACD4-4A08-9F34-8F28FE723BCB}" presName="hierRoot2" presStyleCnt="0">
        <dgm:presLayoutVars>
          <dgm:hierBranch val="init"/>
        </dgm:presLayoutVars>
      </dgm:prSet>
      <dgm:spPr/>
    </dgm:pt>
    <dgm:pt modelId="{EFF1D969-58F5-4AF7-9A25-8A8BF718B5DE}" type="pres">
      <dgm:prSet presAssocID="{B623C3E1-ACD4-4A08-9F34-8F28FE723BCB}" presName="rootComposite" presStyleCnt="0"/>
      <dgm:spPr/>
    </dgm:pt>
    <dgm:pt modelId="{78BF628C-4587-4D09-861B-7DF07011CF9D}" type="pres">
      <dgm:prSet presAssocID="{B623C3E1-ACD4-4A08-9F34-8F28FE723BCB}" presName="rootText" presStyleLbl="node2" presStyleIdx="2" presStyleCnt="3">
        <dgm:presLayoutVars>
          <dgm:chPref val="3"/>
        </dgm:presLayoutVars>
      </dgm:prSet>
      <dgm:spPr/>
    </dgm:pt>
    <dgm:pt modelId="{A19A5237-FC26-471D-8F40-45B7DB19D3D3}" type="pres">
      <dgm:prSet presAssocID="{B623C3E1-ACD4-4A08-9F34-8F28FE723BCB}" presName="rootConnector" presStyleLbl="node2" presStyleIdx="2" presStyleCnt="3"/>
      <dgm:spPr/>
    </dgm:pt>
    <dgm:pt modelId="{22D7BF1E-DD41-4014-B729-E61F2AC83AB4}" type="pres">
      <dgm:prSet presAssocID="{B623C3E1-ACD4-4A08-9F34-8F28FE723BCB}" presName="hierChild4" presStyleCnt="0"/>
      <dgm:spPr/>
    </dgm:pt>
    <dgm:pt modelId="{6345337D-F27F-4E86-BE95-A8B539E806EA}" type="pres">
      <dgm:prSet presAssocID="{B623C3E1-ACD4-4A08-9F34-8F28FE723BCB}" presName="hierChild5" presStyleCnt="0"/>
      <dgm:spPr/>
    </dgm:pt>
    <dgm:pt modelId="{45E100C5-9013-48C2-9356-D6C880726202}" type="pres">
      <dgm:prSet presAssocID="{78F9670C-4272-4D0F-8C8F-C89EF39EB3D3}" presName="hierChild3" presStyleCnt="0"/>
      <dgm:spPr/>
    </dgm:pt>
  </dgm:ptLst>
  <dgm:cxnLst>
    <dgm:cxn modelId="{9C0F5921-B7A4-45EA-884D-0F57F9584D08}" type="presOf" srcId="{B623C3E1-ACD4-4A08-9F34-8F28FE723BCB}" destId="{78BF628C-4587-4D09-861B-7DF07011CF9D}" srcOrd="0" destOrd="0" presId="urn:microsoft.com/office/officeart/2005/8/layout/orgChart1"/>
    <dgm:cxn modelId="{4A800332-7897-49D3-B2AC-0ED5921959CD}" type="presOf" srcId="{3D7FB976-4327-49E1-B2D6-0794327AC603}" destId="{34D0EF88-1825-4E25-B3BD-DC22365E114B}" srcOrd="0" destOrd="0" presId="urn:microsoft.com/office/officeart/2005/8/layout/orgChart1"/>
    <dgm:cxn modelId="{1AA2FB39-E527-4D3D-A0FA-495B32A2CB2B}" srcId="{78F9670C-4272-4D0F-8C8F-C89EF39EB3D3}" destId="{339E0B4F-54C7-4717-80B8-1A160E3D309C}" srcOrd="1" destOrd="0" parTransId="{D6D59519-0D67-41B5-8E35-858D44F8C5DF}" sibTransId="{BBEF665A-2A22-4B81-A127-2C79B7900B2A}"/>
    <dgm:cxn modelId="{30038E6A-9072-4F5D-A229-78F212AF3CF4}" type="presOf" srcId="{D6D59519-0D67-41B5-8E35-858D44F8C5DF}" destId="{8CB868E5-3946-4BB5-A2A0-32376F191132}" srcOrd="0" destOrd="0" presId="urn:microsoft.com/office/officeart/2005/8/layout/orgChart1"/>
    <dgm:cxn modelId="{DDEE3A6B-A276-42B5-8992-702EAC0A1821}" type="presOf" srcId="{339E0B4F-54C7-4717-80B8-1A160E3D309C}" destId="{4FBA9414-7A9A-48A0-934A-4499763D37B9}" srcOrd="1" destOrd="0" presId="urn:microsoft.com/office/officeart/2005/8/layout/orgChart1"/>
    <dgm:cxn modelId="{AF83EA54-2A15-4EBC-B3D5-4BAF35273254}" type="presOf" srcId="{43E9935F-8FF9-466C-A02E-3840C06594B6}" destId="{F15A6C4C-E31E-4F84-8387-841799F3BC2D}" srcOrd="0" destOrd="0" presId="urn:microsoft.com/office/officeart/2005/8/layout/orgChart1"/>
    <dgm:cxn modelId="{A9321459-E5DE-4319-A85A-1D688275D4AD}" srcId="{78F9670C-4272-4D0F-8C8F-C89EF39EB3D3}" destId="{B623C3E1-ACD4-4A08-9F34-8F28FE723BCB}" srcOrd="2" destOrd="0" parTransId="{3D7FB976-4327-49E1-B2D6-0794327AC603}" sibTransId="{1BB7E3B8-8DB4-48E8-BA5B-22BD40F8C19D}"/>
    <dgm:cxn modelId="{0684327E-EFC0-494E-8DE7-4AFA8E699EC4}" type="presOf" srcId="{4E302C73-5430-48EE-B686-1E679B9E593D}" destId="{A989C9B7-1D97-4920-BA62-2629A43E13C8}" srcOrd="1" destOrd="0" presId="urn:microsoft.com/office/officeart/2005/8/layout/orgChart1"/>
    <dgm:cxn modelId="{B8651F80-BF8B-44FC-90BD-C7E8FACC343D}" type="presOf" srcId="{B623C3E1-ACD4-4A08-9F34-8F28FE723BCB}" destId="{A19A5237-FC26-471D-8F40-45B7DB19D3D3}" srcOrd="1" destOrd="0" presId="urn:microsoft.com/office/officeart/2005/8/layout/orgChart1"/>
    <dgm:cxn modelId="{9E4DBD8F-7E7F-4E40-BEC0-FD0D0498B6E5}" srcId="{43E9935F-8FF9-466C-A02E-3840C06594B6}" destId="{78F9670C-4272-4D0F-8C8F-C89EF39EB3D3}" srcOrd="0" destOrd="0" parTransId="{8CA20A1D-4ABB-477D-B6B8-F6076FF3D30E}" sibTransId="{E6AEC01F-352A-4BC9-AD6A-6D760CFB8A5A}"/>
    <dgm:cxn modelId="{15C1DD90-3E2F-4693-B2AA-9589D4E77F3B}" type="presOf" srcId="{AF66FA27-49B9-4E35-92D8-5AF190BD4DDE}" destId="{B7D504EF-8857-44CB-96BD-A7A56BCB45E9}" srcOrd="0" destOrd="0" presId="urn:microsoft.com/office/officeart/2005/8/layout/orgChart1"/>
    <dgm:cxn modelId="{1597009F-A292-4F48-9680-B59E05E37259}" type="presOf" srcId="{78F9670C-4272-4D0F-8C8F-C89EF39EB3D3}" destId="{27E8B29C-F3E6-4294-9225-0049AAD63BD5}" srcOrd="1" destOrd="0" presId="urn:microsoft.com/office/officeart/2005/8/layout/orgChart1"/>
    <dgm:cxn modelId="{543225B5-A08A-4C52-86FA-985A2255F361}" type="presOf" srcId="{4E302C73-5430-48EE-B686-1E679B9E593D}" destId="{CE26A34A-6C2D-470F-A573-A55E0E6B9ADE}" srcOrd="0" destOrd="0" presId="urn:microsoft.com/office/officeart/2005/8/layout/orgChart1"/>
    <dgm:cxn modelId="{AFF184D8-5571-4127-9078-3818B70F34ED}" srcId="{78F9670C-4272-4D0F-8C8F-C89EF39EB3D3}" destId="{4E302C73-5430-48EE-B686-1E679B9E593D}" srcOrd="0" destOrd="0" parTransId="{AF66FA27-49B9-4E35-92D8-5AF190BD4DDE}" sibTransId="{E39EE1BF-1E63-4B65-9A14-5F50F6E6F3EC}"/>
    <dgm:cxn modelId="{8C0786E5-248E-4A3A-AC4C-B6DC9902CABC}" type="presOf" srcId="{339E0B4F-54C7-4717-80B8-1A160E3D309C}" destId="{F8D01340-2B55-40EF-9C10-A2BBC1D2DE7A}" srcOrd="0" destOrd="0" presId="urn:microsoft.com/office/officeart/2005/8/layout/orgChart1"/>
    <dgm:cxn modelId="{5D2125EE-6984-4BEC-A3F6-B6952091F44B}" type="presOf" srcId="{78F9670C-4272-4D0F-8C8F-C89EF39EB3D3}" destId="{E8B401D8-0A8D-4EE8-A25E-0F42F7CFD5FF}" srcOrd="0" destOrd="0" presId="urn:microsoft.com/office/officeart/2005/8/layout/orgChart1"/>
    <dgm:cxn modelId="{220B4B7D-3F57-4CE8-8804-766B12F45CD2}" type="presParOf" srcId="{F15A6C4C-E31E-4F84-8387-841799F3BC2D}" destId="{B5CA62C8-0917-45FC-9F44-9A095402900B}" srcOrd="0" destOrd="0" presId="urn:microsoft.com/office/officeart/2005/8/layout/orgChart1"/>
    <dgm:cxn modelId="{2FE0D1F1-59CD-4F86-8E03-61606D5FC08A}" type="presParOf" srcId="{B5CA62C8-0917-45FC-9F44-9A095402900B}" destId="{EA0FEA77-851B-4875-9CB6-66F9C7733E45}" srcOrd="0" destOrd="0" presId="urn:microsoft.com/office/officeart/2005/8/layout/orgChart1"/>
    <dgm:cxn modelId="{55CEA494-5359-4808-9A94-EB67C45E3742}" type="presParOf" srcId="{EA0FEA77-851B-4875-9CB6-66F9C7733E45}" destId="{E8B401D8-0A8D-4EE8-A25E-0F42F7CFD5FF}" srcOrd="0" destOrd="0" presId="urn:microsoft.com/office/officeart/2005/8/layout/orgChart1"/>
    <dgm:cxn modelId="{8E9C815E-6463-411B-AAE4-D62967B1B0B9}" type="presParOf" srcId="{EA0FEA77-851B-4875-9CB6-66F9C7733E45}" destId="{27E8B29C-F3E6-4294-9225-0049AAD63BD5}" srcOrd="1" destOrd="0" presId="urn:microsoft.com/office/officeart/2005/8/layout/orgChart1"/>
    <dgm:cxn modelId="{936DF259-87E0-41AB-B63E-E93F5BBDBC7B}" type="presParOf" srcId="{B5CA62C8-0917-45FC-9F44-9A095402900B}" destId="{A6A1B7BD-148A-41EA-B4A8-6000C44B66C7}" srcOrd="1" destOrd="0" presId="urn:microsoft.com/office/officeart/2005/8/layout/orgChart1"/>
    <dgm:cxn modelId="{45A8723B-59F3-4631-98E2-C6A75C975E4A}" type="presParOf" srcId="{A6A1B7BD-148A-41EA-B4A8-6000C44B66C7}" destId="{B7D504EF-8857-44CB-96BD-A7A56BCB45E9}" srcOrd="0" destOrd="0" presId="urn:microsoft.com/office/officeart/2005/8/layout/orgChart1"/>
    <dgm:cxn modelId="{4A8E8362-58B5-4A8A-AAAE-393C603082F4}" type="presParOf" srcId="{A6A1B7BD-148A-41EA-B4A8-6000C44B66C7}" destId="{BFDD0E77-DBE2-4285-9B93-08AF6778413E}" srcOrd="1" destOrd="0" presId="urn:microsoft.com/office/officeart/2005/8/layout/orgChart1"/>
    <dgm:cxn modelId="{06B85F07-B550-4761-A332-B6AAA4928EFF}" type="presParOf" srcId="{BFDD0E77-DBE2-4285-9B93-08AF6778413E}" destId="{C836613B-4AFD-44E0-8DC6-BC44E0D90345}" srcOrd="0" destOrd="0" presId="urn:microsoft.com/office/officeart/2005/8/layout/orgChart1"/>
    <dgm:cxn modelId="{F1493EAB-4F01-46FE-91C9-571DCFB35E16}" type="presParOf" srcId="{C836613B-4AFD-44E0-8DC6-BC44E0D90345}" destId="{CE26A34A-6C2D-470F-A573-A55E0E6B9ADE}" srcOrd="0" destOrd="0" presId="urn:microsoft.com/office/officeart/2005/8/layout/orgChart1"/>
    <dgm:cxn modelId="{B910FE32-7FFB-4662-8340-AF47CBDC84DB}" type="presParOf" srcId="{C836613B-4AFD-44E0-8DC6-BC44E0D90345}" destId="{A989C9B7-1D97-4920-BA62-2629A43E13C8}" srcOrd="1" destOrd="0" presId="urn:microsoft.com/office/officeart/2005/8/layout/orgChart1"/>
    <dgm:cxn modelId="{CAC385F9-1213-4995-8662-283509BC476F}" type="presParOf" srcId="{BFDD0E77-DBE2-4285-9B93-08AF6778413E}" destId="{E084E475-22B5-42FE-94EF-37C4B2619098}" srcOrd="1" destOrd="0" presId="urn:microsoft.com/office/officeart/2005/8/layout/orgChart1"/>
    <dgm:cxn modelId="{83037717-0ACB-48BB-96E2-A17A3ACCBD16}" type="presParOf" srcId="{BFDD0E77-DBE2-4285-9B93-08AF6778413E}" destId="{C8DD01C9-C85D-4DCE-B129-5EFC08898163}" srcOrd="2" destOrd="0" presId="urn:microsoft.com/office/officeart/2005/8/layout/orgChart1"/>
    <dgm:cxn modelId="{EC4005ED-FBC6-46AB-A3D3-A5270BD06496}" type="presParOf" srcId="{A6A1B7BD-148A-41EA-B4A8-6000C44B66C7}" destId="{8CB868E5-3946-4BB5-A2A0-32376F191132}" srcOrd="2" destOrd="0" presId="urn:microsoft.com/office/officeart/2005/8/layout/orgChart1"/>
    <dgm:cxn modelId="{75C95BB6-6D07-47E3-BA0E-08C1E8604D5C}" type="presParOf" srcId="{A6A1B7BD-148A-41EA-B4A8-6000C44B66C7}" destId="{AE852A9E-59EF-4EBE-BE2D-EFAC8141D12D}" srcOrd="3" destOrd="0" presId="urn:microsoft.com/office/officeart/2005/8/layout/orgChart1"/>
    <dgm:cxn modelId="{DC9B6EB0-A9BD-4EB4-83B3-A9F7C0565146}" type="presParOf" srcId="{AE852A9E-59EF-4EBE-BE2D-EFAC8141D12D}" destId="{6F2EAE98-0F50-449B-A2F7-4DE17316EF32}" srcOrd="0" destOrd="0" presId="urn:microsoft.com/office/officeart/2005/8/layout/orgChart1"/>
    <dgm:cxn modelId="{E8BD9F04-4DA4-4C03-87AF-C6A16AFAFCD3}" type="presParOf" srcId="{6F2EAE98-0F50-449B-A2F7-4DE17316EF32}" destId="{F8D01340-2B55-40EF-9C10-A2BBC1D2DE7A}" srcOrd="0" destOrd="0" presId="urn:microsoft.com/office/officeart/2005/8/layout/orgChart1"/>
    <dgm:cxn modelId="{D9A8F8C8-9FC7-4CF5-A402-116DFBA41EB0}" type="presParOf" srcId="{6F2EAE98-0F50-449B-A2F7-4DE17316EF32}" destId="{4FBA9414-7A9A-48A0-934A-4499763D37B9}" srcOrd="1" destOrd="0" presId="urn:microsoft.com/office/officeart/2005/8/layout/orgChart1"/>
    <dgm:cxn modelId="{EE96F81E-5D8C-4ACF-9937-F68D3FD53BA1}" type="presParOf" srcId="{AE852A9E-59EF-4EBE-BE2D-EFAC8141D12D}" destId="{D9A6B378-52FC-4F28-A378-421900A7E321}" srcOrd="1" destOrd="0" presId="urn:microsoft.com/office/officeart/2005/8/layout/orgChart1"/>
    <dgm:cxn modelId="{47ED4C2D-12C0-4514-A564-0DC8E14042D1}" type="presParOf" srcId="{AE852A9E-59EF-4EBE-BE2D-EFAC8141D12D}" destId="{5B86F816-E552-4AF4-9762-938F28988EA0}" srcOrd="2" destOrd="0" presId="urn:microsoft.com/office/officeart/2005/8/layout/orgChart1"/>
    <dgm:cxn modelId="{5CD495CD-9095-4000-A181-02279170C4DD}" type="presParOf" srcId="{A6A1B7BD-148A-41EA-B4A8-6000C44B66C7}" destId="{34D0EF88-1825-4E25-B3BD-DC22365E114B}" srcOrd="4" destOrd="0" presId="urn:microsoft.com/office/officeart/2005/8/layout/orgChart1"/>
    <dgm:cxn modelId="{CA5653DA-3566-4088-9D92-1A95270FD389}" type="presParOf" srcId="{A6A1B7BD-148A-41EA-B4A8-6000C44B66C7}" destId="{69FDAEFF-1B69-4E2A-8B48-71EDEC0C9A77}" srcOrd="5" destOrd="0" presId="urn:microsoft.com/office/officeart/2005/8/layout/orgChart1"/>
    <dgm:cxn modelId="{AD14C4E0-C626-481C-B3B8-15C5009CEF4B}" type="presParOf" srcId="{69FDAEFF-1B69-4E2A-8B48-71EDEC0C9A77}" destId="{EFF1D969-58F5-4AF7-9A25-8A8BF718B5DE}" srcOrd="0" destOrd="0" presId="urn:microsoft.com/office/officeart/2005/8/layout/orgChart1"/>
    <dgm:cxn modelId="{7DF1F098-C4C2-4E24-BCDC-D3BEDF534829}" type="presParOf" srcId="{EFF1D969-58F5-4AF7-9A25-8A8BF718B5DE}" destId="{78BF628C-4587-4D09-861B-7DF07011CF9D}" srcOrd="0" destOrd="0" presId="urn:microsoft.com/office/officeart/2005/8/layout/orgChart1"/>
    <dgm:cxn modelId="{45F9D69A-14CB-4443-AD45-6BB09862B602}" type="presParOf" srcId="{EFF1D969-58F5-4AF7-9A25-8A8BF718B5DE}" destId="{A19A5237-FC26-471D-8F40-45B7DB19D3D3}" srcOrd="1" destOrd="0" presId="urn:microsoft.com/office/officeart/2005/8/layout/orgChart1"/>
    <dgm:cxn modelId="{DACB5FBD-58B3-4776-B385-EB588ABB7F79}" type="presParOf" srcId="{69FDAEFF-1B69-4E2A-8B48-71EDEC0C9A77}" destId="{22D7BF1E-DD41-4014-B729-E61F2AC83AB4}" srcOrd="1" destOrd="0" presId="urn:microsoft.com/office/officeart/2005/8/layout/orgChart1"/>
    <dgm:cxn modelId="{D7A6D54B-9682-4A27-A600-A84D17064E80}" type="presParOf" srcId="{69FDAEFF-1B69-4E2A-8B48-71EDEC0C9A77}" destId="{6345337D-F27F-4E86-BE95-A8B539E806EA}" srcOrd="2" destOrd="0" presId="urn:microsoft.com/office/officeart/2005/8/layout/orgChart1"/>
    <dgm:cxn modelId="{62E826CB-3FF0-4EF4-BB2C-1BC3F180D93C}" type="presParOf" srcId="{B5CA62C8-0917-45FC-9F44-9A095402900B}" destId="{45E100C5-9013-48C2-9356-D6C88072620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1671FA-8256-4159-9ADE-23D25F022BE5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351F7FE-C856-46ED-BFFD-998A1152D26E}">
      <dgm:prSet phldrT="[نص]" custT="1"/>
      <dgm:spPr/>
      <dgm:t>
        <a:bodyPr/>
        <a:lstStyle/>
        <a:p>
          <a:pPr algn="r"/>
          <a:r>
            <a:rPr lang="ar-SA" sz="1800" dirty="0"/>
            <a:t> الحرف: أ</a:t>
          </a:r>
          <a:r>
            <a:rPr lang="ar-SA" sz="500" dirty="0"/>
            <a:t>.</a:t>
          </a:r>
          <a:endParaRPr lang="en-US" sz="1800" dirty="0"/>
        </a:p>
      </dgm:t>
    </dgm:pt>
    <dgm:pt modelId="{AE6A63ED-2510-428F-B94A-26B1AD8E0937}" type="parTrans" cxnId="{2EEC7693-E63F-4EA2-BAD3-97E3E93BA30B}">
      <dgm:prSet/>
      <dgm:spPr/>
      <dgm:t>
        <a:bodyPr/>
        <a:lstStyle/>
        <a:p>
          <a:endParaRPr lang="en-US" sz="1200"/>
        </a:p>
      </dgm:t>
    </dgm:pt>
    <dgm:pt modelId="{1ADF2482-9E0A-4125-9C09-BE68A7C0397B}" type="sibTrans" cxnId="{2EEC7693-E63F-4EA2-BAD3-97E3E93BA30B}">
      <dgm:prSet/>
      <dgm:spPr/>
      <dgm:t>
        <a:bodyPr/>
        <a:lstStyle/>
        <a:p>
          <a:endParaRPr lang="en-US" sz="1200"/>
        </a:p>
      </dgm:t>
    </dgm:pt>
    <dgm:pt modelId="{2716B63C-8C10-48E1-A7C3-E50A3051A088}">
      <dgm:prSet phldrT="[نص]" custT="1"/>
      <dgm:spPr/>
      <dgm:t>
        <a:bodyPr/>
        <a:lstStyle/>
        <a:p>
          <a:r>
            <a:rPr lang="ar-SA" sz="1600" b="1" dirty="0"/>
            <a:t>مواضع الحرف في الكلمة</a:t>
          </a:r>
          <a:endParaRPr lang="en-US" sz="1600" b="1" dirty="0"/>
        </a:p>
      </dgm:t>
    </dgm:pt>
    <dgm:pt modelId="{EC288D50-C153-4AA6-BD6B-48D4F3E000A0}" type="parTrans" cxnId="{F57377A2-CD6D-434C-8AD3-24E700850AA6}">
      <dgm:prSet/>
      <dgm:spPr/>
      <dgm:t>
        <a:bodyPr/>
        <a:lstStyle/>
        <a:p>
          <a:endParaRPr lang="en-US" sz="1200"/>
        </a:p>
      </dgm:t>
    </dgm:pt>
    <dgm:pt modelId="{461D4ED2-A48A-4A17-B183-E1607A453336}" type="sibTrans" cxnId="{F57377A2-CD6D-434C-8AD3-24E700850AA6}">
      <dgm:prSet/>
      <dgm:spPr/>
      <dgm:t>
        <a:bodyPr/>
        <a:lstStyle/>
        <a:p>
          <a:endParaRPr lang="en-US" sz="1200"/>
        </a:p>
      </dgm:t>
    </dgm:pt>
    <dgm:pt modelId="{F5E94E36-8AAE-4EF8-9B6C-6D01555A4B27}">
      <dgm:prSet phldrT="[نص]" custT="1"/>
      <dgm:spPr/>
      <dgm:t>
        <a:bodyPr/>
        <a:lstStyle/>
        <a:p>
          <a:r>
            <a:rPr lang="ar-SA" sz="1600" b="1" dirty="0"/>
            <a:t>الحرف بالصوت الطويل </a:t>
          </a:r>
          <a:endParaRPr lang="en-US" sz="1600" b="1" dirty="0"/>
        </a:p>
      </dgm:t>
    </dgm:pt>
    <dgm:pt modelId="{FFE0077C-B628-4499-9C94-1DB0351572DB}" type="parTrans" cxnId="{9BAA5669-1648-412F-AB1A-CDC18C60A5AC}">
      <dgm:prSet/>
      <dgm:spPr/>
      <dgm:t>
        <a:bodyPr/>
        <a:lstStyle/>
        <a:p>
          <a:endParaRPr lang="en-US" sz="1200"/>
        </a:p>
      </dgm:t>
    </dgm:pt>
    <dgm:pt modelId="{988B17B2-751A-4E90-AC5B-F901CA8A1562}" type="sibTrans" cxnId="{9BAA5669-1648-412F-AB1A-CDC18C60A5AC}">
      <dgm:prSet/>
      <dgm:spPr/>
      <dgm:t>
        <a:bodyPr/>
        <a:lstStyle/>
        <a:p>
          <a:endParaRPr lang="en-US" sz="1200"/>
        </a:p>
      </dgm:t>
    </dgm:pt>
    <dgm:pt modelId="{DB083F19-A49B-4A32-9345-B5FA3CFDF343}">
      <dgm:prSet phldrT="[نص]" custT="1"/>
      <dgm:spPr/>
      <dgm:t>
        <a:bodyPr/>
        <a:lstStyle/>
        <a:p>
          <a:r>
            <a:rPr lang="ar-SA" sz="1600" b="1" dirty="0"/>
            <a:t>الحرف بالصوت القصير </a:t>
          </a:r>
          <a:endParaRPr lang="en-US" sz="1600" b="1" dirty="0"/>
        </a:p>
      </dgm:t>
    </dgm:pt>
    <dgm:pt modelId="{626D3600-9643-4326-A3B9-DF3DC23CC23D}" type="parTrans" cxnId="{7C54A917-B970-4EBE-B846-CF5535106A60}">
      <dgm:prSet/>
      <dgm:spPr/>
      <dgm:t>
        <a:bodyPr/>
        <a:lstStyle/>
        <a:p>
          <a:endParaRPr lang="en-US" sz="1200"/>
        </a:p>
      </dgm:t>
    </dgm:pt>
    <dgm:pt modelId="{7079E00C-7633-4FFA-94ED-D61207CAD542}" type="sibTrans" cxnId="{7C54A917-B970-4EBE-B846-CF5535106A60}">
      <dgm:prSet/>
      <dgm:spPr/>
      <dgm:t>
        <a:bodyPr/>
        <a:lstStyle/>
        <a:p>
          <a:endParaRPr lang="en-US" sz="1200"/>
        </a:p>
      </dgm:t>
    </dgm:pt>
    <dgm:pt modelId="{28E2951F-B960-43FE-AC65-37BEA72AD4CD}">
      <dgm:prSet custT="1"/>
      <dgm:spPr/>
      <dgm:t>
        <a:bodyPr/>
        <a:lstStyle/>
        <a:p>
          <a:r>
            <a:rPr lang="ar-SA" sz="300" dirty="0"/>
            <a:t>...........................................................</a:t>
          </a:r>
          <a:endParaRPr lang="en-US" sz="300" dirty="0"/>
        </a:p>
      </dgm:t>
    </dgm:pt>
    <dgm:pt modelId="{2921327E-4D06-42FC-A478-B92A2F17F55E}" type="parTrans" cxnId="{F9CEC160-FC46-4A59-A06F-FB0AFBC340CF}">
      <dgm:prSet/>
      <dgm:spPr/>
      <dgm:t>
        <a:bodyPr/>
        <a:lstStyle/>
        <a:p>
          <a:endParaRPr lang="en-US" sz="1200"/>
        </a:p>
      </dgm:t>
    </dgm:pt>
    <dgm:pt modelId="{BEF5AC5E-3827-4920-8355-93AF92408540}" type="sibTrans" cxnId="{F9CEC160-FC46-4A59-A06F-FB0AFBC340CF}">
      <dgm:prSet/>
      <dgm:spPr/>
      <dgm:t>
        <a:bodyPr/>
        <a:lstStyle/>
        <a:p>
          <a:endParaRPr lang="en-US" sz="1200"/>
        </a:p>
      </dgm:t>
    </dgm:pt>
    <dgm:pt modelId="{CA875BD1-2FB0-439C-B9B4-3D3F816CD125}">
      <dgm:prSet custT="1"/>
      <dgm:spPr/>
      <dgm:t>
        <a:bodyPr/>
        <a:lstStyle/>
        <a:p>
          <a:r>
            <a:rPr lang="ar-SA" sz="300" dirty="0"/>
            <a:t>..........................................................</a:t>
          </a:r>
          <a:endParaRPr lang="en-US" sz="300" dirty="0"/>
        </a:p>
      </dgm:t>
    </dgm:pt>
    <dgm:pt modelId="{6D2B27C3-7E5A-40C1-8441-AF1EC63A19AE}" type="parTrans" cxnId="{DEA092F6-BD5A-4507-9928-64DFB43465C2}">
      <dgm:prSet/>
      <dgm:spPr/>
      <dgm:t>
        <a:bodyPr/>
        <a:lstStyle/>
        <a:p>
          <a:endParaRPr lang="en-US" sz="1200"/>
        </a:p>
      </dgm:t>
    </dgm:pt>
    <dgm:pt modelId="{6B62B251-8F6E-40E7-BE0D-770690216104}" type="sibTrans" cxnId="{DEA092F6-BD5A-4507-9928-64DFB43465C2}">
      <dgm:prSet/>
      <dgm:spPr/>
      <dgm:t>
        <a:bodyPr/>
        <a:lstStyle/>
        <a:p>
          <a:endParaRPr lang="en-US" sz="1200"/>
        </a:p>
      </dgm:t>
    </dgm:pt>
    <dgm:pt modelId="{F384E2C3-E501-427D-B467-72C2F52F5DAF}">
      <dgm:prSet custT="1"/>
      <dgm:spPr/>
      <dgm:t>
        <a:bodyPr/>
        <a:lstStyle/>
        <a:p>
          <a:r>
            <a:rPr lang="ar-SA" sz="300"/>
            <a:t>............................................................</a:t>
          </a:r>
          <a:endParaRPr lang="en-US" sz="300"/>
        </a:p>
      </dgm:t>
    </dgm:pt>
    <dgm:pt modelId="{4240CA1A-E497-47E1-8251-B38DFB72148A}" type="parTrans" cxnId="{F77A1083-154E-40AE-A4D9-4CFA8B5DEA96}">
      <dgm:prSet/>
      <dgm:spPr/>
      <dgm:t>
        <a:bodyPr/>
        <a:lstStyle/>
        <a:p>
          <a:endParaRPr lang="en-US" sz="1200"/>
        </a:p>
      </dgm:t>
    </dgm:pt>
    <dgm:pt modelId="{360ACD5D-8FDA-4431-8EC3-2A65FDFB0CB9}" type="sibTrans" cxnId="{F77A1083-154E-40AE-A4D9-4CFA8B5DEA96}">
      <dgm:prSet/>
      <dgm:spPr/>
      <dgm:t>
        <a:bodyPr/>
        <a:lstStyle/>
        <a:p>
          <a:endParaRPr lang="en-US" sz="1200"/>
        </a:p>
      </dgm:t>
    </dgm:pt>
    <dgm:pt modelId="{6F41C3BE-7D68-44EE-863A-E9873CF8566B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6DEC5AE2-AE5E-456B-931C-779F3A938DFE}" type="parTrans" cxnId="{A3BAA22E-2F44-42C9-9A6A-B051D9803CE5}">
      <dgm:prSet/>
      <dgm:spPr/>
      <dgm:t>
        <a:bodyPr/>
        <a:lstStyle/>
        <a:p>
          <a:endParaRPr lang="en-US" sz="1200"/>
        </a:p>
      </dgm:t>
    </dgm:pt>
    <dgm:pt modelId="{860F7552-ED6F-4EAE-8654-C4B0F59C758C}" type="sibTrans" cxnId="{A3BAA22E-2F44-42C9-9A6A-B051D9803CE5}">
      <dgm:prSet/>
      <dgm:spPr/>
      <dgm:t>
        <a:bodyPr/>
        <a:lstStyle/>
        <a:p>
          <a:endParaRPr lang="en-US" sz="1200"/>
        </a:p>
      </dgm:t>
    </dgm:pt>
    <dgm:pt modelId="{41CD2628-9D3A-4087-A8FA-FECF6794D144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DC8B046C-D553-4C76-9B01-C91BFBAB7499}" type="parTrans" cxnId="{25E7AE93-0D25-4F57-86B8-3D10928FF7F1}">
      <dgm:prSet/>
      <dgm:spPr/>
      <dgm:t>
        <a:bodyPr/>
        <a:lstStyle/>
        <a:p>
          <a:endParaRPr lang="en-US" sz="1200"/>
        </a:p>
      </dgm:t>
    </dgm:pt>
    <dgm:pt modelId="{BE390872-3B0D-43D5-A19C-635F208F8757}" type="sibTrans" cxnId="{25E7AE93-0D25-4F57-86B8-3D10928FF7F1}">
      <dgm:prSet/>
      <dgm:spPr/>
      <dgm:t>
        <a:bodyPr/>
        <a:lstStyle/>
        <a:p>
          <a:endParaRPr lang="en-US" sz="1200"/>
        </a:p>
      </dgm:t>
    </dgm:pt>
    <dgm:pt modelId="{A16F3D39-41F4-437F-B3B4-93AAD413A7CD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FCE116D3-782A-477E-951A-C44FEEB5DCE4}" type="parTrans" cxnId="{8100FF42-E3C7-4D46-A5D0-D8FE4093C64F}">
      <dgm:prSet/>
      <dgm:spPr/>
      <dgm:t>
        <a:bodyPr/>
        <a:lstStyle/>
        <a:p>
          <a:endParaRPr lang="en-US" sz="1200"/>
        </a:p>
      </dgm:t>
    </dgm:pt>
    <dgm:pt modelId="{DBF05101-6914-4BFE-BE99-F46B844716AB}" type="sibTrans" cxnId="{8100FF42-E3C7-4D46-A5D0-D8FE4093C64F}">
      <dgm:prSet/>
      <dgm:spPr/>
      <dgm:t>
        <a:bodyPr/>
        <a:lstStyle/>
        <a:p>
          <a:endParaRPr lang="en-US" sz="1200"/>
        </a:p>
      </dgm:t>
    </dgm:pt>
    <dgm:pt modelId="{C5B4286F-4B9F-4576-A9A9-EACA6DE4662D}">
      <dgm:prSet custT="1"/>
      <dgm:spPr/>
      <dgm:t>
        <a:bodyPr/>
        <a:lstStyle/>
        <a:p>
          <a:r>
            <a:rPr lang="ar-SA" sz="300" dirty="0"/>
            <a:t>........................................................</a:t>
          </a:r>
          <a:endParaRPr lang="en-US" sz="300" dirty="0"/>
        </a:p>
      </dgm:t>
    </dgm:pt>
    <dgm:pt modelId="{CCE0458A-9132-489D-94BE-B0475DB770C5}" type="parTrans" cxnId="{FFA3B1C1-9C19-4690-BB5E-E2C12739D3B1}">
      <dgm:prSet/>
      <dgm:spPr/>
      <dgm:t>
        <a:bodyPr/>
        <a:lstStyle/>
        <a:p>
          <a:endParaRPr lang="en-US" sz="1200"/>
        </a:p>
      </dgm:t>
    </dgm:pt>
    <dgm:pt modelId="{F1D0397B-0D40-4009-AF44-915BB8EF024F}" type="sibTrans" cxnId="{FFA3B1C1-9C19-4690-BB5E-E2C12739D3B1}">
      <dgm:prSet/>
      <dgm:spPr/>
      <dgm:t>
        <a:bodyPr/>
        <a:lstStyle/>
        <a:p>
          <a:endParaRPr lang="en-US" sz="1200"/>
        </a:p>
      </dgm:t>
    </dgm:pt>
    <dgm:pt modelId="{E75FAA81-ED43-4C88-A1ED-B63BEA175EAC}">
      <dgm:prSet custT="1"/>
      <dgm:spPr/>
      <dgm:t>
        <a:bodyPr/>
        <a:lstStyle/>
        <a:p>
          <a:r>
            <a:rPr lang="ar-SA" sz="300" dirty="0"/>
            <a:t>.................................ز........................</a:t>
          </a:r>
          <a:endParaRPr lang="en-US" sz="300" dirty="0"/>
        </a:p>
      </dgm:t>
    </dgm:pt>
    <dgm:pt modelId="{81F2B255-04D9-4BB6-B430-EDAC59ED1AC5}" type="parTrans" cxnId="{EC2FAD9C-280D-40E0-9BEE-64C7F123D07C}">
      <dgm:prSet/>
      <dgm:spPr/>
      <dgm:t>
        <a:bodyPr/>
        <a:lstStyle/>
        <a:p>
          <a:endParaRPr lang="en-US" sz="1200"/>
        </a:p>
      </dgm:t>
    </dgm:pt>
    <dgm:pt modelId="{5E14353F-74D0-459A-B1D3-AC93EC7053E7}" type="sibTrans" cxnId="{EC2FAD9C-280D-40E0-9BEE-64C7F123D07C}">
      <dgm:prSet/>
      <dgm:spPr/>
      <dgm:t>
        <a:bodyPr/>
        <a:lstStyle/>
        <a:p>
          <a:endParaRPr lang="en-US" sz="1200"/>
        </a:p>
      </dgm:t>
    </dgm:pt>
    <dgm:pt modelId="{3CB52355-9DB5-4222-8C9C-4414C4DF06EA}">
      <dgm:prSet custT="1"/>
      <dgm:spPr/>
      <dgm:t>
        <a:bodyPr/>
        <a:lstStyle/>
        <a:p>
          <a:r>
            <a:rPr lang="ar-SA" sz="300" dirty="0"/>
            <a:t>..........................................................</a:t>
          </a:r>
          <a:endParaRPr lang="en-US" sz="300" dirty="0"/>
        </a:p>
      </dgm:t>
    </dgm:pt>
    <dgm:pt modelId="{43EDAFAB-17CD-44A2-840B-7F5EA279E59B}" type="parTrans" cxnId="{9F344F55-6E40-4B05-9428-2FEC179DE12A}">
      <dgm:prSet/>
      <dgm:spPr/>
      <dgm:t>
        <a:bodyPr/>
        <a:lstStyle/>
        <a:p>
          <a:endParaRPr lang="en-US" sz="1200"/>
        </a:p>
      </dgm:t>
    </dgm:pt>
    <dgm:pt modelId="{17385462-C7E5-495F-951A-6C83416D4697}" type="sibTrans" cxnId="{9F344F55-6E40-4B05-9428-2FEC179DE12A}">
      <dgm:prSet/>
      <dgm:spPr/>
      <dgm:t>
        <a:bodyPr/>
        <a:lstStyle/>
        <a:p>
          <a:endParaRPr lang="en-US" sz="1200"/>
        </a:p>
      </dgm:t>
    </dgm:pt>
    <dgm:pt modelId="{06825520-AD5A-425F-AC1A-63831E5B06B0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0DC33A36-58FB-4128-8BC9-DFDCDABBF65D}" type="parTrans" cxnId="{93CE344E-6374-46DA-A4B1-9FFE509EE71E}">
      <dgm:prSet/>
      <dgm:spPr/>
      <dgm:t>
        <a:bodyPr/>
        <a:lstStyle/>
        <a:p>
          <a:endParaRPr lang="en-US" sz="1200"/>
        </a:p>
      </dgm:t>
    </dgm:pt>
    <dgm:pt modelId="{8314D1E7-DFD9-41AD-AD2E-21281AFE3EE7}" type="sibTrans" cxnId="{93CE344E-6374-46DA-A4B1-9FFE509EE71E}">
      <dgm:prSet/>
      <dgm:spPr/>
      <dgm:t>
        <a:bodyPr/>
        <a:lstStyle/>
        <a:p>
          <a:endParaRPr lang="en-US" sz="1200"/>
        </a:p>
      </dgm:t>
    </dgm:pt>
    <dgm:pt modelId="{18FD97BD-6CB1-451C-80C9-2C4B69DC7385}" type="pres">
      <dgm:prSet presAssocID="{A31671FA-8256-4159-9ADE-23D25F022BE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3FAE28B-4854-4FDE-9583-D3784892F1F9}" type="pres">
      <dgm:prSet presAssocID="{A31671FA-8256-4159-9ADE-23D25F022BE5}" presName="hierFlow" presStyleCnt="0"/>
      <dgm:spPr/>
    </dgm:pt>
    <dgm:pt modelId="{EA46348A-781A-4290-AD54-1DC5BCA012B0}" type="pres">
      <dgm:prSet presAssocID="{A31671FA-8256-4159-9ADE-23D25F022BE5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084F587-D4E2-42C1-8B16-FB7B1AEF2FE9}" type="pres">
      <dgm:prSet presAssocID="{D351F7FE-C856-46ED-BFFD-998A1152D26E}" presName="Name14" presStyleCnt="0"/>
      <dgm:spPr/>
    </dgm:pt>
    <dgm:pt modelId="{F690F16E-A8A4-41A0-81D4-87B446228214}" type="pres">
      <dgm:prSet presAssocID="{D351F7FE-C856-46ED-BFFD-998A1152D26E}" presName="level1Shape" presStyleLbl="node0" presStyleIdx="0" presStyleCnt="1" custScaleX="315918" custLinFactY="-83084" custLinFactNeighborX="38244" custLinFactNeighborY="-100000">
        <dgm:presLayoutVars>
          <dgm:chPref val="3"/>
        </dgm:presLayoutVars>
      </dgm:prSet>
      <dgm:spPr/>
    </dgm:pt>
    <dgm:pt modelId="{09AC02F1-75F7-48BD-91CD-A4E94D7C43E1}" type="pres">
      <dgm:prSet presAssocID="{D351F7FE-C856-46ED-BFFD-998A1152D26E}" presName="hierChild2" presStyleCnt="0"/>
      <dgm:spPr/>
    </dgm:pt>
    <dgm:pt modelId="{CF947BE5-85C3-42CC-B342-64FFA2437B90}" type="pres">
      <dgm:prSet presAssocID="{EC288D50-C153-4AA6-BD6B-48D4F3E000A0}" presName="Name19" presStyleLbl="parChTrans1D2" presStyleIdx="0" presStyleCnt="3"/>
      <dgm:spPr/>
    </dgm:pt>
    <dgm:pt modelId="{1C036C13-2013-45BE-8B70-3363EB90A275}" type="pres">
      <dgm:prSet presAssocID="{2716B63C-8C10-48E1-A7C3-E50A3051A088}" presName="Name21" presStyleCnt="0"/>
      <dgm:spPr/>
    </dgm:pt>
    <dgm:pt modelId="{C710DCBA-D015-43AE-8238-08163AFB5E5E}" type="pres">
      <dgm:prSet presAssocID="{2716B63C-8C10-48E1-A7C3-E50A3051A088}" presName="level2Shape" presStyleLbl="node2" presStyleIdx="0" presStyleCnt="3" custScaleX="218102" custScaleY="162795" custLinFactNeighborX="-6035" custLinFactNeighborY="-3019"/>
      <dgm:spPr/>
    </dgm:pt>
    <dgm:pt modelId="{7A834620-FA0D-4192-9099-ABA4B244C778}" type="pres">
      <dgm:prSet presAssocID="{2716B63C-8C10-48E1-A7C3-E50A3051A088}" presName="hierChild3" presStyleCnt="0"/>
      <dgm:spPr/>
    </dgm:pt>
    <dgm:pt modelId="{0141D05B-1FAA-43E3-9C97-B0EC437ED9E8}" type="pres">
      <dgm:prSet presAssocID="{6DEC5AE2-AE5E-456B-931C-779F3A938DFE}" presName="Name19" presStyleLbl="parChTrans1D3" presStyleIdx="0" presStyleCnt="10"/>
      <dgm:spPr/>
    </dgm:pt>
    <dgm:pt modelId="{17A7A056-BEAA-46CD-A1BD-77F74F4D3831}" type="pres">
      <dgm:prSet presAssocID="{6F41C3BE-7D68-44EE-863A-E9873CF8566B}" presName="Name21" presStyleCnt="0"/>
      <dgm:spPr/>
    </dgm:pt>
    <dgm:pt modelId="{C3933609-25B7-4713-822B-AE026FC11DCC}" type="pres">
      <dgm:prSet presAssocID="{6F41C3BE-7D68-44EE-863A-E9873CF8566B}" presName="level2Shape" presStyleLbl="node3" presStyleIdx="0" presStyleCnt="10" custScaleY="158051" custLinFactY="11710" custLinFactNeighborX="4265" custLinFactNeighborY="100000"/>
      <dgm:spPr/>
    </dgm:pt>
    <dgm:pt modelId="{69F252FD-2254-4F52-AC50-20D118D457D3}" type="pres">
      <dgm:prSet presAssocID="{6F41C3BE-7D68-44EE-863A-E9873CF8566B}" presName="hierChild3" presStyleCnt="0"/>
      <dgm:spPr/>
    </dgm:pt>
    <dgm:pt modelId="{944FAD24-8584-49B0-AED6-0312A9F45EF7}" type="pres">
      <dgm:prSet presAssocID="{CCE0458A-9132-489D-94BE-B0475DB770C5}" presName="Name19" presStyleLbl="parChTrans1D3" presStyleIdx="1" presStyleCnt="10"/>
      <dgm:spPr/>
    </dgm:pt>
    <dgm:pt modelId="{FEAD075C-39CA-4AB6-8435-78CCD3944995}" type="pres">
      <dgm:prSet presAssocID="{C5B4286F-4B9F-4576-A9A9-EACA6DE4662D}" presName="Name21" presStyleCnt="0"/>
      <dgm:spPr/>
    </dgm:pt>
    <dgm:pt modelId="{195FB8B5-08CA-483B-BC37-A44F7DACA4B3}" type="pres">
      <dgm:prSet presAssocID="{C5B4286F-4B9F-4576-A9A9-EACA6DE4662D}" presName="level2Shape" presStyleLbl="node3" presStyleIdx="1" presStyleCnt="10" custScaleY="158051" custLinFactY="11710" custLinFactNeighborX="4265" custLinFactNeighborY="100000"/>
      <dgm:spPr/>
    </dgm:pt>
    <dgm:pt modelId="{8AC2EF02-D306-4101-B5CF-27E418874D49}" type="pres">
      <dgm:prSet presAssocID="{C5B4286F-4B9F-4576-A9A9-EACA6DE4662D}" presName="hierChild3" presStyleCnt="0"/>
      <dgm:spPr/>
    </dgm:pt>
    <dgm:pt modelId="{C0ADF05D-97F5-45AF-9D50-AFEDA1219915}" type="pres">
      <dgm:prSet presAssocID="{DC8B046C-D553-4C76-9B01-C91BFBAB7499}" presName="Name19" presStyleLbl="parChTrans1D3" presStyleIdx="2" presStyleCnt="10"/>
      <dgm:spPr/>
    </dgm:pt>
    <dgm:pt modelId="{FC2E82DF-4B53-4595-94AD-28D98DE497C1}" type="pres">
      <dgm:prSet presAssocID="{41CD2628-9D3A-4087-A8FA-FECF6794D144}" presName="Name21" presStyleCnt="0"/>
      <dgm:spPr/>
    </dgm:pt>
    <dgm:pt modelId="{854AB7C6-0A58-42DE-A2FB-0AB5AD4E2723}" type="pres">
      <dgm:prSet presAssocID="{41CD2628-9D3A-4087-A8FA-FECF6794D144}" presName="level2Shape" presStyleLbl="node3" presStyleIdx="2" presStyleCnt="10" custScaleY="158051" custLinFactY="11710" custLinFactNeighborX="4265" custLinFactNeighborY="100000"/>
      <dgm:spPr/>
    </dgm:pt>
    <dgm:pt modelId="{BE7854FD-2373-4131-9E34-F3ECBBB0EEB7}" type="pres">
      <dgm:prSet presAssocID="{41CD2628-9D3A-4087-A8FA-FECF6794D144}" presName="hierChild3" presStyleCnt="0"/>
      <dgm:spPr/>
    </dgm:pt>
    <dgm:pt modelId="{2CA9D545-07DD-4007-B0DB-F441D98EDAA0}" type="pres">
      <dgm:prSet presAssocID="{FCE116D3-782A-477E-951A-C44FEEB5DCE4}" presName="Name19" presStyleLbl="parChTrans1D3" presStyleIdx="3" presStyleCnt="10"/>
      <dgm:spPr/>
    </dgm:pt>
    <dgm:pt modelId="{C934AE82-749B-4F2E-A64E-B1BCF6C41062}" type="pres">
      <dgm:prSet presAssocID="{A16F3D39-41F4-437F-B3B4-93AAD413A7CD}" presName="Name21" presStyleCnt="0"/>
      <dgm:spPr/>
    </dgm:pt>
    <dgm:pt modelId="{4558DB7B-D94D-4B59-8CA6-E54AF803E68C}" type="pres">
      <dgm:prSet presAssocID="{A16F3D39-41F4-437F-B3B4-93AAD413A7CD}" presName="level2Shape" presStyleLbl="node3" presStyleIdx="3" presStyleCnt="10" custScaleY="158051" custLinFactY="11710" custLinFactNeighborX="4265" custLinFactNeighborY="100000"/>
      <dgm:spPr/>
    </dgm:pt>
    <dgm:pt modelId="{52098B38-B0BA-4D35-A692-314BD094B138}" type="pres">
      <dgm:prSet presAssocID="{A16F3D39-41F4-437F-B3B4-93AAD413A7CD}" presName="hierChild3" presStyleCnt="0"/>
      <dgm:spPr/>
    </dgm:pt>
    <dgm:pt modelId="{ADAEDCA8-A6BF-4D75-A497-F73026BFADCC}" type="pres">
      <dgm:prSet presAssocID="{FFE0077C-B628-4499-9C94-1DB0351572DB}" presName="Name19" presStyleLbl="parChTrans1D2" presStyleIdx="1" presStyleCnt="3"/>
      <dgm:spPr/>
    </dgm:pt>
    <dgm:pt modelId="{89FB36FF-07B0-4A96-8B79-84AECA192CF4}" type="pres">
      <dgm:prSet presAssocID="{F5E94E36-8AAE-4EF8-9B6C-6D01555A4B27}" presName="Name21" presStyleCnt="0"/>
      <dgm:spPr/>
    </dgm:pt>
    <dgm:pt modelId="{114D366A-9B6E-41A2-9228-CCC409779EDC}" type="pres">
      <dgm:prSet presAssocID="{F5E94E36-8AAE-4EF8-9B6C-6D01555A4B27}" presName="level2Shape" presStyleLbl="node2" presStyleIdx="1" presStyleCnt="3" custScaleX="218102" custScaleY="162795" custLinFactNeighborX="5371" custLinFactNeighborY="3020"/>
      <dgm:spPr/>
    </dgm:pt>
    <dgm:pt modelId="{C2B3B7DD-71F2-460F-8613-49F536212DD4}" type="pres">
      <dgm:prSet presAssocID="{F5E94E36-8AAE-4EF8-9B6C-6D01555A4B27}" presName="hierChild3" presStyleCnt="0"/>
      <dgm:spPr/>
    </dgm:pt>
    <dgm:pt modelId="{2B0C1421-09EB-459B-9206-B4BC4B6C2012}" type="pres">
      <dgm:prSet presAssocID="{0DC33A36-58FB-4128-8BC9-DFDCDABBF65D}" presName="Name19" presStyleLbl="parChTrans1D3" presStyleIdx="4" presStyleCnt="10"/>
      <dgm:spPr/>
    </dgm:pt>
    <dgm:pt modelId="{CF9896F1-C4C0-480C-BEAA-19B0E8FF9A87}" type="pres">
      <dgm:prSet presAssocID="{06825520-AD5A-425F-AC1A-63831E5B06B0}" presName="Name21" presStyleCnt="0"/>
      <dgm:spPr/>
    </dgm:pt>
    <dgm:pt modelId="{BCB0857F-6558-4784-BAB0-CE33FBF55C37}" type="pres">
      <dgm:prSet presAssocID="{06825520-AD5A-425F-AC1A-63831E5B06B0}" presName="level2Shape" presStyleLbl="node3" presStyleIdx="4" presStyleCnt="10" custScaleY="158051" custLinFactY="11710" custLinFactNeighborX="4265" custLinFactNeighborY="100000"/>
      <dgm:spPr/>
    </dgm:pt>
    <dgm:pt modelId="{9083AB61-3C24-4AED-94E5-FB735B00D60F}" type="pres">
      <dgm:prSet presAssocID="{06825520-AD5A-425F-AC1A-63831E5B06B0}" presName="hierChild3" presStyleCnt="0"/>
      <dgm:spPr/>
    </dgm:pt>
    <dgm:pt modelId="{B9FE253A-71D2-4BB3-BC67-CBB31BBAA608}" type="pres">
      <dgm:prSet presAssocID="{43EDAFAB-17CD-44A2-840B-7F5EA279E59B}" presName="Name19" presStyleLbl="parChTrans1D3" presStyleIdx="5" presStyleCnt="10"/>
      <dgm:spPr/>
    </dgm:pt>
    <dgm:pt modelId="{04C50925-242A-491F-9380-B85A239B2B24}" type="pres">
      <dgm:prSet presAssocID="{3CB52355-9DB5-4222-8C9C-4414C4DF06EA}" presName="Name21" presStyleCnt="0"/>
      <dgm:spPr/>
    </dgm:pt>
    <dgm:pt modelId="{1142C774-3A89-4F1E-A6B7-5FD06941F0B5}" type="pres">
      <dgm:prSet presAssocID="{3CB52355-9DB5-4222-8C9C-4414C4DF06EA}" presName="level2Shape" presStyleLbl="node3" presStyleIdx="5" presStyleCnt="10" custScaleY="158051" custLinFactY="11710" custLinFactNeighborX="4265" custLinFactNeighborY="100000"/>
      <dgm:spPr/>
    </dgm:pt>
    <dgm:pt modelId="{3B5A64F5-6757-4BC0-B366-EC450BEF7884}" type="pres">
      <dgm:prSet presAssocID="{3CB52355-9DB5-4222-8C9C-4414C4DF06EA}" presName="hierChild3" presStyleCnt="0"/>
      <dgm:spPr/>
    </dgm:pt>
    <dgm:pt modelId="{08B9E64F-09E7-445C-9F6D-7FF01EED868E}" type="pres">
      <dgm:prSet presAssocID="{81F2B255-04D9-4BB6-B430-EDAC59ED1AC5}" presName="Name19" presStyleLbl="parChTrans1D3" presStyleIdx="6" presStyleCnt="10"/>
      <dgm:spPr/>
    </dgm:pt>
    <dgm:pt modelId="{0BDD0EB7-FAF2-48BF-9605-E0D1B54ECF69}" type="pres">
      <dgm:prSet presAssocID="{E75FAA81-ED43-4C88-A1ED-B63BEA175EAC}" presName="Name21" presStyleCnt="0"/>
      <dgm:spPr/>
    </dgm:pt>
    <dgm:pt modelId="{A90C1CD5-5C5A-4C37-BB05-A56A408C8582}" type="pres">
      <dgm:prSet presAssocID="{E75FAA81-ED43-4C88-A1ED-B63BEA175EAC}" presName="level2Shape" presStyleLbl="node3" presStyleIdx="6" presStyleCnt="10" custScaleY="158051" custLinFactY="11710" custLinFactNeighborX="4265" custLinFactNeighborY="100000"/>
      <dgm:spPr/>
    </dgm:pt>
    <dgm:pt modelId="{13216D09-09D5-431C-92AB-B755EF42AC39}" type="pres">
      <dgm:prSet presAssocID="{E75FAA81-ED43-4C88-A1ED-B63BEA175EAC}" presName="hierChild3" presStyleCnt="0"/>
      <dgm:spPr/>
    </dgm:pt>
    <dgm:pt modelId="{D8227148-31A4-4042-98DD-83B1AA08FAD6}" type="pres">
      <dgm:prSet presAssocID="{626D3600-9643-4326-A3B9-DF3DC23CC23D}" presName="Name19" presStyleLbl="parChTrans1D2" presStyleIdx="2" presStyleCnt="3"/>
      <dgm:spPr/>
    </dgm:pt>
    <dgm:pt modelId="{569D3032-C435-4666-9BD7-4B7E9B0D919D}" type="pres">
      <dgm:prSet presAssocID="{DB083F19-A49B-4A32-9345-B5FA3CFDF343}" presName="Name21" presStyleCnt="0"/>
      <dgm:spPr/>
    </dgm:pt>
    <dgm:pt modelId="{0B353A63-6FE8-49DC-8713-AAF8AC6E7453}" type="pres">
      <dgm:prSet presAssocID="{DB083F19-A49B-4A32-9345-B5FA3CFDF343}" presName="level2Shape" presStyleLbl="node2" presStyleIdx="2" presStyleCnt="3" custScaleX="218102" custScaleY="162795" custLinFactNeighborX="3363" custLinFactNeighborY="1"/>
      <dgm:spPr/>
    </dgm:pt>
    <dgm:pt modelId="{DFE06072-FDF5-4B83-8503-BB403628259C}" type="pres">
      <dgm:prSet presAssocID="{DB083F19-A49B-4A32-9345-B5FA3CFDF343}" presName="hierChild3" presStyleCnt="0"/>
      <dgm:spPr/>
    </dgm:pt>
    <dgm:pt modelId="{34FC45F3-BAF9-4E68-93CA-C0183EF2D12F}" type="pres">
      <dgm:prSet presAssocID="{2921327E-4D06-42FC-A478-B92A2F17F55E}" presName="Name19" presStyleLbl="parChTrans1D3" presStyleIdx="7" presStyleCnt="10"/>
      <dgm:spPr/>
    </dgm:pt>
    <dgm:pt modelId="{ED499499-17E5-4BC2-872A-47D61624FD47}" type="pres">
      <dgm:prSet presAssocID="{28E2951F-B960-43FE-AC65-37BEA72AD4CD}" presName="Name21" presStyleCnt="0"/>
      <dgm:spPr/>
    </dgm:pt>
    <dgm:pt modelId="{14E7E1B7-F557-401C-A96E-05D80993B751}" type="pres">
      <dgm:prSet presAssocID="{28E2951F-B960-43FE-AC65-37BEA72AD4CD}" presName="level2Shape" presStyleLbl="node3" presStyleIdx="7" presStyleCnt="10" custScaleY="158051" custLinFactY="11710" custLinFactNeighborX="4265" custLinFactNeighborY="100000"/>
      <dgm:spPr/>
    </dgm:pt>
    <dgm:pt modelId="{7A22ADE7-9F4D-471A-9B22-A3604D910575}" type="pres">
      <dgm:prSet presAssocID="{28E2951F-B960-43FE-AC65-37BEA72AD4CD}" presName="hierChild3" presStyleCnt="0"/>
      <dgm:spPr/>
    </dgm:pt>
    <dgm:pt modelId="{AD826C12-A7AF-4984-B51B-1CD09B13A9DC}" type="pres">
      <dgm:prSet presAssocID="{4240CA1A-E497-47E1-8251-B38DFB72148A}" presName="Name19" presStyleLbl="parChTrans1D3" presStyleIdx="8" presStyleCnt="10"/>
      <dgm:spPr/>
    </dgm:pt>
    <dgm:pt modelId="{3862E95A-6476-4CD4-B2DD-DA32E46D71C5}" type="pres">
      <dgm:prSet presAssocID="{F384E2C3-E501-427D-B467-72C2F52F5DAF}" presName="Name21" presStyleCnt="0"/>
      <dgm:spPr/>
    </dgm:pt>
    <dgm:pt modelId="{B21C4033-4816-4C2E-8DB5-1523A8761ED0}" type="pres">
      <dgm:prSet presAssocID="{F384E2C3-E501-427D-B467-72C2F52F5DAF}" presName="level2Shape" presStyleLbl="node3" presStyleIdx="8" presStyleCnt="10" custScaleY="158051" custLinFactY="11710" custLinFactNeighborX="4265" custLinFactNeighborY="100000"/>
      <dgm:spPr/>
    </dgm:pt>
    <dgm:pt modelId="{3D02D206-F121-4A1D-AE9F-B94E8597FDBC}" type="pres">
      <dgm:prSet presAssocID="{F384E2C3-E501-427D-B467-72C2F52F5DAF}" presName="hierChild3" presStyleCnt="0"/>
      <dgm:spPr/>
    </dgm:pt>
    <dgm:pt modelId="{748CD8B5-5164-4CED-AA18-35758B00AAB5}" type="pres">
      <dgm:prSet presAssocID="{6D2B27C3-7E5A-40C1-8441-AF1EC63A19AE}" presName="Name19" presStyleLbl="parChTrans1D3" presStyleIdx="9" presStyleCnt="10"/>
      <dgm:spPr/>
    </dgm:pt>
    <dgm:pt modelId="{7DE2D3FB-B03C-4E23-A39A-DA07222C2147}" type="pres">
      <dgm:prSet presAssocID="{CA875BD1-2FB0-439C-B9B4-3D3F816CD125}" presName="Name21" presStyleCnt="0"/>
      <dgm:spPr/>
    </dgm:pt>
    <dgm:pt modelId="{91F126A5-0299-4512-8D0F-0B0DBC8ECE09}" type="pres">
      <dgm:prSet presAssocID="{CA875BD1-2FB0-439C-B9B4-3D3F816CD125}" presName="level2Shape" presStyleLbl="node3" presStyleIdx="9" presStyleCnt="10" custScaleY="158051" custLinFactY="11710" custLinFactNeighborX="2052" custLinFactNeighborY="100000"/>
      <dgm:spPr/>
    </dgm:pt>
    <dgm:pt modelId="{B1191484-EE4D-4E9C-B23D-DBD3179BF8B4}" type="pres">
      <dgm:prSet presAssocID="{CA875BD1-2FB0-439C-B9B4-3D3F816CD125}" presName="hierChild3" presStyleCnt="0"/>
      <dgm:spPr/>
    </dgm:pt>
    <dgm:pt modelId="{8B16E9AF-F769-4658-9CD0-BD7DEE9D7950}" type="pres">
      <dgm:prSet presAssocID="{A31671FA-8256-4159-9ADE-23D25F022BE5}" presName="bgShapesFlow" presStyleCnt="0"/>
      <dgm:spPr/>
    </dgm:pt>
  </dgm:ptLst>
  <dgm:cxnLst>
    <dgm:cxn modelId="{7CAA2D17-113D-4ECF-B13A-1CFF5B7A5C3E}" type="presOf" srcId="{41CD2628-9D3A-4087-A8FA-FECF6794D144}" destId="{854AB7C6-0A58-42DE-A2FB-0AB5AD4E2723}" srcOrd="0" destOrd="0" presId="urn:microsoft.com/office/officeart/2005/8/layout/hierarchy6"/>
    <dgm:cxn modelId="{7C54A917-B970-4EBE-B846-CF5535106A60}" srcId="{D351F7FE-C856-46ED-BFFD-998A1152D26E}" destId="{DB083F19-A49B-4A32-9345-B5FA3CFDF343}" srcOrd="2" destOrd="0" parTransId="{626D3600-9643-4326-A3B9-DF3DC23CC23D}" sibTransId="{7079E00C-7633-4FFA-94ED-D61207CAD542}"/>
    <dgm:cxn modelId="{AD65CB19-373E-4E5F-B595-92874300871A}" type="presOf" srcId="{E75FAA81-ED43-4C88-A1ED-B63BEA175EAC}" destId="{A90C1CD5-5C5A-4C37-BB05-A56A408C8582}" srcOrd="0" destOrd="0" presId="urn:microsoft.com/office/officeart/2005/8/layout/hierarchy6"/>
    <dgm:cxn modelId="{701E9C1A-D2FF-48B7-BDEE-C7AD17CA85E9}" type="presOf" srcId="{D351F7FE-C856-46ED-BFFD-998A1152D26E}" destId="{F690F16E-A8A4-41A0-81D4-87B446228214}" srcOrd="0" destOrd="0" presId="urn:microsoft.com/office/officeart/2005/8/layout/hierarchy6"/>
    <dgm:cxn modelId="{4D63DB24-2451-42B0-9937-DDDCED8F1A17}" type="presOf" srcId="{6F41C3BE-7D68-44EE-863A-E9873CF8566B}" destId="{C3933609-25B7-4713-822B-AE026FC11DCC}" srcOrd="0" destOrd="0" presId="urn:microsoft.com/office/officeart/2005/8/layout/hierarchy6"/>
    <dgm:cxn modelId="{AECD0D2C-A849-4532-A59E-3D94DA36BD9C}" type="presOf" srcId="{6DEC5AE2-AE5E-456B-931C-779F3A938DFE}" destId="{0141D05B-1FAA-43E3-9C97-B0EC437ED9E8}" srcOrd="0" destOrd="0" presId="urn:microsoft.com/office/officeart/2005/8/layout/hierarchy6"/>
    <dgm:cxn modelId="{A3BAA22E-2F44-42C9-9A6A-B051D9803CE5}" srcId="{2716B63C-8C10-48E1-A7C3-E50A3051A088}" destId="{6F41C3BE-7D68-44EE-863A-E9873CF8566B}" srcOrd="0" destOrd="0" parTransId="{6DEC5AE2-AE5E-456B-931C-779F3A938DFE}" sibTransId="{860F7552-ED6F-4EAE-8654-C4B0F59C758C}"/>
    <dgm:cxn modelId="{C071B13C-5134-420C-BADB-F67C07B94696}" type="presOf" srcId="{2716B63C-8C10-48E1-A7C3-E50A3051A088}" destId="{C710DCBA-D015-43AE-8238-08163AFB5E5E}" srcOrd="0" destOrd="0" presId="urn:microsoft.com/office/officeart/2005/8/layout/hierarchy6"/>
    <dgm:cxn modelId="{2964A05D-2239-41CF-BB3B-9BC1505A4FF9}" type="presOf" srcId="{DB083F19-A49B-4A32-9345-B5FA3CFDF343}" destId="{0B353A63-6FE8-49DC-8713-AAF8AC6E7453}" srcOrd="0" destOrd="0" presId="urn:microsoft.com/office/officeart/2005/8/layout/hierarchy6"/>
    <dgm:cxn modelId="{F9CEC160-FC46-4A59-A06F-FB0AFBC340CF}" srcId="{DB083F19-A49B-4A32-9345-B5FA3CFDF343}" destId="{28E2951F-B960-43FE-AC65-37BEA72AD4CD}" srcOrd="0" destOrd="0" parTransId="{2921327E-4D06-42FC-A478-B92A2F17F55E}" sibTransId="{BEF5AC5E-3827-4920-8355-93AF92408540}"/>
    <dgm:cxn modelId="{6DD4F362-8A43-4C8B-8F77-396A8EFB54D5}" type="presOf" srcId="{FCE116D3-782A-477E-951A-C44FEEB5DCE4}" destId="{2CA9D545-07DD-4007-B0DB-F441D98EDAA0}" srcOrd="0" destOrd="0" presId="urn:microsoft.com/office/officeart/2005/8/layout/hierarchy6"/>
    <dgm:cxn modelId="{8100FF42-E3C7-4D46-A5D0-D8FE4093C64F}" srcId="{2716B63C-8C10-48E1-A7C3-E50A3051A088}" destId="{A16F3D39-41F4-437F-B3B4-93AAD413A7CD}" srcOrd="3" destOrd="0" parTransId="{FCE116D3-782A-477E-951A-C44FEEB5DCE4}" sibTransId="{DBF05101-6914-4BFE-BE99-F46B844716AB}"/>
    <dgm:cxn modelId="{40143349-DEEF-4F12-9825-72FDA0C9B932}" type="presOf" srcId="{0DC33A36-58FB-4128-8BC9-DFDCDABBF65D}" destId="{2B0C1421-09EB-459B-9206-B4BC4B6C2012}" srcOrd="0" destOrd="0" presId="urn:microsoft.com/office/officeart/2005/8/layout/hierarchy6"/>
    <dgm:cxn modelId="{9BAA5669-1648-412F-AB1A-CDC18C60A5AC}" srcId="{D351F7FE-C856-46ED-BFFD-998A1152D26E}" destId="{F5E94E36-8AAE-4EF8-9B6C-6D01555A4B27}" srcOrd="1" destOrd="0" parTransId="{FFE0077C-B628-4499-9C94-1DB0351572DB}" sibTransId="{988B17B2-751A-4E90-AC5B-F901CA8A1562}"/>
    <dgm:cxn modelId="{5796C569-E6BE-48F8-8508-36854E7BA2FF}" type="presOf" srcId="{A16F3D39-41F4-437F-B3B4-93AAD413A7CD}" destId="{4558DB7B-D94D-4B59-8CA6-E54AF803E68C}" srcOrd="0" destOrd="0" presId="urn:microsoft.com/office/officeart/2005/8/layout/hierarchy6"/>
    <dgm:cxn modelId="{06363B4C-0DB1-4F6D-A585-0AB284E51090}" type="presOf" srcId="{28E2951F-B960-43FE-AC65-37BEA72AD4CD}" destId="{14E7E1B7-F557-401C-A96E-05D80993B751}" srcOrd="0" destOrd="0" presId="urn:microsoft.com/office/officeart/2005/8/layout/hierarchy6"/>
    <dgm:cxn modelId="{2C56954D-E9A2-443D-B5A1-652460E5077C}" type="presOf" srcId="{CCE0458A-9132-489D-94BE-B0475DB770C5}" destId="{944FAD24-8584-49B0-AED6-0312A9F45EF7}" srcOrd="0" destOrd="0" presId="urn:microsoft.com/office/officeart/2005/8/layout/hierarchy6"/>
    <dgm:cxn modelId="{93CE344E-6374-46DA-A4B1-9FFE509EE71E}" srcId="{F5E94E36-8AAE-4EF8-9B6C-6D01555A4B27}" destId="{06825520-AD5A-425F-AC1A-63831E5B06B0}" srcOrd="0" destOrd="0" parTransId="{0DC33A36-58FB-4128-8BC9-DFDCDABBF65D}" sibTransId="{8314D1E7-DFD9-41AD-AD2E-21281AFE3EE7}"/>
    <dgm:cxn modelId="{18CCD04F-09F5-447F-8B37-C0A9B66AA046}" type="presOf" srcId="{F5E94E36-8AAE-4EF8-9B6C-6D01555A4B27}" destId="{114D366A-9B6E-41A2-9228-CCC409779EDC}" srcOrd="0" destOrd="0" presId="urn:microsoft.com/office/officeart/2005/8/layout/hierarchy6"/>
    <dgm:cxn modelId="{1C78A152-395C-4B52-87E1-E659F879981A}" type="presOf" srcId="{CA875BD1-2FB0-439C-B9B4-3D3F816CD125}" destId="{91F126A5-0299-4512-8D0F-0B0DBC8ECE09}" srcOrd="0" destOrd="0" presId="urn:microsoft.com/office/officeart/2005/8/layout/hierarchy6"/>
    <dgm:cxn modelId="{9F344F55-6E40-4B05-9428-2FEC179DE12A}" srcId="{F5E94E36-8AAE-4EF8-9B6C-6D01555A4B27}" destId="{3CB52355-9DB5-4222-8C9C-4414C4DF06EA}" srcOrd="1" destOrd="0" parTransId="{43EDAFAB-17CD-44A2-840B-7F5EA279E59B}" sibTransId="{17385462-C7E5-495F-951A-6C83416D4697}"/>
    <dgm:cxn modelId="{9F57CB55-7FBC-48FD-921F-A820ECBFCE46}" type="presOf" srcId="{F384E2C3-E501-427D-B467-72C2F52F5DAF}" destId="{B21C4033-4816-4C2E-8DB5-1523A8761ED0}" srcOrd="0" destOrd="0" presId="urn:microsoft.com/office/officeart/2005/8/layout/hierarchy6"/>
    <dgm:cxn modelId="{273D3259-9C62-419F-B556-A309F77285F0}" type="presOf" srcId="{4240CA1A-E497-47E1-8251-B38DFB72148A}" destId="{AD826C12-A7AF-4984-B51B-1CD09B13A9DC}" srcOrd="0" destOrd="0" presId="urn:microsoft.com/office/officeart/2005/8/layout/hierarchy6"/>
    <dgm:cxn modelId="{2FF83B82-AC58-41E5-9091-72AFCAB5AA25}" type="presOf" srcId="{2921327E-4D06-42FC-A478-B92A2F17F55E}" destId="{34FC45F3-BAF9-4E68-93CA-C0183EF2D12F}" srcOrd="0" destOrd="0" presId="urn:microsoft.com/office/officeart/2005/8/layout/hierarchy6"/>
    <dgm:cxn modelId="{F77A1083-154E-40AE-A4D9-4CFA8B5DEA96}" srcId="{DB083F19-A49B-4A32-9345-B5FA3CFDF343}" destId="{F384E2C3-E501-427D-B467-72C2F52F5DAF}" srcOrd="1" destOrd="0" parTransId="{4240CA1A-E497-47E1-8251-B38DFB72148A}" sibTransId="{360ACD5D-8FDA-4431-8EC3-2A65FDFB0CB9}"/>
    <dgm:cxn modelId="{B36A9885-59A9-41D5-B969-3FFA6AECE3EC}" type="presOf" srcId="{81F2B255-04D9-4BB6-B430-EDAC59ED1AC5}" destId="{08B9E64F-09E7-445C-9F6D-7FF01EED868E}" srcOrd="0" destOrd="0" presId="urn:microsoft.com/office/officeart/2005/8/layout/hierarchy6"/>
    <dgm:cxn modelId="{E757D486-123A-43D0-887E-B350E9D51B0F}" type="presOf" srcId="{FFE0077C-B628-4499-9C94-1DB0351572DB}" destId="{ADAEDCA8-A6BF-4D75-A497-F73026BFADCC}" srcOrd="0" destOrd="0" presId="urn:microsoft.com/office/officeart/2005/8/layout/hierarchy6"/>
    <dgm:cxn modelId="{2EEC7693-E63F-4EA2-BAD3-97E3E93BA30B}" srcId="{A31671FA-8256-4159-9ADE-23D25F022BE5}" destId="{D351F7FE-C856-46ED-BFFD-998A1152D26E}" srcOrd="0" destOrd="0" parTransId="{AE6A63ED-2510-428F-B94A-26B1AD8E0937}" sibTransId="{1ADF2482-9E0A-4125-9C09-BE68A7C0397B}"/>
    <dgm:cxn modelId="{25E7AE93-0D25-4F57-86B8-3D10928FF7F1}" srcId="{2716B63C-8C10-48E1-A7C3-E50A3051A088}" destId="{41CD2628-9D3A-4087-A8FA-FECF6794D144}" srcOrd="2" destOrd="0" parTransId="{DC8B046C-D553-4C76-9B01-C91BFBAB7499}" sibTransId="{BE390872-3B0D-43D5-A19C-635F208F8757}"/>
    <dgm:cxn modelId="{DBE43298-F2A8-479C-AF33-4B5366371103}" type="presOf" srcId="{EC288D50-C153-4AA6-BD6B-48D4F3E000A0}" destId="{CF947BE5-85C3-42CC-B342-64FFA2437B90}" srcOrd="0" destOrd="0" presId="urn:microsoft.com/office/officeart/2005/8/layout/hierarchy6"/>
    <dgm:cxn modelId="{D705B498-A3F8-4F2B-B0EC-623E458C6CD5}" type="presOf" srcId="{3CB52355-9DB5-4222-8C9C-4414C4DF06EA}" destId="{1142C774-3A89-4F1E-A6B7-5FD06941F0B5}" srcOrd="0" destOrd="0" presId="urn:microsoft.com/office/officeart/2005/8/layout/hierarchy6"/>
    <dgm:cxn modelId="{EC2FAD9C-280D-40E0-9BEE-64C7F123D07C}" srcId="{F5E94E36-8AAE-4EF8-9B6C-6D01555A4B27}" destId="{E75FAA81-ED43-4C88-A1ED-B63BEA175EAC}" srcOrd="2" destOrd="0" parTransId="{81F2B255-04D9-4BB6-B430-EDAC59ED1AC5}" sibTransId="{5E14353F-74D0-459A-B1D3-AC93EC7053E7}"/>
    <dgm:cxn modelId="{F57377A2-CD6D-434C-8AD3-24E700850AA6}" srcId="{D351F7FE-C856-46ED-BFFD-998A1152D26E}" destId="{2716B63C-8C10-48E1-A7C3-E50A3051A088}" srcOrd="0" destOrd="0" parTransId="{EC288D50-C153-4AA6-BD6B-48D4F3E000A0}" sibTransId="{461D4ED2-A48A-4A17-B183-E1607A453336}"/>
    <dgm:cxn modelId="{F2EC06A9-7FC9-4ADB-817E-4C74FA8EC9DE}" type="presOf" srcId="{C5B4286F-4B9F-4576-A9A9-EACA6DE4662D}" destId="{195FB8B5-08CA-483B-BC37-A44F7DACA4B3}" srcOrd="0" destOrd="0" presId="urn:microsoft.com/office/officeart/2005/8/layout/hierarchy6"/>
    <dgm:cxn modelId="{A99A6FB3-F3A6-47EA-A64C-F788C1D03B36}" type="presOf" srcId="{43EDAFAB-17CD-44A2-840B-7F5EA279E59B}" destId="{B9FE253A-71D2-4BB3-BC67-CBB31BBAA608}" srcOrd="0" destOrd="0" presId="urn:microsoft.com/office/officeart/2005/8/layout/hierarchy6"/>
    <dgm:cxn modelId="{87C12DBD-8179-4C88-AE1B-06E080694152}" type="presOf" srcId="{06825520-AD5A-425F-AC1A-63831E5B06B0}" destId="{BCB0857F-6558-4784-BAB0-CE33FBF55C37}" srcOrd="0" destOrd="0" presId="urn:microsoft.com/office/officeart/2005/8/layout/hierarchy6"/>
    <dgm:cxn modelId="{8F742BC1-FAFF-4A92-88D6-FD3A2A8B0999}" type="presOf" srcId="{A31671FA-8256-4159-9ADE-23D25F022BE5}" destId="{18FD97BD-6CB1-451C-80C9-2C4B69DC7385}" srcOrd="0" destOrd="0" presId="urn:microsoft.com/office/officeart/2005/8/layout/hierarchy6"/>
    <dgm:cxn modelId="{FFA3B1C1-9C19-4690-BB5E-E2C12739D3B1}" srcId="{2716B63C-8C10-48E1-A7C3-E50A3051A088}" destId="{C5B4286F-4B9F-4576-A9A9-EACA6DE4662D}" srcOrd="1" destOrd="0" parTransId="{CCE0458A-9132-489D-94BE-B0475DB770C5}" sibTransId="{F1D0397B-0D40-4009-AF44-915BB8EF024F}"/>
    <dgm:cxn modelId="{42C6E6E3-4508-4788-8452-79610AFA375D}" type="presOf" srcId="{6D2B27C3-7E5A-40C1-8441-AF1EC63A19AE}" destId="{748CD8B5-5164-4CED-AA18-35758B00AAB5}" srcOrd="0" destOrd="0" presId="urn:microsoft.com/office/officeart/2005/8/layout/hierarchy6"/>
    <dgm:cxn modelId="{E4D519F2-3940-430E-A748-17447D51A4DA}" type="presOf" srcId="{626D3600-9643-4326-A3B9-DF3DC23CC23D}" destId="{D8227148-31A4-4042-98DD-83B1AA08FAD6}" srcOrd="0" destOrd="0" presId="urn:microsoft.com/office/officeart/2005/8/layout/hierarchy6"/>
    <dgm:cxn modelId="{DEA092F6-BD5A-4507-9928-64DFB43465C2}" srcId="{DB083F19-A49B-4A32-9345-B5FA3CFDF343}" destId="{CA875BD1-2FB0-439C-B9B4-3D3F816CD125}" srcOrd="2" destOrd="0" parTransId="{6D2B27C3-7E5A-40C1-8441-AF1EC63A19AE}" sibTransId="{6B62B251-8F6E-40E7-BE0D-770690216104}"/>
    <dgm:cxn modelId="{3BF86DFF-D82C-4401-85B8-FC71AD3FD559}" type="presOf" srcId="{DC8B046C-D553-4C76-9B01-C91BFBAB7499}" destId="{C0ADF05D-97F5-45AF-9D50-AFEDA1219915}" srcOrd="0" destOrd="0" presId="urn:microsoft.com/office/officeart/2005/8/layout/hierarchy6"/>
    <dgm:cxn modelId="{53220AF4-49EE-4858-942E-B6508ACC3D68}" type="presParOf" srcId="{18FD97BD-6CB1-451C-80C9-2C4B69DC7385}" destId="{23FAE28B-4854-4FDE-9583-D3784892F1F9}" srcOrd="0" destOrd="0" presId="urn:microsoft.com/office/officeart/2005/8/layout/hierarchy6"/>
    <dgm:cxn modelId="{C8404BF7-1384-4229-B992-04C09A11EB09}" type="presParOf" srcId="{23FAE28B-4854-4FDE-9583-D3784892F1F9}" destId="{EA46348A-781A-4290-AD54-1DC5BCA012B0}" srcOrd="0" destOrd="0" presId="urn:microsoft.com/office/officeart/2005/8/layout/hierarchy6"/>
    <dgm:cxn modelId="{1A44A83D-82AA-4C59-BEFC-3BE5E1D51474}" type="presParOf" srcId="{EA46348A-781A-4290-AD54-1DC5BCA012B0}" destId="{6084F587-D4E2-42C1-8B16-FB7B1AEF2FE9}" srcOrd="0" destOrd="0" presId="urn:microsoft.com/office/officeart/2005/8/layout/hierarchy6"/>
    <dgm:cxn modelId="{E2A6EEBE-6612-45B6-8900-90C21BFD2785}" type="presParOf" srcId="{6084F587-D4E2-42C1-8B16-FB7B1AEF2FE9}" destId="{F690F16E-A8A4-41A0-81D4-87B446228214}" srcOrd="0" destOrd="0" presId="urn:microsoft.com/office/officeart/2005/8/layout/hierarchy6"/>
    <dgm:cxn modelId="{2179D098-AA15-4249-8D2F-F3EED1F1FB24}" type="presParOf" srcId="{6084F587-D4E2-42C1-8B16-FB7B1AEF2FE9}" destId="{09AC02F1-75F7-48BD-91CD-A4E94D7C43E1}" srcOrd="1" destOrd="0" presId="urn:microsoft.com/office/officeart/2005/8/layout/hierarchy6"/>
    <dgm:cxn modelId="{E518CA0C-0B69-4CFE-8297-CD5D169DDC99}" type="presParOf" srcId="{09AC02F1-75F7-48BD-91CD-A4E94D7C43E1}" destId="{CF947BE5-85C3-42CC-B342-64FFA2437B90}" srcOrd="0" destOrd="0" presId="urn:microsoft.com/office/officeart/2005/8/layout/hierarchy6"/>
    <dgm:cxn modelId="{0E885EC5-30C4-4840-BCAB-138489BEE139}" type="presParOf" srcId="{09AC02F1-75F7-48BD-91CD-A4E94D7C43E1}" destId="{1C036C13-2013-45BE-8B70-3363EB90A275}" srcOrd="1" destOrd="0" presId="urn:microsoft.com/office/officeart/2005/8/layout/hierarchy6"/>
    <dgm:cxn modelId="{4BE4ABAF-B2C7-4DC5-BC39-A28A7175AC59}" type="presParOf" srcId="{1C036C13-2013-45BE-8B70-3363EB90A275}" destId="{C710DCBA-D015-43AE-8238-08163AFB5E5E}" srcOrd="0" destOrd="0" presId="urn:microsoft.com/office/officeart/2005/8/layout/hierarchy6"/>
    <dgm:cxn modelId="{05AC13B3-DBBC-4B03-9221-2B2D7E595022}" type="presParOf" srcId="{1C036C13-2013-45BE-8B70-3363EB90A275}" destId="{7A834620-FA0D-4192-9099-ABA4B244C778}" srcOrd="1" destOrd="0" presId="urn:microsoft.com/office/officeart/2005/8/layout/hierarchy6"/>
    <dgm:cxn modelId="{8A334E10-01D9-4AA7-8C3F-2DA7C8BA07CA}" type="presParOf" srcId="{7A834620-FA0D-4192-9099-ABA4B244C778}" destId="{0141D05B-1FAA-43E3-9C97-B0EC437ED9E8}" srcOrd="0" destOrd="0" presId="urn:microsoft.com/office/officeart/2005/8/layout/hierarchy6"/>
    <dgm:cxn modelId="{C1594DAD-09F9-4792-84E8-E52825CB090E}" type="presParOf" srcId="{7A834620-FA0D-4192-9099-ABA4B244C778}" destId="{17A7A056-BEAA-46CD-A1BD-77F74F4D3831}" srcOrd="1" destOrd="0" presId="urn:microsoft.com/office/officeart/2005/8/layout/hierarchy6"/>
    <dgm:cxn modelId="{CA23C0F2-3DC3-4D59-A9D2-9B49F51F160B}" type="presParOf" srcId="{17A7A056-BEAA-46CD-A1BD-77F74F4D3831}" destId="{C3933609-25B7-4713-822B-AE026FC11DCC}" srcOrd="0" destOrd="0" presId="urn:microsoft.com/office/officeart/2005/8/layout/hierarchy6"/>
    <dgm:cxn modelId="{A5E0D103-ACF3-4C30-BC64-E3E0A59A1FC7}" type="presParOf" srcId="{17A7A056-BEAA-46CD-A1BD-77F74F4D3831}" destId="{69F252FD-2254-4F52-AC50-20D118D457D3}" srcOrd="1" destOrd="0" presId="urn:microsoft.com/office/officeart/2005/8/layout/hierarchy6"/>
    <dgm:cxn modelId="{D2371BFB-3677-4749-9D1D-9FEC68D4A5D8}" type="presParOf" srcId="{7A834620-FA0D-4192-9099-ABA4B244C778}" destId="{944FAD24-8584-49B0-AED6-0312A9F45EF7}" srcOrd="2" destOrd="0" presId="urn:microsoft.com/office/officeart/2005/8/layout/hierarchy6"/>
    <dgm:cxn modelId="{AE4113BD-18ED-4EBA-A84D-10E4FF21FDDD}" type="presParOf" srcId="{7A834620-FA0D-4192-9099-ABA4B244C778}" destId="{FEAD075C-39CA-4AB6-8435-78CCD3944995}" srcOrd="3" destOrd="0" presId="urn:microsoft.com/office/officeart/2005/8/layout/hierarchy6"/>
    <dgm:cxn modelId="{54E3B491-48E4-44A7-ABE2-780C27BAD0DA}" type="presParOf" srcId="{FEAD075C-39CA-4AB6-8435-78CCD3944995}" destId="{195FB8B5-08CA-483B-BC37-A44F7DACA4B3}" srcOrd="0" destOrd="0" presId="urn:microsoft.com/office/officeart/2005/8/layout/hierarchy6"/>
    <dgm:cxn modelId="{E0895388-7029-423F-9A58-E68B606320CF}" type="presParOf" srcId="{FEAD075C-39CA-4AB6-8435-78CCD3944995}" destId="{8AC2EF02-D306-4101-B5CF-27E418874D49}" srcOrd="1" destOrd="0" presId="urn:microsoft.com/office/officeart/2005/8/layout/hierarchy6"/>
    <dgm:cxn modelId="{381BE0E0-69BE-4492-B90F-26D38A8E8A11}" type="presParOf" srcId="{7A834620-FA0D-4192-9099-ABA4B244C778}" destId="{C0ADF05D-97F5-45AF-9D50-AFEDA1219915}" srcOrd="4" destOrd="0" presId="urn:microsoft.com/office/officeart/2005/8/layout/hierarchy6"/>
    <dgm:cxn modelId="{492C6338-EFFF-4F1D-B9F8-979465A04028}" type="presParOf" srcId="{7A834620-FA0D-4192-9099-ABA4B244C778}" destId="{FC2E82DF-4B53-4595-94AD-28D98DE497C1}" srcOrd="5" destOrd="0" presId="urn:microsoft.com/office/officeart/2005/8/layout/hierarchy6"/>
    <dgm:cxn modelId="{760C9543-86DB-4692-9466-1694375F053D}" type="presParOf" srcId="{FC2E82DF-4B53-4595-94AD-28D98DE497C1}" destId="{854AB7C6-0A58-42DE-A2FB-0AB5AD4E2723}" srcOrd="0" destOrd="0" presId="urn:microsoft.com/office/officeart/2005/8/layout/hierarchy6"/>
    <dgm:cxn modelId="{D0A75C8F-7836-43A0-BBCF-F58BBF8B341A}" type="presParOf" srcId="{FC2E82DF-4B53-4595-94AD-28D98DE497C1}" destId="{BE7854FD-2373-4131-9E34-F3ECBBB0EEB7}" srcOrd="1" destOrd="0" presId="urn:microsoft.com/office/officeart/2005/8/layout/hierarchy6"/>
    <dgm:cxn modelId="{D653C8DF-338C-4F3C-AA5D-76DD83A5828C}" type="presParOf" srcId="{7A834620-FA0D-4192-9099-ABA4B244C778}" destId="{2CA9D545-07DD-4007-B0DB-F441D98EDAA0}" srcOrd="6" destOrd="0" presId="urn:microsoft.com/office/officeart/2005/8/layout/hierarchy6"/>
    <dgm:cxn modelId="{3C2289DA-98B4-44FD-B33A-AD3A5060FFAA}" type="presParOf" srcId="{7A834620-FA0D-4192-9099-ABA4B244C778}" destId="{C934AE82-749B-4F2E-A64E-B1BCF6C41062}" srcOrd="7" destOrd="0" presId="urn:microsoft.com/office/officeart/2005/8/layout/hierarchy6"/>
    <dgm:cxn modelId="{132A4235-A024-4985-B557-DC2C5CB7DA42}" type="presParOf" srcId="{C934AE82-749B-4F2E-A64E-B1BCF6C41062}" destId="{4558DB7B-D94D-4B59-8CA6-E54AF803E68C}" srcOrd="0" destOrd="0" presId="urn:microsoft.com/office/officeart/2005/8/layout/hierarchy6"/>
    <dgm:cxn modelId="{993FED17-3885-47C2-A9CB-F4AF18431B5A}" type="presParOf" srcId="{C934AE82-749B-4F2E-A64E-B1BCF6C41062}" destId="{52098B38-B0BA-4D35-A692-314BD094B138}" srcOrd="1" destOrd="0" presId="urn:microsoft.com/office/officeart/2005/8/layout/hierarchy6"/>
    <dgm:cxn modelId="{A3F5D06B-1BE9-42C9-AB8E-14E38AC4C422}" type="presParOf" srcId="{09AC02F1-75F7-48BD-91CD-A4E94D7C43E1}" destId="{ADAEDCA8-A6BF-4D75-A497-F73026BFADCC}" srcOrd="2" destOrd="0" presId="urn:microsoft.com/office/officeart/2005/8/layout/hierarchy6"/>
    <dgm:cxn modelId="{3D923EB1-E278-4FB0-83BA-BEE3D2B8D18E}" type="presParOf" srcId="{09AC02F1-75F7-48BD-91CD-A4E94D7C43E1}" destId="{89FB36FF-07B0-4A96-8B79-84AECA192CF4}" srcOrd="3" destOrd="0" presId="urn:microsoft.com/office/officeart/2005/8/layout/hierarchy6"/>
    <dgm:cxn modelId="{495175A6-2B56-479A-843C-71565602B049}" type="presParOf" srcId="{89FB36FF-07B0-4A96-8B79-84AECA192CF4}" destId="{114D366A-9B6E-41A2-9228-CCC409779EDC}" srcOrd="0" destOrd="0" presId="urn:microsoft.com/office/officeart/2005/8/layout/hierarchy6"/>
    <dgm:cxn modelId="{DE98B296-5A87-436F-BD67-79C71E9DD45B}" type="presParOf" srcId="{89FB36FF-07B0-4A96-8B79-84AECA192CF4}" destId="{C2B3B7DD-71F2-460F-8613-49F536212DD4}" srcOrd="1" destOrd="0" presId="urn:microsoft.com/office/officeart/2005/8/layout/hierarchy6"/>
    <dgm:cxn modelId="{6D4756DB-C9CC-4F2B-B623-1D979567E675}" type="presParOf" srcId="{C2B3B7DD-71F2-460F-8613-49F536212DD4}" destId="{2B0C1421-09EB-459B-9206-B4BC4B6C2012}" srcOrd="0" destOrd="0" presId="urn:microsoft.com/office/officeart/2005/8/layout/hierarchy6"/>
    <dgm:cxn modelId="{4DFB8E5C-FB63-4A7B-874D-6160BDD3C36A}" type="presParOf" srcId="{C2B3B7DD-71F2-460F-8613-49F536212DD4}" destId="{CF9896F1-C4C0-480C-BEAA-19B0E8FF9A87}" srcOrd="1" destOrd="0" presId="urn:microsoft.com/office/officeart/2005/8/layout/hierarchy6"/>
    <dgm:cxn modelId="{F55A1E1B-B2A0-4F01-ADDA-C37605E65E7D}" type="presParOf" srcId="{CF9896F1-C4C0-480C-BEAA-19B0E8FF9A87}" destId="{BCB0857F-6558-4784-BAB0-CE33FBF55C37}" srcOrd="0" destOrd="0" presId="urn:microsoft.com/office/officeart/2005/8/layout/hierarchy6"/>
    <dgm:cxn modelId="{C35D014E-5EDD-46DC-B205-3B625E7FF316}" type="presParOf" srcId="{CF9896F1-C4C0-480C-BEAA-19B0E8FF9A87}" destId="{9083AB61-3C24-4AED-94E5-FB735B00D60F}" srcOrd="1" destOrd="0" presId="urn:microsoft.com/office/officeart/2005/8/layout/hierarchy6"/>
    <dgm:cxn modelId="{14AC3211-1989-4B18-804F-DE4570CCE309}" type="presParOf" srcId="{C2B3B7DD-71F2-460F-8613-49F536212DD4}" destId="{B9FE253A-71D2-4BB3-BC67-CBB31BBAA608}" srcOrd="2" destOrd="0" presId="urn:microsoft.com/office/officeart/2005/8/layout/hierarchy6"/>
    <dgm:cxn modelId="{DD6A4636-A573-43F0-B528-568304A22E26}" type="presParOf" srcId="{C2B3B7DD-71F2-460F-8613-49F536212DD4}" destId="{04C50925-242A-491F-9380-B85A239B2B24}" srcOrd="3" destOrd="0" presId="urn:microsoft.com/office/officeart/2005/8/layout/hierarchy6"/>
    <dgm:cxn modelId="{DE3D725E-2B7D-411F-8032-B14B1E018522}" type="presParOf" srcId="{04C50925-242A-491F-9380-B85A239B2B24}" destId="{1142C774-3A89-4F1E-A6B7-5FD06941F0B5}" srcOrd="0" destOrd="0" presId="urn:microsoft.com/office/officeart/2005/8/layout/hierarchy6"/>
    <dgm:cxn modelId="{053F5B16-AF31-4B29-94F9-3DB7DC1A6F39}" type="presParOf" srcId="{04C50925-242A-491F-9380-B85A239B2B24}" destId="{3B5A64F5-6757-4BC0-B366-EC450BEF7884}" srcOrd="1" destOrd="0" presId="urn:microsoft.com/office/officeart/2005/8/layout/hierarchy6"/>
    <dgm:cxn modelId="{F62AB621-8728-4BED-B9A6-360B2AAC81A9}" type="presParOf" srcId="{C2B3B7DD-71F2-460F-8613-49F536212DD4}" destId="{08B9E64F-09E7-445C-9F6D-7FF01EED868E}" srcOrd="4" destOrd="0" presId="urn:microsoft.com/office/officeart/2005/8/layout/hierarchy6"/>
    <dgm:cxn modelId="{413D1D0B-B954-42B0-8745-A79D7596FACA}" type="presParOf" srcId="{C2B3B7DD-71F2-460F-8613-49F536212DD4}" destId="{0BDD0EB7-FAF2-48BF-9605-E0D1B54ECF69}" srcOrd="5" destOrd="0" presId="urn:microsoft.com/office/officeart/2005/8/layout/hierarchy6"/>
    <dgm:cxn modelId="{3BDCA698-C8E8-4566-993A-B59A356E6CB7}" type="presParOf" srcId="{0BDD0EB7-FAF2-48BF-9605-E0D1B54ECF69}" destId="{A90C1CD5-5C5A-4C37-BB05-A56A408C8582}" srcOrd="0" destOrd="0" presId="urn:microsoft.com/office/officeart/2005/8/layout/hierarchy6"/>
    <dgm:cxn modelId="{F9EB2D23-44D6-41AF-96CD-DF472D3D2B3E}" type="presParOf" srcId="{0BDD0EB7-FAF2-48BF-9605-E0D1B54ECF69}" destId="{13216D09-09D5-431C-92AB-B755EF42AC39}" srcOrd="1" destOrd="0" presId="urn:microsoft.com/office/officeart/2005/8/layout/hierarchy6"/>
    <dgm:cxn modelId="{6F8D7DE8-B640-480C-BFB5-EFC74958AC26}" type="presParOf" srcId="{09AC02F1-75F7-48BD-91CD-A4E94D7C43E1}" destId="{D8227148-31A4-4042-98DD-83B1AA08FAD6}" srcOrd="4" destOrd="0" presId="urn:microsoft.com/office/officeart/2005/8/layout/hierarchy6"/>
    <dgm:cxn modelId="{6630BC46-F450-44EF-A029-C03B134F018B}" type="presParOf" srcId="{09AC02F1-75F7-48BD-91CD-A4E94D7C43E1}" destId="{569D3032-C435-4666-9BD7-4B7E9B0D919D}" srcOrd="5" destOrd="0" presId="urn:microsoft.com/office/officeart/2005/8/layout/hierarchy6"/>
    <dgm:cxn modelId="{330C67E4-B678-4366-9985-794E3267D505}" type="presParOf" srcId="{569D3032-C435-4666-9BD7-4B7E9B0D919D}" destId="{0B353A63-6FE8-49DC-8713-AAF8AC6E7453}" srcOrd="0" destOrd="0" presId="urn:microsoft.com/office/officeart/2005/8/layout/hierarchy6"/>
    <dgm:cxn modelId="{164D21A8-3E7C-42FC-9C57-4E4294D6D046}" type="presParOf" srcId="{569D3032-C435-4666-9BD7-4B7E9B0D919D}" destId="{DFE06072-FDF5-4B83-8503-BB403628259C}" srcOrd="1" destOrd="0" presId="urn:microsoft.com/office/officeart/2005/8/layout/hierarchy6"/>
    <dgm:cxn modelId="{E1CD5869-E91F-4944-8362-E7ADF538E4ED}" type="presParOf" srcId="{DFE06072-FDF5-4B83-8503-BB403628259C}" destId="{34FC45F3-BAF9-4E68-93CA-C0183EF2D12F}" srcOrd="0" destOrd="0" presId="urn:microsoft.com/office/officeart/2005/8/layout/hierarchy6"/>
    <dgm:cxn modelId="{F8FD6CE3-2718-493D-A24D-4BBE05B6B1D6}" type="presParOf" srcId="{DFE06072-FDF5-4B83-8503-BB403628259C}" destId="{ED499499-17E5-4BC2-872A-47D61624FD47}" srcOrd="1" destOrd="0" presId="urn:microsoft.com/office/officeart/2005/8/layout/hierarchy6"/>
    <dgm:cxn modelId="{60BBD2C9-F6EA-427F-B2A9-8E67612E3709}" type="presParOf" srcId="{ED499499-17E5-4BC2-872A-47D61624FD47}" destId="{14E7E1B7-F557-401C-A96E-05D80993B751}" srcOrd="0" destOrd="0" presId="urn:microsoft.com/office/officeart/2005/8/layout/hierarchy6"/>
    <dgm:cxn modelId="{49A1EB48-EB48-4048-834B-A7CBF8AB3719}" type="presParOf" srcId="{ED499499-17E5-4BC2-872A-47D61624FD47}" destId="{7A22ADE7-9F4D-471A-9B22-A3604D910575}" srcOrd="1" destOrd="0" presId="urn:microsoft.com/office/officeart/2005/8/layout/hierarchy6"/>
    <dgm:cxn modelId="{334B1495-D3AC-4201-8493-647FF4CDD3BA}" type="presParOf" srcId="{DFE06072-FDF5-4B83-8503-BB403628259C}" destId="{AD826C12-A7AF-4984-B51B-1CD09B13A9DC}" srcOrd="2" destOrd="0" presId="urn:microsoft.com/office/officeart/2005/8/layout/hierarchy6"/>
    <dgm:cxn modelId="{CECF56BC-D965-4350-A1EF-E2E65A3A0BB0}" type="presParOf" srcId="{DFE06072-FDF5-4B83-8503-BB403628259C}" destId="{3862E95A-6476-4CD4-B2DD-DA32E46D71C5}" srcOrd="3" destOrd="0" presId="urn:microsoft.com/office/officeart/2005/8/layout/hierarchy6"/>
    <dgm:cxn modelId="{93AE80EE-D2A3-4EB4-A85E-4E07812D4631}" type="presParOf" srcId="{3862E95A-6476-4CD4-B2DD-DA32E46D71C5}" destId="{B21C4033-4816-4C2E-8DB5-1523A8761ED0}" srcOrd="0" destOrd="0" presId="urn:microsoft.com/office/officeart/2005/8/layout/hierarchy6"/>
    <dgm:cxn modelId="{409D84D0-5B7E-4E0F-BD49-5A211582BCFC}" type="presParOf" srcId="{3862E95A-6476-4CD4-B2DD-DA32E46D71C5}" destId="{3D02D206-F121-4A1D-AE9F-B94E8597FDBC}" srcOrd="1" destOrd="0" presId="urn:microsoft.com/office/officeart/2005/8/layout/hierarchy6"/>
    <dgm:cxn modelId="{7750BDC6-C156-4E1E-90EA-4FC07F2796ED}" type="presParOf" srcId="{DFE06072-FDF5-4B83-8503-BB403628259C}" destId="{748CD8B5-5164-4CED-AA18-35758B00AAB5}" srcOrd="4" destOrd="0" presId="urn:microsoft.com/office/officeart/2005/8/layout/hierarchy6"/>
    <dgm:cxn modelId="{B50CE3FA-71F9-4002-A195-86339C59AC56}" type="presParOf" srcId="{DFE06072-FDF5-4B83-8503-BB403628259C}" destId="{7DE2D3FB-B03C-4E23-A39A-DA07222C2147}" srcOrd="5" destOrd="0" presId="urn:microsoft.com/office/officeart/2005/8/layout/hierarchy6"/>
    <dgm:cxn modelId="{576DA61A-8491-4E0A-BC15-12BE7D7CE99E}" type="presParOf" srcId="{7DE2D3FB-B03C-4E23-A39A-DA07222C2147}" destId="{91F126A5-0299-4512-8D0F-0B0DBC8ECE09}" srcOrd="0" destOrd="0" presId="urn:microsoft.com/office/officeart/2005/8/layout/hierarchy6"/>
    <dgm:cxn modelId="{8E05ECD5-9104-4B3B-866A-179B2A9C63FE}" type="presParOf" srcId="{7DE2D3FB-B03C-4E23-A39A-DA07222C2147}" destId="{B1191484-EE4D-4E9C-B23D-DBD3179BF8B4}" srcOrd="1" destOrd="0" presId="urn:microsoft.com/office/officeart/2005/8/layout/hierarchy6"/>
    <dgm:cxn modelId="{931BF3D5-6C4F-4B62-BA60-C25AF605EBE0}" type="presParOf" srcId="{18FD97BD-6CB1-451C-80C9-2C4B69DC7385}" destId="{8B16E9AF-F769-4658-9CD0-BD7DEE9D7950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3197E-ADBF-47A9-93F0-44DC26EFFBDE}">
      <dsp:nvSpPr>
        <dsp:cNvPr id="0" name=""/>
        <dsp:cNvSpPr/>
      </dsp:nvSpPr>
      <dsp:spPr>
        <a:xfrm>
          <a:off x="0" y="1824"/>
          <a:ext cx="2651825" cy="4913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/>
            <a:t>ماهي قوانين التحدث</a:t>
          </a:r>
          <a:endParaRPr lang="ar-SA" sz="2100" kern="1200" dirty="0"/>
        </a:p>
      </dsp:txBody>
      <dsp:txXfrm>
        <a:off x="23988" y="25812"/>
        <a:ext cx="2603849" cy="443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0EF88-1825-4E25-B3BD-DC22365E114B}">
      <dsp:nvSpPr>
        <dsp:cNvPr id="0" name=""/>
        <dsp:cNvSpPr/>
      </dsp:nvSpPr>
      <dsp:spPr>
        <a:xfrm>
          <a:off x="1736034" y="1577752"/>
          <a:ext cx="1228257" cy="213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584"/>
              </a:lnTo>
              <a:lnTo>
                <a:pt x="1228257" y="106584"/>
              </a:lnTo>
              <a:lnTo>
                <a:pt x="1228257" y="2131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B868E5-3946-4BB5-A2A0-32376F191132}">
      <dsp:nvSpPr>
        <dsp:cNvPr id="0" name=""/>
        <dsp:cNvSpPr/>
      </dsp:nvSpPr>
      <dsp:spPr>
        <a:xfrm>
          <a:off x="1690314" y="1577752"/>
          <a:ext cx="91440" cy="2131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31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D504EF-8857-44CB-96BD-A7A56BCB45E9}">
      <dsp:nvSpPr>
        <dsp:cNvPr id="0" name=""/>
        <dsp:cNvSpPr/>
      </dsp:nvSpPr>
      <dsp:spPr>
        <a:xfrm>
          <a:off x="507777" y="1577752"/>
          <a:ext cx="1228257" cy="213168"/>
        </a:xfrm>
        <a:custGeom>
          <a:avLst/>
          <a:gdLst/>
          <a:ahLst/>
          <a:cxnLst/>
          <a:rect l="0" t="0" r="0" b="0"/>
          <a:pathLst>
            <a:path>
              <a:moveTo>
                <a:pt x="1228257" y="0"/>
              </a:moveTo>
              <a:lnTo>
                <a:pt x="1228257" y="106584"/>
              </a:lnTo>
              <a:lnTo>
                <a:pt x="0" y="106584"/>
              </a:lnTo>
              <a:lnTo>
                <a:pt x="0" y="2131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401D8-0A8D-4EE8-A25E-0F42F7CFD5FF}">
      <dsp:nvSpPr>
        <dsp:cNvPr id="0" name=""/>
        <dsp:cNvSpPr/>
      </dsp:nvSpPr>
      <dsp:spPr>
        <a:xfrm>
          <a:off x="1228490" y="1070207"/>
          <a:ext cx="1015088" cy="507544"/>
        </a:xfrm>
        <a:prstGeom prst="rect">
          <a:avLst/>
        </a:prstGeom>
        <a:noFill/>
        <a:ln w="25400" cap="flat" cmpd="dbl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kern="1200" dirty="0">
              <a:solidFill>
                <a:schemeClr val="tx1"/>
              </a:solidFill>
            </a:rPr>
            <a:t> أَمْوَاجُ</a:t>
          </a:r>
        </a:p>
      </dsp:txBody>
      <dsp:txXfrm>
        <a:off x="1228490" y="1070207"/>
        <a:ext cx="1015088" cy="507544"/>
      </dsp:txXfrm>
    </dsp:sp>
    <dsp:sp modelId="{CE26A34A-6C2D-470F-A573-A55E0E6B9ADE}">
      <dsp:nvSpPr>
        <dsp:cNvPr id="0" name=""/>
        <dsp:cNvSpPr/>
      </dsp:nvSpPr>
      <dsp:spPr>
        <a:xfrm>
          <a:off x="233" y="1790920"/>
          <a:ext cx="1015088" cy="507544"/>
        </a:xfrm>
        <a:prstGeom prst="rect">
          <a:avLst/>
        </a:prstGeom>
        <a:noFill/>
        <a:ln w="25400" cap="flat" cmpd="dbl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>
              <a:solidFill>
                <a:schemeClr val="tx1"/>
              </a:solidFill>
            </a:rPr>
            <a:t>...........................</a:t>
          </a:r>
        </a:p>
      </dsp:txBody>
      <dsp:txXfrm>
        <a:off x="233" y="1790920"/>
        <a:ext cx="1015088" cy="507544"/>
      </dsp:txXfrm>
    </dsp:sp>
    <dsp:sp modelId="{F8D01340-2B55-40EF-9C10-A2BBC1D2DE7A}">
      <dsp:nvSpPr>
        <dsp:cNvPr id="0" name=""/>
        <dsp:cNvSpPr/>
      </dsp:nvSpPr>
      <dsp:spPr>
        <a:xfrm>
          <a:off x="1228490" y="1790920"/>
          <a:ext cx="1015088" cy="507544"/>
        </a:xfrm>
        <a:prstGeom prst="rect">
          <a:avLst/>
        </a:prstGeom>
        <a:noFill/>
        <a:ln w="25400" cap="flat" cmpd="dbl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>
              <a:solidFill>
                <a:schemeClr val="tx1"/>
              </a:solidFill>
            </a:rPr>
            <a:t>..........................</a:t>
          </a:r>
        </a:p>
      </dsp:txBody>
      <dsp:txXfrm>
        <a:off x="1228490" y="1790920"/>
        <a:ext cx="1015088" cy="507544"/>
      </dsp:txXfrm>
    </dsp:sp>
    <dsp:sp modelId="{78BF628C-4587-4D09-861B-7DF07011CF9D}">
      <dsp:nvSpPr>
        <dsp:cNvPr id="0" name=""/>
        <dsp:cNvSpPr/>
      </dsp:nvSpPr>
      <dsp:spPr>
        <a:xfrm>
          <a:off x="2456747" y="1790920"/>
          <a:ext cx="1015088" cy="507544"/>
        </a:xfrm>
        <a:prstGeom prst="rect">
          <a:avLst/>
        </a:prstGeom>
        <a:noFill/>
        <a:ln w="25400" cap="flat" cmpd="dbl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/>
            <a:t> .</a:t>
          </a:r>
          <a:r>
            <a:rPr lang="ar-SA" sz="800" kern="1200" dirty="0">
              <a:solidFill>
                <a:schemeClr val="tx1"/>
              </a:solidFill>
            </a:rPr>
            <a:t>...............................</a:t>
          </a:r>
          <a:endParaRPr lang="ar-SA" sz="800" kern="1200" dirty="0"/>
        </a:p>
      </dsp:txBody>
      <dsp:txXfrm>
        <a:off x="2456747" y="1790920"/>
        <a:ext cx="1015088" cy="5075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0EF88-1825-4E25-B3BD-DC22365E114B}">
      <dsp:nvSpPr>
        <dsp:cNvPr id="0" name=""/>
        <dsp:cNvSpPr/>
      </dsp:nvSpPr>
      <dsp:spPr>
        <a:xfrm>
          <a:off x="1749291" y="1358188"/>
          <a:ext cx="1215000" cy="432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147"/>
              </a:lnTo>
              <a:lnTo>
                <a:pt x="1215000" y="326147"/>
              </a:lnTo>
              <a:lnTo>
                <a:pt x="1215000" y="4327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B868E5-3946-4BB5-A2A0-32376F191132}">
      <dsp:nvSpPr>
        <dsp:cNvPr id="0" name=""/>
        <dsp:cNvSpPr/>
      </dsp:nvSpPr>
      <dsp:spPr>
        <a:xfrm>
          <a:off x="1690314" y="1358188"/>
          <a:ext cx="91440" cy="432732"/>
        </a:xfrm>
        <a:custGeom>
          <a:avLst/>
          <a:gdLst/>
          <a:ahLst/>
          <a:cxnLst/>
          <a:rect l="0" t="0" r="0" b="0"/>
          <a:pathLst>
            <a:path>
              <a:moveTo>
                <a:pt x="58977" y="0"/>
              </a:moveTo>
              <a:lnTo>
                <a:pt x="58977" y="326147"/>
              </a:lnTo>
              <a:lnTo>
                <a:pt x="45720" y="326147"/>
              </a:lnTo>
              <a:lnTo>
                <a:pt x="45720" y="4327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D504EF-8857-44CB-96BD-A7A56BCB45E9}">
      <dsp:nvSpPr>
        <dsp:cNvPr id="0" name=""/>
        <dsp:cNvSpPr/>
      </dsp:nvSpPr>
      <dsp:spPr>
        <a:xfrm>
          <a:off x="507777" y="1358188"/>
          <a:ext cx="1241514" cy="432732"/>
        </a:xfrm>
        <a:custGeom>
          <a:avLst/>
          <a:gdLst/>
          <a:ahLst/>
          <a:cxnLst/>
          <a:rect l="0" t="0" r="0" b="0"/>
          <a:pathLst>
            <a:path>
              <a:moveTo>
                <a:pt x="1241514" y="0"/>
              </a:moveTo>
              <a:lnTo>
                <a:pt x="1241514" y="326147"/>
              </a:lnTo>
              <a:lnTo>
                <a:pt x="0" y="326147"/>
              </a:lnTo>
              <a:lnTo>
                <a:pt x="0" y="4327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401D8-0A8D-4EE8-A25E-0F42F7CFD5FF}">
      <dsp:nvSpPr>
        <dsp:cNvPr id="0" name=""/>
        <dsp:cNvSpPr/>
      </dsp:nvSpPr>
      <dsp:spPr>
        <a:xfrm>
          <a:off x="932485" y="850644"/>
          <a:ext cx="1633612" cy="507544"/>
        </a:xfrm>
        <a:prstGeom prst="rect">
          <a:avLst/>
        </a:prstGeom>
        <a:noFill/>
        <a:ln w="25400" cap="flat" cmpd="dbl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kern="1200" dirty="0">
              <a:solidFill>
                <a:schemeClr val="tx1"/>
              </a:solidFill>
            </a:rPr>
            <a:t> أحْمَدُ</a:t>
          </a:r>
        </a:p>
      </dsp:txBody>
      <dsp:txXfrm>
        <a:off x="932485" y="850644"/>
        <a:ext cx="1633612" cy="507544"/>
      </dsp:txXfrm>
    </dsp:sp>
    <dsp:sp modelId="{CE26A34A-6C2D-470F-A573-A55E0E6B9ADE}">
      <dsp:nvSpPr>
        <dsp:cNvPr id="0" name=""/>
        <dsp:cNvSpPr/>
      </dsp:nvSpPr>
      <dsp:spPr>
        <a:xfrm>
          <a:off x="233" y="1790920"/>
          <a:ext cx="1015088" cy="507544"/>
        </a:xfrm>
        <a:prstGeom prst="rect">
          <a:avLst/>
        </a:prstGeom>
        <a:noFill/>
        <a:ln w="25400" cap="flat" cmpd="dbl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>
              <a:solidFill>
                <a:schemeClr val="tx1"/>
              </a:solidFill>
            </a:rPr>
            <a:t>...........................</a:t>
          </a:r>
        </a:p>
      </dsp:txBody>
      <dsp:txXfrm>
        <a:off x="233" y="1790920"/>
        <a:ext cx="1015088" cy="507544"/>
      </dsp:txXfrm>
    </dsp:sp>
    <dsp:sp modelId="{F8D01340-2B55-40EF-9C10-A2BBC1D2DE7A}">
      <dsp:nvSpPr>
        <dsp:cNvPr id="0" name=""/>
        <dsp:cNvSpPr/>
      </dsp:nvSpPr>
      <dsp:spPr>
        <a:xfrm>
          <a:off x="1228490" y="1790920"/>
          <a:ext cx="1015088" cy="507544"/>
        </a:xfrm>
        <a:prstGeom prst="rect">
          <a:avLst/>
        </a:prstGeom>
        <a:noFill/>
        <a:ln w="25400" cap="flat" cmpd="dbl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>
              <a:solidFill>
                <a:schemeClr val="tx1"/>
              </a:solidFill>
            </a:rPr>
            <a:t>............................</a:t>
          </a:r>
        </a:p>
      </dsp:txBody>
      <dsp:txXfrm>
        <a:off x="1228490" y="1790920"/>
        <a:ext cx="1015088" cy="507544"/>
      </dsp:txXfrm>
    </dsp:sp>
    <dsp:sp modelId="{78BF628C-4587-4D09-861B-7DF07011CF9D}">
      <dsp:nvSpPr>
        <dsp:cNvPr id="0" name=""/>
        <dsp:cNvSpPr/>
      </dsp:nvSpPr>
      <dsp:spPr>
        <a:xfrm>
          <a:off x="2456747" y="1790920"/>
          <a:ext cx="1015088" cy="507544"/>
        </a:xfrm>
        <a:prstGeom prst="rect">
          <a:avLst/>
        </a:prstGeom>
        <a:noFill/>
        <a:ln w="25400" cap="flat" cmpd="dbl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>
              <a:solidFill>
                <a:schemeClr val="tx1"/>
              </a:solidFill>
            </a:rPr>
            <a:t>.............................</a:t>
          </a:r>
        </a:p>
      </dsp:txBody>
      <dsp:txXfrm>
        <a:off x="2456747" y="1790920"/>
        <a:ext cx="1015088" cy="5075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0F16E-A8A4-41A0-81D4-87B446228214}">
      <dsp:nvSpPr>
        <dsp:cNvPr id="0" name=""/>
        <dsp:cNvSpPr/>
      </dsp:nvSpPr>
      <dsp:spPr>
        <a:xfrm>
          <a:off x="3682578" y="0"/>
          <a:ext cx="2123662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kern="1200" dirty="0"/>
            <a:t> الحرف: أ</a:t>
          </a:r>
          <a:r>
            <a:rPr lang="ar-SA" sz="500" kern="1200" dirty="0"/>
            <a:t>.</a:t>
          </a:r>
          <a:endParaRPr lang="en-US" sz="1800" kern="1200" dirty="0"/>
        </a:p>
      </dsp:txBody>
      <dsp:txXfrm>
        <a:off x="3695704" y="13126"/>
        <a:ext cx="2097410" cy="421894"/>
      </dsp:txXfrm>
    </dsp:sp>
    <dsp:sp modelId="{CF947BE5-85C3-42CC-B342-64FFA2437B90}">
      <dsp:nvSpPr>
        <dsp:cNvPr id="0" name=""/>
        <dsp:cNvSpPr/>
      </dsp:nvSpPr>
      <dsp:spPr>
        <a:xfrm>
          <a:off x="1606630" y="448146"/>
          <a:ext cx="3137779" cy="807663"/>
        </a:xfrm>
        <a:custGeom>
          <a:avLst/>
          <a:gdLst/>
          <a:ahLst/>
          <a:cxnLst/>
          <a:rect l="0" t="0" r="0" b="0"/>
          <a:pathLst>
            <a:path>
              <a:moveTo>
                <a:pt x="3137779" y="0"/>
              </a:moveTo>
              <a:lnTo>
                <a:pt x="3137779" y="403831"/>
              </a:lnTo>
              <a:lnTo>
                <a:pt x="0" y="403831"/>
              </a:lnTo>
              <a:lnTo>
                <a:pt x="0" y="80766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0DCBA-D015-43AE-8238-08163AFB5E5E}">
      <dsp:nvSpPr>
        <dsp:cNvPr id="0" name=""/>
        <dsp:cNvSpPr/>
      </dsp:nvSpPr>
      <dsp:spPr>
        <a:xfrm>
          <a:off x="873567" y="1255809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/>
            <a:t>مواضع الحرف في الكلمة</a:t>
          </a:r>
          <a:endParaRPr lang="en-US" sz="1600" b="1" kern="1200" dirty="0"/>
        </a:p>
      </dsp:txBody>
      <dsp:txXfrm>
        <a:off x="894935" y="1277177"/>
        <a:ext cx="1423388" cy="686823"/>
      </dsp:txXfrm>
    </dsp:sp>
    <dsp:sp modelId="{0141D05B-1FAA-43E3-9C97-B0EC437ED9E8}">
      <dsp:nvSpPr>
        <dsp:cNvPr id="0" name=""/>
        <dsp:cNvSpPr/>
      </dsp:nvSpPr>
      <dsp:spPr>
        <a:xfrm>
          <a:off x="365040" y="1985369"/>
          <a:ext cx="1241589" cy="693412"/>
        </a:xfrm>
        <a:custGeom>
          <a:avLst/>
          <a:gdLst/>
          <a:ahLst/>
          <a:cxnLst/>
          <a:rect l="0" t="0" r="0" b="0"/>
          <a:pathLst>
            <a:path>
              <a:moveTo>
                <a:pt x="1241589" y="0"/>
              </a:moveTo>
              <a:lnTo>
                <a:pt x="1241589" y="346706"/>
              </a:lnTo>
              <a:lnTo>
                <a:pt x="0" y="346706"/>
              </a:lnTo>
              <a:lnTo>
                <a:pt x="0" y="69341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933609-25B7-4713-822B-AE026FC11DCC}">
      <dsp:nvSpPr>
        <dsp:cNvPr id="0" name=""/>
        <dsp:cNvSpPr/>
      </dsp:nvSpPr>
      <dsp:spPr>
        <a:xfrm>
          <a:off x="28930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48619" y="2698471"/>
        <a:ext cx="632841" cy="668921"/>
      </dsp:txXfrm>
    </dsp:sp>
    <dsp:sp modelId="{944FAD24-8584-49B0-AED6-0312A9F45EF7}">
      <dsp:nvSpPr>
        <dsp:cNvPr id="0" name=""/>
        <dsp:cNvSpPr/>
      </dsp:nvSpPr>
      <dsp:spPr>
        <a:xfrm>
          <a:off x="1238925" y="1985369"/>
          <a:ext cx="367704" cy="693412"/>
        </a:xfrm>
        <a:custGeom>
          <a:avLst/>
          <a:gdLst/>
          <a:ahLst/>
          <a:cxnLst/>
          <a:rect l="0" t="0" r="0" b="0"/>
          <a:pathLst>
            <a:path>
              <a:moveTo>
                <a:pt x="367704" y="0"/>
              </a:moveTo>
              <a:lnTo>
                <a:pt x="367704" y="346706"/>
              </a:lnTo>
              <a:lnTo>
                <a:pt x="0" y="346706"/>
              </a:lnTo>
              <a:lnTo>
                <a:pt x="0" y="69341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FB8B5-08CA-483B-BC37-A44F7DACA4B3}">
      <dsp:nvSpPr>
        <dsp:cNvPr id="0" name=""/>
        <dsp:cNvSpPr/>
      </dsp:nvSpPr>
      <dsp:spPr>
        <a:xfrm>
          <a:off x="902816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</a:t>
          </a:r>
          <a:endParaRPr lang="en-US" sz="300" kern="1200" dirty="0"/>
        </a:p>
      </dsp:txBody>
      <dsp:txXfrm>
        <a:off x="922505" y="2698471"/>
        <a:ext cx="632841" cy="668921"/>
      </dsp:txXfrm>
    </dsp:sp>
    <dsp:sp modelId="{C0ADF05D-97F5-45AF-9D50-AFEDA1219915}">
      <dsp:nvSpPr>
        <dsp:cNvPr id="0" name=""/>
        <dsp:cNvSpPr/>
      </dsp:nvSpPr>
      <dsp:spPr>
        <a:xfrm>
          <a:off x="1606630" y="1985369"/>
          <a:ext cx="506181" cy="69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06"/>
              </a:lnTo>
              <a:lnTo>
                <a:pt x="506181" y="346706"/>
              </a:lnTo>
              <a:lnTo>
                <a:pt x="506181" y="69341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AB7C6-0A58-42DE-A2FB-0AB5AD4E2723}">
      <dsp:nvSpPr>
        <dsp:cNvPr id="0" name=""/>
        <dsp:cNvSpPr/>
      </dsp:nvSpPr>
      <dsp:spPr>
        <a:xfrm>
          <a:off x="1776701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1796390" y="2698471"/>
        <a:ext cx="632841" cy="668921"/>
      </dsp:txXfrm>
    </dsp:sp>
    <dsp:sp modelId="{2CA9D545-07DD-4007-B0DB-F441D98EDAA0}">
      <dsp:nvSpPr>
        <dsp:cNvPr id="0" name=""/>
        <dsp:cNvSpPr/>
      </dsp:nvSpPr>
      <dsp:spPr>
        <a:xfrm>
          <a:off x="1606630" y="1985369"/>
          <a:ext cx="1380066" cy="69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06"/>
              </a:lnTo>
              <a:lnTo>
                <a:pt x="1380066" y="346706"/>
              </a:lnTo>
              <a:lnTo>
                <a:pt x="1380066" y="69341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58DB7B-D94D-4B59-8CA6-E54AF803E68C}">
      <dsp:nvSpPr>
        <dsp:cNvPr id="0" name=""/>
        <dsp:cNvSpPr/>
      </dsp:nvSpPr>
      <dsp:spPr>
        <a:xfrm>
          <a:off x="2650587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2670276" y="2698471"/>
        <a:ext cx="632841" cy="668921"/>
      </dsp:txXfrm>
    </dsp:sp>
    <dsp:sp modelId="{ADAEDCA8-A6BF-4D75-A497-F73026BFADCC}">
      <dsp:nvSpPr>
        <dsp:cNvPr id="0" name=""/>
        <dsp:cNvSpPr/>
      </dsp:nvSpPr>
      <dsp:spPr>
        <a:xfrm>
          <a:off x="4696182" y="448146"/>
          <a:ext cx="91440" cy="834726"/>
        </a:xfrm>
        <a:custGeom>
          <a:avLst/>
          <a:gdLst/>
          <a:ahLst/>
          <a:cxnLst/>
          <a:rect l="0" t="0" r="0" b="0"/>
          <a:pathLst>
            <a:path>
              <a:moveTo>
                <a:pt x="48227" y="0"/>
              </a:moveTo>
              <a:lnTo>
                <a:pt x="48227" y="417363"/>
              </a:lnTo>
              <a:lnTo>
                <a:pt x="45720" y="417363"/>
              </a:lnTo>
              <a:lnTo>
                <a:pt x="45720" y="83472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D366A-9B6E-41A2-9228-CCC409779EDC}">
      <dsp:nvSpPr>
        <dsp:cNvPr id="0" name=""/>
        <dsp:cNvSpPr/>
      </dsp:nvSpPr>
      <dsp:spPr>
        <a:xfrm>
          <a:off x="4008840" y="1282873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/>
            <a:t>الحرف بالصوت الطويل </a:t>
          </a:r>
          <a:endParaRPr lang="en-US" sz="1600" b="1" kern="1200" dirty="0"/>
        </a:p>
      </dsp:txBody>
      <dsp:txXfrm>
        <a:off x="4030208" y="1304241"/>
        <a:ext cx="1423388" cy="686823"/>
      </dsp:txXfrm>
    </dsp:sp>
    <dsp:sp modelId="{2B0C1421-09EB-459B-9206-B4BC4B6C2012}">
      <dsp:nvSpPr>
        <dsp:cNvPr id="0" name=""/>
        <dsp:cNvSpPr/>
      </dsp:nvSpPr>
      <dsp:spPr>
        <a:xfrm>
          <a:off x="3860582" y="2012433"/>
          <a:ext cx="881320" cy="666348"/>
        </a:xfrm>
        <a:custGeom>
          <a:avLst/>
          <a:gdLst/>
          <a:ahLst/>
          <a:cxnLst/>
          <a:rect l="0" t="0" r="0" b="0"/>
          <a:pathLst>
            <a:path>
              <a:moveTo>
                <a:pt x="881320" y="0"/>
              </a:moveTo>
              <a:lnTo>
                <a:pt x="881320" y="333174"/>
              </a:lnTo>
              <a:lnTo>
                <a:pt x="0" y="333174"/>
              </a:lnTo>
              <a:lnTo>
                <a:pt x="0" y="66634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B0857F-6558-4784-BAB0-CE33FBF55C37}">
      <dsp:nvSpPr>
        <dsp:cNvPr id="0" name=""/>
        <dsp:cNvSpPr/>
      </dsp:nvSpPr>
      <dsp:spPr>
        <a:xfrm>
          <a:off x="3524472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3544161" y="2698471"/>
        <a:ext cx="632841" cy="668921"/>
      </dsp:txXfrm>
    </dsp:sp>
    <dsp:sp modelId="{B9FE253A-71D2-4BB3-BC67-CBB31BBAA608}">
      <dsp:nvSpPr>
        <dsp:cNvPr id="0" name=""/>
        <dsp:cNvSpPr/>
      </dsp:nvSpPr>
      <dsp:spPr>
        <a:xfrm>
          <a:off x="4688747" y="2012433"/>
          <a:ext cx="91440" cy="666348"/>
        </a:xfrm>
        <a:custGeom>
          <a:avLst/>
          <a:gdLst/>
          <a:ahLst/>
          <a:cxnLst/>
          <a:rect l="0" t="0" r="0" b="0"/>
          <a:pathLst>
            <a:path>
              <a:moveTo>
                <a:pt x="53154" y="0"/>
              </a:moveTo>
              <a:lnTo>
                <a:pt x="53154" y="333174"/>
              </a:lnTo>
              <a:lnTo>
                <a:pt x="45720" y="333174"/>
              </a:lnTo>
              <a:lnTo>
                <a:pt x="45720" y="66634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2C774-3A89-4F1E-A6B7-5FD06941F0B5}">
      <dsp:nvSpPr>
        <dsp:cNvPr id="0" name=""/>
        <dsp:cNvSpPr/>
      </dsp:nvSpPr>
      <dsp:spPr>
        <a:xfrm>
          <a:off x="4398358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</a:t>
          </a:r>
          <a:endParaRPr lang="en-US" sz="300" kern="1200" dirty="0"/>
        </a:p>
      </dsp:txBody>
      <dsp:txXfrm>
        <a:off x="4418047" y="2698471"/>
        <a:ext cx="632841" cy="668921"/>
      </dsp:txXfrm>
    </dsp:sp>
    <dsp:sp modelId="{08B9E64F-09E7-445C-9F6D-7FF01EED868E}">
      <dsp:nvSpPr>
        <dsp:cNvPr id="0" name=""/>
        <dsp:cNvSpPr/>
      </dsp:nvSpPr>
      <dsp:spPr>
        <a:xfrm>
          <a:off x="4741902" y="2012433"/>
          <a:ext cx="866450" cy="666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174"/>
              </a:lnTo>
              <a:lnTo>
                <a:pt x="866450" y="333174"/>
              </a:lnTo>
              <a:lnTo>
                <a:pt x="866450" y="66634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C1CD5-5C5A-4C37-BB05-A56A408C8582}">
      <dsp:nvSpPr>
        <dsp:cNvPr id="0" name=""/>
        <dsp:cNvSpPr/>
      </dsp:nvSpPr>
      <dsp:spPr>
        <a:xfrm>
          <a:off x="5272243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.................................ز........................</a:t>
          </a:r>
          <a:endParaRPr lang="en-US" sz="300" kern="1200" dirty="0"/>
        </a:p>
      </dsp:txBody>
      <dsp:txXfrm>
        <a:off x="5291932" y="2698471"/>
        <a:ext cx="632841" cy="668921"/>
      </dsp:txXfrm>
    </dsp:sp>
    <dsp:sp modelId="{D8227148-31A4-4042-98DD-83B1AA08FAD6}">
      <dsp:nvSpPr>
        <dsp:cNvPr id="0" name=""/>
        <dsp:cNvSpPr/>
      </dsp:nvSpPr>
      <dsp:spPr>
        <a:xfrm>
          <a:off x="4744410" y="448146"/>
          <a:ext cx="2605650" cy="821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0598"/>
              </a:lnTo>
              <a:lnTo>
                <a:pt x="2605650" y="410598"/>
              </a:lnTo>
              <a:lnTo>
                <a:pt x="2605650" y="82119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53A63-6FE8-49DC-8713-AAF8AC6E7453}">
      <dsp:nvSpPr>
        <dsp:cNvPr id="0" name=""/>
        <dsp:cNvSpPr/>
      </dsp:nvSpPr>
      <dsp:spPr>
        <a:xfrm>
          <a:off x="6616998" y="1269343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/>
            <a:t>الحرف بالصوت القصير </a:t>
          </a:r>
          <a:endParaRPr lang="en-US" sz="1600" b="1" kern="1200" dirty="0"/>
        </a:p>
      </dsp:txBody>
      <dsp:txXfrm>
        <a:off x="6638366" y="1290711"/>
        <a:ext cx="1423388" cy="686823"/>
      </dsp:txXfrm>
    </dsp:sp>
    <dsp:sp modelId="{34FC45F3-BAF9-4E68-93CA-C0183EF2D12F}">
      <dsp:nvSpPr>
        <dsp:cNvPr id="0" name=""/>
        <dsp:cNvSpPr/>
      </dsp:nvSpPr>
      <dsp:spPr>
        <a:xfrm>
          <a:off x="6482238" y="1998903"/>
          <a:ext cx="867822" cy="679878"/>
        </a:xfrm>
        <a:custGeom>
          <a:avLst/>
          <a:gdLst/>
          <a:ahLst/>
          <a:cxnLst/>
          <a:rect l="0" t="0" r="0" b="0"/>
          <a:pathLst>
            <a:path>
              <a:moveTo>
                <a:pt x="867822" y="0"/>
              </a:moveTo>
              <a:lnTo>
                <a:pt x="867822" y="339939"/>
              </a:lnTo>
              <a:lnTo>
                <a:pt x="0" y="339939"/>
              </a:lnTo>
              <a:lnTo>
                <a:pt x="0" y="67987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E7E1B7-F557-401C-A96E-05D80993B751}">
      <dsp:nvSpPr>
        <dsp:cNvPr id="0" name=""/>
        <dsp:cNvSpPr/>
      </dsp:nvSpPr>
      <dsp:spPr>
        <a:xfrm>
          <a:off x="6146129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...........................................................</a:t>
          </a:r>
          <a:endParaRPr lang="en-US" sz="300" kern="1200" dirty="0"/>
        </a:p>
      </dsp:txBody>
      <dsp:txXfrm>
        <a:off x="6165818" y="2698471"/>
        <a:ext cx="632841" cy="668921"/>
      </dsp:txXfrm>
    </dsp:sp>
    <dsp:sp modelId="{AD826C12-A7AF-4984-B51B-1CD09B13A9DC}">
      <dsp:nvSpPr>
        <dsp:cNvPr id="0" name=""/>
        <dsp:cNvSpPr/>
      </dsp:nvSpPr>
      <dsp:spPr>
        <a:xfrm>
          <a:off x="7304340" y="1998903"/>
          <a:ext cx="91440" cy="6798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939"/>
              </a:lnTo>
              <a:lnTo>
                <a:pt x="51783" y="339939"/>
              </a:lnTo>
              <a:lnTo>
                <a:pt x="51783" y="67987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C4033-4816-4C2E-8DB5-1523A8761ED0}">
      <dsp:nvSpPr>
        <dsp:cNvPr id="0" name=""/>
        <dsp:cNvSpPr/>
      </dsp:nvSpPr>
      <dsp:spPr>
        <a:xfrm>
          <a:off x="7020014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/>
            <a:t>............................................................</a:t>
          </a:r>
          <a:endParaRPr lang="en-US" sz="300" kern="1200"/>
        </a:p>
      </dsp:txBody>
      <dsp:txXfrm>
        <a:off x="7039703" y="2698471"/>
        <a:ext cx="632841" cy="668921"/>
      </dsp:txXfrm>
    </dsp:sp>
    <dsp:sp modelId="{748CD8B5-5164-4CED-AA18-35758B00AAB5}">
      <dsp:nvSpPr>
        <dsp:cNvPr id="0" name=""/>
        <dsp:cNvSpPr/>
      </dsp:nvSpPr>
      <dsp:spPr>
        <a:xfrm>
          <a:off x="7350060" y="1998903"/>
          <a:ext cx="851539" cy="679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939"/>
              </a:lnTo>
              <a:lnTo>
                <a:pt x="851539" y="339939"/>
              </a:lnTo>
              <a:lnTo>
                <a:pt x="851539" y="67987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F126A5-0299-4512-8D0F-0B0DBC8ECE09}">
      <dsp:nvSpPr>
        <dsp:cNvPr id="0" name=""/>
        <dsp:cNvSpPr/>
      </dsp:nvSpPr>
      <dsp:spPr>
        <a:xfrm>
          <a:off x="7865490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</a:t>
          </a:r>
          <a:endParaRPr lang="en-US" sz="300" kern="1200" dirty="0"/>
        </a:p>
      </dsp:txBody>
      <dsp:txXfrm>
        <a:off x="7885179" y="2698471"/>
        <a:ext cx="632841" cy="668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FC90FC5F-9D7E-4FC3-A41F-01D6D134C2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E3CBD91-E6D5-42FE-BCC5-3781E9BF5CD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39DE58E-5E49-47EB-8493-0EE47EAEC1A5}" type="datetimeFigureOut">
              <a:rPr lang="ar-SA"/>
              <a:pPr>
                <a:defRPr/>
              </a:pPr>
              <a:t>03/03/40</a:t>
            </a:fld>
            <a:endParaRPr lang="ar-SA"/>
          </a:p>
        </p:txBody>
      </p:sp>
      <p:sp>
        <p:nvSpPr>
          <p:cNvPr id="4" name="عنصر نائب لصورة الشريحة 3">
            <a:extLst>
              <a:ext uri="{FF2B5EF4-FFF2-40B4-BE49-F238E27FC236}">
                <a16:creationId xmlns:a16="http://schemas.microsoft.com/office/drawing/2014/main" id="{A63E0C66-C5E3-47E9-AF53-6CFD794DAA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>
            <a:extLst>
              <a:ext uri="{FF2B5EF4-FFF2-40B4-BE49-F238E27FC236}">
                <a16:creationId xmlns:a16="http://schemas.microsoft.com/office/drawing/2014/main" id="{905DC8CA-7BD8-41A3-A6B9-C929400EA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DF092C0-FE52-4D3B-8F90-7AEEEC6580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8E32A0-990A-4F97-A676-29D63816F4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7C2432C-6050-413A-A2D2-6463990FC1DF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عنصر نائب لصورة الشريحة 1">
            <a:extLst>
              <a:ext uri="{FF2B5EF4-FFF2-40B4-BE49-F238E27FC236}">
                <a16:creationId xmlns:a16="http://schemas.microsoft.com/office/drawing/2014/main" id="{A1500353-8363-4022-BCD3-2B6E8B496F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عنصر نائب للملاحظات 2">
            <a:extLst>
              <a:ext uri="{FF2B5EF4-FFF2-40B4-BE49-F238E27FC236}">
                <a16:creationId xmlns:a16="http://schemas.microsoft.com/office/drawing/2014/main" id="{9E8733F3-9473-40B0-94EB-8F2E4E7DE6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14340" name="عنصر نائب لرقم الشريحة 3">
            <a:extLst>
              <a:ext uri="{FF2B5EF4-FFF2-40B4-BE49-F238E27FC236}">
                <a16:creationId xmlns:a16="http://schemas.microsoft.com/office/drawing/2014/main" id="{A04C7767-8B94-4161-8024-8E73692F6A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742E83B-2B52-4535-9DDC-8C5CEA1EDCB3}" type="slidenum">
              <a:rPr lang="ar-SA" altLang="ar-SA" smtClean="0">
                <a:latin typeface="Calibri" panose="020F0502020204030204" pitchFamily="34" charset="0"/>
              </a:rPr>
              <a:pPr/>
              <a:t>8</a:t>
            </a:fld>
            <a:endParaRPr lang="ar-SA" altLang="ar-SA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عنصر نائب لصورة الشريحة 1">
            <a:extLst>
              <a:ext uri="{FF2B5EF4-FFF2-40B4-BE49-F238E27FC236}">
                <a16:creationId xmlns:a16="http://schemas.microsoft.com/office/drawing/2014/main" id="{766E43F6-F1E8-45DB-8BBB-E7EF39A73A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عنصر نائب للملاحظات 2">
            <a:extLst>
              <a:ext uri="{FF2B5EF4-FFF2-40B4-BE49-F238E27FC236}">
                <a16:creationId xmlns:a16="http://schemas.microsoft.com/office/drawing/2014/main" id="{45439055-0895-4FF5-AE5E-AE58C91BBA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59396" name="عنصر نائب لرقم الشريحة 3">
            <a:extLst>
              <a:ext uri="{FF2B5EF4-FFF2-40B4-BE49-F238E27FC236}">
                <a16:creationId xmlns:a16="http://schemas.microsoft.com/office/drawing/2014/main" id="{B41F0951-1E53-44CD-A734-95F1C17B10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3E5009-B17E-48CB-B248-F9221A42265F}" type="slidenum">
              <a:rPr lang="ar-SA" altLang="ar-SA" smtClean="0">
                <a:latin typeface="Calibri" panose="020F0502020204030204" pitchFamily="34" charset="0"/>
              </a:rPr>
              <a:pPr/>
              <a:t>46</a:t>
            </a:fld>
            <a:endParaRPr lang="ar-SA" altLang="ar-SA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963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عنصر نائب لصورة الشريحة 1">
            <a:extLst>
              <a:ext uri="{FF2B5EF4-FFF2-40B4-BE49-F238E27FC236}">
                <a16:creationId xmlns:a16="http://schemas.microsoft.com/office/drawing/2014/main" id="{BD40BA88-433B-4107-AAE5-1C7DAF18CB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عنصر نائب للملاحظات 2">
            <a:extLst>
              <a:ext uri="{FF2B5EF4-FFF2-40B4-BE49-F238E27FC236}">
                <a16:creationId xmlns:a16="http://schemas.microsoft.com/office/drawing/2014/main" id="{1847C26E-495A-4C3A-BBD8-EAABF133D6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52228" name="عنصر نائب لرقم الشريحة 3">
            <a:extLst>
              <a:ext uri="{FF2B5EF4-FFF2-40B4-BE49-F238E27FC236}">
                <a16:creationId xmlns:a16="http://schemas.microsoft.com/office/drawing/2014/main" id="{BA78FA2B-5073-4E86-9DEE-E9DA738F3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A0A1CD60-820A-41B1-91D7-E91D8E9F2A99}" type="slidenum">
              <a:rPr lang="ar-SA" altLang="ar-SA" smtClean="0"/>
              <a:pPr algn="l">
                <a:spcBef>
                  <a:spcPct val="0"/>
                </a:spcBef>
              </a:pPr>
              <a:t>56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477436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عنصر نائب لصورة الشريحة 1">
            <a:extLst>
              <a:ext uri="{FF2B5EF4-FFF2-40B4-BE49-F238E27FC236}">
                <a16:creationId xmlns:a16="http://schemas.microsoft.com/office/drawing/2014/main" id="{0E289204-C4AD-4FDB-9909-6BC2BDC0C1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عنصر نائب للملاحظات 2">
            <a:extLst>
              <a:ext uri="{FF2B5EF4-FFF2-40B4-BE49-F238E27FC236}">
                <a16:creationId xmlns:a16="http://schemas.microsoft.com/office/drawing/2014/main" id="{5B7D061D-189A-4177-93F0-1239F7DFD0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59396" name="عنصر نائب لرقم الشريحة 3">
            <a:extLst>
              <a:ext uri="{FF2B5EF4-FFF2-40B4-BE49-F238E27FC236}">
                <a16:creationId xmlns:a16="http://schemas.microsoft.com/office/drawing/2014/main" id="{35DC9922-54C6-490E-95AB-6A6E11127F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6AD8AD0-283E-4F4A-A54B-B48BE5AB3B43}" type="slidenum">
              <a:rPr lang="ar-SA" altLang="ar-SA" sz="1300"/>
              <a:pPr algn="l">
                <a:spcBef>
                  <a:spcPct val="0"/>
                </a:spcBef>
              </a:pPr>
              <a:t>62</a:t>
            </a:fld>
            <a:endParaRPr lang="ar-SA" altLang="ar-SA" sz="1300"/>
          </a:p>
        </p:txBody>
      </p:sp>
    </p:spTree>
    <p:extLst>
      <p:ext uri="{BB962C8B-B14F-4D97-AF65-F5344CB8AC3E}">
        <p14:creationId xmlns:p14="http://schemas.microsoft.com/office/powerpoint/2010/main" val="3890785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عنصر نائب لصورة الشريحة 1">
            <a:extLst>
              <a:ext uri="{FF2B5EF4-FFF2-40B4-BE49-F238E27FC236}">
                <a16:creationId xmlns:a16="http://schemas.microsoft.com/office/drawing/2014/main" id="{0CA112B4-9683-43F0-A989-F1BCEAA316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عنصر نائب للملاحظات 2">
            <a:extLst>
              <a:ext uri="{FF2B5EF4-FFF2-40B4-BE49-F238E27FC236}">
                <a16:creationId xmlns:a16="http://schemas.microsoft.com/office/drawing/2014/main" id="{D6564940-EB92-4906-9653-5D6A6F6E09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ar-SA"/>
          </a:p>
        </p:txBody>
      </p:sp>
      <p:sp>
        <p:nvSpPr>
          <p:cNvPr id="72708" name="عنصر نائب لرقم الشريحة 3">
            <a:extLst>
              <a:ext uri="{FF2B5EF4-FFF2-40B4-BE49-F238E27FC236}">
                <a16:creationId xmlns:a16="http://schemas.microsoft.com/office/drawing/2014/main" id="{D52D61A1-663D-4966-80E4-67A9D4EE99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2D65091-BA9B-47F1-BA16-CD53556C0F48}" type="slidenum">
              <a:rPr lang="ar-SA" altLang="ar-SA" smtClean="0"/>
              <a:pPr algn="l">
                <a:spcBef>
                  <a:spcPct val="0"/>
                </a:spcBef>
              </a:pPr>
              <a:t>69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عنصر نائب لصورة الشريحة 1">
            <a:extLst>
              <a:ext uri="{FF2B5EF4-FFF2-40B4-BE49-F238E27FC236}">
                <a16:creationId xmlns:a16="http://schemas.microsoft.com/office/drawing/2014/main" id="{F6D3A71E-36F2-4FF4-825A-EBF0F203A5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عنصر نائب للملاحظات 2">
            <a:extLst>
              <a:ext uri="{FF2B5EF4-FFF2-40B4-BE49-F238E27FC236}">
                <a16:creationId xmlns:a16="http://schemas.microsoft.com/office/drawing/2014/main" id="{0D4A9020-3BDD-4C8F-BC18-776CDF32DF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80900" name="عنصر نائب لرقم الشريحة 3">
            <a:extLst>
              <a:ext uri="{FF2B5EF4-FFF2-40B4-BE49-F238E27FC236}">
                <a16:creationId xmlns:a16="http://schemas.microsoft.com/office/drawing/2014/main" id="{45D004C1-C0A2-4DBC-8597-8C793F44F7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B013F39-B552-48E1-A520-18A7CE3A104F}" type="slidenum">
              <a:rPr lang="ar-SA" altLang="ar-SA" smtClean="0">
                <a:latin typeface="Calibri" panose="020F0502020204030204" pitchFamily="34" charset="0"/>
              </a:rPr>
              <a:pPr/>
              <a:t>82</a:t>
            </a:fld>
            <a:endParaRPr lang="ar-SA" altLang="ar-SA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90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276934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عنصر نائب لصورة الشريحة 1">
            <a:extLst>
              <a:ext uri="{FF2B5EF4-FFF2-40B4-BE49-F238E27FC236}">
                <a16:creationId xmlns:a16="http://schemas.microsoft.com/office/drawing/2014/main" id="{3C4CD3EC-B694-4B16-8760-D8CEEC6E0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عنصر نائب للملاحظات 2">
            <a:extLst>
              <a:ext uri="{FF2B5EF4-FFF2-40B4-BE49-F238E27FC236}">
                <a16:creationId xmlns:a16="http://schemas.microsoft.com/office/drawing/2014/main" id="{7E9D8528-04EA-4EBB-A427-51E5EBFBC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101380" name="عنصر نائب لرقم الشريحة 3">
            <a:extLst>
              <a:ext uri="{FF2B5EF4-FFF2-40B4-BE49-F238E27FC236}">
                <a16:creationId xmlns:a16="http://schemas.microsoft.com/office/drawing/2014/main" id="{06FA2ED1-3C11-4AB0-B8D7-F20843D28D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E9B468C-CC10-4C0E-BBE4-EC31784F70A8}" type="slidenum">
              <a:rPr lang="ar-SA" altLang="ar-SA" smtClean="0">
                <a:latin typeface="Calibri" panose="020F0502020204030204" pitchFamily="34" charset="0"/>
              </a:rPr>
              <a:pPr/>
              <a:t>102</a:t>
            </a:fld>
            <a:endParaRPr lang="ar-SA" altLang="ar-SA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عنصر نائب لصورة الشريحة 1">
            <a:extLst>
              <a:ext uri="{FF2B5EF4-FFF2-40B4-BE49-F238E27FC236}">
                <a16:creationId xmlns:a16="http://schemas.microsoft.com/office/drawing/2014/main" id="{7A7433BE-D438-47E0-869A-4DDEB6632A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عنصر نائب للملاحظات 2">
            <a:extLst>
              <a:ext uri="{FF2B5EF4-FFF2-40B4-BE49-F238E27FC236}">
                <a16:creationId xmlns:a16="http://schemas.microsoft.com/office/drawing/2014/main" id="{C91DCFB3-070D-4D63-A749-FD1CDE403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103428" name="عنصر نائب لرقم الشريحة 3">
            <a:extLst>
              <a:ext uri="{FF2B5EF4-FFF2-40B4-BE49-F238E27FC236}">
                <a16:creationId xmlns:a16="http://schemas.microsoft.com/office/drawing/2014/main" id="{B4B79676-B2BC-4684-B70F-963BA529C4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CA66374-FFB4-4CEE-8CCB-896C5119B75F}" type="slidenum">
              <a:rPr lang="ar-SA" altLang="ar-SA" smtClean="0"/>
              <a:pPr algn="l">
                <a:spcBef>
                  <a:spcPct val="0"/>
                </a:spcBef>
              </a:pPr>
              <a:t>103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109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745045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9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211029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12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637400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18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812733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24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762249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عنصر نائب لصورة الشريحة 1">
            <a:extLst>
              <a:ext uri="{FF2B5EF4-FFF2-40B4-BE49-F238E27FC236}">
                <a16:creationId xmlns:a16="http://schemas.microsoft.com/office/drawing/2014/main" id="{972FA226-C264-41C2-AEF7-8B850209E8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عنصر نائب للملاحظات 2">
            <a:extLst>
              <a:ext uri="{FF2B5EF4-FFF2-40B4-BE49-F238E27FC236}">
                <a16:creationId xmlns:a16="http://schemas.microsoft.com/office/drawing/2014/main" id="{D6489029-DE38-41D4-838D-B08322341A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31748" name="عنصر نائب لرقم الشريحة 3">
            <a:extLst>
              <a:ext uri="{FF2B5EF4-FFF2-40B4-BE49-F238E27FC236}">
                <a16:creationId xmlns:a16="http://schemas.microsoft.com/office/drawing/2014/main" id="{2A056C53-C88C-4A65-AD78-F86D65EB38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50BB8858-0E03-4F71-89A5-234C5D8CAD7A}" type="slidenum">
              <a:rPr lang="ar-SA" altLang="ar-SA" smtClean="0"/>
              <a:pPr algn="l">
                <a:spcBef>
                  <a:spcPct val="0"/>
                </a:spcBef>
              </a:pPr>
              <a:t>27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عنصر نائب لصورة الشريحة 1">
            <a:extLst>
              <a:ext uri="{FF2B5EF4-FFF2-40B4-BE49-F238E27FC236}">
                <a16:creationId xmlns:a16="http://schemas.microsoft.com/office/drawing/2014/main" id="{7821E0D4-89CD-4C2B-89E8-4F4ABF4F1A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عنصر نائب للملاحظات 2">
            <a:extLst>
              <a:ext uri="{FF2B5EF4-FFF2-40B4-BE49-F238E27FC236}">
                <a16:creationId xmlns:a16="http://schemas.microsoft.com/office/drawing/2014/main" id="{989810F3-2E7C-485E-BFC0-F2EF267DE8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33796" name="عنصر نائب لرقم الشريحة 3">
            <a:extLst>
              <a:ext uri="{FF2B5EF4-FFF2-40B4-BE49-F238E27FC236}">
                <a16:creationId xmlns:a16="http://schemas.microsoft.com/office/drawing/2014/main" id="{71C40B55-30AC-4AED-8C8D-7EACE9C77F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06F82994-7C2E-4904-88A3-F8DDD2308081}" type="slidenum">
              <a:rPr lang="ar-SA" altLang="ar-SA" smtClean="0"/>
              <a:pPr algn="l">
                <a:spcBef>
                  <a:spcPct val="0"/>
                </a:spcBef>
              </a:pPr>
              <a:t>28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عنصر نائب لصورة الشريحة 1">
            <a:extLst>
              <a:ext uri="{FF2B5EF4-FFF2-40B4-BE49-F238E27FC236}">
                <a16:creationId xmlns:a16="http://schemas.microsoft.com/office/drawing/2014/main" id="{C1E4F7D9-2601-4995-A452-6AAD2B3FD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عنصر نائب للملاحظات 2">
            <a:extLst>
              <a:ext uri="{FF2B5EF4-FFF2-40B4-BE49-F238E27FC236}">
                <a16:creationId xmlns:a16="http://schemas.microsoft.com/office/drawing/2014/main" id="{D0CF62AA-89EC-491E-BF12-A5BE3D2F15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38916" name="عنصر نائب لرقم الشريحة 3">
            <a:extLst>
              <a:ext uri="{FF2B5EF4-FFF2-40B4-BE49-F238E27FC236}">
                <a16:creationId xmlns:a16="http://schemas.microsoft.com/office/drawing/2014/main" id="{1FFA2909-13DF-415B-A85E-C54D9D0619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166A76B-59DA-4710-96B7-438F59E558B0}" type="slidenum">
              <a:rPr lang="ar-SA" altLang="ar-SA" smtClean="0">
                <a:latin typeface="Calibri" panose="020F0502020204030204" pitchFamily="34" charset="0"/>
              </a:rPr>
              <a:pPr/>
              <a:t>29</a:t>
            </a:fld>
            <a:endParaRPr lang="ar-SA" altLang="ar-SA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عنصر نائب لصورة الشريحة 1">
            <a:extLst>
              <a:ext uri="{FF2B5EF4-FFF2-40B4-BE49-F238E27FC236}">
                <a16:creationId xmlns:a16="http://schemas.microsoft.com/office/drawing/2014/main" id="{766E43F6-F1E8-45DB-8BBB-E7EF39A73A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عنصر نائب للملاحظات 2">
            <a:extLst>
              <a:ext uri="{FF2B5EF4-FFF2-40B4-BE49-F238E27FC236}">
                <a16:creationId xmlns:a16="http://schemas.microsoft.com/office/drawing/2014/main" id="{45439055-0895-4FF5-AE5E-AE58C91BBA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59396" name="عنصر نائب لرقم الشريحة 3">
            <a:extLst>
              <a:ext uri="{FF2B5EF4-FFF2-40B4-BE49-F238E27FC236}">
                <a16:creationId xmlns:a16="http://schemas.microsoft.com/office/drawing/2014/main" id="{B41F0951-1E53-44CD-A734-95F1C17B10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3E5009-B17E-48CB-B248-F9221A42265F}" type="slidenum">
              <a:rPr lang="ar-SA" altLang="ar-SA" smtClean="0">
                <a:latin typeface="Calibri" panose="020F0502020204030204" pitchFamily="34" charset="0"/>
              </a:rPr>
              <a:pPr/>
              <a:t>45</a:t>
            </a:fld>
            <a:endParaRPr lang="ar-SA" altLang="ar-SA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63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BFA17C7-23FD-4A17-B283-1E7C0256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E3C7D-6F14-40C0-A99E-106E0152B75F}" type="datetimeFigureOut">
              <a:rPr lang="ar-SA" smtClean="0"/>
              <a:pPr>
                <a:defRPr/>
              </a:pPr>
              <a:t>03/03/40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93A0B1-21F0-4856-8DD5-3E7EC33D3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CE9FE6F-FCDA-404F-A02E-1468B47A0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8D7E0-C4E3-4DF5-8CF9-C42594157645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423317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10ADFE-BD45-4970-A235-AE2854DA8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1974F-FB86-431C-871C-BFEB9184C8B8}" type="datetimeFigureOut">
              <a:rPr lang="ar-SA" smtClean="0"/>
              <a:pPr>
                <a:defRPr/>
              </a:pPr>
              <a:t>03/03/40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B90D2E9-243F-4487-ABD8-75B2B2E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36A3919-9296-4178-9533-3D47BF40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DB037-C468-4F14-86DC-B5D81B213E30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758073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8A2D58A-87A2-48AE-86D4-C556DBC4E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7013E-4003-41AD-81D8-C7E569F4803F}" type="datetimeFigureOut">
              <a:rPr lang="ar-SA" smtClean="0"/>
              <a:pPr>
                <a:defRPr/>
              </a:pPr>
              <a:t>03/03/40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EA9DE5-5EBB-4B15-B1EE-EDB4518E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EE5C958-AFA9-4C3A-B7C5-A5F2F75A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34B15-8FEB-48B7-9950-9918AD0EBC86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533821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1" y="274640"/>
            <a:ext cx="8229600" cy="5851525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BD7D97D-455E-436F-AE79-302D081B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4E8335C-E731-434E-821A-6A03D7635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DBF3022-C188-4212-B989-141AC633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FFFCF-0ACC-4D19-8E3B-35FB2BEB97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3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BAB6891-D42F-42CD-A5BD-B5D11F82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FC146-563B-4271-97F4-81E81D7A9B18}" type="datetimeFigureOut">
              <a:rPr lang="ar-SA" smtClean="0"/>
              <a:pPr>
                <a:defRPr/>
              </a:pPr>
              <a:t>03/03/40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D3E15CB-392A-47B2-B8A9-BFAF466A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AD93FDE-6406-41AB-84E5-9E518532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C0D9C-956C-4165-B7A0-1D0C90AAFF9F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238419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F089C21-3CE3-4C8D-87F9-2D51845EC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BD991-F96B-44D4-880A-532FC338CD92}" type="datetimeFigureOut">
              <a:rPr lang="ar-SA" smtClean="0"/>
              <a:pPr>
                <a:defRPr/>
              </a:pPr>
              <a:t>03/03/40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36C74EB-8F19-4799-8189-48776797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CB0D04-EAC8-436F-A25F-53F1D112D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6B853-0395-47E3-BCAC-AC082382DB73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220327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8A577E62-1396-43A3-8C42-0CFF87546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5AD4E-850F-4A74-AAB7-EE5160585F95}" type="datetimeFigureOut">
              <a:rPr lang="ar-SA" smtClean="0"/>
              <a:pPr>
                <a:defRPr/>
              </a:pPr>
              <a:t>03/03/40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94DFF896-6EE0-4FCA-B126-E516AC86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935F8054-72E5-4825-9D96-FD515D841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53E09-7C02-4549-8EF0-BC9A5DBF27DB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414979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E37FC385-64AD-4602-9298-612C397D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FA2A2-A6EE-4B94-9533-B5D83EB2280C}" type="datetimeFigureOut">
              <a:rPr lang="ar-SA" smtClean="0"/>
              <a:pPr>
                <a:defRPr/>
              </a:pPr>
              <a:t>03/03/40</a:t>
            </a:fld>
            <a:endParaRPr lang="ar-SA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7FEAA2CA-9907-4362-9046-52D3530DF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1E91A38B-7E8B-45FF-B91A-31BC4144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A830F-0110-472B-B6C6-828A78C1B88A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138021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0F065A10-9AED-4BE1-98F0-78C396974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BD8CB-613E-4246-A68B-CBB7F54DF127}" type="datetimeFigureOut">
              <a:rPr lang="ar-SA" smtClean="0"/>
              <a:pPr>
                <a:defRPr/>
              </a:pPr>
              <a:t>03/03/40</a:t>
            </a:fld>
            <a:endParaRPr lang="ar-SA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E2701C6F-B34A-4313-803E-A57246705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9CBF6A08-65CE-407C-B382-8C2499716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628BA-AE0B-4F5B-93BB-3A905C80600C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68624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3DC5E691-4EC9-43F0-89B4-13DF77CE9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3F038-9365-4B34-9E62-5483F7DA4418}" type="datetimeFigureOut">
              <a:rPr lang="ar-SA" smtClean="0"/>
              <a:pPr>
                <a:defRPr/>
              </a:pPr>
              <a:t>03/03/40</a:t>
            </a:fld>
            <a:endParaRPr lang="ar-SA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412FF97C-C13B-4CE3-B613-CBFFC607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78143485-914B-48AF-A58D-E1884E99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F85E9-6022-40FE-894F-7309DE701FB2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62947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AAB0DF23-071D-486C-B9D5-689C2855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B9699-A206-4FA9-91D9-2A10F9B7E8E1}" type="datetimeFigureOut">
              <a:rPr lang="ar-SA" smtClean="0"/>
              <a:pPr>
                <a:defRPr/>
              </a:pPr>
              <a:t>03/03/40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39D7FADD-99B6-4D7B-9B6D-3FF486D65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0E00C113-7F51-49EC-8288-B4CF131E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8428E-0798-4944-9989-82948E985858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65032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0E3BCD33-1B1F-4237-861E-347AAF13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3E3D0-20A8-4977-8D83-C5D16F53AAB6}" type="datetimeFigureOut">
              <a:rPr lang="ar-SA" smtClean="0"/>
              <a:pPr>
                <a:defRPr/>
              </a:pPr>
              <a:t>03/03/40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48BF7BA6-464C-461E-90C5-08AAB960D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3DD44140-C6B1-4EF2-BA3D-52477BBF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86154-D55B-4569-BE1D-7CB43019CEF6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292861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234C621-8A67-46AB-92F0-F4910D5507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2FBA7DD9-22C5-47D7-B2CD-2090046FBC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A0397AC-2891-439D-A877-288FBFEFA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6BBB83-8B82-404C-AA83-F2DE8EB830F5}" type="datetimeFigureOut">
              <a:rPr lang="ar-SA" smtClean="0"/>
              <a:pPr>
                <a:defRPr/>
              </a:pPr>
              <a:t>03/03/40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4ABE7A4-3BD9-49CA-926E-6F7960339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84FC819-7C98-41A8-9640-E59AF4F78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219BC4-3249-4F89-9AFD-E2A053542BF6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9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46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52.png"/><Relationship Id="rId4" Type="http://schemas.openxmlformats.org/officeDocument/2006/relationships/image" Target="../media/image151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g"/><Relationship Id="rId5" Type="http://schemas.openxmlformats.org/officeDocument/2006/relationships/image" Target="../media/image161.jpg"/><Relationship Id="rId4" Type="http://schemas.openxmlformats.org/officeDocument/2006/relationships/image" Target="../media/image160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g"/><Relationship Id="rId5" Type="http://schemas.openxmlformats.org/officeDocument/2006/relationships/image" Target="../media/image161.jpg"/><Relationship Id="rId4" Type="http://schemas.openxmlformats.org/officeDocument/2006/relationships/image" Target="../media/image160.jp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microsoft.com/office/2007/relationships/diagramDrawing" Target="../diagrams/drawing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7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6.png"/><Relationship Id="rId9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audio2.wav"/><Relationship Id="rId26" Type="http://schemas.openxmlformats.org/officeDocument/2006/relationships/image" Target="../media/image13.jpeg"/><Relationship Id="rId3" Type="http://schemas.microsoft.com/office/2007/relationships/media" Target="../media/media2.WAV"/><Relationship Id="rId21" Type="http://schemas.openxmlformats.org/officeDocument/2006/relationships/image" Target="../media/image8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12.jpe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image" Target="../media/image7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11.jpe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10.jpeg"/><Relationship Id="rId28" Type="http://schemas.openxmlformats.org/officeDocument/2006/relationships/image" Target="../media/image15.png"/><Relationship Id="rId10" Type="http://schemas.openxmlformats.org/officeDocument/2006/relationships/audio" Target="../media/media5.WAV"/><Relationship Id="rId19" Type="http://schemas.openxmlformats.org/officeDocument/2006/relationships/image" Target="../media/image6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9.gif"/><Relationship Id="rId27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openxmlformats.org/officeDocument/2006/relationships/image" Target="../media/image53.png"/><Relationship Id="rId9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openxmlformats.org/officeDocument/2006/relationships/image" Target="../media/image53.png"/><Relationship Id="rId9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6.png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6.png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92.png"/><Relationship Id="rId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92.png"/><Relationship Id="rId4" Type="http://schemas.openxmlformats.org/officeDocument/2006/relationships/image" Target="../media/image11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8.jpeg"/><Relationship Id="rId4" Type="http://schemas.openxmlformats.org/officeDocument/2006/relationships/image" Target="../media/image117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g"/><Relationship Id="rId5" Type="http://schemas.openxmlformats.org/officeDocument/2006/relationships/image" Target="../media/image135.jpg"/><Relationship Id="rId4" Type="http://schemas.openxmlformats.org/officeDocument/2006/relationships/image" Target="../media/image1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98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4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نتيجة بحث الصور عن خلفية مورده">
            <a:extLst>
              <a:ext uri="{FF2B5EF4-FFF2-40B4-BE49-F238E27FC236}">
                <a16:creationId xmlns:a16="http://schemas.microsoft.com/office/drawing/2014/main" id="{13F813A9-8CA2-4C0D-8D9E-A1466907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-3"/>
          <a:stretch>
            <a:fillRect/>
          </a:stretch>
        </p:blipFill>
        <p:spPr bwMode="auto">
          <a:xfrm>
            <a:off x="0" y="116632"/>
            <a:ext cx="9144000" cy="534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نتيجة بحث الصور عن البسملة خلفية فيكتور">
            <a:extLst>
              <a:ext uri="{FF2B5EF4-FFF2-40B4-BE49-F238E27FC236}">
                <a16:creationId xmlns:a16="http://schemas.microsoft.com/office/drawing/2014/main" id="{01CA6A58-953A-41A7-9EB3-865AAF1C4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16234" r="6840" b="16128"/>
          <a:stretch/>
        </p:blipFill>
        <p:spPr bwMode="auto">
          <a:xfrm>
            <a:off x="2130091" y="1821561"/>
            <a:ext cx="4876732" cy="2606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BAED52C8-441D-4E1C-9789-3DCD5024A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1112838"/>
            <a:ext cx="54197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FEBE965-D7FD-4A7E-B92E-DEBF33336E5F}"/>
              </a:ext>
            </a:extLst>
          </p:cNvPr>
          <p:cNvSpPr txBox="1"/>
          <p:nvPr/>
        </p:nvSpPr>
        <p:spPr>
          <a:xfrm>
            <a:off x="2098177" y="5912220"/>
            <a:ext cx="51354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00FF"/>
                </a:solidFill>
              </a:rPr>
              <a:t>إعداد المعلمتين : أ منى القحطاني – أ حصة القرني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EB126D4-F387-417B-81A1-E910F6A73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588" y="2068513"/>
            <a:ext cx="1700212" cy="234315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latin typeface="Arial" panose="020B0604020202020204" pitchFamily="34" charset="0"/>
              </a:rPr>
              <a:t>أستمع</a:t>
            </a:r>
          </a:p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</a:rPr>
              <a:t>أتحدث </a:t>
            </a:r>
          </a:p>
        </p:txBody>
      </p:sp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39F43E01-5673-4BFD-8272-3D17A3861CB9}"/>
              </a:ext>
            </a:extLst>
          </p:cNvPr>
          <p:cNvSpPr txBox="1">
            <a:spLocks/>
          </p:cNvSpPr>
          <p:nvPr/>
        </p:nvSpPr>
        <p:spPr>
          <a:xfrm>
            <a:off x="2627998" y="756839"/>
            <a:ext cx="3596590" cy="604048"/>
          </a:xfrm>
          <a:prstGeom prst="rect">
            <a:avLst/>
          </a:prstGeom>
        </p:spPr>
        <p:txBody>
          <a:bodyPr lIns="58057" tIns="29029" rIns="58057" bIns="29029" rtlCol="1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ar-SA" sz="4064" b="1" dirty="0">
                <a:effectLst>
                  <a:glow rad="101600">
                    <a:srgbClr val="FF33CC">
                      <a:alpha val="60000"/>
                    </a:srgbClr>
                  </a:glow>
                </a:effectLst>
                <a:latin typeface="Traditional Arabic" panose="02020603050405020304" pitchFamily="18" charset="-78"/>
                <a:cs typeface="W1 SHUROOQ 24 018" pitchFamily="2" charset="-78"/>
              </a:rPr>
              <a:t>مهارات اللغة العربية </a:t>
            </a:r>
          </a:p>
        </p:txBody>
      </p:sp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FE57C1E2-AA97-4E70-AFED-A61F461A4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263" y="1563688"/>
            <a:ext cx="1331912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300000"/>
              </a:lnSpc>
              <a:spcBef>
                <a:spcPts val="847"/>
              </a:spcBef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+mn-cs"/>
              </a:rPr>
              <a:t>أقرأ</a:t>
            </a:r>
          </a:p>
          <a:p>
            <a:pPr eaLnBrk="1" hangingPunct="1">
              <a:lnSpc>
                <a:spcPct val="300000"/>
              </a:lnSpc>
              <a:spcBef>
                <a:spcPts val="847"/>
              </a:spcBef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+mn-cs"/>
              </a:rPr>
              <a:t>أكتب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2157D-21FD-4ED3-AAF9-64A432F5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4581525"/>
            <a:ext cx="9842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AC9393-9EA9-4C37-9206-A949EB60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2068513"/>
            <a:ext cx="1411287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75028E-B29D-4866-9881-3564550F4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2189163"/>
            <a:ext cx="14446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68589-50E3-4215-B1F1-8D81274AC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r="12959"/>
          <a:stretch>
            <a:fillRect/>
          </a:stretch>
        </p:blipFill>
        <p:spPr bwMode="auto">
          <a:xfrm>
            <a:off x="6256338" y="4411663"/>
            <a:ext cx="14160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 descr="نتيجة بحث الصور عن فواصل كيوت لتزيين المواضيع">
            <a:extLst>
              <a:ext uri="{FF2B5EF4-FFF2-40B4-BE49-F238E27FC236}">
                <a16:creationId xmlns:a16="http://schemas.microsoft.com/office/drawing/2014/main" id="{9D8BFDB1-3B47-4820-A873-7C7ACAA86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293688"/>
            <a:ext cx="441801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65E2879-3F3A-4F32-AA1D-73D3BCD96B44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49225" cmpd="tri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CBDB13A-BE1D-48EE-BC16-F98216A90C92}"/>
              </a:ext>
            </a:extLst>
          </p:cNvPr>
          <p:cNvSpPr/>
          <p:nvPr/>
        </p:nvSpPr>
        <p:spPr>
          <a:xfrm>
            <a:off x="2915816" y="4218623"/>
            <a:ext cx="3816350" cy="22316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dirty="0">
                <a:solidFill>
                  <a:srgbClr val="FF0000"/>
                </a:solidFill>
                <a:latin typeface="Arabic Typesetting" pitchFamily="66" charset="-78"/>
                <a:cs typeface="Arabic Typesetting" pitchFamily="66" charset="-78"/>
              </a:rPr>
              <a:t>صديقات حرف الألف</a:t>
            </a:r>
            <a:endParaRPr lang="ar-SA" sz="4800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91C9A35-F77A-4C4D-90B4-BAD09E6703D9}"/>
              </a:ext>
            </a:extLst>
          </p:cNvPr>
          <p:cNvSpPr/>
          <p:nvPr/>
        </p:nvSpPr>
        <p:spPr>
          <a:xfrm>
            <a:off x="395536" y="1107222"/>
            <a:ext cx="3887787" cy="235979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dirty="0">
                <a:solidFill>
                  <a:srgbClr val="FF0000"/>
                </a:solidFill>
                <a:latin typeface="Arabic Typesetting" pitchFamily="66" charset="-78"/>
                <a:cs typeface="Arabic Typesetting" pitchFamily="66" charset="-78"/>
              </a:rPr>
              <a:t>الانتقال إلى صندوق المفاجآت</a:t>
            </a:r>
            <a:endParaRPr lang="ar-SA" sz="6000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3076" name="Picture 4" descr="ØµÙØ±Ø© Ø°Ø§Øª ØµÙØ©">
            <a:extLst>
              <a:ext uri="{FF2B5EF4-FFF2-40B4-BE49-F238E27FC236}">
                <a16:creationId xmlns:a16="http://schemas.microsoft.com/office/drawing/2014/main" id="{04426EFE-A425-4230-B685-6187B9F37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548681"/>
            <a:ext cx="357237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4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DF9EF149-24AC-4CF9-A384-F93797FD0B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2556185"/>
              </p:ext>
            </p:extLst>
          </p:nvPr>
        </p:nvGraphicFramePr>
        <p:xfrm>
          <a:off x="303145" y="2708920"/>
          <a:ext cx="853771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AutoShape 2">
            <a:extLst>
              <a:ext uri="{FF2B5EF4-FFF2-40B4-BE49-F238E27FC236}">
                <a16:creationId xmlns:a16="http://schemas.microsoft.com/office/drawing/2014/main" id="{EAAF7A86-3FEE-4AD8-862D-6E1386657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359" y="446207"/>
            <a:ext cx="7561262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 14 هـ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en-US" sz="1400" b="1" dirty="0"/>
              <a:t> 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(                   )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ألاحظ الحرف وأكتب 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خارطة المفاهيم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5 دقائق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كتابة الحرف المطلوب بأصواته القصيرة والطويلة وأوضاعه في الكلمة.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en-US" sz="1400" b="1" dirty="0"/>
              <a:t>  </a:t>
            </a:r>
            <a:endParaRPr lang="ar-SA" sz="1050" b="1" dirty="0"/>
          </a:p>
        </p:txBody>
      </p:sp>
      <p:grpSp>
        <p:nvGrpSpPr>
          <p:cNvPr id="76805" name="مجموعة 9">
            <a:extLst>
              <a:ext uri="{FF2B5EF4-FFF2-40B4-BE49-F238E27FC236}">
                <a16:creationId xmlns:a16="http://schemas.microsoft.com/office/drawing/2014/main" id="{5723A0BD-65CC-427A-B57B-C0B4A9E993AB}"/>
              </a:ext>
            </a:extLst>
          </p:cNvPr>
          <p:cNvGrpSpPr>
            <a:grpSpLocks/>
          </p:cNvGrpSpPr>
          <p:nvPr/>
        </p:nvGrpSpPr>
        <p:grpSpPr bwMode="auto">
          <a:xfrm>
            <a:off x="4107656" y="599921"/>
            <a:ext cx="928687" cy="1154833"/>
            <a:chOff x="3833413" y="761509"/>
            <a:chExt cx="928688" cy="155438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7963B3BA-8243-4E2A-9F86-665D9B7F6453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76808" name="Picture 2" descr="صورة ذات صلة">
              <a:extLst>
                <a:ext uri="{FF2B5EF4-FFF2-40B4-BE49-F238E27FC236}">
                  <a16:creationId xmlns:a16="http://schemas.microsoft.com/office/drawing/2014/main" id="{26A837E8-FC57-4F4B-B149-F6CBB2A6F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20EBA7B4-3379-490F-BB94-5D7CEAE4D9B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3030D7-9995-4E3A-AF06-AA2853B639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08"/>
          <a:stretch/>
        </p:blipFill>
        <p:spPr>
          <a:xfrm>
            <a:off x="303145" y="2610235"/>
            <a:ext cx="2925477" cy="81876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AA502D8-40A4-4FEC-8E68-D8AAC12505E7}"/>
              </a:ext>
            </a:extLst>
          </p:cNvPr>
          <p:cNvSpPr txBox="1"/>
          <p:nvPr/>
        </p:nvSpPr>
        <p:spPr>
          <a:xfrm>
            <a:off x="1023937" y="2535164"/>
            <a:ext cx="110612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3B35E8B-F028-4EA2-B7F3-B11CF6813189}"/>
              </a:ext>
            </a:extLst>
          </p:cNvPr>
          <p:cNvSpPr/>
          <p:nvPr/>
        </p:nvSpPr>
        <p:spPr>
          <a:xfrm>
            <a:off x="608970" y="2611880"/>
            <a:ext cx="1998955" cy="433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/>
              <a:t>اسمي: </a:t>
            </a:r>
            <a:r>
              <a:rPr lang="ar-SA" sz="800" dirty="0"/>
              <a:t>......................................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C8F1F83-C665-4C40-9273-D8CEF315A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35" t="16808" r="23728" b="17361"/>
          <a:stretch/>
        </p:blipFill>
        <p:spPr>
          <a:xfrm>
            <a:off x="1259632" y="1124744"/>
            <a:ext cx="6342834" cy="432048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3FEEA61-EDDB-400B-8662-AC216188FA39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49225" cmpd="tri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FB59189F-89FA-43BF-9969-149B3E83015B}"/>
              </a:ext>
            </a:extLst>
          </p:cNvPr>
          <p:cNvSpPr txBox="1"/>
          <p:nvPr/>
        </p:nvSpPr>
        <p:spPr>
          <a:xfrm>
            <a:off x="2667000" y="2711450"/>
            <a:ext cx="5711825" cy="28622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إن الـحرف له أشكال </a:t>
            </a:r>
          </a:p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في موقعه بالكلمات </a:t>
            </a:r>
          </a:p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سنحيط عليه بدائرة </a:t>
            </a:r>
          </a:p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ويـحمل معه الأصوات</a:t>
            </a:r>
          </a:p>
        </p:txBody>
      </p:sp>
      <p:pic>
        <p:nvPicPr>
          <p:cNvPr id="102403" name="صورة 6" descr="الحقيبة2.jpg">
            <a:extLst>
              <a:ext uri="{FF2B5EF4-FFF2-40B4-BE49-F238E27FC236}">
                <a16:creationId xmlns:a16="http://schemas.microsoft.com/office/drawing/2014/main" id="{FE955629-FBBE-4D7B-BDED-8301E7AA9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927350"/>
            <a:ext cx="1566862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9EC3A13-B178-442C-A564-1557B8B7E1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34" t="34593" r="22438" b="52964"/>
          <a:stretch/>
        </p:blipFill>
        <p:spPr>
          <a:xfrm>
            <a:off x="2411760" y="372095"/>
            <a:ext cx="6275632" cy="912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214312" y="1646793"/>
            <a:ext cx="8495066" cy="72635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3200" dirty="0">
                <a:solidFill>
                  <a:srgbClr val="00B050"/>
                </a:solidFill>
              </a:rPr>
              <a:t> </a:t>
            </a:r>
            <a:r>
              <a:rPr lang="ar-SA" sz="3200" b="1" dirty="0">
                <a:solidFill>
                  <a:srgbClr val="7030A0"/>
                </a:solidFill>
                <a:cs typeface="W1 SHUROOQ 36 030" pitchFamily="2" charset="-78"/>
              </a:rPr>
              <a:t>من خلال هذا المكون يتوقع من التلميذة تحقيق الأهداف التالية</a:t>
            </a:r>
          </a:p>
          <a:p>
            <a:pPr algn="r"/>
            <a:endParaRPr lang="ar-SA" sz="3200" b="1" dirty="0"/>
          </a:p>
          <a:p>
            <a:pPr algn="r"/>
            <a:r>
              <a:rPr lang="ar-SA" sz="3200" dirty="0"/>
              <a:t>1</a:t>
            </a:r>
            <a:r>
              <a:rPr lang="ar-SA" sz="3200" dirty="0">
                <a:cs typeface="AL-Mohanad Bold" pitchFamily="2" charset="-78"/>
              </a:rPr>
              <a:t>- أن تتعرف حرف (     </a:t>
            </a:r>
            <a:r>
              <a:rPr lang="ar-SA" sz="3200" dirty="0">
                <a:solidFill>
                  <a:srgbClr val="00B050"/>
                </a:solidFill>
                <a:cs typeface="AL-Mohanad Bold" pitchFamily="2" charset="-78"/>
              </a:rPr>
              <a:t>أ</a:t>
            </a:r>
            <a:r>
              <a:rPr lang="ar-SA" sz="3200" dirty="0">
                <a:cs typeface="AL-Mohanad Bold" pitchFamily="2" charset="-78"/>
              </a:rPr>
              <a:t>     ) في الكلمة المكتوبة  .</a:t>
            </a:r>
          </a:p>
          <a:p>
            <a:pPr algn="r"/>
            <a:endParaRPr lang="ar-SA" sz="3200" dirty="0">
              <a:cs typeface="AL-Mohanad Bold" pitchFamily="2" charset="-78"/>
            </a:endParaRPr>
          </a:p>
          <a:p>
            <a:pPr algn="r"/>
            <a:r>
              <a:rPr lang="ar-SA" sz="3200" dirty="0">
                <a:cs typeface="AL-Mohanad Bold" pitchFamily="2" charset="-78"/>
              </a:rPr>
              <a:t>2- أن ترسم دائرة حول حرف (     </a:t>
            </a:r>
            <a:r>
              <a:rPr lang="ar-SA" sz="3200" dirty="0">
                <a:solidFill>
                  <a:srgbClr val="00B050"/>
                </a:solidFill>
                <a:cs typeface="AL-Mohanad Bold" pitchFamily="2" charset="-78"/>
              </a:rPr>
              <a:t>أ</a:t>
            </a:r>
            <a:r>
              <a:rPr lang="ar-SA" sz="3200" dirty="0">
                <a:cs typeface="AL-Mohanad Bold" pitchFamily="2" charset="-78"/>
              </a:rPr>
              <a:t>     ) في الكلمة .</a:t>
            </a:r>
          </a:p>
          <a:p>
            <a:pPr algn="r"/>
            <a:endParaRPr lang="ar-SA" sz="3200" dirty="0">
              <a:cs typeface="AL-Mohanad Bold" pitchFamily="2" charset="-78"/>
            </a:endParaRPr>
          </a:p>
          <a:p>
            <a:pPr algn="r"/>
            <a:r>
              <a:rPr lang="ar-SA" sz="3200" dirty="0">
                <a:cs typeface="AL-Mohanad Bold" pitchFamily="2" charset="-78"/>
              </a:rPr>
              <a:t>3- أن تكتب حرف  (       </a:t>
            </a:r>
            <a:r>
              <a:rPr lang="ar-SA" sz="3200" dirty="0">
                <a:solidFill>
                  <a:srgbClr val="00B050"/>
                </a:solidFill>
                <a:cs typeface="AL-Mohanad Bold" pitchFamily="2" charset="-78"/>
              </a:rPr>
              <a:t>أ</a:t>
            </a:r>
            <a:r>
              <a:rPr lang="ar-SA" sz="3200" dirty="0">
                <a:cs typeface="AL-Mohanad Bold" pitchFamily="2" charset="-78"/>
              </a:rPr>
              <a:t>    ) في المكان المخصص.</a:t>
            </a:r>
          </a:p>
          <a:p>
            <a:pPr algn="r"/>
            <a:endParaRPr lang="ar-SA" sz="3200" dirty="0"/>
          </a:p>
          <a:p>
            <a:pPr algn="r"/>
            <a:r>
              <a:rPr lang="ar-SA" sz="3200" dirty="0"/>
              <a:t>  </a:t>
            </a:r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ar-SA" sz="3200" dirty="0"/>
              <a:t>  </a:t>
            </a:r>
          </a:p>
          <a:p>
            <a:endParaRPr lang="ar-SA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132955" y="1298592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12E6AE9-1D0F-4B0B-ADE7-36B04AB29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34" t="34593" r="22438" b="52964"/>
          <a:stretch/>
        </p:blipFill>
        <p:spPr>
          <a:xfrm>
            <a:off x="2411760" y="372095"/>
            <a:ext cx="6275632" cy="9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624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4DFB781-B231-4907-99B5-759C3AF06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6" t="34593" r="22438" b="19185"/>
          <a:stretch/>
        </p:blipFill>
        <p:spPr>
          <a:xfrm>
            <a:off x="755576" y="980728"/>
            <a:ext cx="7854052" cy="410445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47F8F98-581C-4EFC-A305-45D37E8EB737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49225" cmpd="tri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743501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0E2050B5-2DBD-4776-BBD9-96FF9F4F1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184" y="1474075"/>
            <a:ext cx="1465037" cy="117235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0DD2D1C-0D00-4BD4-A13F-8294D7801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27" y="1585267"/>
            <a:ext cx="1616767" cy="117235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19CEFE0-AC8C-4099-A6D1-408F41719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25" y="1474075"/>
            <a:ext cx="1616767" cy="134131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A10AB3F-FF7E-4434-8F6C-1ED2CC87F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6" y="1474075"/>
            <a:ext cx="1616766" cy="1464261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43DF84F0-61FD-49BC-B914-7AC7ADF49EED}"/>
              </a:ext>
            </a:extLst>
          </p:cNvPr>
          <p:cNvSpPr/>
          <p:nvPr/>
        </p:nvSpPr>
        <p:spPr>
          <a:xfrm>
            <a:off x="179388" y="188913"/>
            <a:ext cx="8785225" cy="6408737"/>
          </a:xfrm>
          <a:prstGeom prst="rect">
            <a:avLst/>
          </a:prstGeom>
          <a:noFill/>
          <a:ln w="161925" cmpd="thinThick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785445F8-A9C7-4CF8-8625-D26638731C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34" t="34593" r="22438" b="52964"/>
          <a:stretch/>
        </p:blipFill>
        <p:spPr>
          <a:xfrm>
            <a:off x="2411760" y="372095"/>
            <a:ext cx="6275632" cy="91219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4815D28A-3B32-40BC-9A4F-15657987C8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07" t="46622" r="62407" b="25776"/>
          <a:stretch/>
        </p:blipFill>
        <p:spPr>
          <a:xfrm>
            <a:off x="427737" y="3143731"/>
            <a:ext cx="1790380" cy="2450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4258EB4-E9B2-4374-8321-F7D1793C76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495" t="46343" r="50958" b="25969"/>
          <a:stretch/>
        </p:blipFill>
        <p:spPr>
          <a:xfrm>
            <a:off x="2668679" y="3156426"/>
            <a:ext cx="1669059" cy="2458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61F2AD0E-EEAD-4004-82A8-099372950B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030" t="46568" r="38584" b="25831"/>
          <a:stretch/>
        </p:blipFill>
        <p:spPr>
          <a:xfrm>
            <a:off x="4765431" y="3156426"/>
            <a:ext cx="1790380" cy="2450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F9CEB95D-2C5B-4B1B-8407-79767FF0BF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121" t="46473" r="26493" b="27547"/>
          <a:stretch/>
        </p:blipFill>
        <p:spPr>
          <a:xfrm>
            <a:off x="6926544" y="3215738"/>
            <a:ext cx="1790380" cy="2306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55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702F5E9-0303-41AC-9872-F7114EA8662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9653" y="2079941"/>
          <a:ext cx="7922786" cy="466796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4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861">
                <a:tc gridSpan="5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cap="none" spc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مع أفراد مجموعتي موقع حرف </a:t>
                      </a:r>
                      <a:r>
                        <a:rPr lang="ar-SA" sz="2000" b="1" cap="none" spc="0" baseline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( </a:t>
                      </a:r>
                      <a:r>
                        <a:rPr lang="ar-SA" sz="2000" b="1" cap="none" spc="0" baseline="0">
                          <a:ln w="1905">
                            <a:solidFill>
                              <a:srgbClr val="D60093"/>
                            </a:solidFill>
                          </a:ln>
                          <a:solidFill>
                            <a:srgbClr val="C0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</a:t>
                      </a:r>
                      <a:r>
                        <a:rPr lang="ar-SA" sz="2000" b="1" cap="none" spc="0" baseline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)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في الكلمات التالية بوضع علامة      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الكلمة</a:t>
                      </a:r>
                      <a:r>
                        <a:rPr lang="ar-SA" sz="4000" b="0" dirty="0"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أ</a:t>
                      </a:r>
                      <a:endParaRPr lang="ar-SA" sz="4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ـأ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ـأ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أ</a:t>
                      </a:r>
                      <a:endParaRPr lang="ar-SA" sz="4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rgbClr val="CC00CC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أَحْمَدُ </a:t>
                      </a:r>
                      <a:r>
                        <a:rPr lang="ar-SA" sz="3600" b="0" dirty="0">
                          <a:solidFill>
                            <a:srgbClr val="CC00CC"/>
                          </a:solidFill>
                          <a:cs typeface="+mn-cs"/>
                        </a:rPr>
                        <a:t> </a:t>
                      </a:r>
                      <a:endParaRPr lang="ar-SA" sz="36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chemeClr val="tx1"/>
                          </a:solidFill>
                          <a:cs typeface="+mn-cs"/>
                        </a:rPr>
                        <a:t> سَأَلَ</a:t>
                      </a:r>
                      <a:endParaRPr lang="ar-SA" sz="3600" b="0" dirty="0">
                        <a:solidFill>
                          <a:srgbClr val="FFC000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0" dirty="0">
                          <a:solidFill>
                            <a:srgbClr val="0000FF"/>
                          </a:solidFill>
                          <a:cs typeface="+mn-cs"/>
                        </a:rPr>
                        <a:t>فَأْرُ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lang="ar-SA" sz="3600" b="0" dirty="0">
                          <a:solidFill>
                            <a:srgbClr val="0000FF"/>
                          </a:solidFill>
                          <a:cs typeface="+mn-cs"/>
                        </a:rPr>
                        <a:t> </a:t>
                      </a:r>
                      <a:r>
                        <a:rPr lang="ar-SA" sz="3600" b="0" dirty="0">
                          <a:solidFill>
                            <a:srgbClr val="7030A0"/>
                          </a:solidFill>
                          <a:cs typeface="+mn-cs"/>
                        </a:rPr>
                        <a:t>  قَرَأَ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rgbClr val="00B050"/>
                          </a:solidFill>
                          <a:cs typeface="+mn-cs"/>
                        </a:rPr>
                        <a:t>نَبَأُ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780222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id="{4400F783-4514-4A4D-9B8B-091C3FCB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36" y="368300"/>
            <a:ext cx="7654028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   14 هـ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 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الألف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أرسم دائرة حول الحرف (أ) ثم أكتبه مع حركته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الدلالات اللفظية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تمييز الحرف المستهدف بأصواته وأوضاعه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72708" name="مجموعة 9">
            <a:extLst>
              <a:ext uri="{FF2B5EF4-FFF2-40B4-BE49-F238E27FC236}">
                <a16:creationId xmlns:a16="http://schemas.microsoft.com/office/drawing/2014/main" id="{169BED31-7F80-495D-A06A-7F19CEC64C32}"/>
              </a:ext>
            </a:extLst>
          </p:cNvPr>
          <p:cNvGrpSpPr>
            <a:grpSpLocks/>
          </p:cNvGrpSpPr>
          <p:nvPr/>
        </p:nvGrpSpPr>
        <p:grpSpPr bwMode="auto">
          <a:xfrm>
            <a:off x="3925888" y="395288"/>
            <a:ext cx="928687" cy="1554162"/>
            <a:chOff x="3833413" y="761509"/>
            <a:chExt cx="928688" cy="15543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32F7F31-0D3C-4283-8444-46012383776C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72711" name="Picture 2" descr="صورة ذات صلة">
              <a:extLst>
                <a:ext uri="{FF2B5EF4-FFF2-40B4-BE49-F238E27FC236}">
                  <a16:creationId xmlns:a16="http://schemas.microsoft.com/office/drawing/2014/main" id="{659BCA7E-EE08-4C94-90CA-9464B970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E3D5A77E-8B11-4405-B367-0BB07AC8FAA6}"/>
              </a:ext>
            </a:extLst>
          </p:cNvPr>
          <p:cNvSpPr/>
          <p:nvPr/>
        </p:nvSpPr>
        <p:spPr>
          <a:xfrm>
            <a:off x="1835696" y="2204864"/>
            <a:ext cx="308610" cy="29654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6500039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91ED22D-AAAC-4FBE-9AAF-5A7D278F07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38" t="24788" r="36613" b="14983"/>
          <a:stretch/>
        </p:blipFill>
        <p:spPr>
          <a:xfrm>
            <a:off x="1331640" y="27460"/>
            <a:ext cx="6480720" cy="65734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602128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8DAE1C4-EB74-4C04-A0D3-C4B5E5BE6E97}"/>
              </a:ext>
            </a:extLst>
          </p:cNvPr>
          <p:cNvGrpSpPr/>
          <p:nvPr/>
        </p:nvGrpSpPr>
        <p:grpSpPr>
          <a:xfrm>
            <a:off x="345745" y="4670883"/>
            <a:ext cx="8784976" cy="2002178"/>
            <a:chOff x="449259" y="3846269"/>
            <a:chExt cx="8245482" cy="200217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543187E9-746F-42CA-BC3C-85140812A1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731" t="78174" r="19269" b="4758"/>
            <a:stretch/>
          </p:blipFill>
          <p:spPr>
            <a:xfrm>
              <a:off x="449259" y="3846269"/>
              <a:ext cx="8245482" cy="2002178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DA07A200-4392-4821-B8EE-451807A038C1}"/>
                </a:ext>
              </a:extLst>
            </p:cNvPr>
            <p:cNvSpPr/>
            <p:nvPr/>
          </p:nvSpPr>
          <p:spPr>
            <a:xfrm>
              <a:off x="4328557" y="4262838"/>
              <a:ext cx="925440" cy="7086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</a:rPr>
                <a:t>وسط الكلمة</a:t>
              </a: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F4816E38-78E5-4FFB-87D4-E454D6020DFF}"/>
                </a:ext>
              </a:extLst>
            </p:cNvPr>
            <p:cNvSpPr/>
            <p:nvPr/>
          </p:nvSpPr>
          <p:spPr>
            <a:xfrm>
              <a:off x="5930296" y="4238386"/>
              <a:ext cx="925440" cy="7086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</a:rPr>
                <a:t>أول </a:t>
              </a:r>
            </a:p>
            <a:p>
              <a:pPr algn="ctr"/>
              <a:r>
                <a:rPr lang="ar-SA" dirty="0">
                  <a:solidFill>
                    <a:schemeClr val="tx1"/>
                  </a:solidFill>
                </a:rPr>
                <a:t>الكلمة</a:t>
              </a:r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B90C65D1-D6EE-498C-BF9F-66259F783ADE}"/>
                </a:ext>
              </a:extLst>
            </p:cNvPr>
            <p:cNvSpPr/>
            <p:nvPr/>
          </p:nvSpPr>
          <p:spPr>
            <a:xfrm>
              <a:off x="2750985" y="4193270"/>
              <a:ext cx="925440" cy="7782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</a:rPr>
                <a:t>أخر الكلمة</a:t>
              </a:r>
            </a:p>
            <a:p>
              <a:pPr algn="ctr"/>
              <a:r>
                <a:rPr lang="ar-SA" dirty="0">
                  <a:solidFill>
                    <a:schemeClr val="tx1"/>
                  </a:solidFill>
                </a:rPr>
                <a:t>متصل</a:t>
              </a:r>
            </a:p>
          </p:txBody>
        </p:sp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ACF001D9-E6B4-401C-99FA-05CFC0A3EC2C}"/>
                </a:ext>
              </a:extLst>
            </p:cNvPr>
            <p:cNvSpPr/>
            <p:nvPr/>
          </p:nvSpPr>
          <p:spPr>
            <a:xfrm>
              <a:off x="1290118" y="4168818"/>
              <a:ext cx="925440" cy="7782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</a:rPr>
                <a:t>أخر الكلمة</a:t>
              </a:r>
            </a:p>
            <a:p>
              <a:pPr algn="ctr"/>
              <a:r>
                <a:rPr lang="ar-SA" dirty="0">
                  <a:solidFill>
                    <a:schemeClr val="tx1"/>
                  </a:solidFill>
                </a:rPr>
                <a:t>منفصل</a:t>
              </a:r>
            </a:p>
          </p:txBody>
        </p:sp>
      </p:grp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B8FB429-C6C1-49A2-BC61-73440DEDF11B}"/>
              </a:ext>
            </a:extLst>
          </p:cNvPr>
          <p:cNvSpPr/>
          <p:nvPr/>
        </p:nvSpPr>
        <p:spPr>
          <a:xfrm>
            <a:off x="2121516" y="321551"/>
            <a:ext cx="4541628" cy="923330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قطار حرف الألف   </a:t>
            </a:r>
          </a:p>
        </p:txBody>
      </p: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2B22838F-8423-41B7-9963-48F0C0AAFB63}"/>
              </a:ext>
            </a:extLst>
          </p:cNvPr>
          <p:cNvCxnSpPr>
            <a:cxnSpLocks/>
          </p:cNvCxnSpPr>
          <p:nvPr/>
        </p:nvCxnSpPr>
        <p:spPr>
          <a:xfrm>
            <a:off x="6919028" y="2426366"/>
            <a:ext cx="0" cy="7441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DC084307-CF49-400E-9312-D90EE3B735C1}"/>
              </a:ext>
            </a:extLst>
          </p:cNvPr>
          <p:cNvCxnSpPr>
            <a:cxnSpLocks/>
          </p:cNvCxnSpPr>
          <p:nvPr/>
        </p:nvCxnSpPr>
        <p:spPr>
          <a:xfrm>
            <a:off x="4944185" y="2487251"/>
            <a:ext cx="1" cy="7675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كسهم مستقيم 38">
            <a:extLst>
              <a:ext uri="{FF2B5EF4-FFF2-40B4-BE49-F238E27FC236}">
                <a16:creationId xmlns:a16="http://schemas.microsoft.com/office/drawing/2014/main" id="{ACA414D3-0851-4558-859F-0436D149051E}"/>
              </a:ext>
            </a:extLst>
          </p:cNvPr>
          <p:cNvCxnSpPr>
            <a:cxnSpLocks/>
          </p:cNvCxnSpPr>
          <p:nvPr/>
        </p:nvCxnSpPr>
        <p:spPr>
          <a:xfrm>
            <a:off x="1259632" y="2487251"/>
            <a:ext cx="1" cy="7675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رابط كسهم مستقيم 39">
            <a:extLst>
              <a:ext uri="{FF2B5EF4-FFF2-40B4-BE49-F238E27FC236}">
                <a16:creationId xmlns:a16="http://schemas.microsoft.com/office/drawing/2014/main" id="{25818AE5-1862-4877-AEE9-27A5022991BC}"/>
              </a:ext>
            </a:extLst>
          </p:cNvPr>
          <p:cNvCxnSpPr>
            <a:cxnSpLocks/>
          </p:cNvCxnSpPr>
          <p:nvPr/>
        </p:nvCxnSpPr>
        <p:spPr>
          <a:xfrm>
            <a:off x="2969342" y="2426366"/>
            <a:ext cx="1" cy="7675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صورة 20">
            <a:extLst>
              <a:ext uri="{FF2B5EF4-FFF2-40B4-BE49-F238E27FC236}">
                <a16:creationId xmlns:a16="http://schemas.microsoft.com/office/drawing/2014/main" id="{52D64585-B523-42DE-9F17-4249694557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13" t="27940" r="40520" b="50832"/>
          <a:stretch/>
        </p:blipFill>
        <p:spPr>
          <a:xfrm>
            <a:off x="4178387" y="3374739"/>
            <a:ext cx="1491521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47F588D0-AD52-433A-BE17-510F49502B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13" t="71139" r="40520" b="9004"/>
          <a:stretch/>
        </p:blipFill>
        <p:spPr>
          <a:xfrm>
            <a:off x="614844" y="3386712"/>
            <a:ext cx="1491522" cy="1203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4E11664C-F4C3-44F0-9596-A5BBE0822C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89" t="7891" r="44701" b="74115"/>
          <a:stretch/>
        </p:blipFill>
        <p:spPr>
          <a:xfrm>
            <a:off x="5951726" y="3389790"/>
            <a:ext cx="1491521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34F9CA5-4D7E-4CF2-AA7D-067FE5BC3E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0" t="232" r="3283" b="31191"/>
          <a:stretch/>
        </p:blipFill>
        <p:spPr>
          <a:xfrm>
            <a:off x="2324386" y="3353812"/>
            <a:ext cx="1728219" cy="13321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476C03D-BE41-4CA2-96FB-F5F92AF835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57" t="27780" r="57547" b="58428"/>
          <a:stretch/>
        </p:blipFill>
        <p:spPr>
          <a:xfrm>
            <a:off x="2514297" y="1628698"/>
            <a:ext cx="910090" cy="90518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9C98E76C-0E9C-4D0B-8B2A-9D00554A41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877" t="27780" r="34269" b="58806"/>
          <a:stretch/>
        </p:blipFill>
        <p:spPr>
          <a:xfrm>
            <a:off x="6409667" y="1615049"/>
            <a:ext cx="1033580" cy="744137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B86BF916-3E0D-48F9-9566-3552A97AD8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57" t="27780" r="57547" b="58428"/>
          <a:stretch/>
        </p:blipFill>
        <p:spPr>
          <a:xfrm>
            <a:off x="4392330" y="1541506"/>
            <a:ext cx="910090" cy="90518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672D2E9A-8342-4B6C-AE06-8FF4864B9A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877" t="27780" r="34269" b="58806"/>
          <a:stretch/>
        </p:blipFill>
        <p:spPr>
          <a:xfrm>
            <a:off x="724831" y="1629960"/>
            <a:ext cx="1033580" cy="74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69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صورة 2">
            <a:extLst>
              <a:ext uri="{FF2B5EF4-FFF2-40B4-BE49-F238E27FC236}">
                <a16:creationId xmlns:a16="http://schemas.microsoft.com/office/drawing/2014/main" id="{4D10397E-30F2-4A0F-A082-2428023F5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768350"/>
            <a:ext cx="600392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50037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3F071A2-A3C5-44BA-AD5C-07B6257E07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3" t="5308" r="14138" b="2255"/>
          <a:stretch/>
        </p:blipFill>
        <p:spPr>
          <a:xfrm>
            <a:off x="809296" y="606972"/>
            <a:ext cx="7525407" cy="56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2864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BEE83D9-690B-4A09-B396-79175B389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8" t="14983" r="32675" b="5179"/>
          <a:stretch/>
        </p:blipFill>
        <p:spPr>
          <a:xfrm>
            <a:off x="1403648" y="188639"/>
            <a:ext cx="5832648" cy="6408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162327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D0D5CA7F-10E4-4111-BD9F-81E2421CE0EC}"/>
              </a:ext>
            </a:extLst>
          </p:cNvPr>
          <p:cNvSpPr/>
          <p:nvPr/>
        </p:nvSpPr>
        <p:spPr>
          <a:xfrm>
            <a:off x="649360" y="4522053"/>
            <a:ext cx="1245704" cy="8216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/>
              <a:t>أَرْنَبُ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B44B90E-8110-4CA4-8A72-D3BE09CCE38C}"/>
              </a:ext>
            </a:extLst>
          </p:cNvPr>
          <p:cNvSpPr/>
          <p:nvPr/>
        </p:nvSpPr>
        <p:spPr>
          <a:xfrm>
            <a:off x="2468220" y="4507787"/>
            <a:ext cx="1245704" cy="8216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/>
              <a:t> إبْرِيق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7ABAFFB-25D8-4185-8A63-878C46F7CC71}"/>
              </a:ext>
            </a:extLst>
          </p:cNvPr>
          <p:cNvSpPr/>
          <p:nvPr/>
        </p:nvSpPr>
        <p:spPr>
          <a:xfrm>
            <a:off x="4194317" y="4538364"/>
            <a:ext cx="1245704" cy="8216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/>
              <a:t> أُذُن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D48DA64-A50A-4288-BBCD-5751B89C95BD}"/>
              </a:ext>
            </a:extLst>
          </p:cNvPr>
          <p:cNvSpPr/>
          <p:nvPr/>
        </p:nvSpPr>
        <p:spPr>
          <a:xfrm>
            <a:off x="7593497" y="4538364"/>
            <a:ext cx="1245704" cy="8216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/>
              <a:t>إِبْرَة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9AAC790-90D6-403D-AD47-DFF519A9104F}"/>
              </a:ext>
            </a:extLst>
          </p:cNvPr>
          <p:cNvSpPr/>
          <p:nvPr/>
        </p:nvSpPr>
        <p:spPr>
          <a:xfrm>
            <a:off x="5920414" y="4507787"/>
            <a:ext cx="1245704" cy="8216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/>
              <a:t>أَنَانَاس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1E05862-3E00-4233-A2DC-49301D142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91" y="2350213"/>
            <a:ext cx="1607033" cy="1156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515916-F33E-4501-8006-857588C4F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938" y="2393229"/>
            <a:ext cx="1474903" cy="1092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E0801FB-545E-4E3E-A960-EC62E1F33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43" y="2371989"/>
            <a:ext cx="1245705" cy="1111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D3EE156E-CC8D-42E1-B98D-7B035E49BF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92"/>
          <a:stretch/>
        </p:blipFill>
        <p:spPr>
          <a:xfrm>
            <a:off x="7659758" y="2426219"/>
            <a:ext cx="1076734" cy="1002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9B1C582E-EB9B-4A5F-AFA9-51338C37B8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4" y="2401271"/>
            <a:ext cx="1176358" cy="1052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BEF1BC4D-2885-4DA0-9D32-AA2307B643BF}"/>
              </a:ext>
            </a:extLst>
          </p:cNvPr>
          <p:cNvSpPr/>
          <p:nvPr/>
        </p:nvSpPr>
        <p:spPr>
          <a:xfrm>
            <a:off x="7898296" y="5817704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4C1B9756-C2A3-49ED-9D07-62110523D40C}"/>
              </a:ext>
            </a:extLst>
          </p:cNvPr>
          <p:cNvSpPr/>
          <p:nvPr/>
        </p:nvSpPr>
        <p:spPr>
          <a:xfrm>
            <a:off x="6407913" y="5797826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BC05850F-36B4-4C2A-9A5B-AAF8EE2832A5}"/>
              </a:ext>
            </a:extLst>
          </p:cNvPr>
          <p:cNvSpPr/>
          <p:nvPr/>
        </p:nvSpPr>
        <p:spPr>
          <a:xfrm>
            <a:off x="4541495" y="5797826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92D08EE8-17D7-4D5D-92FE-4817CBD57A65}"/>
              </a:ext>
            </a:extLst>
          </p:cNvPr>
          <p:cNvSpPr/>
          <p:nvPr/>
        </p:nvSpPr>
        <p:spPr>
          <a:xfrm>
            <a:off x="2797962" y="5797826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1ECDEEA7-4046-4801-B9C7-189A390B6B7D}"/>
              </a:ext>
            </a:extLst>
          </p:cNvPr>
          <p:cNvSpPr/>
          <p:nvPr/>
        </p:nvSpPr>
        <p:spPr>
          <a:xfrm>
            <a:off x="883520" y="5797826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D8D43FB1-3621-42CD-878C-9C5AABB3ACC3}"/>
              </a:ext>
            </a:extLst>
          </p:cNvPr>
          <p:cNvSpPr/>
          <p:nvPr/>
        </p:nvSpPr>
        <p:spPr>
          <a:xfrm>
            <a:off x="7873447" y="1912891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1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191E174A-261D-4474-93BC-60B09CF3CF88}"/>
              </a:ext>
            </a:extLst>
          </p:cNvPr>
          <p:cNvSpPr/>
          <p:nvPr/>
        </p:nvSpPr>
        <p:spPr>
          <a:xfrm>
            <a:off x="6407913" y="1882263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2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0073CAAA-4B35-43A3-8D0D-43505EC0DC25}"/>
              </a:ext>
            </a:extLst>
          </p:cNvPr>
          <p:cNvSpPr/>
          <p:nvPr/>
        </p:nvSpPr>
        <p:spPr>
          <a:xfrm>
            <a:off x="4917530" y="1812004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3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1812472F-878E-4754-82DA-588290AB8300}"/>
              </a:ext>
            </a:extLst>
          </p:cNvPr>
          <p:cNvSpPr/>
          <p:nvPr/>
        </p:nvSpPr>
        <p:spPr>
          <a:xfrm>
            <a:off x="3289711" y="1819085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4</a:t>
            </a: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055896CB-0950-45E4-92E5-8750368B15E3}"/>
              </a:ext>
            </a:extLst>
          </p:cNvPr>
          <p:cNvSpPr/>
          <p:nvPr/>
        </p:nvSpPr>
        <p:spPr>
          <a:xfrm>
            <a:off x="1366029" y="1812004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5</a:t>
            </a: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8746CFB9-E131-42D6-87A7-9A2721EF9561}"/>
              </a:ext>
            </a:extLst>
          </p:cNvPr>
          <p:cNvSpPr/>
          <p:nvPr/>
        </p:nvSpPr>
        <p:spPr>
          <a:xfrm>
            <a:off x="3839974" y="427527"/>
            <a:ext cx="4873920" cy="7991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أكتب رقم الصورة تحت الكلمة المناسبة </a:t>
            </a: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F6B64203-48F7-4542-85E2-DD416BCD180B}"/>
              </a:ext>
            </a:extLst>
          </p:cNvPr>
          <p:cNvSpPr/>
          <p:nvPr/>
        </p:nvSpPr>
        <p:spPr>
          <a:xfrm>
            <a:off x="811522" y="470368"/>
            <a:ext cx="2407725" cy="7991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SA" sz="2800" dirty="0"/>
              <a:t>اسمي :</a:t>
            </a:r>
            <a:r>
              <a:rPr lang="ar-SA" sz="800" dirty="0"/>
              <a:t>...............................................</a:t>
            </a:r>
            <a:endParaRPr lang="ar-SA" sz="2800" dirty="0"/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4D211C2C-4B6E-492F-A34D-5BF2C8C417EE}"/>
              </a:ext>
            </a:extLst>
          </p:cNvPr>
          <p:cNvSpPr/>
          <p:nvPr/>
        </p:nvSpPr>
        <p:spPr>
          <a:xfrm>
            <a:off x="179388" y="188913"/>
            <a:ext cx="8785225" cy="6408737"/>
          </a:xfrm>
          <a:prstGeom prst="rect">
            <a:avLst/>
          </a:prstGeom>
          <a:noFill/>
          <a:ln w="28575" cmpd="thinThick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557006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D0D5CA7F-10E4-4111-BD9F-81E2421CE0EC}"/>
              </a:ext>
            </a:extLst>
          </p:cNvPr>
          <p:cNvSpPr/>
          <p:nvPr/>
        </p:nvSpPr>
        <p:spPr>
          <a:xfrm>
            <a:off x="649360" y="4522053"/>
            <a:ext cx="1245704" cy="8216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/>
              <a:t>أَرْنَبُ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B44B90E-8110-4CA4-8A72-D3BE09CCE38C}"/>
              </a:ext>
            </a:extLst>
          </p:cNvPr>
          <p:cNvSpPr/>
          <p:nvPr/>
        </p:nvSpPr>
        <p:spPr>
          <a:xfrm>
            <a:off x="2468220" y="4507787"/>
            <a:ext cx="1245704" cy="8216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/>
              <a:t> إبْرِيق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7ABAFFB-25D8-4185-8A63-878C46F7CC71}"/>
              </a:ext>
            </a:extLst>
          </p:cNvPr>
          <p:cNvSpPr/>
          <p:nvPr/>
        </p:nvSpPr>
        <p:spPr>
          <a:xfrm>
            <a:off x="4194317" y="4538364"/>
            <a:ext cx="1245704" cy="8216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/>
              <a:t> أُذُن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D48DA64-A50A-4288-BBCD-5751B89C95BD}"/>
              </a:ext>
            </a:extLst>
          </p:cNvPr>
          <p:cNvSpPr/>
          <p:nvPr/>
        </p:nvSpPr>
        <p:spPr>
          <a:xfrm>
            <a:off x="7593497" y="4538364"/>
            <a:ext cx="1245704" cy="8216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/>
              <a:t>إِبْرَة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9AAC790-90D6-403D-AD47-DFF519A9104F}"/>
              </a:ext>
            </a:extLst>
          </p:cNvPr>
          <p:cNvSpPr/>
          <p:nvPr/>
        </p:nvSpPr>
        <p:spPr>
          <a:xfrm>
            <a:off x="5920414" y="4507787"/>
            <a:ext cx="1245704" cy="8216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/>
              <a:t>أَنَانَاس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1E05862-3E00-4233-A2DC-49301D142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91" y="2350213"/>
            <a:ext cx="1607033" cy="1156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515916-F33E-4501-8006-857588C4F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938" y="2393229"/>
            <a:ext cx="1474903" cy="1092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E0801FB-545E-4E3E-A960-EC62E1F33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43" y="2371989"/>
            <a:ext cx="1245705" cy="1111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D3EE156E-CC8D-42E1-B98D-7B035E49BF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92"/>
          <a:stretch/>
        </p:blipFill>
        <p:spPr>
          <a:xfrm>
            <a:off x="7659758" y="2426219"/>
            <a:ext cx="1076734" cy="1002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9B1C582E-EB9B-4A5F-AFA9-51338C37B8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4" y="2401271"/>
            <a:ext cx="1176358" cy="1052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BEF1BC4D-2885-4DA0-9D32-AA2307B643BF}"/>
              </a:ext>
            </a:extLst>
          </p:cNvPr>
          <p:cNvSpPr/>
          <p:nvPr/>
        </p:nvSpPr>
        <p:spPr>
          <a:xfrm>
            <a:off x="7898296" y="5817704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2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4C1B9756-C2A3-49ED-9D07-62110523D40C}"/>
              </a:ext>
            </a:extLst>
          </p:cNvPr>
          <p:cNvSpPr/>
          <p:nvPr/>
        </p:nvSpPr>
        <p:spPr>
          <a:xfrm>
            <a:off x="6407913" y="5797826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4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BC05850F-36B4-4C2A-9A5B-AAF8EE2832A5}"/>
              </a:ext>
            </a:extLst>
          </p:cNvPr>
          <p:cNvSpPr/>
          <p:nvPr/>
        </p:nvSpPr>
        <p:spPr>
          <a:xfrm>
            <a:off x="4541495" y="5797826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5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92D08EE8-17D7-4D5D-92FE-4817CBD57A65}"/>
              </a:ext>
            </a:extLst>
          </p:cNvPr>
          <p:cNvSpPr/>
          <p:nvPr/>
        </p:nvSpPr>
        <p:spPr>
          <a:xfrm>
            <a:off x="2797962" y="5797826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3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1ECDEEA7-4046-4801-B9C7-189A390B6B7D}"/>
              </a:ext>
            </a:extLst>
          </p:cNvPr>
          <p:cNvSpPr/>
          <p:nvPr/>
        </p:nvSpPr>
        <p:spPr>
          <a:xfrm>
            <a:off x="883520" y="5797826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1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D8D43FB1-3621-42CD-878C-9C5AABB3ACC3}"/>
              </a:ext>
            </a:extLst>
          </p:cNvPr>
          <p:cNvSpPr/>
          <p:nvPr/>
        </p:nvSpPr>
        <p:spPr>
          <a:xfrm>
            <a:off x="7873447" y="1912891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1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191E174A-261D-4474-93BC-60B09CF3CF88}"/>
              </a:ext>
            </a:extLst>
          </p:cNvPr>
          <p:cNvSpPr/>
          <p:nvPr/>
        </p:nvSpPr>
        <p:spPr>
          <a:xfrm>
            <a:off x="6407913" y="1882263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2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0073CAAA-4B35-43A3-8D0D-43505EC0DC25}"/>
              </a:ext>
            </a:extLst>
          </p:cNvPr>
          <p:cNvSpPr/>
          <p:nvPr/>
        </p:nvSpPr>
        <p:spPr>
          <a:xfrm>
            <a:off x="4917530" y="1812004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3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1812472F-878E-4754-82DA-588290AB8300}"/>
              </a:ext>
            </a:extLst>
          </p:cNvPr>
          <p:cNvSpPr/>
          <p:nvPr/>
        </p:nvSpPr>
        <p:spPr>
          <a:xfrm>
            <a:off x="3289711" y="1819085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4</a:t>
            </a: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055896CB-0950-45E4-92E5-8750368B15E3}"/>
              </a:ext>
            </a:extLst>
          </p:cNvPr>
          <p:cNvSpPr/>
          <p:nvPr/>
        </p:nvSpPr>
        <p:spPr>
          <a:xfrm>
            <a:off x="1366029" y="1812004"/>
            <a:ext cx="649356" cy="43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5</a:t>
            </a: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8746CFB9-E131-42D6-87A7-9A2721EF9561}"/>
              </a:ext>
            </a:extLst>
          </p:cNvPr>
          <p:cNvSpPr/>
          <p:nvPr/>
        </p:nvSpPr>
        <p:spPr>
          <a:xfrm>
            <a:off x="3862572" y="435284"/>
            <a:ext cx="4873920" cy="7991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أكتب رقم الصورة تحت الكلمة المناسبة 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8F9C31AB-00EE-4042-A17A-E2FED8926DC8}"/>
              </a:ext>
            </a:extLst>
          </p:cNvPr>
          <p:cNvSpPr/>
          <p:nvPr/>
        </p:nvSpPr>
        <p:spPr>
          <a:xfrm>
            <a:off x="469213" y="512459"/>
            <a:ext cx="2407725" cy="7991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SA" sz="2800" dirty="0"/>
              <a:t>اسمي :</a:t>
            </a:r>
            <a:r>
              <a:rPr lang="ar-SA" sz="800" dirty="0"/>
              <a:t>...............................................</a:t>
            </a:r>
            <a:endParaRPr lang="ar-SA" sz="2800" dirty="0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03A5AF23-8967-42D3-8B94-0DF0E397C563}"/>
              </a:ext>
            </a:extLst>
          </p:cNvPr>
          <p:cNvSpPr/>
          <p:nvPr/>
        </p:nvSpPr>
        <p:spPr>
          <a:xfrm>
            <a:off x="179388" y="188913"/>
            <a:ext cx="8785225" cy="6408737"/>
          </a:xfrm>
          <a:prstGeom prst="rect">
            <a:avLst/>
          </a:prstGeom>
          <a:noFill/>
          <a:ln w="161925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685994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4">
            <a:extLst>
              <a:ext uri="{FF2B5EF4-FFF2-40B4-BE49-F238E27FC236}">
                <a16:creationId xmlns:a16="http://schemas.microsoft.com/office/drawing/2014/main" id="{7B444883-EC7D-4DF6-B92E-44F25A9DFE9A}"/>
              </a:ext>
            </a:extLst>
          </p:cNvPr>
          <p:cNvSpPr>
            <a:spLocks/>
          </p:cNvSpPr>
          <p:nvPr/>
        </p:nvSpPr>
        <p:spPr bwMode="auto">
          <a:xfrm rot="-543739">
            <a:off x="1390650" y="2586038"/>
            <a:ext cx="1301750" cy="1801812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CDFF3F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87" name="Freeform 5">
            <a:extLst>
              <a:ext uri="{FF2B5EF4-FFF2-40B4-BE49-F238E27FC236}">
                <a16:creationId xmlns:a16="http://schemas.microsoft.com/office/drawing/2014/main" id="{0C7052BD-27A6-40F0-A1F9-D633C0FC66C6}"/>
              </a:ext>
            </a:extLst>
          </p:cNvPr>
          <p:cNvSpPr>
            <a:spLocks/>
          </p:cNvSpPr>
          <p:nvPr/>
        </p:nvSpPr>
        <p:spPr bwMode="auto">
          <a:xfrm rot="-3290429">
            <a:off x="355600" y="3217863"/>
            <a:ext cx="1349375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33CCCC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88" name="Freeform 6">
            <a:extLst>
              <a:ext uri="{FF2B5EF4-FFF2-40B4-BE49-F238E27FC236}">
                <a16:creationId xmlns:a16="http://schemas.microsoft.com/office/drawing/2014/main" id="{DC211722-ED45-4116-9BE0-7ABF1A38E580}"/>
              </a:ext>
            </a:extLst>
          </p:cNvPr>
          <p:cNvSpPr>
            <a:spLocks/>
          </p:cNvSpPr>
          <p:nvPr/>
        </p:nvSpPr>
        <p:spPr bwMode="auto">
          <a:xfrm rot="-6521194">
            <a:off x="221457" y="4501356"/>
            <a:ext cx="1350962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FFCC00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89" name="Freeform 7">
            <a:extLst>
              <a:ext uri="{FF2B5EF4-FFF2-40B4-BE49-F238E27FC236}">
                <a16:creationId xmlns:a16="http://schemas.microsoft.com/office/drawing/2014/main" id="{FCAF258B-E430-473D-90C4-91EE9AB85E9B}"/>
              </a:ext>
            </a:extLst>
          </p:cNvPr>
          <p:cNvSpPr>
            <a:spLocks/>
          </p:cNvSpPr>
          <p:nvPr/>
        </p:nvSpPr>
        <p:spPr bwMode="auto">
          <a:xfrm rot="-10527107">
            <a:off x="1412875" y="5002213"/>
            <a:ext cx="1301750" cy="1801812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FFADD6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90" name="Freeform 8">
            <a:extLst>
              <a:ext uri="{FF2B5EF4-FFF2-40B4-BE49-F238E27FC236}">
                <a16:creationId xmlns:a16="http://schemas.microsoft.com/office/drawing/2014/main" id="{CA1D3018-B67D-4E27-A6EA-AEF973461246}"/>
              </a:ext>
            </a:extLst>
          </p:cNvPr>
          <p:cNvSpPr>
            <a:spLocks/>
          </p:cNvSpPr>
          <p:nvPr/>
        </p:nvSpPr>
        <p:spPr bwMode="auto">
          <a:xfrm rot="2706978">
            <a:off x="2497931" y="3191669"/>
            <a:ext cx="1350963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D8B1FF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91" name="Freeform 9">
            <a:extLst>
              <a:ext uri="{FF2B5EF4-FFF2-40B4-BE49-F238E27FC236}">
                <a16:creationId xmlns:a16="http://schemas.microsoft.com/office/drawing/2014/main" id="{A672174C-23FB-4AEE-8788-CC12385073B4}"/>
              </a:ext>
            </a:extLst>
          </p:cNvPr>
          <p:cNvSpPr>
            <a:spLocks/>
          </p:cNvSpPr>
          <p:nvPr/>
        </p:nvSpPr>
        <p:spPr bwMode="auto">
          <a:xfrm rot="7122271">
            <a:off x="2439195" y="4517231"/>
            <a:ext cx="1350962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BF092C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92" name="Oval 10">
            <a:extLst>
              <a:ext uri="{FF2B5EF4-FFF2-40B4-BE49-F238E27FC236}">
                <a16:creationId xmlns:a16="http://schemas.microsoft.com/office/drawing/2014/main" id="{87DFE132-B64D-4206-BF3E-EFB4983CEA8E}"/>
              </a:ext>
            </a:extLst>
          </p:cNvPr>
          <p:cNvSpPr>
            <a:spLocks noChangeArrowheads="1"/>
          </p:cNvSpPr>
          <p:nvPr/>
        </p:nvSpPr>
        <p:spPr bwMode="auto">
          <a:xfrm rot="-543739">
            <a:off x="1087438" y="3776663"/>
            <a:ext cx="1954212" cy="2025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0000"/>
              </a:solidFill>
            </a:endParaRPr>
          </a:p>
        </p:txBody>
      </p:sp>
      <p:grpSp>
        <p:nvGrpSpPr>
          <p:cNvPr id="118793" name="Group 11">
            <a:extLst>
              <a:ext uri="{FF2B5EF4-FFF2-40B4-BE49-F238E27FC236}">
                <a16:creationId xmlns:a16="http://schemas.microsoft.com/office/drawing/2014/main" id="{BF8A63D3-4249-4B39-A3DD-BD7467B8696A}"/>
              </a:ext>
            </a:extLst>
          </p:cNvPr>
          <p:cNvGrpSpPr>
            <a:grpSpLocks/>
          </p:cNvGrpSpPr>
          <p:nvPr/>
        </p:nvGrpSpPr>
        <p:grpSpPr bwMode="auto">
          <a:xfrm rot="-543739">
            <a:off x="1397000" y="4143375"/>
            <a:ext cx="1301750" cy="1403350"/>
            <a:chOff x="1776" y="1584"/>
            <a:chExt cx="1248" cy="1296"/>
          </a:xfrm>
        </p:grpSpPr>
        <p:sp>
          <p:nvSpPr>
            <p:cNvPr id="118821" name="Freeform 12">
              <a:extLst>
                <a:ext uri="{FF2B5EF4-FFF2-40B4-BE49-F238E27FC236}">
                  <a16:creationId xmlns:a16="http://schemas.microsoft.com/office/drawing/2014/main" id="{30F55D5B-B30A-42C8-9352-CDF857272C1A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3399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22" name="Freeform 13">
              <a:extLst>
                <a:ext uri="{FF2B5EF4-FFF2-40B4-BE49-F238E27FC236}">
                  <a16:creationId xmlns:a16="http://schemas.microsoft.com/office/drawing/2014/main" id="{34C59D66-138B-4E08-909D-699B903FD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4" name="Group 14">
            <a:extLst>
              <a:ext uri="{FF2B5EF4-FFF2-40B4-BE49-F238E27FC236}">
                <a16:creationId xmlns:a16="http://schemas.microsoft.com/office/drawing/2014/main" id="{ACADAA33-000C-4EC0-86C2-9A3C30E54929}"/>
              </a:ext>
            </a:extLst>
          </p:cNvPr>
          <p:cNvGrpSpPr>
            <a:grpSpLocks/>
          </p:cNvGrpSpPr>
          <p:nvPr/>
        </p:nvGrpSpPr>
        <p:grpSpPr bwMode="auto">
          <a:xfrm rot="-543739">
            <a:off x="1687513" y="2876550"/>
            <a:ext cx="700087" cy="623888"/>
            <a:chOff x="1776" y="1584"/>
            <a:chExt cx="1248" cy="1296"/>
          </a:xfrm>
        </p:grpSpPr>
        <p:sp>
          <p:nvSpPr>
            <p:cNvPr id="118819" name="Freeform 15">
              <a:extLst>
                <a:ext uri="{FF2B5EF4-FFF2-40B4-BE49-F238E27FC236}">
                  <a16:creationId xmlns:a16="http://schemas.microsoft.com/office/drawing/2014/main" id="{B9E3EA03-DC62-43CC-8B98-1BCB19602F83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20" name="Freeform 16">
              <a:extLst>
                <a:ext uri="{FF2B5EF4-FFF2-40B4-BE49-F238E27FC236}">
                  <a16:creationId xmlns:a16="http://schemas.microsoft.com/office/drawing/2014/main" id="{5F78297B-64C5-4C53-B558-157941A35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5" name="Group 17">
            <a:extLst>
              <a:ext uri="{FF2B5EF4-FFF2-40B4-BE49-F238E27FC236}">
                <a16:creationId xmlns:a16="http://schemas.microsoft.com/office/drawing/2014/main" id="{919C7050-C34E-457A-AFA7-7F6D1A3AEB08}"/>
              </a:ext>
            </a:extLst>
          </p:cNvPr>
          <p:cNvGrpSpPr>
            <a:grpSpLocks/>
          </p:cNvGrpSpPr>
          <p:nvPr/>
        </p:nvGrpSpPr>
        <p:grpSpPr bwMode="auto">
          <a:xfrm rot="-3477294">
            <a:off x="518319" y="3598069"/>
            <a:ext cx="727075" cy="601663"/>
            <a:chOff x="1776" y="1584"/>
            <a:chExt cx="1248" cy="1296"/>
          </a:xfrm>
        </p:grpSpPr>
        <p:sp>
          <p:nvSpPr>
            <p:cNvPr id="118817" name="Freeform 18">
              <a:extLst>
                <a:ext uri="{FF2B5EF4-FFF2-40B4-BE49-F238E27FC236}">
                  <a16:creationId xmlns:a16="http://schemas.microsoft.com/office/drawing/2014/main" id="{7D610E15-AF90-48D6-9C2D-E71E0197DE3D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8" name="Freeform 19">
              <a:extLst>
                <a:ext uri="{FF2B5EF4-FFF2-40B4-BE49-F238E27FC236}">
                  <a16:creationId xmlns:a16="http://schemas.microsoft.com/office/drawing/2014/main" id="{715C06A8-0A54-4C5C-A3B2-14F74017C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6" name="Group 20">
            <a:extLst>
              <a:ext uri="{FF2B5EF4-FFF2-40B4-BE49-F238E27FC236}">
                <a16:creationId xmlns:a16="http://schemas.microsoft.com/office/drawing/2014/main" id="{1E97B943-0334-4E2D-8D32-92BC5CB7A97F}"/>
              </a:ext>
            </a:extLst>
          </p:cNvPr>
          <p:cNvGrpSpPr>
            <a:grpSpLocks/>
          </p:cNvGrpSpPr>
          <p:nvPr/>
        </p:nvGrpSpPr>
        <p:grpSpPr bwMode="auto">
          <a:xfrm rot="-7068527">
            <a:off x="294481" y="5055395"/>
            <a:ext cx="727075" cy="601662"/>
            <a:chOff x="1776" y="1584"/>
            <a:chExt cx="1248" cy="1296"/>
          </a:xfrm>
        </p:grpSpPr>
        <p:sp>
          <p:nvSpPr>
            <p:cNvPr id="118815" name="Freeform 21">
              <a:extLst>
                <a:ext uri="{FF2B5EF4-FFF2-40B4-BE49-F238E27FC236}">
                  <a16:creationId xmlns:a16="http://schemas.microsoft.com/office/drawing/2014/main" id="{28FB2A09-7E2B-4A82-8F6E-1672E2BB6F2A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6" name="Freeform 22">
              <a:extLst>
                <a:ext uri="{FF2B5EF4-FFF2-40B4-BE49-F238E27FC236}">
                  <a16:creationId xmlns:a16="http://schemas.microsoft.com/office/drawing/2014/main" id="{C5D254B7-FF35-4B60-9099-C5CA52B37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7" name="Group 23">
            <a:extLst>
              <a:ext uri="{FF2B5EF4-FFF2-40B4-BE49-F238E27FC236}">
                <a16:creationId xmlns:a16="http://schemas.microsoft.com/office/drawing/2014/main" id="{8447662D-3D8E-4452-ACF6-8DBEF278194E}"/>
              </a:ext>
            </a:extLst>
          </p:cNvPr>
          <p:cNvGrpSpPr>
            <a:grpSpLocks/>
          </p:cNvGrpSpPr>
          <p:nvPr/>
        </p:nvGrpSpPr>
        <p:grpSpPr bwMode="auto">
          <a:xfrm rot="-10251555">
            <a:off x="1658938" y="5881688"/>
            <a:ext cx="701675" cy="623887"/>
            <a:chOff x="1776" y="1584"/>
            <a:chExt cx="1248" cy="1296"/>
          </a:xfrm>
        </p:grpSpPr>
        <p:sp>
          <p:nvSpPr>
            <p:cNvPr id="118813" name="Freeform 24">
              <a:extLst>
                <a:ext uri="{FF2B5EF4-FFF2-40B4-BE49-F238E27FC236}">
                  <a16:creationId xmlns:a16="http://schemas.microsoft.com/office/drawing/2014/main" id="{1745EBF5-6B3A-492B-9F9C-687467BB6061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4" name="Freeform 25">
              <a:extLst>
                <a:ext uri="{FF2B5EF4-FFF2-40B4-BE49-F238E27FC236}">
                  <a16:creationId xmlns:a16="http://schemas.microsoft.com/office/drawing/2014/main" id="{E035C6B7-C2CA-4BD7-BD9A-A11F20F92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8" name="Group 26">
            <a:extLst>
              <a:ext uri="{FF2B5EF4-FFF2-40B4-BE49-F238E27FC236}">
                <a16:creationId xmlns:a16="http://schemas.microsoft.com/office/drawing/2014/main" id="{F467B9CD-2651-4391-A5FB-ABE87D63EE77}"/>
              </a:ext>
            </a:extLst>
          </p:cNvPr>
          <p:cNvGrpSpPr>
            <a:grpSpLocks/>
          </p:cNvGrpSpPr>
          <p:nvPr/>
        </p:nvGrpSpPr>
        <p:grpSpPr bwMode="auto">
          <a:xfrm rot="7069687">
            <a:off x="2956719" y="5209381"/>
            <a:ext cx="727075" cy="601663"/>
            <a:chOff x="1776" y="1584"/>
            <a:chExt cx="1248" cy="1296"/>
          </a:xfrm>
        </p:grpSpPr>
        <p:sp>
          <p:nvSpPr>
            <p:cNvPr id="118811" name="Freeform 27">
              <a:extLst>
                <a:ext uri="{FF2B5EF4-FFF2-40B4-BE49-F238E27FC236}">
                  <a16:creationId xmlns:a16="http://schemas.microsoft.com/office/drawing/2014/main" id="{F94DF719-0572-48C3-ACA9-3CA7EB2B4F0B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2" name="Freeform 28">
              <a:extLst>
                <a:ext uri="{FF2B5EF4-FFF2-40B4-BE49-F238E27FC236}">
                  <a16:creationId xmlns:a16="http://schemas.microsoft.com/office/drawing/2014/main" id="{5AE284ED-9067-4AB1-84CE-E95124660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9" name="Group 29">
            <a:extLst>
              <a:ext uri="{FF2B5EF4-FFF2-40B4-BE49-F238E27FC236}">
                <a16:creationId xmlns:a16="http://schemas.microsoft.com/office/drawing/2014/main" id="{453F50D1-7A75-4AFA-957E-ABD81FBF3E55}"/>
              </a:ext>
            </a:extLst>
          </p:cNvPr>
          <p:cNvGrpSpPr>
            <a:grpSpLocks/>
          </p:cNvGrpSpPr>
          <p:nvPr/>
        </p:nvGrpSpPr>
        <p:grpSpPr bwMode="auto">
          <a:xfrm rot="2775784">
            <a:off x="2959894" y="3629819"/>
            <a:ext cx="727075" cy="601663"/>
            <a:chOff x="1776" y="1584"/>
            <a:chExt cx="1248" cy="1296"/>
          </a:xfrm>
        </p:grpSpPr>
        <p:sp>
          <p:nvSpPr>
            <p:cNvPr id="118809" name="Freeform 30">
              <a:extLst>
                <a:ext uri="{FF2B5EF4-FFF2-40B4-BE49-F238E27FC236}">
                  <a16:creationId xmlns:a16="http://schemas.microsoft.com/office/drawing/2014/main" id="{710D8BDE-B037-4368-9310-D82930BA0FDE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0" name="Freeform 31">
              <a:extLst>
                <a:ext uri="{FF2B5EF4-FFF2-40B4-BE49-F238E27FC236}">
                  <a16:creationId xmlns:a16="http://schemas.microsoft.com/office/drawing/2014/main" id="{FA8B92A9-377B-4DFB-9E69-CA0FBB66F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9" name="Group 32">
            <a:extLst>
              <a:ext uri="{FF2B5EF4-FFF2-40B4-BE49-F238E27FC236}">
                <a16:creationId xmlns:a16="http://schemas.microsoft.com/office/drawing/2014/main" id="{2CCC8BD8-FCC9-4977-B907-84FFD90E2532}"/>
              </a:ext>
            </a:extLst>
          </p:cNvPr>
          <p:cNvGrpSpPr>
            <a:grpSpLocks/>
          </p:cNvGrpSpPr>
          <p:nvPr/>
        </p:nvGrpSpPr>
        <p:grpSpPr bwMode="auto">
          <a:xfrm rot="-543739">
            <a:off x="7856538" y="387350"/>
            <a:ext cx="700087" cy="623888"/>
            <a:chOff x="1776" y="1584"/>
            <a:chExt cx="1248" cy="1296"/>
          </a:xfrm>
        </p:grpSpPr>
        <p:sp>
          <p:nvSpPr>
            <p:cNvPr id="118807" name="Freeform 33">
              <a:extLst>
                <a:ext uri="{FF2B5EF4-FFF2-40B4-BE49-F238E27FC236}">
                  <a16:creationId xmlns:a16="http://schemas.microsoft.com/office/drawing/2014/main" id="{EEB86765-0704-4BE1-B98E-6326A635F7EE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>
                <a:alpha val="54117"/>
              </a:srgbClr>
            </a:solidFill>
            <a:ln w="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08" name="Freeform 34">
              <a:extLst>
                <a:ext uri="{FF2B5EF4-FFF2-40B4-BE49-F238E27FC236}">
                  <a16:creationId xmlns:a16="http://schemas.microsoft.com/office/drawing/2014/main" id="{0624FEB4-9786-459D-87CF-1AFA76896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>
                <a:alpha val="54117"/>
              </a:schemeClr>
            </a:solidFill>
            <a:ln w="127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18801" name="Freeform 35">
            <a:extLst>
              <a:ext uri="{FF2B5EF4-FFF2-40B4-BE49-F238E27FC236}">
                <a16:creationId xmlns:a16="http://schemas.microsoft.com/office/drawing/2014/main" id="{4BAF6C80-32FC-4730-987F-283632CE07EA}"/>
              </a:ext>
            </a:extLst>
          </p:cNvPr>
          <p:cNvSpPr>
            <a:spLocks/>
          </p:cNvSpPr>
          <p:nvPr/>
        </p:nvSpPr>
        <p:spPr bwMode="auto">
          <a:xfrm rot="2270746">
            <a:off x="6804025" y="906463"/>
            <a:ext cx="727075" cy="601662"/>
          </a:xfrm>
          <a:custGeom>
            <a:avLst/>
            <a:gdLst>
              <a:gd name="T0" fmla="*/ 2147483646 w 1896"/>
              <a:gd name="T1" fmla="*/ 2147483646 h 1776"/>
              <a:gd name="T2" fmla="*/ 2147483646 w 1896"/>
              <a:gd name="T3" fmla="*/ 2147483646 h 1776"/>
              <a:gd name="T4" fmla="*/ 2147483646 w 1896"/>
              <a:gd name="T5" fmla="*/ 2147483646 h 1776"/>
              <a:gd name="T6" fmla="*/ 2147483646 w 1896"/>
              <a:gd name="T7" fmla="*/ 2147483646 h 1776"/>
              <a:gd name="T8" fmla="*/ 2147483646 w 1896"/>
              <a:gd name="T9" fmla="*/ 2147483646 h 1776"/>
              <a:gd name="T10" fmla="*/ 2147483646 w 1896"/>
              <a:gd name="T11" fmla="*/ 2147483646 h 1776"/>
              <a:gd name="T12" fmla="*/ 2147483646 w 1896"/>
              <a:gd name="T13" fmla="*/ 2147483646 h 1776"/>
              <a:gd name="T14" fmla="*/ 2147483646 w 1896"/>
              <a:gd name="T15" fmla="*/ 2147483646 h 1776"/>
              <a:gd name="T16" fmla="*/ 2147483646 w 1896"/>
              <a:gd name="T17" fmla="*/ 2147483646 h 1776"/>
              <a:gd name="T18" fmla="*/ 2147483646 w 1896"/>
              <a:gd name="T19" fmla="*/ 2147483646 h 1776"/>
              <a:gd name="T20" fmla="*/ 2147483646 w 1896"/>
              <a:gd name="T21" fmla="*/ 2147483646 h 1776"/>
              <a:gd name="T22" fmla="*/ 2147483646 w 1896"/>
              <a:gd name="T23" fmla="*/ 2147483646 h 1776"/>
              <a:gd name="T24" fmla="*/ 2147483646 w 1896"/>
              <a:gd name="T25" fmla="*/ 2147483646 h 17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96" h="1776">
                <a:moveTo>
                  <a:pt x="1032" y="760"/>
                </a:moveTo>
                <a:cubicBezTo>
                  <a:pt x="1120" y="816"/>
                  <a:pt x="1112" y="504"/>
                  <a:pt x="1176" y="424"/>
                </a:cubicBezTo>
                <a:cubicBezTo>
                  <a:pt x="1240" y="344"/>
                  <a:pt x="1328" y="296"/>
                  <a:pt x="1416" y="280"/>
                </a:cubicBezTo>
                <a:cubicBezTo>
                  <a:pt x="1504" y="264"/>
                  <a:pt x="1624" y="256"/>
                  <a:pt x="1704" y="328"/>
                </a:cubicBezTo>
                <a:cubicBezTo>
                  <a:pt x="1784" y="400"/>
                  <a:pt x="1896" y="576"/>
                  <a:pt x="1896" y="712"/>
                </a:cubicBezTo>
                <a:cubicBezTo>
                  <a:pt x="1896" y="848"/>
                  <a:pt x="1824" y="1000"/>
                  <a:pt x="1704" y="1144"/>
                </a:cubicBezTo>
                <a:cubicBezTo>
                  <a:pt x="1584" y="1288"/>
                  <a:pt x="1312" y="1472"/>
                  <a:pt x="1176" y="1576"/>
                </a:cubicBezTo>
                <a:cubicBezTo>
                  <a:pt x="1040" y="1680"/>
                  <a:pt x="984" y="1776"/>
                  <a:pt x="888" y="1768"/>
                </a:cubicBezTo>
                <a:cubicBezTo>
                  <a:pt x="792" y="1760"/>
                  <a:pt x="736" y="1712"/>
                  <a:pt x="600" y="1528"/>
                </a:cubicBezTo>
                <a:cubicBezTo>
                  <a:pt x="464" y="1344"/>
                  <a:pt x="144" y="880"/>
                  <a:pt x="72" y="664"/>
                </a:cubicBezTo>
                <a:cubicBezTo>
                  <a:pt x="0" y="448"/>
                  <a:pt x="72" y="328"/>
                  <a:pt x="168" y="232"/>
                </a:cubicBezTo>
                <a:cubicBezTo>
                  <a:pt x="264" y="136"/>
                  <a:pt x="504" y="0"/>
                  <a:pt x="648" y="88"/>
                </a:cubicBezTo>
                <a:cubicBezTo>
                  <a:pt x="792" y="176"/>
                  <a:pt x="944" y="704"/>
                  <a:pt x="1032" y="760"/>
                </a:cubicBezTo>
                <a:close/>
              </a:path>
            </a:pathLst>
          </a:custGeom>
          <a:solidFill>
            <a:srgbClr val="BAE975"/>
          </a:solidFill>
          <a:ln w="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802" name="Freeform 36">
            <a:extLst>
              <a:ext uri="{FF2B5EF4-FFF2-40B4-BE49-F238E27FC236}">
                <a16:creationId xmlns:a16="http://schemas.microsoft.com/office/drawing/2014/main" id="{82024BE6-0DCC-4A8B-8654-91378EA38715}"/>
              </a:ext>
            </a:extLst>
          </p:cNvPr>
          <p:cNvSpPr>
            <a:spLocks/>
          </p:cNvSpPr>
          <p:nvPr/>
        </p:nvSpPr>
        <p:spPr bwMode="auto">
          <a:xfrm rot="2775784">
            <a:off x="7347744" y="1235869"/>
            <a:ext cx="119063" cy="168275"/>
          </a:xfrm>
          <a:custGeom>
            <a:avLst/>
            <a:gdLst>
              <a:gd name="T0" fmla="*/ 2147483646 w 203"/>
              <a:gd name="T1" fmla="*/ 2147483646 h 363"/>
              <a:gd name="T2" fmla="*/ 2147483646 w 203"/>
              <a:gd name="T3" fmla="*/ 2147483646 h 363"/>
              <a:gd name="T4" fmla="*/ 2147483646 w 203"/>
              <a:gd name="T5" fmla="*/ 2147483646 h 363"/>
              <a:gd name="T6" fmla="*/ 2147483646 w 203"/>
              <a:gd name="T7" fmla="*/ 2147483646 h 363"/>
              <a:gd name="T8" fmla="*/ 2147483646 w 203"/>
              <a:gd name="T9" fmla="*/ 2147483646 h 363"/>
              <a:gd name="T10" fmla="*/ 2147483646 w 203"/>
              <a:gd name="T11" fmla="*/ 2147483646 h 363"/>
              <a:gd name="T12" fmla="*/ 2147483646 w 203"/>
              <a:gd name="T13" fmla="*/ 2147483646 h 363"/>
              <a:gd name="T14" fmla="*/ 2147483646 w 203"/>
              <a:gd name="T15" fmla="*/ 2147483646 h 363"/>
              <a:gd name="T16" fmla="*/ 2147483646 w 203"/>
              <a:gd name="T17" fmla="*/ 2147483646 h 3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3" h="363">
                <a:moveTo>
                  <a:pt x="88" y="28"/>
                </a:moveTo>
                <a:cubicBezTo>
                  <a:pt x="203" y="65"/>
                  <a:pt x="187" y="97"/>
                  <a:pt x="150" y="261"/>
                </a:cubicBezTo>
                <a:cubicBezTo>
                  <a:pt x="132" y="341"/>
                  <a:pt x="89" y="337"/>
                  <a:pt x="27" y="359"/>
                </a:cubicBezTo>
                <a:cubicBezTo>
                  <a:pt x="15" y="363"/>
                  <a:pt x="64" y="347"/>
                  <a:pt x="64" y="347"/>
                </a:cubicBezTo>
                <a:cubicBezTo>
                  <a:pt x="72" y="335"/>
                  <a:pt x="82" y="323"/>
                  <a:pt x="88" y="310"/>
                </a:cubicBezTo>
                <a:cubicBezTo>
                  <a:pt x="99" y="286"/>
                  <a:pt x="113" y="236"/>
                  <a:pt x="113" y="236"/>
                </a:cubicBezTo>
                <a:cubicBezTo>
                  <a:pt x="102" y="160"/>
                  <a:pt x="108" y="91"/>
                  <a:pt x="27" y="65"/>
                </a:cubicBezTo>
                <a:cubicBezTo>
                  <a:pt x="19" y="53"/>
                  <a:pt x="0" y="42"/>
                  <a:pt x="3" y="28"/>
                </a:cubicBezTo>
                <a:cubicBezTo>
                  <a:pt x="10" y="0"/>
                  <a:pt x="87" y="28"/>
                  <a:pt x="88" y="28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803" name="Freeform 37">
            <a:extLst>
              <a:ext uri="{FF2B5EF4-FFF2-40B4-BE49-F238E27FC236}">
                <a16:creationId xmlns:a16="http://schemas.microsoft.com/office/drawing/2014/main" id="{D9ADEFBD-86D1-48C5-A062-056F63135C01}"/>
              </a:ext>
            </a:extLst>
          </p:cNvPr>
          <p:cNvSpPr>
            <a:spLocks/>
          </p:cNvSpPr>
          <p:nvPr/>
        </p:nvSpPr>
        <p:spPr bwMode="auto">
          <a:xfrm rot="-2436453">
            <a:off x="7704138" y="1301750"/>
            <a:ext cx="519112" cy="434975"/>
          </a:xfrm>
          <a:custGeom>
            <a:avLst/>
            <a:gdLst>
              <a:gd name="T0" fmla="*/ 2147483646 w 1896"/>
              <a:gd name="T1" fmla="*/ 2147483646 h 1776"/>
              <a:gd name="T2" fmla="*/ 2147483646 w 1896"/>
              <a:gd name="T3" fmla="*/ 2147483646 h 1776"/>
              <a:gd name="T4" fmla="*/ 2147483646 w 1896"/>
              <a:gd name="T5" fmla="*/ 2147483646 h 1776"/>
              <a:gd name="T6" fmla="*/ 2147483646 w 1896"/>
              <a:gd name="T7" fmla="*/ 2147483646 h 1776"/>
              <a:gd name="T8" fmla="*/ 2147483646 w 1896"/>
              <a:gd name="T9" fmla="*/ 2147483646 h 1776"/>
              <a:gd name="T10" fmla="*/ 2147483646 w 1896"/>
              <a:gd name="T11" fmla="*/ 2147483646 h 1776"/>
              <a:gd name="T12" fmla="*/ 2147483646 w 1896"/>
              <a:gd name="T13" fmla="*/ 2147483646 h 1776"/>
              <a:gd name="T14" fmla="*/ 2147483646 w 1896"/>
              <a:gd name="T15" fmla="*/ 2147483646 h 1776"/>
              <a:gd name="T16" fmla="*/ 2147483646 w 1896"/>
              <a:gd name="T17" fmla="*/ 2147483646 h 1776"/>
              <a:gd name="T18" fmla="*/ 2147483646 w 1896"/>
              <a:gd name="T19" fmla="*/ 2147483646 h 1776"/>
              <a:gd name="T20" fmla="*/ 2147483646 w 1896"/>
              <a:gd name="T21" fmla="*/ 2147483646 h 1776"/>
              <a:gd name="T22" fmla="*/ 2147483646 w 1896"/>
              <a:gd name="T23" fmla="*/ 2147483646 h 1776"/>
              <a:gd name="T24" fmla="*/ 2147483646 w 1896"/>
              <a:gd name="T25" fmla="*/ 2147483646 h 17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96" h="1776">
                <a:moveTo>
                  <a:pt x="1032" y="760"/>
                </a:moveTo>
                <a:cubicBezTo>
                  <a:pt x="1120" y="816"/>
                  <a:pt x="1112" y="504"/>
                  <a:pt x="1176" y="424"/>
                </a:cubicBezTo>
                <a:cubicBezTo>
                  <a:pt x="1240" y="344"/>
                  <a:pt x="1328" y="296"/>
                  <a:pt x="1416" y="280"/>
                </a:cubicBezTo>
                <a:cubicBezTo>
                  <a:pt x="1504" y="264"/>
                  <a:pt x="1624" y="256"/>
                  <a:pt x="1704" y="328"/>
                </a:cubicBezTo>
                <a:cubicBezTo>
                  <a:pt x="1784" y="400"/>
                  <a:pt x="1896" y="576"/>
                  <a:pt x="1896" y="712"/>
                </a:cubicBezTo>
                <a:cubicBezTo>
                  <a:pt x="1896" y="848"/>
                  <a:pt x="1824" y="1000"/>
                  <a:pt x="1704" y="1144"/>
                </a:cubicBezTo>
                <a:cubicBezTo>
                  <a:pt x="1584" y="1288"/>
                  <a:pt x="1312" y="1472"/>
                  <a:pt x="1176" y="1576"/>
                </a:cubicBezTo>
                <a:cubicBezTo>
                  <a:pt x="1040" y="1680"/>
                  <a:pt x="984" y="1776"/>
                  <a:pt x="888" y="1768"/>
                </a:cubicBezTo>
                <a:cubicBezTo>
                  <a:pt x="792" y="1760"/>
                  <a:pt x="736" y="1712"/>
                  <a:pt x="600" y="1528"/>
                </a:cubicBezTo>
                <a:cubicBezTo>
                  <a:pt x="464" y="1344"/>
                  <a:pt x="144" y="880"/>
                  <a:pt x="72" y="664"/>
                </a:cubicBezTo>
                <a:cubicBezTo>
                  <a:pt x="0" y="448"/>
                  <a:pt x="72" y="328"/>
                  <a:pt x="168" y="232"/>
                </a:cubicBezTo>
                <a:cubicBezTo>
                  <a:pt x="264" y="136"/>
                  <a:pt x="504" y="0"/>
                  <a:pt x="648" y="88"/>
                </a:cubicBezTo>
                <a:cubicBezTo>
                  <a:pt x="792" y="176"/>
                  <a:pt x="944" y="704"/>
                  <a:pt x="1032" y="760"/>
                </a:cubicBezTo>
                <a:close/>
              </a:path>
            </a:pathLst>
          </a:custGeom>
          <a:solidFill>
            <a:srgbClr val="CC99FF"/>
          </a:solidFill>
          <a:ln w="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804" name="Freeform 38">
            <a:extLst>
              <a:ext uri="{FF2B5EF4-FFF2-40B4-BE49-F238E27FC236}">
                <a16:creationId xmlns:a16="http://schemas.microsoft.com/office/drawing/2014/main" id="{20C701A2-A74E-42B3-95AE-FF775268102D}"/>
              </a:ext>
            </a:extLst>
          </p:cNvPr>
          <p:cNvSpPr>
            <a:spLocks/>
          </p:cNvSpPr>
          <p:nvPr/>
        </p:nvSpPr>
        <p:spPr bwMode="auto">
          <a:xfrm rot="-1931415">
            <a:off x="8034338" y="1304925"/>
            <a:ext cx="84137" cy="120650"/>
          </a:xfrm>
          <a:custGeom>
            <a:avLst/>
            <a:gdLst>
              <a:gd name="T0" fmla="*/ 2147483646 w 203"/>
              <a:gd name="T1" fmla="*/ 2147483646 h 363"/>
              <a:gd name="T2" fmla="*/ 2147483646 w 203"/>
              <a:gd name="T3" fmla="*/ 2147483646 h 363"/>
              <a:gd name="T4" fmla="*/ 2147483646 w 203"/>
              <a:gd name="T5" fmla="*/ 2147483646 h 363"/>
              <a:gd name="T6" fmla="*/ 2147483646 w 203"/>
              <a:gd name="T7" fmla="*/ 2147483646 h 363"/>
              <a:gd name="T8" fmla="*/ 2147483646 w 203"/>
              <a:gd name="T9" fmla="*/ 2147483646 h 363"/>
              <a:gd name="T10" fmla="*/ 2147483646 w 203"/>
              <a:gd name="T11" fmla="*/ 2147483646 h 363"/>
              <a:gd name="T12" fmla="*/ 2147483646 w 203"/>
              <a:gd name="T13" fmla="*/ 2147483646 h 363"/>
              <a:gd name="T14" fmla="*/ 2147483646 w 203"/>
              <a:gd name="T15" fmla="*/ 2147483646 h 363"/>
              <a:gd name="T16" fmla="*/ 2147483646 w 203"/>
              <a:gd name="T17" fmla="*/ 2147483646 h 3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3" h="363">
                <a:moveTo>
                  <a:pt x="88" y="28"/>
                </a:moveTo>
                <a:cubicBezTo>
                  <a:pt x="203" y="65"/>
                  <a:pt x="187" y="97"/>
                  <a:pt x="150" y="261"/>
                </a:cubicBezTo>
                <a:cubicBezTo>
                  <a:pt x="132" y="341"/>
                  <a:pt x="89" y="337"/>
                  <a:pt x="27" y="359"/>
                </a:cubicBezTo>
                <a:cubicBezTo>
                  <a:pt x="15" y="363"/>
                  <a:pt x="64" y="347"/>
                  <a:pt x="64" y="347"/>
                </a:cubicBezTo>
                <a:cubicBezTo>
                  <a:pt x="72" y="335"/>
                  <a:pt x="82" y="323"/>
                  <a:pt x="88" y="310"/>
                </a:cubicBezTo>
                <a:cubicBezTo>
                  <a:pt x="99" y="286"/>
                  <a:pt x="113" y="236"/>
                  <a:pt x="113" y="236"/>
                </a:cubicBezTo>
                <a:cubicBezTo>
                  <a:pt x="102" y="160"/>
                  <a:pt x="108" y="91"/>
                  <a:pt x="27" y="65"/>
                </a:cubicBezTo>
                <a:cubicBezTo>
                  <a:pt x="19" y="53"/>
                  <a:pt x="0" y="42"/>
                  <a:pt x="3" y="28"/>
                </a:cubicBezTo>
                <a:cubicBezTo>
                  <a:pt x="10" y="0"/>
                  <a:pt x="87" y="28"/>
                  <a:pt x="88" y="28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43047" name="Text Box 39">
            <a:extLst>
              <a:ext uri="{FF2B5EF4-FFF2-40B4-BE49-F238E27FC236}">
                <a16:creationId xmlns:a16="http://schemas.microsoft.com/office/drawing/2014/main" id="{C7684D31-F4AD-4012-9D4A-6B3ABF930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36" y="1212424"/>
            <a:ext cx="6069092" cy="769441"/>
          </a:xfrm>
          <a:prstGeom prst="rect">
            <a:avLst/>
          </a:prstGeom>
          <a:solidFill>
            <a:srgbClr val="FFFFD5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libri"/>
                <a:cs typeface="Simplified Arabic" pitchFamily="2" charset="-78"/>
              </a:rPr>
              <a:t>ماذا تعلمنا في درسنا هذا اليوم ؟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libri"/>
              <a:cs typeface="+mn-cs"/>
            </a:endParaRPr>
          </a:p>
        </p:txBody>
      </p:sp>
      <p:pic>
        <p:nvPicPr>
          <p:cNvPr id="38" name="صورة 37" descr="ماذا تعلمت بدون عنوان.png">
            <a:extLst>
              <a:ext uri="{FF2B5EF4-FFF2-40B4-BE49-F238E27FC236}">
                <a16:creationId xmlns:a16="http://schemas.microsoft.com/office/drawing/2014/main" id="{BAFB75E2-92CF-42FC-A7C7-DFEB01882F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2417" y="2273254"/>
            <a:ext cx="2536119" cy="43104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عنوان 1">
            <a:extLst>
              <a:ext uri="{FF2B5EF4-FFF2-40B4-BE49-F238E27FC236}">
                <a16:creationId xmlns:a16="http://schemas.microsoft.com/office/drawing/2014/main" id="{1E730DA9-0A13-4BCE-A659-3BAA12A2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ar-SA"/>
          </a:p>
        </p:txBody>
      </p:sp>
      <p:sp>
        <p:nvSpPr>
          <p:cNvPr id="119811" name="عنصر نائب للمحتوى 2">
            <a:extLst>
              <a:ext uri="{FF2B5EF4-FFF2-40B4-BE49-F238E27FC236}">
                <a16:creationId xmlns:a16="http://schemas.microsoft.com/office/drawing/2014/main" id="{21E676B4-764F-4FE6-9694-C945D7AF6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altLang="ar-SA"/>
          </a:p>
        </p:txBody>
      </p:sp>
      <p:pic>
        <p:nvPicPr>
          <p:cNvPr id="119812" name="Picture 2" descr="نتيجة بحث الصور عن ‪tress‬‏">
            <a:extLst>
              <a:ext uri="{FF2B5EF4-FFF2-40B4-BE49-F238E27FC236}">
                <a16:creationId xmlns:a16="http://schemas.microsoft.com/office/drawing/2014/main" id="{DD15C354-4AC2-4F44-8458-6EA7C280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A2FED4B-1620-4DFF-9143-A5030F8143A8}"/>
              </a:ext>
            </a:extLst>
          </p:cNvPr>
          <p:cNvSpPr/>
          <p:nvPr/>
        </p:nvSpPr>
        <p:spPr>
          <a:xfrm>
            <a:off x="401638" y="3157538"/>
            <a:ext cx="8280400" cy="2220912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اللهم لك الحمد  كما ينبغي لجلال وجهك وعظيم سلطانك ،،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AutoShape 2" descr="http://2.bp.blogspot.com/--4HtM8q1_Jk/TewaU4HC4II/AAAAAAAABAA/2bswSclerQ8/s1600/app_full_proxy.php3.png">
            <a:extLst>
              <a:ext uri="{FF2B5EF4-FFF2-40B4-BE49-F238E27FC236}">
                <a16:creationId xmlns:a16="http://schemas.microsoft.com/office/drawing/2014/main" id="{D8A65C0F-1FA6-4C1A-9348-72A207CAAC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34" name="Picture 10" descr="صورة ذات صلة">
            <a:extLst>
              <a:ext uri="{FF2B5EF4-FFF2-40B4-BE49-F238E27FC236}">
                <a16:creationId xmlns:a16="http://schemas.microsoft.com/office/drawing/2014/main" id="{01EFBF6A-A692-4270-A1BE-10E7A9678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t="4470" r="4854" b="7316"/>
          <a:stretch/>
        </p:blipFill>
        <p:spPr bwMode="auto">
          <a:xfrm>
            <a:off x="647564" y="374086"/>
            <a:ext cx="7848872" cy="5805028"/>
          </a:xfrm>
          <a:prstGeom prst="rect">
            <a:avLst/>
          </a:prstGeom>
          <a:noFill/>
          <a:ln w="76200">
            <a:solidFill>
              <a:srgbClr val="CC00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ذو زاويتين مستديرتين في نفس الجانب 6">
            <a:extLst>
              <a:ext uri="{FF2B5EF4-FFF2-40B4-BE49-F238E27FC236}">
                <a16:creationId xmlns:a16="http://schemas.microsoft.com/office/drawing/2014/main" id="{48E4416B-742E-49A5-82B0-78F167A801A3}"/>
              </a:ext>
            </a:extLst>
          </p:cNvPr>
          <p:cNvSpPr/>
          <p:nvPr/>
        </p:nvSpPr>
        <p:spPr>
          <a:xfrm>
            <a:off x="1957518" y="3260576"/>
            <a:ext cx="5228964" cy="2151856"/>
          </a:xfrm>
          <a:prstGeom prst="round2SameRect">
            <a:avLst>
              <a:gd name="adj1" fmla="val 0"/>
              <a:gd name="adj2" fmla="val 0"/>
            </a:avLst>
          </a:prstGeom>
          <a:ln w="762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W1 SHUROOQ 12 007" pitchFamily="2" charset="-78"/>
              </a:rPr>
              <a:t>اجمعي صورا جميلة لكلمات بها </a:t>
            </a:r>
          </a:p>
          <a:p>
            <a:pPr algn="ctr" rtl="1" eaLnBrk="1" hangingPunct="1">
              <a:defRPr/>
            </a:pPr>
            <a:r>
              <a:rPr lang="ar-SA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W1 SHUROOQ 12 007" pitchFamily="2" charset="-78"/>
              </a:rPr>
              <a:t>حرف  </a:t>
            </a:r>
            <a:r>
              <a:rPr lang="ar-S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W1 SHUROOQ 12 007" pitchFamily="2" charset="-78"/>
              </a:rPr>
              <a:t>أ</a:t>
            </a:r>
            <a:r>
              <a:rPr lang="ar-SA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W1 SHUROOQ 12 007" pitchFamily="2" charset="-78"/>
              </a:rPr>
              <a:t>   وألصقيها في كراستك.</a:t>
            </a:r>
          </a:p>
          <a:p>
            <a:pPr algn="ctr" rtl="1" eaLnBrk="1" hangingPunct="1">
              <a:defRPr/>
            </a:pPr>
            <a:r>
              <a:rPr lang="ar-SA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W1 SHUROOQ 12 007" pitchFamily="2" charset="-78"/>
              </a:rPr>
              <a:t>- قراءة الكلمات والجمل قراءة صحيحة .</a:t>
            </a:r>
          </a:p>
          <a:p>
            <a:pPr algn="ctr" rtl="1" eaLnBrk="1" hangingPunct="1">
              <a:defRPr/>
            </a:pPr>
            <a:endParaRPr lang="ar-SA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W1 SHUROOQ 12 007" pitchFamily="2" charset="-78"/>
            </a:endParaRP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E672404D-A883-4A24-BF26-C7191782C407}"/>
              </a:ext>
            </a:extLst>
          </p:cNvPr>
          <p:cNvSpPr txBox="1">
            <a:spLocks/>
          </p:cNvSpPr>
          <p:nvPr/>
        </p:nvSpPr>
        <p:spPr>
          <a:xfrm>
            <a:off x="3201988" y="1196975"/>
            <a:ext cx="2740025" cy="442913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ar-SA" sz="7200" dirty="0">
                <a:ln w="0"/>
                <a:solidFill>
                  <a:schemeClr val="tx1"/>
                </a:solidFill>
                <a:cs typeface="W1 SHUROOQ 16 011" pitchFamily="2" charset="-78"/>
              </a:rPr>
              <a:t>الواجب : </a:t>
            </a:r>
            <a:br>
              <a:rPr lang="ar-SA" sz="7200" dirty="0">
                <a:ln w="0"/>
                <a:solidFill>
                  <a:schemeClr val="tx1"/>
                </a:solidFill>
                <a:cs typeface="W1 SHUROOQ 16 011" pitchFamily="2" charset="-78"/>
              </a:rPr>
            </a:br>
            <a:r>
              <a:rPr lang="ar-SA" sz="7200" dirty="0">
                <a:ln w="0"/>
                <a:solidFill>
                  <a:schemeClr val="tx1"/>
                </a:solidFill>
                <a:cs typeface="W1 SHUROOQ 16 011" pitchFamily="2" charset="-7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58E5F08-06C7-47CE-935C-72A7161DA563}"/>
              </a:ext>
            </a:extLst>
          </p:cNvPr>
          <p:cNvSpPr/>
          <p:nvPr/>
        </p:nvSpPr>
        <p:spPr>
          <a:xfrm>
            <a:off x="1115616" y="1628800"/>
            <a:ext cx="6912768" cy="38011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2800" dirty="0">
                <a:solidFill>
                  <a:srgbClr val="0000FF"/>
                </a:solidFill>
              </a:rPr>
              <a:t>         إعداد المعلمتين :  منى القحطاني - حصة القرني </a:t>
            </a:r>
            <a:endParaRPr lang="en-US" sz="2800" dirty="0">
              <a:solidFill>
                <a:srgbClr val="0000FF"/>
              </a:solidFill>
            </a:endParaRPr>
          </a:p>
          <a:p>
            <a:pPr algn="r">
              <a:defRPr/>
            </a:pP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ar-SA" sz="2800" dirty="0">
                <a:solidFill>
                  <a:srgbClr val="0000FF"/>
                </a:solidFill>
              </a:rPr>
              <a:t>                              </a:t>
            </a:r>
          </a:p>
          <a:p>
            <a:pPr algn="ctr">
              <a:defRPr/>
            </a:pPr>
            <a:r>
              <a:rPr lang="ar-SA" sz="2800" dirty="0">
                <a:solidFill>
                  <a:srgbClr val="0000FF"/>
                </a:solidFill>
              </a:rPr>
              <a:t> </a:t>
            </a:r>
          </a:p>
          <a:p>
            <a:pPr algn="ctr">
              <a:defRPr/>
            </a:pPr>
            <a:r>
              <a:rPr lang="ar-SA" sz="2800" dirty="0">
                <a:solidFill>
                  <a:srgbClr val="00B050"/>
                </a:solidFill>
              </a:rPr>
              <a:t>أسأل الله التوفيق والسداد لنا ولكم </a:t>
            </a:r>
          </a:p>
          <a:p>
            <a:pPr algn="ctr">
              <a:defRPr/>
            </a:pPr>
            <a:endParaRPr lang="ar-SA" sz="2800" dirty="0">
              <a:solidFill>
                <a:srgbClr val="00B050"/>
              </a:solidFill>
            </a:endParaRPr>
          </a:p>
          <a:p>
            <a:pPr algn="ctr">
              <a:defRPr/>
            </a:pPr>
            <a:r>
              <a:rPr lang="ar-SA" sz="2800" dirty="0">
                <a:solidFill>
                  <a:srgbClr val="FF0000"/>
                </a:solidFill>
              </a:rPr>
              <a:t>ملاحظة : أوراق العمل تطبع من نفس عرض البور بوينت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9FCD9EA-1C35-4B97-9EC8-AEA8265BD438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7446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084168" y="1685525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6" name="صورة 2">
            <a:extLst>
              <a:ext uri="{FF2B5EF4-FFF2-40B4-BE49-F238E27FC236}">
                <a16:creationId xmlns:a16="http://schemas.microsoft.com/office/drawing/2014/main" id="{131DE4BD-444C-4715-8187-CDD730131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13582" r="23225" b="72411"/>
          <a:stretch>
            <a:fillRect/>
          </a:stretch>
        </p:blipFill>
        <p:spPr bwMode="auto">
          <a:xfrm>
            <a:off x="4139952" y="665875"/>
            <a:ext cx="4613365" cy="99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نتيجة بحث الصور عن قراءة صورة كرتون">
            <a:extLst>
              <a:ext uri="{FF2B5EF4-FFF2-40B4-BE49-F238E27FC236}">
                <a16:creationId xmlns:a16="http://schemas.microsoft.com/office/drawing/2014/main" id="{755125E6-924E-4C33-A9E9-3D0DBE893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43" y="544707"/>
            <a:ext cx="190500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91913F0-C437-4D1C-B990-4A91609E4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9" y="259774"/>
            <a:ext cx="7983358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06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B9ED691-C657-4651-918B-FAE6AF534919}"/>
              </a:ext>
            </a:extLst>
          </p:cNvPr>
          <p:cNvSpPr txBox="1"/>
          <p:nvPr/>
        </p:nvSpPr>
        <p:spPr>
          <a:xfrm>
            <a:off x="1341165" y="3063246"/>
            <a:ext cx="6217834" cy="10304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 eaLnBrk="1" hangingPunct="1">
              <a:defRPr/>
            </a:pPr>
            <a:r>
              <a:rPr lang="ar-SA" sz="6096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 هي قوانين </a:t>
            </a:r>
            <a:r>
              <a:rPr lang="ar-SA" sz="6096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التحدث؟</a:t>
            </a:r>
            <a:endParaRPr lang="ar-SA" sz="6096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435" name="صورة 1" descr="G:\1\2SCH124.WMF">
            <a:extLst>
              <a:ext uri="{FF2B5EF4-FFF2-40B4-BE49-F238E27FC236}">
                <a16:creationId xmlns:a16="http://schemas.microsoft.com/office/drawing/2014/main" id="{CB2B1280-0D43-425E-A942-86ADC4D63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08038"/>
            <a:ext cx="243363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صورة 4" descr="imagesP2NKXQJA.jpg">
            <a:extLst>
              <a:ext uri="{FF2B5EF4-FFF2-40B4-BE49-F238E27FC236}">
                <a16:creationId xmlns:a16="http://schemas.microsoft.com/office/drawing/2014/main" id="{C9276F66-3228-44CF-8F73-44BADAF69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4160838"/>
            <a:ext cx="1290637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صورة 5" descr="imagesR3R6ULWP.jpg">
            <a:extLst>
              <a:ext uri="{FF2B5EF4-FFF2-40B4-BE49-F238E27FC236}">
                <a16:creationId xmlns:a16="http://schemas.microsoft.com/office/drawing/2014/main" id="{C602C16B-4F20-4833-B05B-1A8954E68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4465638"/>
            <a:ext cx="9683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صورة 6" descr="imagesYIS48T99.jpg">
            <a:extLst>
              <a:ext uri="{FF2B5EF4-FFF2-40B4-BE49-F238E27FC236}">
                <a16:creationId xmlns:a16="http://schemas.microsoft.com/office/drawing/2014/main" id="{2DB2CB99-B10F-480A-843D-FF4D6E7D6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23050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صورة 2">
            <a:extLst>
              <a:ext uri="{FF2B5EF4-FFF2-40B4-BE49-F238E27FC236}">
                <a16:creationId xmlns:a16="http://schemas.microsoft.com/office/drawing/2014/main" id="{71696FDA-A7E2-4BC6-AF17-5D77BF12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7980" r="21651" b="10780"/>
          <a:stretch>
            <a:fillRect/>
          </a:stretch>
        </p:blipFill>
        <p:spPr bwMode="auto">
          <a:xfrm>
            <a:off x="3506788" y="4276725"/>
            <a:ext cx="202247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صورة 3">
            <a:extLst>
              <a:ext uri="{FF2B5EF4-FFF2-40B4-BE49-F238E27FC236}">
                <a16:creationId xmlns:a16="http://schemas.microsoft.com/office/drawing/2014/main" id="{26A403CE-9463-4B83-BDA5-98BB11C9D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0" r="21651" b="12183"/>
          <a:stretch>
            <a:fillRect/>
          </a:stretch>
        </p:blipFill>
        <p:spPr bwMode="auto">
          <a:xfrm>
            <a:off x="3490913" y="1905000"/>
            <a:ext cx="21240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صورة 5">
            <a:extLst>
              <a:ext uri="{FF2B5EF4-FFF2-40B4-BE49-F238E27FC236}">
                <a16:creationId xmlns:a16="http://schemas.microsoft.com/office/drawing/2014/main" id="{B84140C6-44E4-4A62-8CF4-8AC684168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0863" b="9380"/>
          <a:stretch>
            <a:fillRect/>
          </a:stretch>
        </p:blipFill>
        <p:spPr bwMode="auto">
          <a:xfrm>
            <a:off x="6334125" y="1965325"/>
            <a:ext cx="185896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صورة 7">
            <a:extLst>
              <a:ext uri="{FF2B5EF4-FFF2-40B4-BE49-F238E27FC236}">
                <a16:creationId xmlns:a16="http://schemas.microsoft.com/office/drawing/2014/main" id="{1E5C690B-19FD-4FAC-9623-34BC35E03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1651" b="10782"/>
          <a:stretch>
            <a:fillRect/>
          </a:stretch>
        </p:blipFill>
        <p:spPr bwMode="auto">
          <a:xfrm>
            <a:off x="6307138" y="4344988"/>
            <a:ext cx="186531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صورة 8">
            <a:extLst>
              <a:ext uri="{FF2B5EF4-FFF2-40B4-BE49-F238E27FC236}">
                <a16:creationId xmlns:a16="http://schemas.microsoft.com/office/drawing/2014/main" id="{F1BC1F44-3CC7-4AA2-927B-7F4065FD5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2" r="21651" b="10782"/>
          <a:stretch>
            <a:fillRect/>
          </a:stretch>
        </p:blipFill>
        <p:spPr bwMode="auto">
          <a:xfrm>
            <a:off x="941388" y="1905000"/>
            <a:ext cx="183038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صورة 9">
            <a:extLst>
              <a:ext uri="{FF2B5EF4-FFF2-40B4-BE49-F238E27FC236}">
                <a16:creationId xmlns:a16="http://schemas.microsoft.com/office/drawing/2014/main" id="{F45CC877-899E-48F0-802F-01AE5D48B2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7980" r="22438" b="13582"/>
          <a:stretch>
            <a:fillRect/>
          </a:stretch>
        </p:blipFill>
        <p:spPr bwMode="auto">
          <a:xfrm>
            <a:off x="960438" y="4098925"/>
            <a:ext cx="17684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50DE55B1-A596-4CCD-9EEC-8A668419D38C}"/>
              </a:ext>
            </a:extLst>
          </p:cNvPr>
          <p:cNvGraphicFramePr/>
          <p:nvPr/>
        </p:nvGraphicFramePr>
        <p:xfrm>
          <a:off x="3517165" y="774826"/>
          <a:ext cx="2651825" cy="495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73409" y="152881"/>
            <a:ext cx="5797165" cy="1143000"/>
          </a:xfrm>
        </p:spPr>
        <p:txBody>
          <a:bodyPr/>
          <a:lstStyle/>
          <a:p>
            <a:pPr algn="r"/>
            <a:r>
              <a:rPr lang="ar-SA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           أدوات الاستفهام 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3082605" y="1409331"/>
            <a:ext cx="3187955" cy="1690507"/>
            <a:chOff x="3270585" y="2194790"/>
            <a:chExt cx="3187955" cy="1690507"/>
          </a:xfrm>
        </p:grpSpPr>
        <p:pic>
          <p:nvPicPr>
            <p:cNvPr id="2058" name="Picture 10" descr="http://gclipart.com/wp-content/uploads/2017/03/Key-clip-art-vector-key-graphics-image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46720" flipV="1">
              <a:off x="3270585" y="2194790"/>
              <a:ext cx="3187955" cy="1690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ستطيل 3"/>
            <p:cNvSpPr/>
            <p:nvPr/>
          </p:nvSpPr>
          <p:spPr>
            <a:xfrm rot="20607455">
              <a:off x="3781920" y="2583981"/>
              <a:ext cx="109339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7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متى</a:t>
              </a:r>
              <a:endParaRPr lang="ar-SA" sz="7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5665321" y="3810420"/>
            <a:ext cx="3165476" cy="1657011"/>
            <a:chOff x="5858071" y="2319308"/>
            <a:chExt cx="3165476" cy="1657011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15125" flipV="1">
              <a:off x="5858071" y="2319308"/>
              <a:ext cx="3165476" cy="1543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مستطيل 14"/>
            <p:cNvSpPr/>
            <p:nvPr/>
          </p:nvSpPr>
          <p:spPr>
            <a:xfrm rot="19905576">
              <a:off x="6190401" y="3052989"/>
              <a:ext cx="161293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5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006600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كيف</a:t>
              </a:r>
              <a:endParaRPr lang="ar-SA" sz="54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38959" y="1606010"/>
            <a:ext cx="3312368" cy="1726042"/>
            <a:chOff x="172695" y="2330439"/>
            <a:chExt cx="3312368" cy="1726042"/>
          </a:xfrm>
        </p:grpSpPr>
        <p:pic>
          <p:nvPicPr>
            <p:cNvPr id="2063" name="Picture 15" descr="صورة ذات صلة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59646" flipV="1">
              <a:off x="172695" y="2330439"/>
              <a:ext cx="3312368" cy="1617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ستطيل 15"/>
            <p:cNvSpPr/>
            <p:nvPr/>
          </p:nvSpPr>
          <p:spPr>
            <a:xfrm rot="20306923">
              <a:off x="746269" y="294848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لماذا</a:t>
              </a:r>
              <a:endParaRPr lang="ar-SA" sz="6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6022273" y="1201416"/>
            <a:ext cx="3150388" cy="1651681"/>
            <a:chOff x="5785461" y="4401165"/>
            <a:chExt cx="3150388" cy="1651681"/>
          </a:xfrm>
        </p:grpSpPr>
        <p:pic>
          <p:nvPicPr>
            <p:cNvPr id="2060" name="Picture 12" descr="http://images.clipshrine.com/download/wheel/large-Key-Gold--33.3-474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38954" flipV="1">
              <a:off x="5785461" y="4401165"/>
              <a:ext cx="3150388" cy="1491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مستطيل 16"/>
            <p:cNvSpPr/>
            <p:nvPr/>
          </p:nvSpPr>
          <p:spPr>
            <a:xfrm rot="20659416">
              <a:off x="6280754" y="4944850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ماذا</a:t>
              </a:r>
            </a:p>
          </p:txBody>
        </p:sp>
      </p:grpSp>
      <p:grpSp>
        <p:nvGrpSpPr>
          <p:cNvPr id="9" name="مجموعة 8"/>
          <p:cNvGrpSpPr/>
          <p:nvPr/>
        </p:nvGrpSpPr>
        <p:grpSpPr>
          <a:xfrm>
            <a:off x="2765007" y="3366701"/>
            <a:ext cx="3156330" cy="1641449"/>
            <a:chOff x="2784461" y="4620482"/>
            <a:chExt cx="3156330" cy="1641449"/>
          </a:xfrm>
        </p:grpSpPr>
        <p:pic>
          <p:nvPicPr>
            <p:cNvPr id="2052" name="Picture 4" descr="http://clipartix.com/wp-content/uploads/2016/08/Key-clip-art-vector-key-graphics-image-3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08106" flipV="1">
              <a:off x="2784461" y="4620482"/>
              <a:ext cx="3156330" cy="148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مستطيل 17"/>
            <p:cNvSpPr/>
            <p:nvPr/>
          </p:nvSpPr>
          <p:spPr>
            <a:xfrm rot="20105995">
              <a:off x="3189736" y="515393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CC0066"/>
                    </a:solidFill>
                    <a:prstDash val="solid"/>
                  </a:ln>
                  <a:solidFill>
                    <a:srgbClr val="CC0066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أين</a:t>
              </a: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392205" y="2768904"/>
            <a:ext cx="2343458" cy="2919419"/>
            <a:chOff x="585031" y="3687325"/>
            <a:chExt cx="2343458" cy="2919419"/>
          </a:xfrm>
        </p:grpSpPr>
        <p:pic>
          <p:nvPicPr>
            <p:cNvPr id="2065" name="Picture 17" descr="نتيجة بحث الصور عن ‪keys clipart silver‬‏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027503" flipH="1">
              <a:off x="297050" y="3975306"/>
              <a:ext cx="2919419" cy="2343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ستطيل 18"/>
            <p:cNvSpPr/>
            <p:nvPr/>
          </p:nvSpPr>
          <p:spPr>
            <a:xfrm rot="20659416">
              <a:off x="707715" y="5075640"/>
              <a:ext cx="1234668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29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201F4909-E1EB-48A7-B7FF-74590E7CCD48}"/>
              </a:ext>
            </a:extLst>
          </p:cNvPr>
          <p:cNvSpPr txBox="1"/>
          <p:nvPr/>
        </p:nvSpPr>
        <p:spPr>
          <a:xfrm>
            <a:off x="2947988" y="2857500"/>
            <a:ext cx="4573587" cy="255454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أمامي صورا كي أتحدث</a:t>
            </a:r>
            <a:endParaRPr lang="en-US" sz="4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  <a:p>
            <a:pPr algn="ctr" rtl="1" eaLnBrk="1" hangingPunct="1">
              <a:defRPr/>
            </a:pP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وأحلل كل عناصرها</a:t>
            </a:r>
            <a:endParaRPr lang="en-US" sz="4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  <a:p>
            <a:pPr algn="ctr" rtl="1" eaLnBrk="1" hangingPunct="1">
              <a:defRPr/>
            </a:pP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ألوان صوت أشـخاص</a:t>
            </a:r>
            <a:endParaRPr lang="en-US" sz="4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  <a:p>
            <a:pPr algn="ctr" rtl="1" eaLnBrk="1" hangingPunct="1">
              <a:defRPr/>
            </a:pP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أشياء جميلة أذكرها</a:t>
            </a:r>
            <a:r>
              <a:rPr lang="en-US" sz="3600" b="1" dirty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 </a:t>
            </a:r>
            <a:endParaRPr lang="en-US" sz="3048" b="1" dirty="0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</p:txBody>
      </p:sp>
      <p:sp>
        <p:nvSpPr>
          <p:cNvPr id="20483" name="AutoShape 2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3B407012-3602-40E6-BC1F-FE496871C7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5163" y="3332163"/>
            <a:ext cx="1936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latin typeface="Arial" panose="020B0604020202020204" pitchFamily="34" charset="0"/>
            </a:endParaRPr>
          </a:p>
        </p:txBody>
      </p:sp>
      <p:pic>
        <p:nvPicPr>
          <p:cNvPr id="20484" name="Picture 4" descr="نتيجة بحث الصور عن قراءة صورة كرتون">
            <a:extLst>
              <a:ext uri="{FF2B5EF4-FFF2-40B4-BE49-F238E27FC236}">
                <a16:creationId xmlns:a16="http://schemas.microsoft.com/office/drawing/2014/main" id="{7FEA6CDA-B4FF-41E4-A703-592116B5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2771775"/>
            <a:ext cx="1905000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A514062-81BE-4B8C-876D-C2E6D28D6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50" t="30391" r="30313" b="58404"/>
          <a:stretch/>
        </p:blipFill>
        <p:spPr>
          <a:xfrm>
            <a:off x="3867169" y="941899"/>
            <a:ext cx="3654406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نتيجة بحث الصور عن الوان كرتون">
            <a:extLst>
              <a:ext uri="{FF2B5EF4-FFF2-40B4-BE49-F238E27FC236}">
                <a16:creationId xmlns:a16="http://schemas.microsoft.com/office/drawing/2014/main" id="{3F30182D-3954-4CB5-8EA4-0E1114F4015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2819400"/>
            <a:ext cx="1190625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 descr="صورة ذات صلة">
            <a:extLst>
              <a:ext uri="{FF2B5EF4-FFF2-40B4-BE49-F238E27FC236}">
                <a16:creationId xmlns:a16="http://schemas.microsoft.com/office/drawing/2014/main" id="{F164267D-7D4D-4C1B-8AFE-E91F93242E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2819400"/>
            <a:ext cx="1373187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 descr="نتيجة بحث الصور عن عائله كرتون">
            <a:extLst>
              <a:ext uri="{FF2B5EF4-FFF2-40B4-BE49-F238E27FC236}">
                <a16:creationId xmlns:a16="http://schemas.microsoft.com/office/drawing/2014/main" id="{BF96C7B5-0154-4007-9090-007D90487F5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2876550"/>
            <a:ext cx="1270000" cy="1220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 descr="نتيجة بحث الصور عن تعليم الارقام بالعربي">
            <a:extLst>
              <a:ext uri="{FF2B5EF4-FFF2-40B4-BE49-F238E27FC236}">
                <a16:creationId xmlns:a16="http://schemas.microsoft.com/office/drawing/2014/main" id="{21F45CA5-107F-4F47-BEBB-81D79743345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4730750"/>
            <a:ext cx="1436687" cy="1014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78295EC-9D9A-4ADE-8721-91C53560346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5" y="4806950"/>
            <a:ext cx="1158875" cy="1012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1" name="صورة 10">
            <a:extLst>
              <a:ext uri="{FF2B5EF4-FFF2-40B4-BE49-F238E27FC236}">
                <a16:creationId xmlns:a16="http://schemas.microsoft.com/office/drawing/2014/main" id="{5108D01E-FEB0-4130-BA0B-1CD3CADB2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3583" r="22438" b="14983"/>
          <a:stretch>
            <a:fillRect/>
          </a:stretch>
        </p:blipFill>
        <p:spPr bwMode="auto">
          <a:xfrm>
            <a:off x="1773238" y="4830763"/>
            <a:ext cx="1436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مربع نص 11">
            <a:extLst>
              <a:ext uri="{FF2B5EF4-FFF2-40B4-BE49-F238E27FC236}">
                <a16:creationId xmlns:a16="http://schemas.microsoft.com/office/drawing/2014/main" id="{CDF65477-9125-40B5-9FE9-A119395D8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63" y="2500313"/>
            <a:ext cx="1227137" cy="301625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/>
              <a:t>للسؤال عن الألوان</a:t>
            </a:r>
          </a:p>
        </p:txBody>
      </p:sp>
      <p:sp>
        <p:nvSpPr>
          <p:cNvPr id="18442" name="مربع نص 12">
            <a:extLst>
              <a:ext uri="{FF2B5EF4-FFF2-40B4-BE49-F238E27FC236}">
                <a16:creationId xmlns:a16="http://schemas.microsoft.com/office/drawing/2014/main" id="{08C5CC56-2E6B-4FBA-B3DA-256E3E6A1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2457450"/>
            <a:ext cx="1336675" cy="301625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/>
              <a:t>للسؤال عن الصوت</a:t>
            </a:r>
          </a:p>
        </p:txBody>
      </p:sp>
      <p:sp>
        <p:nvSpPr>
          <p:cNvPr id="18443" name="مربع نص 13">
            <a:extLst>
              <a:ext uri="{FF2B5EF4-FFF2-40B4-BE49-F238E27FC236}">
                <a16:creationId xmlns:a16="http://schemas.microsoft.com/office/drawing/2014/main" id="{562A6C6A-FB8A-4342-89C2-0AC5C91ED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2489200"/>
            <a:ext cx="1449388" cy="301625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/>
              <a:t>للسؤال عن الأشخاص</a:t>
            </a:r>
          </a:p>
        </p:txBody>
      </p:sp>
      <p:sp>
        <p:nvSpPr>
          <p:cNvPr id="18444" name="مربع نص 14">
            <a:extLst>
              <a:ext uri="{FF2B5EF4-FFF2-40B4-BE49-F238E27FC236}">
                <a16:creationId xmlns:a16="http://schemas.microsoft.com/office/drawing/2014/main" id="{70E0ED65-748B-46F3-9AA4-116B3B00D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4484688"/>
            <a:ext cx="1390650" cy="300037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/>
              <a:t>للسؤال عن المكان</a:t>
            </a:r>
          </a:p>
        </p:txBody>
      </p:sp>
      <p:sp>
        <p:nvSpPr>
          <p:cNvPr id="18445" name="مربع نص 15">
            <a:extLst>
              <a:ext uri="{FF2B5EF4-FFF2-40B4-BE49-F238E27FC236}">
                <a16:creationId xmlns:a16="http://schemas.microsoft.com/office/drawing/2014/main" id="{E5E67D8A-75FD-4C4E-9C3A-B19E86335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650" y="4446588"/>
            <a:ext cx="1228725" cy="300037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/>
              <a:t>للسؤال عن الزمن</a:t>
            </a:r>
          </a:p>
        </p:txBody>
      </p:sp>
      <p:sp>
        <p:nvSpPr>
          <p:cNvPr id="18446" name="مربع نص 16">
            <a:extLst>
              <a:ext uri="{FF2B5EF4-FFF2-40B4-BE49-F238E27FC236}">
                <a16:creationId xmlns:a16="http://schemas.microsoft.com/office/drawing/2014/main" id="{99388A4C-8844-4782-9E4B-F44D2663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450" y="4362450"/>
            <a:ext cx="1228725" cy="300038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/>
              <a:t>للسؤال عن العدد</a:t>
            </a:r>
          </a:p>
        </p:txBody>
      </p:sp>
      <p:sp>
        <p:nvSpPr>
          <p:cNvPr id="18447" name="مربع نص 17">
            <a:extLst>
              <a:ext uri="{FF2B5EF4-FFF2-40B4-BE49-F238E27FC236}">
                <a16:creationId xmlns:a16="http://schemas.microsoft.com/office/drawing/2014/main" id="{58621718-E51D-4A40-A86D-05485DEA6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1042988"/>
            <a:ext cx="1098550" cy="927100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defRPr/>
            </a:pPr>
            <a:r>
              <a:rPr lang="ar-SA" altLang="ar-SA" sz="2709">
                <a:solidFill>
                  <a:srgbClr val="FF0000"/>
                </a:solidFill>
              </a:rPr>
              <a:t>عناصر الصورة 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399EC10A-38E5-4FA6-892F-E8F810DEB0F6}"/>
              </a:ext>
            </a:extLst>
          </p:cNvPr>
          <p:cNvSpPr/>
          <p:nvPr/>
        </p:nvSpPr>
        <p:spPr>
          <a:xfrm>
            <a:off x="854075" y="685800"/>
            <a:ext cx="7375525" cy="5365750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BCBEEB01-4C65-4128-B76B-4D1F0C4D87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850" t="30391" r="30313" b="58404"/>
          <a:stretch/>
        </p:blipFill>
        <p:spPr>
          <a:xfrm>
            <a:off x="4152878" y="886594"/>
            <a:ext cx="3654406" cy="10081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7BD17F83-3C91-4AB6-8B29-D092FEE6E073}"/>
              </a:ext>
            </a:extLst>
          </p:cNvPr>
          <p:cNvSpPr/>
          <p:nvPr/>
        </p:nvSpPr>
        <p:spPr>
          <a:xfrm>
            <a:off x="971550" y="620713"/>
            <a:ext cx="7302500" cy="358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dirty="0"/>
              <a:t>طالبتي المبدعة باستخدام عناصر الصورة  اطرحي أكبر عدد ممكن من الأسئلة المتنوعة والمتعددة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1D96A5C-D178-430E-B0A7-C3D88439912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EF0CE878-166C-4C1C-8790-0D046379D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21" t="36528" r="39057" b="37652"/>
          <a:stretch/>
        </p:blipFill>
        <p:spPr>
          <a:xfrm>
            <a:off x="5548981" y="1266112"/>
            <a:ext cx="2888289" cy="269541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CC74442-B729-467B-9185-1D85D3399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36" t="52234" r="50575" b="34871"/>
          <a:stretch/>
        </p:blipFill>
        <p:spPr>
          <a:xfrm>
            <a:off x="392191" y="2914193"/>
            <a:ext cx="3717806" cy="175144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E379E32-D17E-4F8D-B581-0766D428D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36" t="39309" r="49919" b="47796"/>
          <a:stretch/>
        </p:blipFill>
        <p:spPr>
          <a:xfrm>
            <a:off x="537260" y="1029968"/>
            <a:ext cx="4069561" cy="188422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C34E4AC-3545-4A34-816D-7636A51131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36" t="65169" r="51170" b="22964"/>
          <a:stretch/>
        </p:blipFill>
        <p:spPr>
          <a:xfrm>
            <a:off x="597536" y="4665634"/>
            <a:ext cx="3600400" cy="175144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3058F66-FD7C-4569-B87C-5DF2DB25B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04" t="64865" r="38707" b="22852"/>
          <a:stretch/>
        </p:blipFill>
        <p:spPr>
          <a:xfrm>
            <a:off x="5388146" y="4118129"/>
            <a:ext cx="3017156" cy="21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89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9A8213A-7AD6-4E90-999E-FB461CC8F7C7}"/>
              </a:ext>
            </a:extLst>
          </p:cNvPr>
          <p:cNvSpPr/>
          <p:nvPr/>
        </p:nvSpPr>
        <p:spPr>
          <a:xfrm>
            <a:off x="179388" y="188913"/>
            <a:ext cx="8785225" cy="6408737"/>
          </a:xfrm>
          <a:prstGeom prst="rect">
            <a:avLst/>
          </a:prstGeom>
          <a:noFill/>
          <a:ln w="161925" cmpd="thinThick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48F4F3A-4553-49F5-A09B-EA0991DC0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21" t="36528" r="39057" b="37652"/>
          <a:stretch/>
        </p:blipFill>
        <p:spPr>
          <a:xfrm>
            <a:off x="4740772" y="1287924"/>
            <a:ext cx="4052774" cy="4589348"/>
          </a:xfrm>
          <a:prstGeom prst="rect">
            <a:avLst/>
          </a:prstGeom>
        </p:spPr>
      </p:pic>
      <p:sp>
        <p:nvSpPr>
          <p:cNvPr id="12" name="مستطيل مستدير الزوايا 9">
            <a:extLst>
              <a:ext uri="{FF2B5EF4-FFF2-40B4-BE49-F238E27FC236}">
                <a16:creationId xmlns:a16="http://schemas.microsoft.com/office/drawing/2014/main" id="{C1212F4C-4691-4F50-BC14-C546DC47DE84}"/>
              </a:ext>
            </a:extLst>
          </p:cNvPr>
          <p:cNvSpPr/>
          <p:nvPr/>
        </p:nvSpPr>
        <p:spPr>
          <a:xfrm>
            <a:off x="730758" y="568787"/>
            <a:ext cx="3853655" cy="7191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من الشخص الذي في الصورة</a:t>
            </a:r>
            <a:r>
              <a:rPr lang="ar-SA" sz="2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؟ </a:t>
            </a:r>
          </a:p>
        </p:txBody>
      </p:sp>
      <p:sp>
        <p:nvSpPr>
          <p:cNvPr id="14" name="مستطيل مستدير الزوايا 9">
            <a:extLst>
              <a:ext uri="{FF2B5EF4-FFF2-40B4-BE49-F238E27FC236}">
                <a16:creationId xmlns:a16="http://schemas.microsoft.com/office/drawing/2014/main" id="{017EA579-ABC7-4068-BDBE-770A316302AA}"/>
              </a:ext>
            </a:extLst>
          </p:cNvPr>
          <p:cNvSpPr/>
          <p:nvPr/>
        </p:nvSpPr>
        <p:spPr>
          <a:xfrm>
            <a:off x="1763688" y="1481544"/>
            <a:ext cx="2692806" cy="7191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ماذا يرتدي </a:t>
            </a:r>
            <a:r>
              <a:rPr lang="ar-SA" sz="2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؟ </a:t>
            </a:r>
          </a:p>
        </p:txBody>
      </p:sp>
      <p:sp>
        <p:nvSpPr>
          <p:cNvPr id="15" name="مستطيل مستدير الزوايا 9">
            <a:extLst>
              <a:ext uri="{FF2B5EF4-FFF2-40B4-BE49-F238E27FC236}">
                <a16:creationId xmlns:a16="http://schemas.microsoft.com/office/drawing/2014/main" id="{7D1CF6B0-FEF9-4677-B029-2F0713CB231F}"/>
              </a:ext>
            </a:extLst>
          </p:cNvPr>
          <p:cNvSpPr/>
          <p:nvPr/>
        </p:nvSpPr>
        <p:spPr>
          <a:xfrm>
            <a:off x="927887" y="2412534"/>
            <a:ext cx="3439789" cy="7191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ما رأيك في نظافة ملابسه</a:t>
            </a:r>
            <a:r>
              <a:rPr lang="ar-SA" sz="2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؟ </a:t>
            </a:r>
          </a:p>
        </p:txBody>
      </p:sp>
      <p:sp>
        <p:nvSpPr>
          <p:cNvPr id="16" name="مستطيل مستدير الزوايا 9">
            <a:extLst>
              <a:ext uri="{FF2B5EF4-FFF2-40B4-BE49-F238E27FC236}">
                <a16:creationId xmlns:a16="http://schemas.microsoft.com/office/drawing/2014/main" id="{35EEA33B-C107-42D2-8943-A61DA27EA31C}"/>
              </a:ext>
            </a:extLst>
          </p:cNvPr>
          <p:cNvSpPr/>
          <p:nvPr/>
        </p:nvSpPr>
        <p:spPr>
          <a:xfrm>
            <a:off x="333687" y="3366761"/>
            <a:ext cx="4774957" cy="7191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ماذا تتوقعين أن يكون اسم مدينته </a:t>
            </a:r>
            <a:r>
              <a:rPr lang="ar-SA" sz="2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؟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5E7167D5-621F-455A-AE20-86DDECD2F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50" t="30391" r="30313" b="58404"/>
          <a:stretch/>
        </p:blipFill>
        <p:spPr>
          <a:xfrm>
            <a:off x="5100069" y="350953"/>
            <a:ext cx="365440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8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1">
            <a:extLst>
              <a:ext uri="{FF2B5EF4-FFF2-40B4-BE49-F238E27FC236}">
                <a16:creationId xmlns:a16="http://schemas.microsoft.com/office/drawing/2014/main" id="{5C06E206-D960-4C21-8ACC-6D6BD136E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3163"/>
            <a:ext cx="6156325" cy="4899025"/>
          </a:xfrm>
          <a:prstGeom prst="snip2DiagRect">
            <a:avLst/>
          </a:prstGeom>
          <a:ln w="76200"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بسم الله والحمد الله والصلاة والسلام 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على نبينا محمد صلى الله عليه وسلم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 اللهم افتح على قلوبنا 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اللهم يا معلم إبراهيم علمنا 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ويا مفهم سليمان فهمنا وعلمنا ما جهلنا 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وانفعنا بما علمتنا وزدنا علما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 اللهم افتح لنا فتحًا مبينًا</a:t>
            </a:r>
            <a:r>
              <a:rPr lang="ar-SA" sz="3386" b="1" dirty="0">
                <a:solidFill>
                  <a:schemeClr val="tx1"/>
                </a:solidFill>
                <a:cs typeface="Akhbar MT" pitchFamily="2" charset="-78"/>
              </a:rPr>
              <a:t>.</a:t>
            </a:r>
          </a:p>
        </p:txBody>
      </p:sp>
      <p:sp>
        <p:nvSpPr>
          <p:cNvPr id="12" name="Text Box 39">
            <a:extLst>
              <a:ext uri="{FF2B5EF4-FFF2-40B4-BE49-F238E27FC236}">
                <a16:creationId xmlns:a16="http://schemas.microsoft.com/office/drawing/2014/main" id="{455F7D6B-9967-44E9-98CB-D6B5E27C1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632" y="746798"/>
            <a:ext cx="2521458" cy="93591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 eaLnBrk="1" hangingPunct="1">
              <a:defRPr/>
            </a:pPr>
            <a:r>
              <a:rPr lang="ar-SA" sz="3725" b="1" dirty="0">
                <a:solidFill>
                  <a:schemeClr val="bg1"/>
                </a:solidFill>
              </a:rPr>
              <a:t>دعــــــاء</a:t>
            </a:r>
            <a:endParaRPr lang="en-US" sz="3725" b="1" dirty="0">
              <a:solidFill>
                <a:schemeClr val="bg1"/>
              </a:solidFill>
              <a:cs typeface="Simplified Arabic" pitchFamily="18" charset="-78"/>
            </a:endParaRPr>
          </a:p>
        </p:txBody>
      </p:sp>
      <p:pic>
        <p:nvPicPr>
          <p:cNvPr id="5126" name="Picture 4" descr="F:\ملفات ماما\مجلد جديد رجوة\C_bow3_JD.png">
            <a:extLst>
              <a:ext uri="{FF2B5EF4-FFF2-40B4-BE49-F238E27FC236}">
                <a16:creationId xmlns:a16="http://schemas.microsoft.com/office/drawing/2014/main" id="{3112E713-C178-4628-B596-79D44267F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868363"/>
            <a:ext cx="1027113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F:\ملفات ماما\مجلد جديد رجوة\SE_flower1_JD.png">
            <a:extLst>
              <a:ext uri="{FF2B5EF4-FFF2-40B4-BE49-F238E27FC236}">
                <a16:creationId xmlns:a16="http://schemas.microsoft.com/office/drawing/2014/main" id="{7CFA6B31-B9F5-4005-A416-29606E7F0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4983163"/>
            <a:ext cx="1036637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5" descr="F:\ملفات ماما\مجلد جديد رجوة\SE_flower1_JD.png">
            <a:extLst>
              <a:ext uri="{FF2B5EF4-FFF2-40B4-BE49-F238E27FC236}">
                <a16:creationId xmlns:a16="http://schemas.microsoft.com/office/drawing/2014/main" id="{6B2854D7-CDE3-4AFE-B9F4-C221F1E7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4830763"/>
            <a:ext cx="1217612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9A8213A-7AD6-4E90-999E-FB461CC8F7C7}"/>
              </a:ext>
            </a:extLst>
          </p:cNvPr>
          <p:cNvSpPr/>
          <p:nvPr/>
        </p:nvSpPr>
        <p:spPr>
          <a:xfrm>
            <a:off x="179388" y="188913"/>
            <a:ext cx="8785225" cy="6408737"/>
          </a:xfrm>
          <a:prstGeom prst="rect">
            <a:avLst/>
          </a:prstGeom>
          <a:noFill/>
          <a:ln w="161925" cmpd="thinThick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2" name="مستطيل مستدير الزوايا 9">
            <a:extLst>
              <a:ext uri="{FF2B5EF4-FFF2-40B4-BE49-F238E27FC236}">
                <a16:creationId xmlns:a16="http://schemas.microsoft.com/office/drawing/2014/main" id="{C1212F4C-4691-4F50-BC14-C546DC47DE84}"/>
              </a:ext>
            </a:extLst>
          </p:cNvPr>
          <p:cNvSpPr/>
          <p:nvPr/>
        </p:nvSpPr>
        <p:spPr>
          <a:xfrm>
            <a:off x="514021" y="523380"/>
            <a:ext cx="3853655" cy="7191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ماذا نشاهد في الصورة </a:t>
            </a:r>
            <a:r>
              <a:rPr lang="ar-SA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؟ </a:t>
            </a:r>
          </a:p>
        </p:txBody>
      </p:sp>
      <p:sp>
        <p:nvSpPr>
          <p:cNvPr id="14" name="مستطيل مستدير الزوايا 9">
            <a:extLst>
              <a:ext uri="{FF2B5EF4-FFF2-40B4-BE49-F238E27FC236}">
                <a16:creationId xmlns:a16="http://schemas.microsoft.com/office/drawing/2014/main" id="{017EA579-ABC7-4068-BDBE-770A316302AA}"/>
              </a:ext>
            </a:extLst>
          </p:cNvPr>
          <p:cNvSpPr/>
          <p:nvPr/>
        </p:nvSpPr>
        <p:spPr>
          <a:xfrm>
            <a:off x="1016705" y="1481544"/>
            <a:ext cx="3439789" cy="7191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ما اسم هذه النافورة </a:t>
            </a:r>
            <a:r>
              <a:rPr lang="ar-SA" sz="2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؟ </a:t>
            </a:r>
          </a:p>
        </p:txBody>
      </p:sp>
      <p:sp>
        <p:nvSpPr>
          <p:cNvPr id="15" name="مستطيل مستدير الزوايا 9">
            <a:extLst>
              <a:ext uri="{FF2B5EF4-FFF2-40B4-BE49-F238E27FC236}">
                <a16:creationId xmlns:a16="http://schemas.microsoft.com/office/drawing/2014/main" id="{7D1CF6B0-FEF9-4677-B029-2F0713CB231F}"/>
              </a:ext>
            </a:extLst>
          </p:cNvPr>
          <p:cNvSpPr/>
          <p:nvPr/>
        </p:nvSpPr>
        <p:spPr>
          <a:xfrm>
            <a:off x="927887" y="2412534"/>
            <a:ext cx="3439789" cy="7191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ar-SA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في أي مدينة توجد </a:t>
            </a:r>
            <a:r>
              <a:rPr lang="ar-SA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؟ </a:t>
            </a:r>
            <a:endParaRPr lang="ar-SA" sz="24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مستدير الزوايا 9">
            <a:extLst>
              <a:ext uri="{FF2B5EF4-FFF2-40B4-BE49-F238E27FC236}">
                <a16:creationId xmlns:a16="http://schemas.microsoft.com/office/drawing/2014/main" id="{35EEA33B-C107-42D2-8943-A61DA27EA31C}"/>
              </a:ext>
            </a:extLst>
          </p:cNvPr>
          <p:cNvSpPr/>
          <p:nvPr/>
        </p:nvSpPr>
        <p:spPr>
          <a:xfrm>
            <a:off x="535705" y="3380731"/>
            <a:ext cx="3986470" cy="7191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 </a:t>
            </a:r>
            <a:r>
              <a:rPr lang="ar-SA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ما أطول نافورة في العالم ؟</a:t>
            </a:r>
            <a:endParaRPr lang="ar-SA" sz="24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7FD10FD-8260-4211-BB14-A6C2CD659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36" t="39309" r="49919" b="47796"/>
          <a:stretch/>
        </p:blipFill>
        <p:spPr>
          <a:xfrm>
            <a:off x="4687508" y="1481544"/>
            <a:ext cx="4120163" cy="4539744"/>
          </a:xfrm>
          <a:prstGeom prst="rect">
            <a:avLst/>
          </a:prstGeom>
        </p:spPr>
      </p:pic>
      <p:sp>
        <p:nvSpPr>
          <p:cNvPr id="11" name="مستطيل مستدير الزوايا 9">
            <a:extLst>
              <a:ext uri="{FF2B5EF4-FFF2-40B4-BE49-F238E27FC236}">
                <a16:creationId xmlns:a16="http://schemas.microsoft.com/office/drawing/2014/main" id="{509AE8C1-4F7F-419D-BB63-97EF456FF360}"/>
              </a:ext>
            </a:extLst>
          </p:cNvPr>
          <p:cNvSpPr/>
          <p:nvPr/>
        </p:nvSpPr>
        <p:spPr>
          <a:xfrm>
            <a:off x="725108" y="4256281"/>
            <a:ext cx="3663745" cy="5630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ar-SA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عرض  فديو لنافورة الملك فهد</a:t>
            </a:r>
            <a:endParaRPr lang="ar-SA" sz="24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B3B969E7-CA77-4DE5-B6E8-8BC9CE231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50" t="30391" r="30313" b="58404"/>
          <a:stretch/>
        </p:blipFill>
        <p:spPr>
          <a:xfrm>
            <a:off x="4838941" y="414844"/>
            <a:ext cx="365440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9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1F358F23-94FA-420E-955A-79EF3AE16606}"/>
              </a:ext>
            </a:extLst>
          </p:cNvPr>
          <p:cNvSpPr/>
          <p:nvPr/>
        </p:nvSpPr>
        <p:spPr>
          <a:xfrm>
            <a:off x="160027" y="132522"/>
            <a:ext cx="8823946" cy="6459326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B616CC6C-C617-4D86-A70F-B50A1D20E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36" t="52234" r="50575" b="34871"/>
          <a:stretch/>
        </p:blipFill>
        <p:spPr>
          <a:xfrm>
            <a:off x="4967198" y="1708738"/>
            <a:ext cx="3717806" cy="3808494"/>
          </a:xfrm>
          <a:prstGeom prst="rect">
            <a:avLst/>
          </a:prstGeom>
        </p:spPr>
      </p:pic>
      <p:sp>
        <p:nvSpPr>
          <p:cNvPr id="15" name="مستطيل مستدير الزوايا 10">
            <a:extLst>
              <a:ext uri="{FF2B5EF4-FFF2-40B4-BE49-F238E27FC236}">
                <a16:creationId xmlns:a16="http://schemas.microsoft.com/office/drawing/2014/main" id="{DDB80364-82DE-453C-9297-9FE2027B816F}"/>
              </a:ext>
            </a:extLst>
          </p:cNvPr>
          <p:cNvSpPr/>
          <p:nvPr/>
        </p:nvSpPr>
        <p:spPr>
          <a:xfrm>
            <a:off x="557117" y="550842"/>
            <a:ext cx="4012992" cy="7191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chemeClr val="tx1"/>
                </a:solidFill>
              </a:rPr>
              <a:t>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أتأمل في الصورة جيدا ؟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16" name="مستطيل مستدير الزوايا 10">
            <a:extLst>
              <a:ext uri="{FF2B5EF4-FFF2-40B4-BE49-F238E27FC236}">
                <a16:creationId xmlns:a16="http://schemas.microsoft.com/office/drawing/2014/main" id="{506C7D84-1DDB-4511-9C8E-84B96ED6989F}"/>
              </a:ext>
            </a:extLst>
          </p:cNvPr>
          <p:cNvSpPr/>
          <p:nvPr/>
        </p:nvSpPr>
        <p:spPr>
          <a:xfrm>
            <a:off x="297888" y="1488818"/>
            <a:ext cx="4676787" cy="7191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ما اسم البحر الذي يوجد بمدينة جدة  ؟</a:t>
            </a:r>
          </a:p>
        </p:txBody>
      </p:sp>
      <p:sp>
        <p:nvSpPr>
          <p:cNvPr id="18" name="مستطيل مستدير الزوايا 10">
            <a:extLst>
              <a:ext uri="{FF2B5EF4-FFF2-40B4-BE49-F238E27FC236}">
                <a16:creationId xmlns:a16="http://schemas.microsoft.com/office/drawing/2014/main" id="{CDA03ACC-1B29-4AAE-BE46-4FB39ED344EB}"/>
              </a:ext>
            </a:extLst>
          </p:cNvPr>
          <p:cNvSpPr/>
          <p:nvPr/>
        </p:nvSpPr>
        <p:spPr>
          <a:xfrm>
            <a:off x="557117" y="2645633"/>
            <a:ext cx="4012992" cy="8461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عددي المخلوقات التي تعيش في البحر ؟</a:t>
            </a:r>
          </a:p>
        </p:txBody>
      </p:sp>
      <p:sp>
        <p:nvSpPr>
          <p:cNvPr id="19" name="مستطيل مستدير الزوايا 10">
            <a:extLst>
              <a:ext uri="{FF2B5EF4-FFF2-40B4-BE49-F238E27FC236}">
                <a16:creationId xmlns:a16="http://schemas.microsoft.com/office/drawing/2014/main" id="{F5893DD8-549A-4FFA-945A-CA4BE7A851FF}"/>
              </a:ext>
            </a:extLst>
          </p:cNvPr>
          <p:cNvSpPr/>
          <p:nvPr/>
        </p:nvSpPr>
        <p:spPr>
          <a:xfrm>
            <a:off x="681659" y="4798094"/>
            <a:ext cx="4012992" cy="7191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ما واجبنا نحو الخالق العظيم ؟</a:t>
            </a:r>
          </a:p>
        </p:txBody>
      </p:sp>
      <p:sp>
        <p:nvSpPr>
          <p:cNvPr id="20" name="مستطيل مستدير الزوايا 10">
            <a:extLst>
              <a:ext uri="{FF2B5EF4-FFF2-40B4-BE49-F238E27FC236}">
                <a16:creationId xmlns:a16="http://schemas.microsoft.com/office/drawing/2014/main" id="{EDFF4AEC-79D1-4F60-B94B-4AB86EAC1843}"/>
              </a:ext>
            </a:extLst>
          </p:cNvPr>
          <p:cNvSpPr/>
          <p:nvPr/>
        </p:nvSpPr>
        <p:spPr>
          <a:xfrm>
            <a:off x="557117" y="3785358"/>
            <a:ext cx="4012992" cy="7191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chemeClr val="tx1"/>
                </a:solidFill>
              </a:rPr>
              <a:t>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ما فوائد البحر ؟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2800" dirty="0">
              <a:solidFill>
                <a:schemeClr val="tx1"/>
              </a:solidFill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61014925-E00A-4633-8960-E37F26408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50" t="30391" r="30313" b="58404"/>
          <a:stretch/>
        </p:blipFill>
        <p:spPr>
          <a:xfrm>
            <a:off x="5030598" y="338920"/>
            <a:ext cx="365440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3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70AC680C-D912-45C7-920F-2B5CEB40C44F}"/>
              </a:ext>
            </a:extLst>
          </p:cNvPr>
          <p:cNvSpPr/>
          <p:nvPr/>
        </p:nvSpPr>
        <p:spPr>
          <a:xfrm>
            <a:off x="119271" y="371061"/>
            <a:ext cx="8777874" cy="6308035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F4A7CB3-8E9A-4B5B-9488-1F857853AE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36" t="65169" r="51170" b="22964"/>
          <a:stretch/>
        </p:blipFill>
        <p:spPr>
          <a:xfrm>
            <a:off x="4902476" y="2247909"/>
            <a:ext cx="3600400" cy="3461288"/>
          </a:xfrm>
          <a:prstGeom prst="rect">
            <a:avLst/>
          </a:prstGeom>
        </p:spPr>
      </p:pic>
      <p:sp>
        <p:nvSpPr>
          <p:cNvPr id="12" name="مستطيل مستدير الزوايا 10">
            <a:extLst>
              <a:ext uri="{FF2B5EF4-FFF2-40B4-BE49-F238E27FC236}">
                <a16:creationId xmlns:a16="http://schemas.microsoft.com/office/drawing/2014/main" id="{4F51058D-9F44-40BC-BEFB-01D77A24FA6A}"/>
              </a:ext>
            </a:extLst>
          </p:cNvPr>
          <p:cNvSpPr/>
          <p:nvPr/>
        </p:nvSpPr>
        <p:spPr>
          <a:xfrm>
            <a:off x="477148" y="743423"/>
            <a:ext cx="4012992" cy="7191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chemeClr val="tx1"/>
                </a:solidFill>
              </a:rPr>
              <a:t>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أتأمل في الصورة جيدا ؟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13" name="مستطيل مستدير الزوايا 10">
            <a:extLst>
              <a:ext uri="{FF2B5EF4-FFF2-40B4-BE49-F238E27FC236}">
                <a16:creationId xmlns:a16="http://schemas.microsoft.com/office/drawing/2014/main" id="{A64C0BBF-4831-4A07-B488-8AC384C0EF19}"/>
              </a:ext>
            </a:extLst>
          </p:cNvPr>
          <p:cNvSpPr/>
          <p:nvPr/>
        </p:nvSpPr>
        <p:spPr>
          <a:xfrm>
            <a:off x="495216" y="1668414"/>
            <a:ext cx="4012992" cy="7191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chemeClr val="tx1"/>
                </a:solidFill>
              </a:rPr>
              <a:t>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لماذا تتحرك الأمواج ؟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14" name="مستطيل مستدير الزوايا 10">
            <a:extLst>
              <a:ext uri="{FF2B5EF4-FFF2-40B4-BE49-F238E27FC236}">
                <a16:creationId xmlns:a16="http://schemas.microsoft.com/office/drawing/2014/main" id="{71625853-E18F-464B-8FCA-9E5571675C7A}"/>
              </a:ext>
            </a:extLst>
          </p:cNvPr>
          <p:cNvSpPr/>
          <p:nvPr/>
        </p:nvSpPr>
        <p:spPr>
          <a:xfrm>
            <a:off x="565637" y="2643699"/>
            <a:ext cx="4012992" cy="7191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chemeClr val="tx1"/>
                </a:solidFill>
              </a:rPr>
              <a:t>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ماذا يسمى صوت الموج ؟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10">
            <a:extLst>
              <a:ext uri="{FF2B5EF4-FFF2-40B4-BE49-F238E27FC236}">
                <a16:creationId xmlns:a16="http://schemas.microsoft.com/office/drawing/2014/main" id="{DA83EB72-AF99-4483-8762-785112CAFBD5}"/>
              </a:ext>
            </a:extLst>
          </p:cNvPr>
          <p:cNvSpPr/>
          <p:nvPr/>
        </p:nvSpPr>
        <p:spPr>
          <a:xfrm>
            <a:off x="1842537" y="3618984"/>
            <a:ext cx="2624448" cy="7191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chemeClr val="tx1"/>
                </a:solidFill>
              </a:rPr>
              <a:t>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عرض فديو لصوت الامواج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2800" dirty="0">
              <a:solidFill>
                <a:schemeClr val="tx1"/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DD5FA88E-22D2-4763-8680-1D0C2EE01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50" t="30391" r="30313" b="58404"/>
          <a:stretch/>
        </p:blipFill>
        <p:spPr>
          <a:xfrm>
            <a:off x="4866439" y="660302"/>
            <a:ext cx="365440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4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10">
            <a:extLst>
              <a:ext uri="{FF2B5EF4-FFF2-40B4-BE49-F238E27FC236}">
                <a16:creationId xmlns:a16="http://schemas.microsoft.com/office/drawing/2014/main" id="{4E43DC30-D71D-44BC-A984-A711250B5300}"/>
              </a:ext>
            </a:extLst>
          </p:cNvPr>
          <p:cNvSpPr/>
          <p:nvPr/>
        </p:nvSpPr>
        <p:spPr>
          <a:xfrm>
            <a:off x="364378" y="3524285"/>
            <a:ext cx="3474971" cy="9495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كيف نحافظ على نظافة الشاطئ ؟</a:t>
            </a:r>
          </a:p>
        </p:txBody>
      </p:sp>
      <p:sp>
        <p:nvSpPr>
          <p:cNvPr id="7" name="مستطيل مستدير الزوايا 10">
            <a:extLst>
              <a:ext uri="{FF2B5EF4-FFF2-40B4-BE49-F238E27FC236}">
                <a16:creationId xmlns:a16="http://schemas.microsoft.com/office/drawing/2014/main" id="{6C4D9509-3880-4A04-8A14-8F2A1315D45B}"/>
              </a:ext>
            </a:extLst>
          </p:cNvPr>
          <p:cNvSpPr/>
          <p:nvPr/>
        </p:nvSpPr>
        <p:spPr>
          <a:xfrm>
            <a:off x="377008" y="590787"/>
            <a:ext cx="4012992" cy="7191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ماذا نشاهد في الصورة ؟ </a:t>
            </a:r>
          </a:p>
        </p:txBody>
      </p:sp>
      <p:sp>
        <p:nvSpPr>
          <p:cNvPr id="9" name="مستطيل مستدير الزوايا 11">
            <a:extLst>
              <a:ext uri="{FF2B5EF4-FFF2-40B4-BE49-F238E27FC236}">
                <a16:creationId xmlns:a16="http://schemas.microsoft.com/office/drawing/2014/main" id="{C3E07A06-4B11-4DD3-AB82-57FCAEEC8815}"/>
              </a:ext>
            </a:extLst>
          </p:cNvPr>
          <p:cNvSpPr/>
          <p:nvPr/>
        </p:nvSpPr>
        <p:spPr>
          <a:xfrm>
            <a:off x="341229" y="4697888"/>
            <a:ext cx="3599754" cy="9495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قدمي نصيحة لمن لا يحافظ على نظافة الشاطئ؟ 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A36388B-3AB6-4C45-9BC0-8832F680941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465A89E-F72F-4ECF-9B69-E6F394CF8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49" t="31066" r="6195" b="23235"/>
          <a:stretch/>
        </p:blipFill>
        <p:spPr>
          <a:xfrm>
            <a:off x="4067898" y="1406780"/>
            <a:ext cx="4599443" cy="373048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8BAC7FD-B8DF-41FB-9430-885BE4DCA6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50" t="30391" r="30313" b="58404"/>
          <a:stretch/>
        </p:blipFill>
        <p:spPr>
          <a:xfrm>
            <a:off x="4733605" y="446300"/>
            <a:ext cx="3654406" cy="1008112"/>
          </a:xfrm>
          <a:prstGeom prst="rect">
            <a:avLst/>
          </a:prstGeom>
        </p:spPr>
      </p:pic>
      <p:sp>
        <p:nvSpPr>
          <p:cNvPr id="8" name="مستطيل مستدير الزوايا 10">
            <a:extLst>
              <a:ext uri="{FF2B5EF4-FFF2-40B4-BE49-F238E27FC236}">
                <a16:creationId xmlns:a16="http://schemas.microsoft.com/office/drawing/2014/main" id="{7DC3EE9A-F294-4B67-A2E0-336636E83A4A}"/>
              </a:ext>
            </a:extLst>
          </p:cNvPr>
          <p:cNvSpPr/>
          <p:nvPr/>
        </p:nvSpPr>
        <p:spPr>
          <a:xfrm>
            <a:off x="712400" y="1379153"/>
            <a:ext cx="3183695" cy="7191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مالون السماء ؟ </a:t>
            </a:r>
          </a:p>
        </p:txBody>
      </p:sp>
      <p:sp>
        <p:nvSpPr>
          <p:cNvPr id="10" name="مستطيل مستدير الزوايا 10">
            <a:extLst>
              <a:ext uri="{FF2B5EF4-FFF2-40B4-BE49-F238E27FC236}">
                <a16:creationId xmlns:a16="http://schemas.microsoft.com/office/drawing/2014/main" id="{BFF210DE-A247-4C64-82BF-B1FDEEC26AD4}"/>
              </a:ext>
            </a:extLst>
          </p:cNvPr>
          <p:cNvSpPr/>
          <p:nvPr/>
        </p:nvSpPr>
        <p:spPr>
          <a:xfrm>
            <a:off x="549258" y="2287800"/>
            <a:ext cx="3183695" cy="11244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عددي المخلوقات التي خلقها الله في السماء ؟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BC1673B-0D49-4131-AFB3-979EC263BA44}"/>
              </a:ext>
            </a:extLst>
          </p:cNvPr>
          <p:cNvSpPr/>
          <p:nvPr/>
        </p:nvSpPr>
        <p:spPr>
          <a:xfrm>
            <a:off x="1313495" y="1069763"/>
            <a:ext cx="6840760" cy="10081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فكر زاوج شارك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6C740DC-5AD1-42BE-84C8-332E187A0243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26980" name="Picture 4" descr="ÙØªÙØ¬Ø© Ø¨Ø­Ø« Ø§ÙØµÙØ± Ø¹Ù ÙØ±Ø¯ ÙØ±ØªÙÙ">
            <a:extLst>
              <a:ext uri="{FF2B5EF4-FFF2-40B4-BE49-F238E27FC236}">
                <a16:creationId xmlns:a16="http://schemas.microsoft.com/office/drawing/2014/main" id="{0E1E4542-38A5-49A5-B122-ECC70CD8A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340042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4A43AD7-2C15-4767-9F48-4CEF24B7CA92}"/>
              </a:ext>
            </a:extLst>
          </p:cNvPr>
          <p:cNvSpPr/>
          <p:nvPr/>
        </p:nvSpPr>
        <p:spPr>
          <a:xfrm>
            <a:off x="1497806" y="2838162"/>
            <a:ext cx="668163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 eaLnBrk="1" hangingPunct="1">
              <a:defRPr/>
            </a:pPr>
            <a:r>
              <a:rPr lang="ar-SA" sz="2400" b="1" dirty="0">
                <a:ln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ar-SA" sz="32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ماذا قدمت الدولة من خدمات لشاطئ مدينة جدة ؟</a:t>
            </a:r>
            <a:endParaRPr lang="ar-SA" sz="24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693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144244" y="1770164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encrypted-tbn1.gstatic.com/images?q=tbn:ANd9GcTg_GGSM8sIIdH3cibV6uyN-u-Z6o38VK6wDrUBAWaOUg5Jm0UekRTgqN5s">
            <a:extLst>
              <a:ext uri="{FF2B5EF4-FFF2-40B4-BE49-F238E27FC236}">
                <a16:creationId xmlns:a16="http://schemas.microsoft.com/office/drawing/2014/main" id="{85B3E8A8-03F3-467A-A631-76C9C69DE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7" y="418990"/>
            <a:ext cx="1530350" cy="177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18E6243-7E5E-4AA6-B21A-723F1AC9C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2" y="1654119"/>
            <a:ext cx="7985520" cy="451118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CF9B08C-3B59-47AA-8FB5-2FE4B2A4A9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74" t="20586" r="32192" b="70434"/>
          <a:stretch/>
        </p:blipFill>
        <p:spPr>
          <a:xfrm>
            <a:off x="4657145" y="548793"/>
            <a:ext cx="3936788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22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81DC86CD-5435-4208-AB75-E3F0133D3343}"/>
              </a:ext>
            </a:extLst>
          </p:cNvPr>
          <p:cNvSpPr txBox="1"/>
          <p:nvPr/>
        </p:nvSpPr>
        <p:spPr>
          <a:xfrm>
            <a:off x="3275856" y="2636912"/>
            <a:ext cx="4464050" cy="280076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الصورة جاءت بالكلمة</a:t>
            </a:r>
            <a:endParaRPr lang="en-US" sz="4400" b="1" dirty="0">
              <a:solidFill>
                <a:srgbClr val="002060"/>
              </a:solidFill>
              <a:latin typeface="Adobe نسخ Medium" panose="01010101010101010101" pitchFamily="50" charset="-78"/>
            </a:endParaRPr>
          </a:p>
          <a:p>
            <a:pPr algn="ctr" rtl="1" eaLnBrk="1" hangingPunct="1">
              <a:defRPr/>
            </a:pPr>
            <a:r>
              <a:rPr lang="ar-SA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وبكل ذكاء أحفظها</a:t>
            </a:r>
            <a:r>
              <a:rPr lang="en-US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 </a:t>
            </a:r>
          </a:p>
          <a:p>
            <a:pPr algn="ctr" rtl="1" eaLnBrk="1" hangingPunct="1">
              <a:defRPr/>
            </a:pPr>
            <a:r>
              <a:rPr lang="ar-SA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فأردد أحلى الكلمات</a:t>
            </a:r>
            <a:endParaRPr lang="en-US" sz="4400" b="1" dirty="0">
              <a:solidFill>
                <a:srgbClr val="002060"/>
              </a:solidFill>
              <a:latin typeface="Adobe نسخ Medium" panose="01010101010101010101" pitchFamily="50" charset="-78"/>
            </a:endParaRPr>
          </a:p>
          <a:p>
            <a:pPr algn="ctr" rtl="1" eaLnBrk="1" hangingPunct="1">
              <a:defRPr/>
            </a:pPr>
            <a:r>
              <a:rPr lang="ar-SA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وبدون الصورة </a:t>
            </a:r>
            <a:r>
              <a:rPr lang="ar-SA" sz="4400" b="1" dirty="0" err="1">
                <a:solidFill>
                  <a:srgbClr val="002060"/>
                </a:solidFill>
                <a:latin typeface="Adobe نسخ Medium" panose="01010101010101010101" pitchFamily="50" charset="-78"/>
              </a:rPr>
              <a:t>أقرؤها</a:t>
            </a:r>
            <a:endParaRPr lang="en-US" sz="4400" b="1" dirty="0">
              <a:solidFill>
                <a:srgbClr val="002060"/>
              </a:solidFill>
              <a:latin typeface="Adobe نسخ Medium" panose="01010101010101010101" pitchFamily="50" charset="-78"/>
            </a:endParaRPr>
          </a:p>
        </p:txBody>
      </p:sp>
      <p:pic>
        <p:nvPicPr>
          <p:cNvPr id="29699" name="Picture 2" descr="https://encrypted-tbn1.gstatic.com/images?q=tbn:ANd9GcTg_GGSM8sIIdH3cibV6uyN-u-Z6o38VK6wDrUBAWaOUg5Jm0UekRTgqN5s">
            <a:extLst>
              <a:ext uri="{FF2B5EF4-FFF2-40B4-BE49-F238E27FC236}">
                <a16:creationId xmlns:a16="http://schemas.microsoft.com/office/drawing/2014/main" id="{D02B08EA-B63F-47B9-8FB8-A80FB3961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2895600"/>
            <a:ext cx="153035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C0DC8E9-E099-4CE0-803D-AB3D00020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74" t="20586" r="32192" b="70434"/>
          <a:stretch/>
        </p:blipFill>
        <p:spPr>
          <a:xfrm>
            <a:off x="4574758" y="764704"/>
            <a:ext cx="3936788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3B51D6B5-ACB0-4A99-97B5-148306394A02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1112959-B275-4FE5-B95A-B06E0E564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74" t="20586" r="32192" b="70434"/>
          <a:stretch/>
        </p:blipFill>
        <p:spPr>
          <a:xfrm>
            <a:off x="4574758" y="764704"/>
            <a:ext cx="3936788" cy="93610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152F2AA-9FF5-48F4-A2A8-A42F76025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975424"/>
            <a:ext cx="2787792" cy="145097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EA4E390-7B55-4ED7-8DE3-5417D96A91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21" t="36528" r="39057" b="37652"/>
          <a:stretch/>
        </p:blipFill>
        <p:spPr>
          <a:xfrm>
            <a:off x="4448154" y="1988840"/>
            <a:ext cx="3936788" cy="3673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7AD6EEF5-4026-4EEF-BF90-526E9C544E24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19BEC5E-0FB0-4CFF-B389-197BC0632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74" t="20586" r="32192" b="70434"/>
          <a:stretch/>
        </p:blipFill>
        <p:spPr>
          <a:xfrm>
            <a:off x="5436096" y="687331"/>
            <a:ext cx="3024337" cy="71913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E388764-810A-468F-81D6-9FD7B0F15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97155"/>
            <a:ext cx="3725833" cy="201584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498CF2F-53EA-4AC1-8D1F-D23A96AE5B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36" t="65169" r="51170" b="22964"/>
          <a:stretch/>
        </p:blipFill>
        <p:spPr>
          <a:xfrm>
            <a:off x="4211960" y="2132856"/>
            <a:ext cx="3600400" cy="346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E1FD834-D7E3-420D-894E-D18D8676B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2332038"/>
            <a:ext cx="7184082" cy="28448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1693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المكون : </a:t>
            </a:r>
            <a:r>
              <a:rPr lang="ar-SA" sz="1693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ألاحظ الصور</a:t>
            </a:r>
            <a:r>
              <a:rPr lang="ar-SA" sz="169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وأقرأ الكلمات                </a:t>
            </a:r>
            <a:r>
              <a:rPr lang="ar-SA" sz="1693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ar-SA" sz="1693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ar-SA" sz="1693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الموضوع :  </a:t>
            </a:r>
            <a:r>
              <a:rPr lang="ar-SA" sz="1693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حرف الألف                                               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93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الوحدة  : </a:t>
            </a:r>
            <a:r>
              <a:rPr lang="ar-SA" sz="1693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الثالثة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93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1693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أسلوب التنفيذ :  </a:t>
            </a:r>
            <a:r>
              <a:rPr lang="ar-SA" sz="1693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جماعي                                             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93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ar-SA" sz="1693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الزمن </a:t>
            </a:r>
            <a:r>
              <a:rPr lang="ar-SA" sz="1693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   دقيقة واحدة     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93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1693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الهدف :  </a:t>
            </a:r>
            <a:r>
              <a:rPr lang="ar-SA" sz="1693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قراءة الكلمة قراءة صحيحة وربطها بالصورة المناسبة                                                      </a:t>
            </a:r>
            <a:r>
              <a:rPr lang="ar-SA" sz="1693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93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93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93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5EF020B-967D-433F-8037-CC93C1C94265}"/>
              </a:ext>
            </a:extLst>
          </p:cNvPr>
          <p:cNvSpPr/>
          <p:nvPr/>
        </p:nvSpPr>
        <p:spPr>
          <a:xfrm>
            <a:off x="2470150" y="1433513"/>
            <a:ext cx="2549525" cy="369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الاستراتيجية  :  </a:t>
            </a:r>
            <a:r>
              <a:rPr lang="ar-SA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الدقيقة الواحدة </a:t>
            </a:r>
            <a:endParaRPr lang="ar-SA" dirty="0"/>
          </a:p>
        </p:txBody>
      </p:sp>
      <p:pic>
        <p:nvPicPr>
          <p:cNvPr id="37892" name="صورة 4">
            <a:extLst>
              <a:ext uri="{FF2B5EF4-FFF2-40B4-BE49-F238E27FC236}">
                <a16:creationId xmlns:a16="http://schemas.microsoft.com/office/drawing/2014/main" id="{6F58B7A5-A19B-4F3F-BE8A-48463726C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1357313"/>
            <a:ext cx="21621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2" name="Picture 2" descr="ÙØªÙØ¬Ø© Ø¨Ø­Ø« Ø§ÙØµÙØ± Ø¹Ù ÙØ±Ø¯ ÙØ±ØªÙÙ">
            <a:extLst>
              <a:ext uri="{FF2B5EF4-FFF2-40B4-BE49-F238E27FC236}">
                <a16:creationId xmlns:a16="http://schemas.microsoft.com/office/drawing/2014/main" id="{C8F015B3-4309-43C3-A9D9-78D89415E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28863"/>
            <a:ext cx="205740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D8B2260D-517E-46AD-A1EE-5764774AC7E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3EC7C59F-282D-43CC-9DEE-10E78EF995FC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900A8EBC-0E93-4D79-8D54-E29F445A767F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670300"/>
            <a:ext cx="3048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C06BEAF5-D173-4514-8339-085749DF1B7B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609975"/>
            <a:ext cx="3048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FC93F690-DC1A-48A8-A72E-467898A4EACC}"/>
              </a:ext>
            </a:extLst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ADF65EFF-7104-410A-98ED-CDAC8057DC50}"/>
              </a:ext>
            </a:extLst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65463"/>
            <a:ext cx="3048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F50160B2-59ED-4B6F-9CBD-DA4BA5B01B35}"/>
              </a:ext>
            </a:extLst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3187700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صورة 15" descr="1057628e5499n1ynb.gif">
            <a:extLst>
              <a:ext uri="{FF2B5EF4-FFF2-40B4-BE49-F238E27FC236}">
                <a16:creationId xmlns:a16="http://schemas.microsoft.com/office/drawing/2014/main" id="{0985D86D-7D7B-4379-A70E-FB47A6085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3"/>
            <a:ext cx="9144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 descr="3.jpg">
            <a:extLst>
              <a:ext uri="{FF2B5EF4-FFF2-40B4-BE49-F238E27FC236}">
                <a16:creationId xmlns:a16="http://schemas.microsoft.com/office/drawing/2014/main" id="{E24D8D9F-C45F-4A88-839E-2C1FBD494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25463"/>
            <a:ext cx="1928813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2.jpg">
            <a:extLst>
              <a:ext uri="{FF2B5EF4-FFF2-40B4-BE49-F238E27FC236}">
                <a16:creationId xmlns:a16="http://schemas.microsoft.com/office/drawing/2014/main" id="{B75CD47B-5F3B-49C2-946F-FF107D8DE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3"/>
            <a:ext cx="1785938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D:\سطح المكتب\خلفيات عروض\5.jpg">
            <a:extLst>
              <a:ext uri="{FF2B5EF4-FFF2-40B4-BE49-F238E27FC236}">
                <a16:creationId xmlns:a16="http://schemas.microsoft.com/office/drawing/2014/main" id="{45183DB8-0641-4A83-9DEA-C34BE8FC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525463"/>
            <a:ext cx="1952625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 descr="D:\سطح المكتب\خلفيات عروض\4.jpg">
            <a:extLst>
              <a:ext uri="{FF2B5EF4-FFF2-40B4-BE49-F238E27FC236}">
                <a16:creationId xmlns:a16="http://schemas.microsoft.com/office/drawing/2014/main" id="{EFDD0321-69B4-48BD-8D9F-48705D61D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5463"/>
            <a:ext cx="1905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 descr="1.jpg">
            <a:extLst>
              <a:ext uri="{FF2B5EF4-FFF2-40B4-BE49-F238E27FC236}">
                <a16:creationId xmlns:a16="http://schemas.microsoft.com/office/drawing/2014/main" id="{9C9F3A73-DFE4-45AB-A098-BC59CF9D5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69900"/>
            <a:ext cx="190500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F2A9B6E0-B251-42C6-BC68-51486954DF71}"/>
              </a:ext>
            </a:extLst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522538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20000">
    <p:sndAc>
      <p:stSnd>
        <p:snd r:embed="rId18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8533E30-CF60-41E9-9EB3-5C32C29BE53A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8275" cmpd="thinThick">
            <a:solidFill>
              <a:srgbClr val="9A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EB0D0366-36CB-48CA-AAE6-88031DD26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8" y="457001"/>
            <a:ext cx="7561262" cy="181987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600" b="1" dirty="0">
                <a:solidFill>
                  <a:srgbClr val="FF0000"/>
                </a:solidFill>
              </a:rPr>
              <a:t>اليوم :                                                                                           المادة:  </a:t>
            </a:r>
            <a:r>
              <a:rPr lang="ar-SA" sz="1600" b="1" dirty="0"/>
              <a:t>لغتي </a:t>
            </a:r>
            <a:endParaRPr lang="ar-SA" sz="16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</a:rPr>
              <a:t> التاريخ </a:t>
            </a:r>
            <a:r>
              <a:rPr lang="ar-SA" sz="1600" b="1" dirty="0"/>
              <a:t>:     /      /       هـ                                                                </a:t>
            </a:r>
            <a:r>
              <a:rPr lang="ar-SA" sz="1600" b="1" dirty="0">
                <a:solidFill>
                  <a:srgbClr val="FF0000"/>
                </a:solidFill>
              </a:rPr>
              <a:t> الوحدة : </a:t>
            </a:r>
            <a:r>
              <a:rPr lang="ar-SA" sz="1600" b="1" dirty="0"/>
              <a:t>الثالثة </a:t>
            </a:r>
            <a:endParaRPr lang="ar-SA" sz="16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6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الألف                                                                                                    </a:t>
            </a:r>
            <a:r>
              <a:rPr lang="ar-SA" sz="16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6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</a:t>
            </a:r>
            <a:r>
              <a:rPr lang="ar-SA" sz="1600" b="1" dirty="0">
                <a:ea typeface="Calibri" panose="020F0502020204030204" pitchFamily="34" charset="0"/>
                <a:cs typeface="Akhbar MT" pitchFamily="2" charset="-78"/>
              </a:rPr>
              <a:t>ألاحظ وأقرأ الكلمات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600" b="1" dirty="0">
                <a:cs typeface="Akhbar MT" pitchFamily="2" charset="-78"/>
              </a:rPr>
              <a:t>الدقيقة الواحدة                                                                                           </a:t>
            </a:r>
            <a:r>
              <a:rPr lang="ar-SA" sz="16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600" b="1" dirty="0">
                <a:cs typeface="Akhbar MT" pitchFamily="2" charset="-78"/>
              </a:rPr>
              <a:t>دقيقة واحدة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00" b="1" dirty="0"/>
              <a:t> </a:t>
            </a:r>
            <a:r>
              <a:rPr lang="ar-SA" sz="1600" b="1" dirty="0">
                <a:solidFill>
                  <a:srgbClr val="FF0000"/>
                </a:solidFill>
              </a:rPr>
              <a:t> الهدف : </a:t>
            </a:r>
            <a:r>
              <a:rPr lang="ar-SA" sz="1600" b="1" dirty="0"/>
              <a:t>قراءة الكلمة قراءة صحيحة وربطها بالصورة                                </a:t>
            </a:r>
            <a:r>
              <a:rPr lang="ar-SA" sz="1600" b="1" dirty="0">
                <a:solidFill>
                  <a:srgbClr val="FF0000"/>
                </a:solidFill>
              </a:rPr>
              <a:t>أسلوب التنفيذ</a:t>
            </a:r>
            <a:r>
              <a:rPr lang="ar-SA" sz="1600" b="1" dirty="0"/>
              <a:t>:  جماعي  </a:t>
            </a:r>
            <a:endParaRPr lang="ar-SA" sz="1100" b="1" dirty="0"/>
          </a:p>
        </p:txBody>
      </p:sp>
      <p:sp>
        <p:nvSpPr>
          <p:cNvPr id="14" name="مربع نص 2">
            <a:extLst>
              <a:ext uri="{FF2B5EF4-FFF2-40B4-BE49-F238E27FC236}">
                <a16:creationId xmlns:a16="http://schemas.microsoft.com/office/drawing/2014/main" id="{861AA67D-689E-4800-AE1B-CE7EC579E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2588629"/>
            <a:ext cx="288117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1800" b="1" dirty="0">
                <a:solidFill>
                  <a:srgbClr val="0000FF"/>
                </a:solidFill>
                <a:latin typeface="Arial" panose="020B0604020202020204" pitchFamily="34" charset="0"/>
              </a:rPr>
              <a:t>أصل الكلمة بالصورة المناسبة  :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E82EF01-F4C0-48F0-BF9A-6BB451A3DA0C}"/>
              </a:ext>
            </a:extLst>
          </p:cNvPr>
          <p:cNvSpPr/>
          <p:nvPr/>
        </p:nvSpPr>
        <p:spPr>
          <a:xfrm>
            <a:off x="788988" y="2473523"/>
            <a:ext cx="2558876" cy="5857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0000FF"/>
                </a:solidFill>
              </a:rPr>
              <a:t>اسم المجموعة :</a:t>
            </a:r>
            <a:r>
              <a:rPr lang="ar-SA" sz="800" b="1" dirty="0">
                <a:solidFill>
                  <a:srgbClr val="0000FF"/>
                </a:solidFill>
              </a:rPr>
              <a:t>.................................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A34ACC05-30CC-449E-8FC1-783B84DC8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631" y="3385750"/>
            <a:ext cx="1612158" cy="83908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14331D2-0B96-4B4D-83DC-9FCADE1B5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21" t="36528" r="39057" b="37652"/>
          <a:stretch/>
        </p:blipFill>
        <p:spPr>
          <a:xfrm>
            <a:off x="779378" y="3428999"/>
            <a:ext cx="2305050" cy="215112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409045E-F38C-47BE-B485-C2283B5D5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725144"/>
            <a:ext cx="1901917" cy="102902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280016F5-4A02-4A52-92F3-59452C22B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36" t="65169" r="51170" b="22964"/>
          <a:stretch/>
        </p:blipFill>
        <p:spPr>
          <a:xfrm>
            <a:off x="6363277" y="3592506"/>
            <a:ext cx="1901917" cy="182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78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7FE9B9E-2C3F-4FC2-B2C6-F1D5F9DAE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213" y="5075238"/>
            <a:ext cx="5418137" cy="407987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ar-SA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انتهى الوقت...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94BED772-8710-41E9-AAF9-9779D3D592FA}"/>
              </a:ext>
            </a:extLst>
          </p:cNvPr>
          <p:cNvSpPr/>
          <p:nvPr/>
        </p:nvSpPr>
        <p:spPr>
          <a:xfrm>
            <a:off x="2803525" y="1417638"/>
            <a:ext cx="3719513" cy="347503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6096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2A255B53-4C5E-4B83-992F-AA02CF50F4A1}"/>
              </a:ext>
            </a:extLst>
          </p:cNvPr>
          <p:cNvSpPr/>
          <p:nvPr/>
        </p:nvSpPr>
        <p:spPr>
          <a:xfrm>
            <a:off x="2774950" y="1406525"/>
            <a:ext cx="3719513" cy="34750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6096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صو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8533E30-CF60-41E9-9EB3-5C32C29BE53A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8275" cmpd="thinThick">
            <a:solidFill>
              <a:srgbClr val="9A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EB0D0366-36CB-48CA-AAE6-88031DD26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8" y="457001"/>
            <a:ext cx="7561262" cy="181987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600" b="1" dirty="0">
                <a:solidFill>
                  <a:srgbClr val="FF0000"/>
                </a:solidFill>
              </a:rPr>
              <a:t>اليوم :                                                                                           المادة:  </a:t>
            </a:r>
            <a:r>
              <a:rPr lang="ar-SA" sz="1600" b="1" dirty="0"/>
              <a:t>لغتي </a:t>
            </a:r>
            <a:endParaRPr lang="ar-SA" sz="16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</a:rPr>
              <a:t> التاريخ </a:t>
            </a:r>
            <a:r>
              <a:rPr lang="ar-SA" sz="1600" b="1" dirty="0"/>
              <a:t>:     /      /       هـ                                                                </a:t>
            </a:r>
            <a:r>
              <a:rPr lang="ar-SA" sz="1600" b="1" dirty="0">
                <a:solidFill>
                  <a:srgbClr val="FF0000"/>
                </a:solidFill>
              </a:rPr>
              <a:t> الوحدة : </a:t>
            </a:r>
            <a:r>
              <a:rPr lang="ar-SA" sz="1600" b="1" dirty="0"/>
              <a:t>الثالثة </a:t>
            </a:r>
            <a:endParaRPr lang="ar-SA" sz="16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6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الألف                                                                                                    </a:t>
            </a:r>
            <a:r>
              <a:rPr lang="ar-SA" sz="16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6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</a:t>
            </a:r>
            <a:r>
              <a:rPr lang="ar-SA" sz="1600" b="1" dirty="0">
                <a:ea typeface="Calibri" panose="020F0502020204030204" pitchFamily="34" charset="0"/>
                <a:cs typeface="Akhbar MT" pitchFamily="2" charset="-78"/>
              </a:rPr>
              <a:t>ألاحظ وأقرأ الكلمات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600" b="1" dirty="0">
                <a:cs typeface="Akhbar MT" pitchFamily="2" charset="-78"/>
              </a:rPr>
              <a:t>الدقيقة الواحدة                                                                                           </a:t>
            </a:r>
            <a:r>
              <a:rPr lang="ar-SA" sz="16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600" b="1" dirty="0">
                <a:cs typeface="Akhbar MT" pitchFamily="2" charset="-78"/>
              </a:rPr>
              <a:t>دقيقة واحدة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00" b="1" dirty="0"/>
              <a:t> </a:t>
            </a:r>
            <a:r>
              <a:rPr lang="ar-SA" sz="1600" b="1" dirty="0">
                <a:solidFill>
                  <a:srgbClr val="FF0000"/>
                </a:solidFill>
              </a:rPr>
              <a:t> الهدف : </a:t>
            </a:r>
            <a:r>
              <a:rPr lang="ar-SA" sz="1600" b="1" dirty="0"/>
              <a:t>قراءة الكلمة قراءة صحيحة وربطها بالصورة                                </a:t>
            </a:r>
            <a:r>
              <a:rPr lang="ar-SA" sz="1600" b="1" dirty="0">
                <a:solidFill>
                  <a:srgbClr val="FF0000"/>
                </a:solidFill>
              </a:rPr>
              <a:t>أسلوب التنفيذ</a:t>
            </a:r>
            <a:r>
              <a:rPr lang="ar-SA" sz="1600" b="1" dirty="0"/>
              <a:t>:  جماعي  </a:t>
            </a:r>
            <a:endParaRPr lang="ar-SA" sz="1100" b="1" dirty="0"/>
          </a:p>
        </p:txBody>
      </p:sp>
      <p:sp>
        <p:nvSpPr>
          <p:cNvPr id="14" name="مربع نص 2">
            <a:extLst>
              <a:ext uri="{FF2B5EF4-FFF2-40B4-BE49-F238E27FC236}">
                <a16:creationId xmlns:a16="http://schemas.microsoft.com/office/drawing/2014/main" id="{861AA67D-689E-4800-AE1B-CE7EC579E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2588629"/>
            <a:ext cx="288117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1800" b="1" dirty="0">
                <a:solidFill>
                  <a:srgbClr val="0000FF"/>
                </a:solidFill>
                <a:latin typeface="Arial" panose="020B0604020202020204" pitchFamily="34" charset="0"/>
              </a:rPr>
              <a:t>أصل الكلمة بالصورة المناسبة  :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E82EF01-F4C0-48F0-BF9A-6BB451A3DA0C}"/>
              </a:ext>
            </a:extLst>
          </p:cNvPr>
          <p:cNvSpPr/>
          <p:nvPr/>
        </p:nvSpPr>
        <p:spPr>
          <a:xfrm>
            <a:off x="788988" y="2473523"/>
            <a:ext cx="2558876" cy="5857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0000FF"/>
                </a:solidFill>
              </a:rPr>
              <a:t>اسم المجموعة :</a:t>
            </a:r>
            <a:r>
              <a:rPr lang="ar-SA" sz="800" b="1" dirty="0">
                <a:solidFill>
                  <a:srgbClr val="0000FF"/>
                </a:solidFill>
              </a:rPr>
              <a:t>.................................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A34ACC05-30CC-449E-8FC1-783B84DC8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631" y="3385750"/>
            <a:ext cx="1612158" cy="83908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14331D2-0B96-4B4D-83DC-9FCADE1B5C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21" t="36528" r="39057" b="37652"/>
          <a:stretch/>
        </p:blipFill>
        <p:spPr>
          <a:xfrm>
            <a:off x="779378" y="3428999"/>
            <a:ext cx="2305050" cy="215112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409045E-F38C-47BE-B485-C2283B5D5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725144"/>
            <a:ext cx="1901917" cy="102902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280016F5-4A02-4A52-92F3-59452C22B7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36" t="65169" r="51170" b="22964"/>
          <a:stretch/>
        </p:blipFill>
        <p:spPr>
          <a:xfrm>
            <a:off x="6363277" y="3592506"/>
            <a:ext cx="1901917" cy="1828432"/>
          </a:xfrm>
          <a:prstGeom prst="rect">
            <a:avLst/>
          </a:prstGeom>
        </p:spPr>
      </p:pic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AFCC6A06-6018-4C28-92F3-E89874CF9526}"/>
              </a:ext>
            </a:extLst>
          </p:cNvPr>
          <p:cNvCxnSpPr>
            <a:cxnSpLocks/>
          </p:cNvCxnSpPr>
          <p:nvPr/>
        </p:nvCxnSpPr>
        <p:spPr>
          <a:xfrm flipH="1">
            <a:off x="4932040" y="4858826"/>
            <a:ext cx="1392872" cy="2263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BA08F2BF-EBDD-4E29-96D5-A500A999C5EA}"/>
              </a:ext>
            </a:extLst>
          </p:cNvPr>
          <p:cNvCxnSpPr>
            <a:cxnSpLocks/>
          </p:cNvCxnSpPr>
          <p:nvPr/>
        </p:nvCxnSpPr>
        <p:spPr>
          <a:xfrm flipH="1">
            <a:off x="2780724" y="3933056"/>
            <a:ext cx="1431236" cy="64807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42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A776D7B5-9CF8-498E-A326-D57540836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8" y="928688"/>
            <a:ext cx="5508625" cy="2073275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3AE2134-725B-407D-A6C6-990C1741BE8B}"/>
              </a:ext>
            </a:extLst>
          </p:cNvPr>
          <p:cNvSpPr txBox="1"/>
          <p:nvPr/>
        </p:nvSpPr>
        <p:spPr>
          <a:xfrm>
            <a:off x="2771775" y="3246438"/>
            <a:ext cx="3121025" cy="2593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2032" dirty="0">
                <a:solidFill>
                  <a:srgbClr val="FF0000"/>
                </a:solidFill>
              </a:rPr>
              <a:t>اليوم : </a:t>
            </a:r>
            <a:r>
              <a:rPr lang="ar-SA" sz="2032" dirty="0"/>
              <a:t> </a:t>
            </a:r>
          </a:p>
          <a:p>
            <a:pPr algn="r" rtl="1" eaLnBrk="1" hangingPunct="1">
              <a:defRPr/>
            </a:pPr>
            <a:r>
              <a:rPr lang="ar-SA" sz="2032" dirty="0">
                <a:solidFill>
                  <a:srgbClr val="FF0000"/>
                </a:solidFill>
              </a:rPr>
              <a:t>التاريخ :    </a:t>
            </a:r>
            <a:r>
              <a:rPr lang="ar-SA" sz="2032" dirty="0"/>
              <a:t>/  /    14 هـ</a:t>
            </a:r>
          </a:p>
          <a:p>
            <a:pPr algn="r" rtl="1" eaLnBrk="1" hangingPunct="1">
              <a:defRPr/>
            </a:pPr>
            <a:r>
              <a:rPr lang="ar-SA" sz="2032" dirty="0">
                <a:solidFill>
                  <a:srgbClr val="FF0000"/>
                </a:solidFill>
              </a:rPr>
              <a:t>الوحدة :</a:t>
            </a:r>
            <a:r>
              <a:rPr lang="ar-SA" sz="2032" dirty="0"/>
              <a:t>الثالثة </a:t>
            </a:r>
          </a:p>
          <a:p>
            <a:pPr algn="r" rtl="1" eaLnBrk="1" hangingPunct="1">
              <a:defRPr/>
            </a:pPr>
            <a:r>
              <a:rPr lang="ar-SA" sz="2032" dirty="0">
                <a:solidFill>
                  <a:srgbClr val="FF0000"/>
                </a:solidFill>
              </a:rPr>
              <a:t>المجال</a:t>
            </a:r>
            <a:r>
              <a:rPr lang="ar-SA" sz="2032" dirty="0"/>
              <a:t> : مدينتي </a:t>
            </a:r>
          </a:p>
          <a:p>
            <a:pPr algn="r" rtl="1" eaLnBrk="1" hangingPunct="1">
              <a:defRPr/>
            </a:pPr>
            <a:r>
              <a:rPr lang="ar-SA" sz="2032" dirty="0"/>
              <a:t> </a:t>
            </a:r>
          </a:p>
          <a:p>
            <a:pPr algn="r" rtl="1" eaLnBrk="1" hangingPunct="1">
              <a:defRPr/>
            </a:pPr>
            <a:r>
              <a:rPr lang="ar-SA" sz="2032" dirty="0">
                <a:solidFill>
                  <a:srgbClr val="FF0000"/>
                </a:solidFill>
              </a:rPr>
              <a:t>المكون</a:t>
            </a:r>
            <a:r>
              <a:rPr lang="ar-SA" sz="2032" dirty="0"/>
              <a:t> : ألاحظ الصور وأقرأ الجمل </a:t>
            </a:r>
          </a:p>
          <a:p>
            <a:pPr algn="r" rtl="1" eaLnBrk="1" hangingPunct="1">
              <a:defRPr/>
            </a:pPr>
            <a:endParaRPr lang="ar-SA" sz="2032" dirty="0"/>
          </a:p>
          <a:p>
            <a:pPr algn="r" rtl="1" eaLnBrk="1" hangingPunct="1">
              <a:defRPr/>
            </a:pPr>
            <a:r>
              <a:rPr lang="ar-SA" sz="2032" dirty="0">
                <a:solidFill>
                  <a:srgbClr val="FF0000"/>
                </a:solidFill>
              </a:rPr>
              <a:t>المهارة</a:t>
            </a:r>
            <a:r>
              <a:rPr lang="ar-SA" sz="2032" dirty="0"/>
              <a:t> : التحدث والقراءة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صورة 2">
            <a:extLst>
              <a:ext uri="{FF2B5EF4-FFF2-40B4-BE49-F238E27FC236}">
                <a16:creationId xmlns:a16="http://schemas.microsoft.com/office/drawing/2014/main" id="{4D10397E-30F2-4A0F-A082-2428023F5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768350"/>
            <a:ext cx="600392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963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حطة طرفية 1">
            <a:extLst>
              <a:ext uri="{FF2B5EF4-FFF2-40B4-BE49-F238E27FC236}">
                <a16:creationId xmlns:a16="http://schemas.microsoft.com/office/drawing/2014/main" id="{69CEF024-6D5D-40C4-99AF-E00081A1B6B7}"/>
              </a:ext>
            </a:extLst>
          </p:cNvPr>
          <p:cNvSpPr/>
          <p:nvPr/>
        </p:nvSpPr>
        <p:spPr>
          <a:xfrm>
            <a:off x="2123728" y="1988840"/>
            <a:ext cx="4876732" cy="1009307"/>
          </a:xfrm>
          <a:prstGeom prst="flowChartTermina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 eaLnBrk="1" hangingPunct="1">
              <a:defRPr/>
            </a:pPr>
            <a:r>
              <a:rPr lang="ar-SA" sz="3725" b="1" dirty="0">
                <a:ln w="11430"/>
                <a:solidFill>
                  <a:srgbClr val="C604A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r>
              <a:rPr lang="ar-SA" sz="4064" b="1" dirty="0">
                <a:ln w="11430"/>
                <a:solidFill>
                  <a:srgbClr val="C604A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 هي فوائد القراءة؟</a:t>
            </a:r>
            <a:endParaRPr lang="ar-SA" sz="3725" b="1" dirty="0">
              <a:ln w="11430"/>
              <a:solidFill>
                <a:srgbClr val="C604A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6083" name="صورة 4" descr="imagesR3R6ULWP.jpg">
            <a:extLst>
              <a:ext uri="{FF2B5EF4-FFF2-40B4-BE49-F238E27FC236}">
                <a16:creationId xmlns:a16="http://schemas.microsoft.com/office/drawing/2014/main" id="{FED20054-F359-42FE-8305-6314EDD10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3497263"/>
            <a:ext cx="1684337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صورة 5" descr="بدظظون ع.png">
            <a:extLst>
              <a:ext uri="{FF2B5EF4-FFF2-40B4-BE49-F238E27FC236}">
                <a16:creationId xmlns:a16="http://schemas.microsoft.com/office/drawing/2014/main" id="{23D881FD-6611-4673-9E9E-AB3AA8DF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511550"/>
            <a:ext cx="1690688" cy="2176463"/>
          </a:xfrm>
          <a:prstGeom prst="rect">
            <a:avLst/>
          </a:prstGeom>
          <a:noFill/>
          <a:ln w="76200">
            <a:solidFill>
              <a:srgbClr val="C604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صورة 6" descr="imagesZE3A9FAP.jpg">
            <a:extLst>
              <a:ext uri="{FF2B5EF4-FFF2-40B4-BE49-F238E27FC236}">
                <a16:creationId xmlns:a16="http://schemas.microsoft.com/office/drawing/2014/main" id="{CF1CBF9C-27A1-4D5D-8D9B-90470E8BC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3433763"/>
            <a:ext cx="1733550" cy="2254250"/>
          </a:xfrm>
          <a:prstGeom prst="rect">
            <a:avLst/>
          </a:prstGeom>
          <a:noFill/>
          <a:ln w="76200">
            <a:solidFill>
              <a:srgbClr val="C604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عنوان 1">
            <a:extLst>
              <a:ext uri="{FF2B5EF4-FFF2-40B4-BE49-F238E27FC236}">
                <a16:creationId xmlns:a16="http://schemas.microsoft.com/office/drawing/2014/main" id="{7FD5F339-C3A6-481A-9D7E-5D0D9B338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38" y="962025"/>
            <a:ext cx="2655887" cy="596900"/>
          </a:xfrm>
          <a:solidFill>
            <a:schemeClr val="accent1"/>
          </a:solidFill>
        </p:spPr>
        <p:txBody>
          <a:bodyPr rtlCol="1">
            <a:normAutofit fontScale="90000"/>
          </a:bodyPr>
          <a:lstStyle/>
          <a:p>
            <a:pPr>
              <a:defRPr/>
            </a:pPr>
            <a:r>
              <a:rPr lang="ar-SA" altLang="ar-SA" sz="4572">
                <a:solidFill>
                  <a:schemeClr val="bg1"/>
                </a:solidFill>
              </a:rPr>
              <a:t>فوائد القراءة </a:t>
            </a:r>
          </a:p>
        </p:txBody>
      </p:sp>
      <p:pic>
        <p:nvPicPr>
          <p:cNvPr id="27651" name="صورة 3">
            <a:extLst>
              <a:ext uri="{FF2B5EF4-FFF2-40B4-BE49-F238E27FC236}">
                <a16:creationId xmlns:a16="http://schemas.microsoft.com/office/drawing/2014/main" id="{591A920E-01DB-465A-8CD1-8A5A332F5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977" r="16927" b="7980"/>
          <a:stretch>
            <a:fillRect/>
          </a:stretch>
        </p:blipFill>
        <p:spPr bwMode="auto">
          <a:xfrm>
            <a:off x="5668963" y="1608138"/>
            <a:ext cx="2620962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صورة 4">
            <a:extLst>
              <a:ext uri="{FF2B5EF4-FFF2-40B4-BE49-F238E27FC236}">
                <a16:creationId xmlns:a16="http://schemas.microsoft.com/office/drawing/2014/main" id="{97E0B310-6FFD-4CD6-A8EA-7844257D4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10780" r="16925" b="977"/>
          <a:stretch>
            <a:fillRect/>
          </a:stretch>
        </p:blipFill>
        <p:spPr bwMode="auto">
          <a:xfrm>
            <a:off x="1039813" y="1608138"/>
            <a:ext cx="24812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صورة 5">
            <a:extLst>
              <a:ext uri="{FF2B5EF4-FFF2-40B4-BE49-F238E27FC236}">
                <a16:creationId xmlns:a16="http://schemas.microsoft.com/office/drawing/2014/main" id="{96C38D79-2705-44A6-A0D0-5C9D9C385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179" r="17712" b="3778"/>
          <a:stretch>
            <a:fillRect/>
          </a:stretch>
        </p:blipFill>
        <p:spPr bwMode="auto">
          <a:xfrm>
            <a:off x="5668963" y="4838700"/>
            <a:ext cx="24987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صورة 6">
            <a:extLst>
              <a:ext uri="{FF2B5EF4-FFF2-40B4-BE49-F238E27FC236}">
                <a16:creationId xmlns:a16="http://schemas.microsoft.com/office/drawing/2014/main" id="{87FC3F7B-95AA-435A-B221-1287BD9F9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179" r="16138" b="3778"/>
          <a:stretch>
            <a:fillRect/>
          </a:stretch>
        </p:blipFill>
        <p:spPr bwMode="auto">
          <a:xfrm>
            <a:off x="847725" y="4718050"/>
            <a:ext cx="2865438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صورة 7">
            <a:extLst>
              <a:ext uri="{FF2B5EF4-FFF2-40B4-BE49-F238E27FC236}">
                <a16:creationId xmlns:a16="http://schemas.microsoft.com/office/drawing/2014/main" id="{A3825673-BE7C-471B-B385-F02CFBCF1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6578" r="16925" b="5179"/>
          <a:stretch>
            <a:fillRect/>
          </a:stretch>
        </p:blipFill>
        <p:spPr bwMode="auto">
          <a:xfrm>
            <a:off x="852488" y="3057525"/>
            <a:ext cx="262096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صورة 8">
            <a:extLst>
              <a:ext uri="{FF2B5EF4-FFF2-40B4-BE49-F238E27FC236}">
                <a16:creationId xmlns:a16="http://schemas.microsoft.com/office/drawing/2014/main" id="{628D6581-ED71-449A-AA09-B690844D20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7980" r="16138" b="3778"/>
          <a:stretch>
            <a:fillRect/>
          </a:stretch>
        </p:blipFill>
        <p:spPr bwMode="auto">
          <a:xfrm>
            <a:off x="5588000" y="3057525"/>
            <a:ext cx="256063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124FE511-3CEF-4F92-B3CF-0BD02C877D84}"/>
              </a:ext>
            </a:extLst>
          </p:cNvPr>
          <p:cNvSpPr txBox="1"/>
          <p:nvPr/>
        </p:nvSpPr>
        <p:spPr>
          <a:xfrm>
            <a:off x="2811463" y="2027238"/>
            <a:ext cx="5235575" cy="56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أنشودة مكون ألاحظ الصور وأقرأ الجمل 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DD6FA66-DB3E-404F-A571-43472ECB568B}"/>
              </a:ext>
            </a:extLst>
          </p:cNvPr>
          <p:cNvSpPr txBox="1"/>
          <p:nvPr/>
        </p:nvSpPr>
        <p:spPr>
          <a:xfrm>
            <a:off x="2811463" y="2697163"/>
            <a:ext cx="5391150" cy="290671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572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كلمات أمامي تجتمع </a:t>
            </a:r>
          </a:p>
          <a:p>
            <a:pPr algn="ctr" rtl="1" eaLnBrk="1" hangingPunct="1">
              <a:defRPr/>
            </a:pPr>
            <a:r>
              <a:rPr lang="ar-SA" sz="4572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لتكون في السطر الجملة </a:t>
            </a:r>
          </a:p>
          <a:p>
            <a:pPr algn="ctr" rtl="1" eaLnBrk="1" hangingPunct="1">
              <a:defRPr/>
            </a:pPr>
            <a:r>
              <a:rPr lang="ar-SA" sz="4572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انتبه بحرص أستمع</a:t>
            </a:r>
          </a:p>
          <a:p>
            <a:pPr algn="ctr" rtl="1" eaLnBrk="1" hangingPunct="1">
              <a:defRPr/>
            </a:pPr>
            <a:r>
              <a:rPr lang="ar-SA" sz="4572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لأكون القارئة الحلوة</a:t>
            </a:r>
          </a:p>
        </p:txBody>
      </p:sp>
      <p:pic>
        <p:nvPicPr>
          <p:cNvPr id="48132" name="Picture 4" descr="نتيجة بحث الصور عن قوانين استماع">
            <a:extLst>
              <a:ext uri="{FF2B5EF4-FFF2-40B4-BE49-F238E27FC236}">
                <a16:creationId xmlns:a16="http://schemas.microsoft.com/office/drawing/2014/main" id="{2E2B8301-436E-4093-8221-C87DD5308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2574925"/>
            <a:ext cx="1789113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E75EF0F-2A4B-4DD6-AF7D-1AB627618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48" t="35437" r="38417" b="57955"/>
          <a:stretch/>
        </p:blipFill>
        <p:spPr>
          <a:xfrm>
            <a:off x="4478521" y="548680"/>
            <a:ext cx="3542775" cy="818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144244" y="1770164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9" name="صورة 4">
            <a:extLst>
              <a:ext uri="{FF2B5EF4-FFF2-40B4-BE49-F238E27FC236}">
                <a16:creationId xmlns:a16="http://schemas.microsoft.com/office/drawing/2014/main" id="{DF93859B-3BD8-4AA4-8DFA-AE1183FB7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10780" r="16925" b="977"/>
          <a:stretch>
            <a:fillRect/>
          </a:stretch>
        </p:blipFill>
        <p:spPr bwMode="auto">
          <a:xfrm>
            <a:off x="434622" y="426006"/>
            <a:ext cx="185702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C92E7EC-8FA5-46EA-881A-79EBD893F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7930"/>
            <a:ext cx="7283911" cy="480406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E73E6D8-6D3D-4D0A-A6D0-9D6EEBEB2B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48" t="35437" r="38417" b="57955"/>
          <a:stretch/>
        </p:blipFill>
        <p:spPr>
          <a:xfrm>
            <a:off x="4739019" y="567580"/>
            <a:ext cx="3660443" cy="84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6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8AD22BFF-94FB-4952-A504-E4375EC523E9}"/>
              </a:ext>
            </a:extLst>
          </p:cNvPr>
          <p:cNvSpPr/>
          <p:nvPr/>
        </p:nvSpPr>
        <p:spPr>
          <a:xfrm>
            <a:off x="179388" y="188913"/>
            <a:ext cx="8785225" cy="6408737"/>
          </a:xfrm>
          <a:prstGeom prst="rect">
            <a:avLst/>
          </a:prstGeom>
          <a:noFill/>
          <a:ln w="161925" cmpd="thinThick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86B2ED9-E4C8-406B-BC51-EED761451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48" t="35437" r="38417" b="57955"/>
          <a:stretch/>
        </p:blipFill>
        <p:spPr>
          <a:xfrm>
            <a:off x="5075016" y="357417"/>
            <a:ext cx="3660443" cy="84519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5E16061-CA68-4D9A-B222-F986BCB96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6" y="1271871"/>
            <a:ext cx="5777670" cy="131866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67296D1-9719-458D-9308-A684C02C14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21" t="36528" r="39057" b="37652"/>
          <a:stretch/>
        </p:blipFill>
        <p:spPr>
          <a:xfrm>
            <a:off x="5565854" y="2276872"/>
            <a:ext cx="2305050" cy="266717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A2CC3B7-C89D-499B-9C4E-36D2CB2854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36" t="39309" r="49919" b="47796"/>
          <a:stretch/>
        </p:blipFill>
        <p:spPr>
          <a:xfrm>
            <a:off x="1216407" y="2551665"/>
            <a:ext cx="4120163" cy="394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4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E1E4B7D-E428-4F01-9876-0D3CF45DE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88640"/>
            <a:ext cx="8715375" cy="5373216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D2B8E4F-C2EB-426B-A034-29B39109BF49}"/>
              </a:ext>
            </a:extLst>
          </p:cNvPr>
          <p:cNvSpPr/>
          <p:nvPr/>
        </p:nvSpPr>
        <p:spPr>
          <a:xfrm>
            <a:off x="1559488" y="5746030"/>
            <a:ext cx="60250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2225">
                  <a:solidFill>
                    <a:srgbClr val="00B050"/>
                  </a:solidFill>
                  <a:prstDash val="solid"/>
                </a:ln>
              </a:rPr>
              <a:t>صباح الخير يا وطني </a:t>
            </a:r>
          </a:p>
        </p:txBody>
      </p:sp>
    </p:spTree>
    <p:extLst>
      <p:ext uri="{BB962C8B-B14F-4D97-AF65-F5344CB8AC3E}">
        <p14:creationId xmlns:p14="http://schemas.microsoft.com/office/powerpoint/2010/main" val="3465891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716D843A-149E-43C1-AC3D-6D216A7AEE85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3114DC7-BFF5-43D6-BD1D-D84B08A959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48" t="35437" r="38417" b="57955"/>
          <a:stretch/>
        </p:blipFill>
        <p:spPr>
          <a:xfrm>
            <a:off x="4739019" y="567580"/>
            <a:ext cx="3660443" cy="84519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073C72A-974A-4D6D-A97E-DE6D43BC8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26914"/>
            <a:ext cx="5149030" cy="164530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27B067C-10F6-4944-93CE-4F3B9D008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12" t="49166" r="52044" b="38507"/>
          <a:stretch/>
        </p:blipFill>
        <p:spPr>
          <a:xfrm>
            <a:off x="2843808" y="3580685"/>
            <a:ext cx="4428950" cy="2386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21B7E773-86EE-45CF-A982-97F2FA002F04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393FB12-720A-4613-A353-53486F936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48" t="35437" r="38417" b="57955"/>
          <a:stretch/>
        </p:blipFill>
        <p:spPr>
          <a:xfrm>
            <a:off x="5076056" y="369533"/>
            <a:ext cx="3660443" cy="84519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E58B244-8723-4B2F-BD32-FCE81AB2C6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r="8546" b="24570"/>
          <a:stretch/>
        </p:blipFill>
        <p:spPr>
          <a:xfrm>
            <a:off x="2195736" y="1405618"/>
            <a:ext cx="4081976" cy="118470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985831-5851-4F61-AF07-7AAF83703E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49" t="31066" r="6195" b="23235"/>
          <a:stretch/>
        </p:blipFill>
        <p:spPr>
          <a:xfrm>
            <a:off x="2313948" y="2652478"/>
            <a:ext cx="4599443" cy="373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5C7FC32A-64F5-4E8F-9147-DEB7715AF6D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5C2A645-8ECC-4704-AAE3-F66767D211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9389" b="12954"/>
          <a:stretch/>
        </p:blipFill>
        <p:spPr>
          <a:xfrm>
            <a:off x="2206957" y="1446235"/>
            <a:ext cx="3660443" cy="145456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8CAF71E-5415-4278-A489-93B10E6092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48" t="35437" r="38417" b="57955"/>
          <a:stretch/>
        </p:blipFill>
        <p:spPr>
          <a:xfrm>
            <a:off x="5004048" y="548680"/>
            <a:ext cx="3660443" cy="84519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2E39507-512E-40E8-9CC6-650C38C999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36" t="65169" r="51170" b="22964"/>
          <a:stretch/>
        </p:blipFill>
        <p:spPr>
          <a:xfrm>
            <a:off x="2699792" y="3400281"/>
            <a:ext cx="3025954" cy="2909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5C7FC32A-64F5-4E8F-9147-DEB7715AF6D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6EB6FB6-4D93-4B97-8AE2-F8074ED28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11446"/>
            <a:ext cx="4612312" cy="148389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0737AEF-ABCB-45B4-AAD0-58C7380635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48" t="35437" r="38417" b="57955"/>
          <a:stretch/>
        </p:blipFill>
        <p:spPr>
          <a:xfrm>
            <a:off x="5004048" y="548680"/>
            <a:ext cx="3660443" cy="84519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959C504-D308-4231-9761-7B9F01CD22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21" t="36528" r="39057" b="37652"/>
          <a:stretch/>
        </p:blipFill>
        <p:spPr>
          <a:xfrm>
            <a:off x="5511903" y="2132856"/>
            <a:ext cx="230505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8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E1FD834-D7E3-420D-894E-D18D8676B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060575"/>
            <a:ext cx="6343650" cy="3816350"/>
          </a:xfrm>
          <a:prstGeom prst="roundRect">
            <a:avLst>
              <a:gd name="adj" fmla="val 16667"/>
            </a:avLst>
          </a:prstGeom>
          <a:noFill/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المكون : </a:t>
            </a: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ألاحظ </a:t>
            </a:r>
            <a:r>
              <a:rPr lang="ar-SA" sz="2400" b="1" dirty="0">
                <a:solidFill>
                  <a:srgbClr val="000000"/>
                </a:solidFill>
                <a:ea typeface="Calibri" panose="020F0502020204030204" pitchFamily="34" charset="0"/>
                <a:cs typeface="ABO SLMAN Alomar النسخ4" pitchFamily="2" charset="-78"/>
              </a:rPr>
              <a:t> الصور وأقرأ الجمل              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               </a:t>
            </a: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                                     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 الموضوع :  </a:t>
            </a:r>
            <a:r>
              <a:rPr lang="ar-SA" sz="2400" b="1" dirty="0">
                <a:solidFill>
                  <a:schemeClr val="tx1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حرف  الالف                                              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 الوحدة  : </a:t>
            </a:r>
            <a:r>
              <a:rPr lang="ar-SA" sz="2400" b="1" dirty="0">
                <a:solidFill>
                  <a:schemeClr val="tx1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الثالثة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أسلوب التنفيذ :  </a:t>
            </a: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جماعي                                             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 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الزمن :   </a:t>
            </a: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5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  الاستراتيجية :   </a:t>
            </a:r>
            <a:r>
              <a:rPr lang="ar-SA" sz="2400" b="1" dirty="0">
                <a:solidFill>
                  <a:schemeClr val="tx1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استراتيجية  النصف والنصف الآخر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الهدف :  </a:t>
            </a: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 قراءة الجملة قراءة صحيحة وربطها بالصورة المناسبة                                                     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  <a:cs typeface="ABO SLMAN Alomar النسخ4" pitchFamily="2" charset="-78"/>
              </a:rPr>
              <a:t>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ABO SLMAN Alomar النسخ4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ea typeface="Times New Roman" panose="02020603050405020304" pitchFamily="18" charset="0"/>
                <a:cs typeface="ABO SLMAN Alomar النسخ4" pitchFamily="2" charset="-78"/>
              </a:rPr>
              <a:t>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ABO SLMAN Alomar النسخ4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5EF020B-967D-433F-8037-CC93C1C94265}"/>
              </a:ext>
            </a:extLst>
          </p:cNvPr>
          <p:cNvSpPr/>
          <p:nvPr/>
        </p:nvSpPr>
        <p:spPr>
          <a:xfrm>
            <a:off x="1908175" y="1292225"/>
            <a:ext cx="3276600" cy="3698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الاستراتيجية   النصف والنصف الآخر </a:t>
            </a:r>
            <a:endParaRPr lang="ar-SA" dirty="0"/>
          </a:p>
        </p:txBody>
      </p:sp>
      <p:pic>
        <p:nvPicPr>
          <p:cNvPr id="55300" name="صورة 4">
            <a:extLst>
              <a:ext uri="{FF2B5EF4-FFF2-40B4-BE49-F238E27FC236}">
                <a16:creationId xmlns:a16="http://schemas.microsoft.com/office/drawing/2014/main" id="{92001E9F-F64C-40BB-8627-96F4EED38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090613"/>
            <a:ext cx="21621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D8D6134-C9E3-46D8-BCFF-DD99F104AB9D}"/>
              </a:ext>
            </a:extLst>
          </p:cNvPr>
          <p:cNvSpPr/>
          <p:nvPr/>
        </p:nvSpPr>
        <p:spPr>
          <a:xfrm>
            <a:off x="152394" y="260350"/>
            <a:ext cx="8857108" cy="6337300"/>
          </a:xfrm>
          <a:prstGeom prst="rect">
            <a:avLst/>
          </a:prstGeom>
          <a:noFill/>
          <a:ln w="285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2857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1F21F8A5-E1DA-4B0F-AD1C-43928456F8E3}"/>
              </a:ext>
            </a:extLst>
          </p:cNvPr>
          <p:cNvSpPr/>
          <p:nvPr/>
        </p:nvSpPr>
        <p:spPr>
          <a:xfrm>
            <a:off x="5364163" y="476250"/>
            <a:ext cx="3168650" cy="5670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000" b="1" dirty="0">
                <a:solidFill>
                  <a:srgbClr val="00B050"/>
                </a:solidFill>
              </a:rPr>
              <a:t>أصل الجملة بالصورة المناسبة :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8F8DAE09-EE76-4E35-B6DE-9B8BC6AD33B6}"/>
              </a:ext>
            </a:extLst>
          </p:cNvPr>
          <p:cNvSpPr/>
          <p:nvPr/>
        </p:nvSpPr>
        <p:spPr>
          <a:xfrm>
            <a:off x="486109" y="369877"/>
            <a:ext cx="2520280" cy="5857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0070C0"/>
                </a:solidFill>
              </a:rPr>
              <a:t>اسم المجموعة :</a:t>
            </a:r>
            <a:r>
              <a:rPr lang="ar-SA" sz="800" b="1" dirty="0">
                <a:solidFill>
                  <a:srgbClr val="0070C0"/>
                </a:solidFill>
              </a:rPr>
              <a:t>.................................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6A6A713-213E-48EC-8A3E-693A4AE1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3464755"/>
            <a:ext cx="3491961" cy="124232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FB4F22A-47DC-45BF-9827-FCEEA6DE8F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21" t="36528" r="39057" b="37652"/>
          <a:stretch/>
        </p:blipFill>
        <p:spPr>
          <a:xfrm>
            <a:off x="1003643" y="958205"/>
            <a:ext cx="1182587" cy="120616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ED89B27-55EB-4858-95CE-897C474CC9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9389" b="12954"/>
          <a:stretch/>
        </p:blipFill>
        <p:spPr>
          <a:xfrm>
            <a:off x="6012160" y="5497989"/>
            <a:ext cx="2525980" cy="108959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69AB142-0AEF-4783-B623-459B4033E1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36" t="65169" r="51170" b="22964"/>
          <a:stretch/>
        </p:blipFill>
        <p:spPr>
          <a:xfrm>
            <a:off x="291400" y="2295842"/>
            <a:ext cx="1182587" cy="82263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43B6A37-0B94-4671-BC37-7C01388A27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r="8546" b="24570"/>
          <a:stretch/>
        </p:blipFill>
        <p:spPr>
          <a:xfrm>
            <a:off x="6012160" y="1275767"/>
            <a:ext cx="2645047" cy="95573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75EC87F-5953-435C-99D1-8E5AF241D1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649" t="31066" r="6195" b="23235"/>
          <a:stretch/>
        </p:blipFill>
        <p:spPr>
          <a:xfrm>
            <a:off x="231024" y="3236282"/>
            <a:ext cx="1222164" cy="99126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89F0A24-50AA-48DC-A5FC-61F4986ACC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2" y="4482896"/>
            <a:ext cx="3595775" cy="120616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C7CDADC-BF81-4D7E-9E3D-328B70D07C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612" t="49166" r="52044" b="38507"/>
          <a:stretch/>
        </p:blipFill>
        <p:spPr>
          <a:xfrm>
            <a:off x="244557" y="5473968"/>
            <a:ext cx="1182587" cy="104303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0DD3993-4029-44EA-AC83-54A0F9035B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90752"/>
            <a:ext cx="4268666" cy="135804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83B10FA-DD7D-4494-843B-E83AEDA3F1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21" t="36528" r="39057" b="37652"/>
          <a:stretch/>
        </p:blipFill>
        <p:spPr>
          <a:xfrm>
            <a:off x="344583" y="4308194"/>
            <a:ext cx="982536" cy="113689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F01E44F-BC25-4EA2-8E57-AC1076BDD7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36" t="39309" r="49919" b="47796"/>
          <a:stretch/>
        </p:blipFill>
        <p:spPr>
          <a:xfrm>
            <a:off x="231023" y="995545"/>
            <a:ext cx="919531" cy="12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917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D8D6134-C9E3-46D8-BCFF-DD99F104AB9D}"/>
              </a:ext>
            </a:extLst>
          </p:cNvPr>
          <p:cNvSpPr/>
          <p:nvPr/>
        </p:nvSpPr>
        <p:spPr>
          <a:xfrm>
            <a:off x="152394" y="260350"/>
            <a:ext cx="8857108" cy="6337300"/>
          </a:xfrm>
          <a:prstGeom prst="rect">
            <a:avLst/>
          </a:prstGeom>
          <a:noFill/>
          <a:ln w="285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2857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1F21F8A5-E1DA-4B0F-AD1C-43928456F8E3}"/>
              </a:ext>
            </a:extLst>
          </p:cNvPr>
          <p:cNvSpPr/>
          <p:nvPr/>
        </p:nvSpPr>
        <p:spPr>
          <a:xfrm>
            <a:off x="5364163" y="476250"/>
            <a:ext cx="3168650" cy="5670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000" b="1" dirty="0">
                <a:solidFill>
                  <a:srgbClr val="00B050"/>
                </a:solidFill>
              </a:rPr>
              <a:t>أصل الجملة بالصورة المناسبة :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8F8DAE09-EE76-4E35-B6DE-9B8BC6AD33B6}"/>
              </a:ext>
            </a:extLst>
          </p:cNvPr>
          <p:cNvSpPr/>
          <p:nvPr/>
        </p:nvSpPr>
        <p:spPr>
          <a:xfrm>
            <a:off x="486109" y="369877"/>
            <a:ext cx="2520280" cy="5857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0070C0"/>
                </a:solidFill>
              </a:rPr>
              <a:t>اسم المجموعة :</a:t>
            </a:r>
            <a:r>
              <a:rPr lang="ar-SA" sz="800" b="1" dirty="0">
                <a:solidFill>
                  <a:srgbClr val="0070C0"/>
                </a:solidFill>
              </a:rPr>
              <a:t>.................................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6A6A713-213E-48EC-8A3E-693A4AE1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3464755"/>
            <a:ext cx="3491960" cy="124232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FB4F22A-47DC-45BF-9827-FCEEA6DE8F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21" t="36528" r="39057" b="37652"/>
          <a:stretch/>
        </p:blipFill>
        <p:spPr>
          <a:xfrm>
            <a:off x="1003643" y="958205"/>
            <a:ext cx="1182587" cy="120616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ED89B27-55EB-4858-95CE-897C474CC9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9389" b="12954"/>
          <a:stretch/>
        </p:blipFill>
        <p:spPr>
          <a:xfrm>
            <a:off x="5940152" y="5497989"/>
            <a:ext cx="2597988" cy="108959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69AB142-0AEF-4783-B623-459B4033E1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36" t="65169" r="51170" b="22964"/>
          <a:stretch/>
        </p:blipFill>
        <p:spPr>
          <a:xfrm>
            <a:off x="291400" y="2295842"/>
            <a:ext cx="1182587" cy="82263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43B6A37-0B94-4671-BC37-7C01388A27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r="8546" b="24570"/>
          <a:stretch/>
        </p:blipFill>
        <p:spPr>
          <a:xfrm>
            <a:off x="5652120" y="1275767"/>
            <a:ext cx="3005087" cy="95573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75EC87F-5953-435C-99D1-8E5AF241D1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649" t="31066" r="6195" b="23235"/>
          <a:stretch/>
        </p:blipFill>
        <p:spPr>
          <a:xfrm>
            <a:off x="231024" y="3236282"/>
            <a:ext cx="1222164" cy="99126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89F0A24-50AA-48DC-A5FC-61F4986ACC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58" y="4482896"/>
            <a:ext cx="4034119" cy="120616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C7CDADC-BF81-4D7E-9E3D-328B70D07C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612" t="49166" r="52044" b="38507"/>
          <a:stretch/>
        </p:blipFill>
        <p:spPr>
          <a:xfrm>
            <a:off x="244557" y="5473968"/>
            <a:ext cx="1182587" cy="104303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0DD3993-4029-44EA-AC83-54A0F9035B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290752"/>
            <a:ext cx="4844730" cy="135804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83B10FA-DD7D-4494-843B-E83AEDA3F1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21" t="36528" r="39057" b="37652"/>
          <a:stretch/>
        </p:blipFill>
        <p:spPr>
          <a:xfrm>
            <a:off x="344583" y="4308194"/>
            <a:ext cx="982536" cy="113689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F01E44F-BC25-4EA2-8E57-AC1076BDD7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36" t="39309" r="49919" b="47796"/>
          <a:stretch/>
        </p:blipFill>
        <p:spPr>
          <a:xfrm>
            <a:off x="231023" y="995545"/>
            <a:ext cx="919531" cy="1206165"/>
          </a:xfrm>
          <a:prstGeom prst="rect">
            <a:avLst/>
          </a:prstGeom>
        </p:spPr>
      </p:pic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5440AFA9-C6FF-4438-A79C-252B47A29ECB}"/>
              </a:ext>
            </a:extLst>
          </p:cNvPr>
          <p:cNvCxnSpPr>
            <a:cxnSpLocks/>
          </p:cNvCxnSpPr>
          <p:nvPr/>
        </p:nvCxnSpPr>
        <p:spPr>
          <a:xfrm flipH="1">
            <a:off x="1473987" y="1772816"/>
            <a:ext cx="4034118" cy="2088232"/>
          </a:xfrm>
          <a:prstGeom prst="straightConnector1">
            <a:avLst/>
          </a:prstGeom>
          <a:ln w="3810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7E49A0AA-364C-422A-BEE1-04E59C810CB2}"/>
              </a:ext>
            </a:extLst>
          </p:cNvPr>
          <p:cNvCxnSpPr>
            <a:cxnSpLocks/>
          </p:cNvCxnSpPr>
          <p:nvPr/>
        </p:nvCxnSpPr>
        <p:spPr>
          <a:xfrm flipH="1" flipV="1">
            <a:off x="2051722" y="1772818"/>
            <a:ext cx="2160238" cy="11521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FE45173C-0F61-495B-8329-3C78C7A8550A}"/>
              </a:ext>
            </a:extLst>
          </p:cNvPr>
          <p:cNvCxnSpPr>
            <a:cxnSpLocks/>
          </p:cNvCxnSpPr>
          <p:nvPr/>
        </p:nvCxnSpPr>
        <p:spPr>
          <a:xfrm flipH="1">
            <a:off x="1427144" y="4077072"/>
            <a:ext cx="4080961" cy="63000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62AE89EE-0670-4E42-BD01-04B08C917C22}"/>
              </a:ext>
            </a:extLst>
          </p:cNvPr>
          <p:cNvCxnSpPr>
            <a:cxnSpLocks/>
          </p:cNvCxnSpPr>
          <p:nvPr/>
        </p:nvCxnSpPr>
        <p:spPr>
          <a:xfrm flipH="1">
            <a:off x="1327119" y="5085184"/>
            <a:ext cx="3811508" cy="81461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59194561-A160-4CD0-AF43-5B8CFC094F6E}"/>
              </a:ext>
            </a:extLst>
          </p:cNvPr>
          <p:cNvCxnSpPr>
            <a:cxnSpLocks/>
            <a:stCxn id="7" idx="1"/>
            <a:endCxn id="8" idx="3"/>
          </p:cNvCxnSpPr>
          <p:nvPr/>
        </p:nvCxnSpPr>
        <p:spPr>
          <a:xfrm flipH="1" flipV="1">
            <a:off x="1473987" y="2707161"/>
            <a:ext cx="4466165" cy="33356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64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D628BBB7-A9FE-4725-8EBE-961E1572D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327" y="170139"/>
            <a:ext cx="2060575" cy="1673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إِبْرَاهِيم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5393776-09CC-48B4-9174-240C69929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70139"/>
            <a:ext cx="2060575" cy="1673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مَدِينَتِي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D73E689E-C811-4721-BC1E-C222F37F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049" y="224460"/>
            <a:ext cx="2060575" cy="1673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جِدَّة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A5146CB4-4934-4037-B5AB-67229D940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98" y="170138"/>
            <a:ext cx="2060575" cy="1673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الشَّاطِئُ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650ABD13-1F5D-43DB-94BC-DC0676CB9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326" y="2043458"/>
            <a:ext cx="2060575" cy="1673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جَمِيلٌ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FF4D7FAF-40D2-42A0-8252-88979AD7C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43458"/>
            <a:ext cx="2060575" cy="1673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السَّمَاءُ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C0CA2CCB-E3BE-4D1C-9819-43FC21299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049" y="2043458"/>
            <a:ext cx="2060575" cy="1673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صَافِيَةٌ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BDD9D6FD-3EE9-4F9D-924E-57019768C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97" y="2043457"/>
            <a:ext cx="2060575" cy="1673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الأَمْوَاجُ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5C4B5893-B3E3-44EE-910B-93DD8A901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325" y="3916777"/>
            <a:ext cx="2060575" cy="1673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عَالِيَةٌ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B1FE9B08-BB40-45CB-AF58-83E949414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916777"/>
            <a:ext cx="2060575" cy="1673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أُحِبُّ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01F90CBB-AD45-41F9-9D61-A3193502F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048" y="3916775"/>
            <a:ext cx="2060575" cy="1673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أَنَا</a:t>
            </a:r>
            <a:endParaRPr kumimoji="0" lang="en-US" altLang="ar-SA" sz="7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AL-Mohanad Bold" pitchFamily="2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34C2970A-B237-4260-A6C4-5C898D853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62" y="3916776"/>
            <a:ext cx="2060575" cy="1673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مَدِينَتِي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27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A2E593C-19B6-44C2-A8C9-DC469ED91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30390" r="36613" b="7980"/>
          <a:stretch/>
        </p:blipFill>
        <p:spPr>
          <a:xfrm>
            <a:off x="1259632" y="298757"/>
            <a:ext cx="7488832" cy="6260486"/>
          </a:xfrm>
          <a:prstGeom prst="rect">
            <a:avLst/>
          </a:prstGeom>
        </p:spPr>
      </p:pic>
      <p:sp>
        <p:nvSpPr>
          <p:cNvPr id="4" name="مربع نص 2">
            <a:extLst>
              <a:ext uri="{FF2B5EF4-FFF2-40B4-BE49-F238E27FC236}">
                <a16:creationId xmlns:a16="http://schemas.microsoft.com/office/drawing/2014/main" id="{846E774E-959E-4731-91F8-DE9FAACFA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15507"/>
            <a:ext cx="1609725" cy="708025"/>
          </a:xfrm>
          <a:prstGeom prst="rect">
            <a:avLst/>
          </a:prstGeom>
          <a:solidFill>
            <a:schemeClr val="bg1"/>
          </a:solidFill>
          <a:ln w="9525" cmpd="dbl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>
                <a:solidFill>
                  <a:srgbClr val="FF0000"/>
                </a:solidFill>
                <a:latin typeface="AXtDounya" panose="00000400000000000000" pitchFamily="2" charset="2"/>
                <a:ea typeface="Majalla UI"/>
                <a:cs typeface="Majalla UI"/>
              </a:rPr>
              <a:t>أفتح كتابي وأقرأ بصوت واضح </a:t>
            </a:r>
          </a:p>
        </p:txBody>
      </p:sp>
    </p:spTree>
    <p:extLst>
      <p:ext uri="{BB962C8B-B14F-4D97-AF65-F5344CB8AC3E}">
        <p14:creationId xmlns:p14="http://schemas.microsoft.com/office/powerpoint/2010/main" val="4138501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6BB3C741-2A6B-4FFF-B126-20940B08F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158351"/>
              </p:ext>
            </p:extLst>
          </p:nvPr>
        </p:nvGraphicFramePr>
        <p:xfrm>
          <a:off x="1345094" y="435335"/>
          <a:ext cx="6453810" cy="1005840"/>
        </p:xfrm>
        <a:graphic>
          <a:graphicData uri="http://schemas.openxmlformats.org/drawingml/2006/table">
            <a:tbl>
              <a:tblPr rtl="1"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{5940675A-B579-460E-94D1-54222C63F5DA}</a:tableStyleId>
              </a:tblPr>
              <a:tblGrid>
                <a:gridCol w="1683026">
                  <a:extLst>
                    <a:ext uri="{9D8B030D-6E8A-4147-A177-3AD203B41FA5}">
                      <a16:colId xmlns:a16="http://schemas.microsoft.com/office/drawing/2014/main" val="1156413576"/>
                    </a:ext>
                  </a:extLst>
                </a:gridCol>
                <a:gridCol w="940904">
                  <a:extLst>
                    <a:ext uri="{9D8B030D-6E8A-4147-A177-3AD203B41FA5}">
                      <a16:colId xmlns:a16="http://schemas.microsoft.com/office/drawing/2014/main" val="418978131"/>
                    </a:ext>
                  </a:extLst>
                </a:gridCol>
                <a:gridCol w="1749287">
                  <a:extLst>
                    <a:ext uri="{9D8B030D-6E8A-4147-A177-3AD203B41FA5}">
                      <a16:colId xmlns:a16="http://schemas.microsoft.com/office/drawing/2014/main" val="1734901236"/>
                    </a:ext>
                  </a:extLst>
                </a:gridCol>
                <a:gridCol w="1431235">
                  <a:extLst>
                    <a:ext uri="{9D8B030D-6E8A-4147-A177-3AD203B41FA5}">
                      <a16:colId xmlns:a16="http://schemas.microsoft.com/office/drawing/2014/main" val="4091932274"/>
                    </a:ext>
                  </a:extLst>
                </a:gridCol>
                <a:gridCol w="649358">
                  <a:extLst>
                    <a:ext uri="{9D8B030D-6E8A-4147-A177-3AD203B41FA5}">
                      <a16:colId xmlns:a16="http://schemas.microsoft.com/office/drawing/2014/main" val="2751833968"/>
                    </a:ext>
                  </a:extLst>
                </a:gridCol>
              </a:tblGrid>
              <a:tr h="323685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الهدف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المادة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الدرس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الزمن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02760"/>
                  </a:ext>
                </a:extLst>
              </a:tr>
              <a:tr h="558689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قراءة الجمل قراءة صحيحة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لغتي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حرف الالف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القطار السريع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 دقائق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7550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8B764339-E6CC-4703-8C49-6C83F6AE199A}"/>
              </a:ext>
            </a:extLst>
          </p:cNvPr>
          <p:cNvSpPr/>
          <p:nvPr/>
        </p:nvSpPr>
        <p:spPr>
          <a:xfrm>
            <a:off x="970052" y="2242229"/>
            <a:ext cx="6941333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قطار التعلم على وشك أن يغادر المحطة يا صغيرتي </a:t>
            </a:r>
          </a:p>
          <a:p>
            <a:pPr algn="ctr"/>
            <a:r>
              <a:rPr lang="ar-SA" sz="2400" dirty="0"/>
              <a:t>نريد منك الجلوس في القطار وقراءة الجملة التي أمامك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B330279-B973-49BE-90FD-1BBE29B35C72}"/>
              </a:ext>
            </a:extLst>
          </p:cNvPr>
          <p:cNvSpPr/>
          <p:nvPr/>
        </p:nvSpPr>
        <p:spPr>
          <a:xfrm>
            <a:off x="1961323" y="5006212"/>
            <a:ext cx="5221351" cy="16227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000" dirty="0">
                <a:solidFill>
                  <a:schemeClr val="tx1"/>
                </a:solidFill>
              </a:rPr>
              <a:t>يتم صف الطالبات في وسط الفصل على هيئة قطار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تعرض المعلمة البطاقات على الطالبات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تقرا كل طالبة بطاقتها بصوت واضح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تصحيح الأخطاء إن وجدت من قبل الطالبة التي تليها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عرض نشيد القطار وإنشاد الطالبات معه </a:t>
            </a:r>
            <a:endParaRPr lang="ar-SA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725BD48D-AB5E-4304-8BEA-8D441C5AA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0"/>
          <a:stretch/>
        </p:blipFill>
        <p:spPr bwMode="auto">
          <a:xfrm>
            <a:off x="1345094" y="3429000"/>
            <a:ext cx="6191250" cy="1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C92717D7-0D3F-451C-8041-CF47D96A1CA8}"/>
              </a:ext>
            </a:extLst>
          </p:cNvPr>
          <p:cNvSpPr txBox="1">
            <a:spLocks/>
          </p:cNvSpPr>
          <p:nvPr/>
        </p:nvSpPr>
        <p:spPr>
          <a:xfrm>
            <a:off x="1732337" y="1522230"/>
            <a:ext cx="5112568" cy="638944"/>
          </a:xfrm>
          <a:prstGeom prst="rect">
            <a:avLst/>
          </a:prstGeom>
          <a:extLst/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ar-SA" sz="3200" b="1" dirty="0">
                <a:ln w="11430">
                  <a:solidFill>
                    <a:srgbClr val="CC0066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القطار السريع</a:t>
            </a:r>
          </a:p>
        </p:txBody>
      </p:sp>
    </p:spTree>
    <p:extLst>
      <p:ext uri="{BB962C8B-B14F-4D97-AF65-F5344CB8AC3E}">
        <p14:creationId xmlns:p14="http://schemas.microsoft.com/office/powerpoint/2010/main" val="3415373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06233" y="971189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schemeClr val="tx1"/>
                </a:solidFill>
              </a:rPr>
              <a:t> </a:t>
            </a:r>
            <a:r>
              <a:rPr lang="ar-SA" sz="6000" b="1" dirty="0">
                <a:solidFill>
                  <a:schemeClr val="bg1"/>
                </a:solidFill>
              </a:rPr>
              <a:t>مَتْحَفُ</a:t>
            </a:r>
            <a:r>
              <a:rPr lang="ar-SA" sz="6600" b="1" dirty="0">
                <a:solidFill>
                  <a:schemeClr val="tx1"/>
                </a:solidFill>
              </a:rPr>
              <a:t> 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377471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مِتْرُ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prstClr val="white"/>
                </a:solidFill>
              </a:rPr>
              <a:t> </a:t>
            </a:r>
            <a:r>
              <a:rPr lang="ar-SA" sz="6600" b="1" dirty="0">
                <a:solidFill>
                  <a:prstClr val="white"/>
                </a:solidFill>
              </a:rPr>
              <a:t>حُوتُ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  نَتَفَ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14300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 حَامِدُ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 رَسَّامُ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قَصْرُ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03782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schemeClr val="tx1"/>
                </a:solidFill>
                <a:cs typeface="Traditional Arabic" pitchFamily="2" charset="-78"/>
              </a:rPr>
              <a:t> </a:t>
            </a:r>
            <a:r>
              <a:rPr lang="ar-SA" sz="6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صَقْرُ</a:t>
            </a:r>
            <a:endParaRPr lang="en-US" sz="2100" b="1" dirty="0">
              <a:solidFill>
                <a:schemeClr val="bg1"/>
              </a:solidFill>
              <a:cs typeface="Traditional Arabic" pitchFamily="2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14300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prstClr val="white"/>
                </a:solidFill>
              </a:rPr>
              <a:t> </a:t>
            </a:r>
            <a:r>
              <a:rPr lang="ar-SA" sz="6000" b="1" dirty="0">
                <a:solidFill>
                  <a:prstClr val="white"/>
                </a:solidFill>
              </a:rPr>
              <a:t>سِمْسِمُ</a:t>
            </a:r>
            <a:endParaRPr lang="en-US" sz="2100" b="1" dirty="0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377463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صَفِيرُ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706023" y="431118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رَامِي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03725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</a:t>
            </a:r>
            <a:r>
              <a:rPr lang="ar-SA" sz="5400" b="1" dirty="0">
                <a:solidFill>
                  <a:prstClr val="white"/>
                </a:solidFill>
              </a:rPr>
              <a:t>حَاسِبُ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9490" y="264033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8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67366" y="264033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7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65898" y="2636068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6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03720" y="2625332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5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0648" y="433893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17801" y="429111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706023" y="429111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10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963356" y="432536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9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0648" y="98443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4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05184" y="933368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622705" y="959495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91352" y="97587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05BD516-809F-4062-9C25-301D17DA1138}"/>
              </a:ext>
            </a:extLst>
          </p:cNvPr>
          <p:cNvSpPr/>
          <p:nvPr/>
        </p:nvSpPr>
        <p:spPr>
          <a:xfrm>
            <a:off x="925603" y="6037538"/>
            <a:ext cx="756084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تختار الطالبة رقم وتقرأ الكلمة الظاهرة خلف الرقم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2089641" y="248419"/>
            <a:ext cx="64287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FEE93D5-773D-4F8B-8CB5-E95E746E66EC}"/>
              </a:ext>
            </a:extLst>
          </p:cNvPr>
          <p:cNvSpPr txBox="1"/>
          <p:nvPr/>
        </p:nvSpPr>
        <p:spPr>
          <a:xfrm>
            <a:off x="251519" y="316406"/>
            <a:ext cx="17286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طالبة تسأل طالبة </a:t>
            </a:r>
          </a:p>
        </p:txBody>
      </p:sp>
    </p:spTree>
    <p:extLst>
      <p:ext uri="{BB962C8B-B14F-4D97-AF65-F5344CB8AC3E}">
        <p14:creationId xmlns:p14="http://schemas.microsoft.com/office/powerpoint/2010/main" val="424683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"/>
                            </p:stCondLst>
                            <p:childTnLst>
                              <p:par>
                                <p:cTn id="20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"/>
                            </p:stCondLst>
                            <p:childTnLst>
                              <p:par>
                                <p:cTn id="21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50"/>
                            </p:stCondLst>
                            <p:childTnLst>
                              <p:par>
                                <p:cTn id="22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50"/>
                            </p:stCondLst>
                            <p:childTnLst>
                              <p:par>
                                <p:cTn id="23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50"/>
                            </p:stCondLst>
                            <p:childTnLst>
                              <p:par>
                                <p:cTn id="25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"/>
                            </p:stCondLst>
                            <p:childTnLst>
                              <p:par>
                                <p:cTn id="26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50"/>
                            </p:stCondLst>
                            <p:childTnLst>
                              <p:par>
                                <p:cTn id="27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50"/>
                            </p:stCondLst>
                            <p:childTnLst>
                              <p:par>
                                <p:cTn id="28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CFE6A7E-D490-4C12-B009-C56F24D18352}"/>
              </a:ext>
            </a:extLst>
          </p:cNvPr>
          <p:cNvSpPr/>
          <p:nvPr/>
        </p:nvSpPr>
        <p:spPr>
          <a:xfrm>
            <a:off x="179390" y="188915"/>
            <a:ext cx="8785225" cy="6480175"/>
          </a:xfrm>
          <a:prstGeom prst="rect">
            <a:avLst/>
          </a:prstGeom>
          <a:noFill/>
          <a:ln w="1111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ABE0FFE-9A2A-40DD-9B7E-2AC1A675C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92696"/>
            <a:ext cx="71628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26C4167-267D-4247-91E1-3920E8A52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1" y="3068960"/>
            <a:ext cx="6986098" cy="195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61671"/>
      </p:ext>
    </p:extLst>
  </p:cSld>
  <p:clrMapOvr>
    <a:masterClrMapping/>
  </p:clrMapOvr>
  <p:transition spd="med">
    <p:pull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CFE6A7E-D490-4C12-B009-C56F24D18352}"/>
              </a:ext>
            </a:extLst>
          </p:cNvPr>
          <p:cNvSpPr/>
          <p:nvPr/>
        </p:nvSpPr>
        <p:spPr>
          <a:xfrm>
            <a:off x="179390" y="188915"/>
            <a:ext cx="8785225" cy="6480175"/>
          </a:xfrm>
          <a:prstGeom prst="rect">
            <a:avLst/>
          </a:prstGeom>
          <a:noFill/>
          <a:ln w="1111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ABE0FFE-9A2A-40DD-9B7E-2AC1A675C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92696"/>
            <a:ext cx="71628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ED3F003-102D-4892-A2C8-40E3396B57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r="8546" b="24570"/>
          <a:stretch/>
        </p:blipFill>
        <p:spPr>
          <a:xfrm>
            <a:off x="2195736" y="2876408"/>
            <a:ext cx="452824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93273"/>
      </p:ext>
    </p:extLst>
  </p:cSld>
  <p:clrMapOvr>
    <a:masterClrMapping/>
  </p:clrMapOvr>
  <p:transition spd="med">
    <p:pull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CFE6A7E-D490-4C12-B009-C56F24D18352}"/>
              </a:ext>
            </a:extLst>
          </p:cNvPr>
          <p:cNvSpPr/>
          <p:nvPr/>
        </p:nvSpPr>
        <p:spPr>
          <a:xfrm>
            <a:off x="179390" y="188915"/>
            <a:ext cx="8785225" cy="6480175"/>
          </a:xfrm>
          <a:prstGeom prst="rect">
            <a:avLst/>
          </a:prstGeom>
          <a:noFill/>
          <a:ln w="1111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ABE0FFE-9A2A-40DD-9B7E-2AC1A675C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92696"/>
            <a:ext cx="71628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5D38C01-A04E-4B45-8D9A-8FDCBBF88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12" y="3212976"/>
            <a:ext cx="4293352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76980"/>
      </p:ext>
    </p:extLst>
  </p:cSld>
  <p:clrMapOvr>
    <a:masterClrMapping/>
  </p:clrMapOvr>
  <p:transition spd="med">
    <p:pull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CFE6A7E-D490-4C12-B009-C56F24D18352}"/>
              </a:ext>
            </a:extLst>
          </p:cNvPr>
          <p:cNvSpPr/>
          <p:nvPr/>
        </p:nvSpPr>
        <p:spPr>
          <a:xfrm>
            <a:off x="179390" y="188915"/>
            <a:ext cx="8785225" cy="6480175"/>
          </a:xfrm>
          <a:prstGeom prst="rect">
            <a:avLst/>
          </a:prstGeom>
          <a:noFill/>
          <a:ln w="1111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ABE0FFE-9A2A-40DD-9B7E-2AC1A675C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92696"/>
            <a:ext cx="71628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D7A5097-0063-41E1-8A0E-956D6164F1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9389" b="12954"/>
          <a:stretch/>
        </p:blipFill>
        <p:spPr>
          <a:xfrm>
            <a:off x="2819193" y="3212976"/>
            <a:ext cx="3505613" cy="15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33304"/>
      </p:ext>
    </p:extLst>
  </p:cSld>
  <p:clrMapOvr>
    <a:masterClrMapping/>
  </p:clrMapOvr>
  <p:transition spd="med">
    <p:pull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CFE6A7E-D490-4C12-B009-C56F24D18352}"/>
              </a:ext>
            </a:extLst>
          </p:cNvPr>
          <p:cNvSpPr/>
          <p:nvPr/>
        </p:nvSpPr>
        <p:spPr>
          <a:xfrm>
            <a:off x="179390" y="188915"/>
            <a:ext cx="8785225" cy="6480175"/>
          </a:xfrm>
          <a:prstGeom prst="rect">
            <a:avLst/>
          </a:prstGeom>
          <a:noFill/>
          <a:ln w="1111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ABE0FFE-9A2A-40DD-9B7E-2AC1A675C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92696"/>
            <a:ext cx="71628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37074C4-C45D-41D7-A555-2E2D2FF7B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66" y="3140968"/>
            <a:ext cx="4857667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43273"/>
      </p:ext>
    </p:extLst>
  </p:cSld>
  <p:clrMapOvr>
    <a:masterClrMapping/>
  </p:clrMapOvr>
  <p:transition spd="med">
    <p:pull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صورة ذات صلة">
            <a:extLst>
              <a:ext uri="{FF2B5EF4-FFF2-40B4-BE49-F238E27FC236}">
                <a16:creationId xmlns:a16="http://schemas.microsoft.com/office/drawing/2014/main" id="{B788CA53-4430-4144-A40D-574142B4C7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868363"/>
            <a:ext cx="7335838" cy="5365750"/>
          </a:xfrm>
          <a:prstGeom prst="rect">
            <a:avLst/>
          </a:prstGeom>
          <a:solidFill>
            <a:srgbClr val="A7E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2" descr="نتيجة بحث الصور عن الرياضة البدنية كرتون">
            <a:extLst>
              <a:ext uri="{FF2B5EF4-FFF2-40B4-BE49-F238E27FC236}">
                <a16:creationId xmlns:a16="http://schemas.microsoft.com/office/drawing/2014/main" id="{9110209C-7688-4D83-B722-46531CAA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503613"/>
            <a:ext cx="618648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سحابة 1">
            <a:extLst>
              <a:ext uri="{FF2B5EF4-FFF2-40B4-BE49-F238E27FC236}">
                <a16:creationId xmlns:a16="http://schemas.microsoft.com/office/drawing/2014/main" id="{71625046-E36B-48CF-B96F-0B8DEA8F54D5}"/>
              </a:ext>
            </a:extLst>
          </p:cNvPr>
          <p:cNvSpPr/>
          <p:nvPr/>
        </p:nvSpPr>
        <p:spPr>
          <a:xfrm>
            <a:off x="2727771" y="1039570"/>
            <a:ext cx="3657549" cy="1341101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4572" dirty="0">
                <a:cs typeface="W1 0017." pitchFamily="2" charset="-78"/>
              </a:rPr>
              <a:t>فاصل رياضي</a:t>
            </a:r>
          </a:p>
        </p:txBody>
      </p:sp>
      <p:pic>
        <p:nvPicPr>
          <p:cNvPr id="64519" name="Picture 4" descr="صورة ذات صلة">
            <a:extLst>
              <a:ext uri="{FF2B5EF4-FFF2-40B4-BE49-F238E27FC236}">
                <a16:creationId xmlns:a16="http://schemas.microsoft.com/office/drawing/2014/main" id="{10408044-1346-4DF6-ADFB-F41773198A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6741">
            <a:off x="6591300" y="1771650"/>
            <a:ext cx="1497013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4" descr="صورة ذات صلة">
            <a:extLst>
              <a:ext uri="{FF2B5EF4-FFF2-40B4-BE49-F238E27FC236}">
                <a16:creationId xmlns:a16="http://schemas.microsoft.com/office/drawing/2014/main" id="{1462395E-D0BB-489E-B01B-12D48CCD9C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6741">
            <a:off x="1031875" y="1887538"/>
            <a:ext cx="14986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FF30638-36E0-4D41-8DEA-7BB345422CA3}"/>
              </a:ext>
            </a:extLst>
          </p:cNvPr>
          <p:cNvSpPr/>
          <p:nvPr/>
        </p:nvSpPr>
        <p:spPr>
          <a:xfrm>
            <a:off x="854075" y="260648"/>
            <a:ext cx="7435850" cy="6336704"/>
          </a:xfrm>
          <a:prstGeom prst="rect">
            <a:avLst/>
          </a:prstGeom>
          <a:noFill/>
          <a:ln w="133350" cmpd="thinThick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1ADCFFA7-1493-44D0-99CC-0497BACBAF52}"/>
              </a:ext>
            </a:extLst>
          </p:cNvPr>
          <p:cNvSpPr/>
          <p:nvPr/>
        </p:nvSpPr>
        <p:spPr>
          <a:xfrm>
            <a:off x="5875365" y="523231"/>
            <a:ext cx="1939925" cy="5159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ar-SA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كرة الثلج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04CAD37-4E2D-4CE7-AFED-8896A434134F}"/>
              </a:ext>
            </a:extLst>
          </p:cNvPr>
          <p:cNvSpPr/>
          <p:nvPr/>
        </p:nvSpPr>
        <p:spPr>
          <a:xfrm>
            <a:off x="1274763" y="1301750"/>
            <a:ext cx="6765925" cy="428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32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صغيرتي المبدعة مستخدمة ذكائك البصري تدرجي في قراءة الجملة قراءة معبرة 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C5A1C9E2-5874-49DB-976E-66A0173BBAE4}"/>
              </a:ext>
            </a:extLst>
          </p:cNvPr>
          <p:cNvSpPr/>
          <p:nvPr/>
        </p:nvSpPr>
        <p:spPr>
          <a:xfrm>
            <a:off x="991408" y="523231"/>
            <a:ext cx="2373312" cy="5159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1355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الهدف : تنمية مهارة القراءة السريعة </a:t>
            </a:r>
            <a:endParaRPr lang="ar-SA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1B95514A-E272-4CA3-933F-080F28299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4"/>
          <a:stretch/>
        </p:blipFill>
        <p:spPr>
          <a:xfrm>
            <a:off x="2279333" y="5063078"/>
            <a:ext cx="4546657" cy="11346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AFFA0BF-D958-4246-9D51-D8B318B499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95"/>
          <a:stretch/>
        </p:blipFill>
        <p:spPr>
          <a:xfrm>
            <a:off x="3003641" y="3666927"/>
            <a:ext cx="3308167" cy="10971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311899C-69E5-4139-83A7-AC1ECDB6BE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95"/>
          <a:stretch/>
        </p:blipFill>
        <p:spPr>
          <a:xfrm>
            <a:off x="3852424" y="2532350"/>
            <a:ext cx="1610600" cy="8966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5901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8659606-1317-4710-ABBC-D0FCEE49AFC7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9D13E3C-2D26-4172-B33D-FA065E53E089}"/>
              </a:ext>
            </a:extLst>
          </p:cNvPr>
          <p:cNvSpPr/>
          <p:nvPr/>
        </p:nvSpPr>
        <p:spPr>
          <a:xfrm>
            <a:off x="1691680" y="1536921"/>
            <a:ext cx="6308035" cy="834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أرتب الكلمات التي أمامي لتصبح جملة مفيدة: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A9EE45F-4447-4C98-939F-BD399AF9288A}"/>
              </a:ext>
            </a:extLst>
          </p:cNvPr>
          <p:cNvSpPr/>
          <p:nvPr/>
        </p:nvSpPr>
        <p:spPr>
          <a:xfrm>
            <a:off x="1187624" y="2996952"/>
            <a:ext cx="6997148" cy="12324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 أَنَا – مَدِينَتِي  – جِدَّة – إِبْرَاهِيم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26B864A-9D1A-4AE9-9060-2C71189E23BA}"/>
              </a:ext>
            </a:extLst>
          </p:cNvPr>
          <p:cNvSpPr/>
          <p:nvPr/>
        </p:nvSpPr>
        <p:spPr>
          <a:xfrm>
            <a:off x="1187624" y="4597787"/>
            <a:ext cx="6997148" cy="123245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  </a:t>
            </a:r>
            <a:r>
              <a:rPr lang="ar-SA" sz="800" b="1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ar-SA" sz="6000" b="1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5558587-6BDF-4B4C-8A09-1CBB06AEA546}"/>
              </a:ext>
            </a:extLst>
          </p:cNvPr>
          <p:cNvSpPr/>
          <p:nvPr/>
        </p:nvSpPr>
        <p:spPr>
          <a:xfrm>
            <a:off x="3311860" y="373690"/>
            <a:ext cx="2520280" cy="5857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0070C0"/>
                </a:solidFill>
              </a:rPr>
              <a:t>اسم المجموعة :</a:t>
            </a:r>
            <a:r>
              <a:rPr lang="ar-SA" sz="800" b="1" dirty="0">
                <a:solidFill>
                  <a:srgbClr val="0070C0"/>
                </a:solidFill>
              </a:rPr>
              <a:t>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3350669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8659606-1317-4710-ABBC-D0FCEE49AFC7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9D13E3C-2D26-4172-B33D-FA065E53E089}"/>
              </a:ext>
            </a:extLst>
          </p:cNvPr>
          <p:cNvSpPr/>
          <p:nvPr/>
        </p:nvSpPr>
        <p:spPr>
          <a:xfrm>
            <a:off x="1417982" y="2058211"/>
            <a:ext cx="6308035" cy="834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أرتب الكلمات التي أمامي لتصبح جملة مفيدة :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A9EE45F-4447-4C98-939F-BD399AF9288A}"/>
              </a:ext>
            </a:extLst>
          </p:cNvPr>
          <p:cNvSpPr/>
          <p:nvPr/>
        </p:nvSpPr>
        <p:spPr>
          <a:xfrm>
            <a:off x="1334043" y="3140968"/>
            <a:ext cx="6997148" cy="12324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جَمِيلٌ- الشَّاطِئُ 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4820846-B101-4221-AD6D-D76385919103}"/>
              </a:ext>
            </a:extLst>
          </p:cNvPr>
          <p:cNvSpPr/>
          <p:nvPr/>
        </p:nvSpPr>
        <p:spPr>
          <a:xfrm>
            <a:off x="1003822" y="4869160"/>
            <a:ext cx="6997148" cy="123245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  </a:t>
            </a:r>
            <a:r>
              <a:rPr lang="ar-SA" sz="800" b="1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ar-SA" sz="6000" b="1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89FB86B-DE6D-46B0-9043-39ACB5E7D5CA}"/>
              </a:ext>
            </a:extLst>
          </p:cNvPr>
          <p:cNvSpPr/>
          <p:nvPr/>
        </p:nvSpPr>
        <p:spPr>
          <a:xfrm>
            <a:off x="3131840" y="902318"/>
            <a:ext cx="2520280" cy="5857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0070C0"/>
                </a:solidFill>
              </a:rPr>
              <a:t>اسم المجموعة :</a:t>
            </a:r>
            <a:r>
              <a:rPr lang="ar-SA" sz="800" b="1" dirty="0">
                <a:solidFill>
                  <a:srgbClr val="0070C0"/>
                </a:solidFill>
              </a:rPr>
              <a:t>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8376457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8659606-1317-4710-ABBC-D0FCEE49AFC7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9D13E3C-2D26-4172-B33D-FA065E53E089}"/>
              </a:ext>
            </a:extLst>
          </p:cNvPr>
          <p:cNvSpPr/>
          <p:nvPr/>
        </p:nvSpPr>
        <p:spPr>
          <a:xfrm>
            <a:off x="1619672" y="1643826"/>
            <a:ext cx="6308035" cy="834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أرتب الكلمات التي أمامي لتصبح جملة مفيدة: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A9EE45F-4447-4C98-939F-BD399AF9288A}"/>
              </a:ext>
            </a:extLst>
          </p:cNvPr>
          <p:cNvSpPr/>
          <p:nvPr/>
        </p:nvSpPr>
        <p:spPr>
          <a:xfrm>
            <a:off x="1073426" y="2961775"/>
            <a:ext cx="6997148" cy="12324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   صَافِيَةُ–  السَّمَاءُ    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5DFAFB7-F4FA-4EFB-82E7-8B703E878CA1}"/>
              </a:ext>
            </a:extLst>
          </p:cNvPr>
          <p:cNvSpPr/>
          <p:nvPr/>
        </p:nvSpPr>
        <p:spPr>
          <a:xfrm>
            <a:off x="1073426" y="4437112"/>
            <a:ext cx="6997148" cy="123245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  </a:t>
            </a:r>
            <a:r>
              <a:rPr lang="ar-SA" sz="800" b="1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ar-SA" sz="6000" b="1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F097DD2-E718-48D3-98FE-A09E370FD47D}"/>
              </a:ext>
            </a:extLst>
          </p:cNvPr>
          <p:cNvSpPr/>
          <p:nvPr/>
        </p:nvSpPr>
        <p:spPr>
          <a:xfrm>
            <a:off x="3311860" y="544083"/>
            <a:ext cx="2520280" cy="5857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0070C0"/>
                </a:solidFill>
              </a:rPr>
              <a:t>اسم المجموعة :</a:t>
            </a:r>
            <a:r>
              <a:rPr lang="ar-SA" sz="800" b="1" dirty="0">
                <a:solidFill>
                  <a:srgbClr val="0070C0"/>
                </a:solidFill>
              </a:rPr>
              <a:t>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888522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CC7BDCD-14D6-4F7F-B4DE-2221667951B1}"/>
              </a:ext>
            </a:extLst>
          </p:cNvPr>
          <p:cNvSpPr txBox="1"/>
          <p:nvPr/>
        </p:nvSpPr>
        <p:spPr>
          <a:xfrm>
            <a:off x="2123728" y="1988840"/>
            <a:ext cx="5256584" cy="2585323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طالبتي المبدعة </a:t>
            </a:r>
          </a:p>
          <a:p>
            <a:pPr algn="ctr" rtl="1" eaLnBrk="1" hangingPunct="1">
              <a:defRPr/>
            </a:pPr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عرفي الحاضرين بنفسك؟</a:t>
            </a:r>
          </a:p>
        </p:txBody>
      </p:sp>
      <p:pic>
        <p:nvPicPr>
          <p:cNvPr id="35843" name="Picture 5" descr="F:\ملفات ماما\مجلد جديد رجوة\SE_flower1_JD.png">
            <a:extLst>
              <a:ext uri="{FF2B5EF4-FFF2-40B4-BE49-F238E27FC236}">
                <a16:creationId xmlns:a16="http://schemas.microsoft.com/office/drawing/2014/main" id="{7C83B20D-DF01-4C8E-B1B8-0C6BE76CE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81968">
            <a:off x="190500" y="4986338"/>
            <a:ext cx="18002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F:\ملفات ماما\مجلد جديد رجوة\SE_flower1_JD.png">
            <a:extLst>
              <a:ext uri="{FF2B5EF4-FFF2-40B4-BE49-F238E27FC236}">
                <a16:creationId xmlns:a16="http://schemas.microsoft.com/office/drawing/2014/main" id="{0E8F01CA-9D5F-4415-A27F-4CA23B25F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990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F:\ملفات ماما\مجلد جديد رجوة\SE_flower1_JD.png">
            <a:extLst>
              <a:ext uri="{FF2B5EF4-FFF2-40B4-BE49-F238E27FC236}">
                <a16:creationId xmlns:a16="http://schemas.microsoft.com/office/drawing/2014/main" id="{B1A4FE94-408C-4BA8-B516-FC9AEE6DC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73671">
            <a:off x="0" y="3429000"/>
            <a:ext cx="14398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 descr="F:\ملفات ماما\مجلد جديد رجوة\SE_flower1_JD.png">
            <a:extLst>
              <a:ext uri="{FF2B5EF4-FFF2-40B4-BE49-F238E27FC236}">
                <a16:creationId xmlns:a16="http://schemas.microsoft.com/office/drawing/2014/main" id="{CA04EFDE-7C7C-46CE-9498-C595D2CA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56229">
            <a:off x="0" y="1916113"/>
            <a:ext cx="14398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5" descr="F:\ملفات ماما\مجلد جديد رجوة\SE_flower1_JD.png">
            <a:extLst>
              <a:ext uri="{FF2B5EF4-FFF2-40B4-BE49-F238E27FC236}">
                <a16:creationId xmlns:a16="http://schemas.microsoft.com/office/drawing/2014/main" id="{B74C2464-9414-4F13-8893-529C1D04F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499">
            <a:off x="2668588" y="5054600"/>
            <a:ext cx="21605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96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8659606-1317-4710-ABBC-D0FCEE49AFC7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9D13E3C-2D26-4172-B33D-FA065E53E089}"/>
              </a:ext>
            </a:extLst>
          </p:cNvPr>
          <p:cNvSpPr/>
          <p:nvPr/>
        </p:nvSpPr>
        <p:spPr>
          <a:xfrm>
            <a:off x="1547664" y="1552530"/>
            <a:ext cx="6308035" cy="834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أرتب الكلمات التي أمامي لتصبح جملة مفيدة: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A9EE45F-4447-4C98-939F-BD399AF9288A}"/>
              </a:ext>
            </a:extLst>
          </p:cNvPr>
          <p:cNvSpPr/>
          <p:nvPr/>
        </p:nvSpPr>
        <p:spPr>
          <a:xfrm>
            <a:off x="1375385" y="2705663"/>
            <a:ext cx="6652591" cy="12324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  عَالِيَةٌ –الأَمْواجُ      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9D056AC-7A00-4041-86D3-B57B9FBC9514}"/>
              </a:ext>
            </a:extLst>
          </p:cNvPr>
          <p:cNvSpPr/>
          <p:nvPr/>
        </p:nvSpPr>
        <p:spPr>
          <a:xfrm>
            <a:off x="3311860" y="786550"/>
            <a:ext cx="2520280" cy="5857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0070C0"/>
                </a:solidFill>
              </a:rPr>
              <a:t>اسم المجموعة :</a:t>
            </a:r>
            <a:r>
              <a:rPr lang="ar-SA" sz="800" b="1" dirty="0">
                <a:solidFill>
                  <a:srgbClr val="0070C0"/>
                </a:solidFill>
              </a:rPr>
              <a:t>.................................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536CD4C-8659-4689-A7CB-EE7F08123619}"/>
              </a:ext>
            </a:extLst>
          </p:cNvPr>
          <p:cNvSpPr/>
          <p:nvPr/>
        </p:nvSpPr>
        <p:spPr>
          <a:xfrm>
            <a:off x="1040700" y="4365104"/>
            <a:ext cx="6997148" cy="123245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  </a:t>
            </a:r>
            <a:r>
              <a:rPr lang="ar-SA" sz="800" b="1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ar-SA" sz="6000" b="1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18117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8659606-1317-4710-ABBC-D0FCEE49AFC7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9D13E3C-2D26-4172-B33D-FA065E53E089}"/>
              </a:ext>
            </a:extLst>
          </p:cNvPr>
          <p:cNvSpPr/>
          <p:nvPr/>
        </p:nvSpPr>
        <p:spPr>
          <a:xfrm>
            <a:off x="1417982" y="1886419"/>
            <a:ext cx="6308035" cy="834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أرتب الكلمات التي أمامي لتصبح جملة مفيدة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A9EE45F-4447-4C98-939F-BD399AF9288A}"/>
              </a:ext>
            </a:extLst>
          </p:cNvPr>
          <p:cNvSpPr/>
          <p:nvPr/>
        </p:nvSpPr>
        <p:spPr>
          <a:xfrm>
            <a:off x="1073426" y="3142712"/>
            <a:ext cx="6997148" cy="12324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 أَنَا – مَدِينَتِي  –  أُحِبُّ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88ED54B-4E3C-4D42-BDCD-D19F014C7EAA}"/>
              </a:ext>
            </a:extLst>
          </p:cNvPr>
          <p:cNvSpPr/>
          <p:nvPr/>
        </p:nvSpPr>
        <p:spPr>
          <a:xfrm>
            <a:off x="1073426" y="4597787"/>
            <a:ext cx="6997148" cy="123245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  </a:t>
            </a:r>
            <a:r>
              <a:rPr lang="ar-SA" sz="800" b="1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ar-SA" sz="6000" b="1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CC0A0C9-CB78-4264-940A-A46A380C7BD4}"/>
              </a:ext>
            </a:extLst>
          </p:cNvPr>
          <p:cNvSpPr/>
          <p:nvPr/>
        </p:nvSpPr>
        <p:spPr>
          <a:xfrm>
            <a:off x="3311859" y="861267"/>
            <a:ext cx="2520280" cy="5857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0070C0"/>
                </a:solidFill>
              </a:rPr>
              <a:t>اسم المجموعة :</a:t>
            </a:r>
            <a:r>
              <a:rPr lang="ar-SA" sz="800" b="1" dirty="0">
                <a:solidFill>
                  <a:srgbClr val="0070C0"/>
                </a:solidFill>
              </a:rPr>
              <a:t>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5529642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عنوان 1">
            <a:extLst>
              <a:ext uri="{FF2B5EF4-FFF2-40B4-BE49-F238E27FC236}">
                <a16:creationId xmlns:a16="http://schemas.microsoft.com/office/drawing/2014/main" id="{21B59A97-1B13-476B-A6C8-80361ADCD31D}"/>
              </a:ext>
            </a:extLst>
          </p:cNvPr>
          <p:cNvSpPr txBox="1">
            <a:spLocks/>
          </p:cNvSpPr>
          <p:nvPr/>
        </p:nvSpPr>
        <p:spPr>
          <a:xfrm>
            <a:off x="2015716" y="544846"/>
            <a:ext cx="5112568" cy="638944"/>
          </a:xfrm>
          <a:prstGeom prst="rect">
            <a:avLst/>
          </a:prstGeom>
          <a:extLst/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ar-SA" sz="3200" b="1" dirty="0">
                <a:ln w="11430">
                  <a:solidFill>
                    <a:srgbClr val="CC0066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استراتيجية الاصطفاف المنطقي</a:t>
            </a:r>
          </a:p>
        </p:txBody>
      </p:sp>
      <p:sp>
        <p:nvSpPr>
          <p:cNvPr id="13" name="عنصر نائب للمحتوى 2">
            <a:extLst>
              <a:ext uri="{FF2B5EF4-FFF2-40B4-BE49-F238E27FC236}">
                <a16:creationId xmlns:a16="http://schemas.microsoft.com/office/drawing/2014/main" id="{A5B856A4-9804-4386-9DAF-1FE6FBFA8CB1}"/>
              </a:ext>
            </a:extLst>
          </p:cNvPr>
          <p:cNvSpPr txBox="1">
            <a:spLocks/>
          </p:cNvSpPr>
          <p:nvPr/>
        </p:nvSpPr>
        <p:spPr>
          <a:xfrm>
            <a:off x="3388960" y="3036513"/>
            <a:ext cx="5135562" cy="1728787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750"/>
              </a:spcAft>
              <a:defRPr/>
            </a:pPr>
            <a:r>
              <a:rPr lang="ar-SA" sz="24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DecoType Naskh" pitchFamily="2" charset="-78"/>
              </a:rPr>
              <a:t>المكون : ألاحظ الصور وأقرأ الجمل </a:t>
            </a:r>
          </a:p>
          <a:p>
            <a:pPr fontAlgn="auto">
              <a:spcAft>
                <a:spcPts val="750"/>
              </a:spcAft>
              <a:defRPr/>
            </a:pPr>
            <a:r>
              <a:rPr lang="ar-SA" sz="24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DecoType Naskh" pitchFamily="2" charset="-78"/>
              </a:rPr>
              <a:t>الزمن : (4) دقائق </a:t>
            </a:r>
          </a:p>
          <a:p>
            <a:pPr fontAlgn="auto">
              <a:spcAft>
                <a:spcPts val="750"/>
              </a:spcAft>
              <a:defRPr/>
            </a:pPr>
            <a:r>
              <a:rPr lang="ar-SA" sz="24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DecoType Naskh" pitchFamily="2" charset="-78"/>
              </a:rPr>
              <a:t>الهدف : ترتيب الجمل لتصبح نصا مترابطا .</a:t>
            </a:r>
          </a:p>
          <a:p>
            <a:pPr marL="0" indent="0" algn="ctr" fontAlgn="auto">
              <a:spcAft>
                <a:spcPts val="750"/>
              </a:spcAft>
              <a:buFont typeface="Arial" panose="020B0604020202020204" pitchFamily="34" charset="0"/>
              <a:buNone/>
              <a:defRPr/>
            </a:pPr>
            <a:endParaRPr lang="ar-SA" sz="700" dirty="0">
              <a:solidFill>
                <a:srgbClr val="000099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ecoType Naskh" pitchFamily="2" charset="-78"/>
            </a:endParaRPr>
          </a:p>
        </p:txBody>
      </p:sp>
      <p:pic>
        <p:nvPicPr>
          <p:cNvPr id="10" name="صورة 5">
            <a:extLst>
              <a:ext uri="{FF2B5EF4-FFF2-40B4-BE49-F238E27FC236}">
                <a16:creationId xmlns:a16="http://schemas.microsoft.com/office/drawing/2014/main" id="{497CD515-A390-4C5C-853F-1139AF8FC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83790"/>
            <a:ext cx="71628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816705"/>
      </p:ext>
    </p:extLst>
  </p:cSld>
  <p:clrMapOvr>
    <a:masterClrMapping/>
  </p:clrMapOvr>
  <p:transition spd="med">
    <p:push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20E91A27-FAB5-48C5-B5A9-23B765FB520F}"/>
              </a:ext>
            </a:extLst>
          </p:cNvPr>
          <p:cNvSpPr/>
          <p:nvPr/>
        </p:nvSpPr>
        <p:spPr>
          <a:xfrm>
            <a:off x="7429483" y="1507834"/>
            <a:ext cx="585787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000721E-8C83-4AF8-B3B4-BC7415F465B7}"/>
              </a:ext>
            </a:extLst>
          </p:cNvPr>
          <p:cNvSpPr/>
          <p:nvPr/>
        </p:nvSpPr>
        <p:spPr>
          <a:xfrm>
            <a:off x="7493829" y="2563288"/>
            <a:ext cx="585787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09F3559-617E-434B-AFA3-271980B5FB75}"/>
              </a:ext>
            </a:extLst>
          </p:cNvPr>
          <p:cNvSpPr/>
          <p:nvPr/>
        </p:nvSpPr>
        <p:spPr>
          <a:xfrm>
            <a:off x="7452338" y="3763326"/>
            <a:ext cx="585787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884C118-5B76-4628-9CD5-37C9019EAD4E}"/>
              </a:ext>
            </a:extLst>
          </p:cNvPr>
          <p:cNvSpPr/>
          <p:nvPr/>
        </p:nvSpPr>
        <p:spPr>
          <a:xfrm>
            <a:off x="7429483" y="4771087"/>
            <a:ext cx="585787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D62177B-9F3C-4545-9531-B0DF656E2748}"/>
              </a:ext>
            </a:extLst>
          </p:cNvPr>
          <p:cNvSpPr/>
          <p:nvPr/>
        </p:nvSpPr>
        <p:spPr>
          <a:xfrm>
            <a:off x="498854" y="181958"/>
            <a:ext cx="3768725" cy="865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400" b="1" dirty="0">
                <a:solidFill>
                  <a:srgbClr val="00B050"/>
                </a:solidFill>
                <a:cs typeface="AL-Mohanad Bold" pitchFamily="2" charset="-78"/>
              </a:rPr>
              <a:t>أرتب الجمل لتصبح نصا مترابطا: 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3E10653-21A2-47F1-B4B9-884741D63F0B}"/>
              </a:ext>
            </a:extLst>
          </p:cNvPr>
          <p:cNvSpPr/>
          <p:nvPr/>
        </p:nvSpPr>
        <p:spPr>
          <a:xfrm>
            <a:off x="4996765" y="189497"/>
            <a:ext cx="3598862" cy="865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400" b="1" dirty="0">
                <a:solidFill>
                  <a:srgbClr val="7030A0"/>
                </a:solidFill>
                <a:cs typeface="AL-Mohanad Bold" pitchFamily="2" charset="-78"/>
              </a:rPr>
              <a:t>اسم المجموعة </a:t>
            </a:r>
            <a:r>
              <a:rPr lang="ar-SA" sz="800" b="1" dirty="0">
                <a:solidFill>
                  <a:srgbClr val="7030A0"/>
                </a:solidFill>
                <a:cs typeface="AL-Mohanad Bold" pitchFamily="2" charset="-78"/>
              </a:rPr>
              <a:t>:........................................................................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A3BA8DC6-F433-450C-8F9C-F064A67FA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40" y="3454996"/>
            <a:ext cx="3980012" cy="149992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DA2C963-AC29-4158-9FB1-95425C7A3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9389" b="12954"/>
          <a:stretch/>
        </p:blipFill>
        <p:spPr>
          <a:xfrm>
            <a:off x="4427984" y="5653493"/>
            <a:ext cx="2662509" cy="121748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94B13DF-12FB-4E8A-8719-8B1CBA8BAB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r="8546" b="24570"/>
          <a:stretch/>
        </p:blipFill>
        <p:spPr>
          <a:xfrm>
            <a:off x="4427984" y="1261994"/>
            <a:ext cx="2891581" cy="103630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E28B49E-E909-4AE6-9523-D0EFE43BA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40" y="4528475"/>
            <a:ext cx="4083824" cy="140093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0E567F5-85FB-49E7-B1DF-284FF4E4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203845"/>
            <a:ext cx="4903068" cy="1499926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2B514EDE-34BD-4799-90F0-EDD4DB890B70}"/>
              </a:ext>
            </a:extLst>
          </p:cNvPr>
          <p:cNvSpPr/>
          <p:nvPr/>
        </p:nvSpPr>
        <p:spPr>
          <a:xfrm>
            <a:off x="7429482" y="5808857"/>
            <a:ext cx="585787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8B061EB-87F0-40B0-8680-4F720B72058B}"/>
              </a:ext>
            </a:extLst>
          </p:cNvPr>
          <p:cNvSpPr txBox="1"/>
          <p:nvPr/>
        </p:nvSpPr>
        <p:spPr>
          <a:xfrm>
            <a:off x="251520" y="6368265"/>
            <a:ext cx="237626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400" dirty="0"/>
              <a:t>تفتح الطالبة الكتاب وترتب الجمل </a:t>
            </a:r>
          </a:p>
        </p:txBody>
      </p:sp>
    </p:spTree>
    <p:extLst>
      <p:ext uri="{BB962C8B-B14F-4D97-AF65-F5344CB8AC3E}">
        <p14:creationId xmlns:p14="http://schemas.microsoft.com/office/powerpoint/2010/main" val="34205454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C8F7CE31-B2BE-4565-BF36-9C33550F9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4635" y="1539456"/>
            <a:ext cx="3322159" cy="11344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35449" indent="-435449" algn="r" rtl="1" eaLnBrk="1" hangingPunct="1">
              <a:defRPr/>
            </a:pPr>
            <a:r>
              <a:rPr lang="ar-SA" sz="3386" b="1" dirty="0"/>
              <a:t>ماذا تعلمنا في درسنا </a:t>
            </a:r>
          </a:p>
          <a:p>
            <a:pPr marL="435449" indent="-435449" algn="r" rtl="1" eaLnBrk="1" hangingPunct="1">
              <a:defRPr/>
            </a:pPr>
            <a:r>
              <a:rPr lang="ar-SA" sz="3386" b="1" dirty="0"/>
              <a:t>هذا </a:t>
            </a:r>
            <a:r>
              <a:rPr lang="ar-SA" sz="3386" b="1" dirty="0" err="1"/>
              <a:t>اليوم ؟</a:t>
            </a:r>
            <a:endParaRPr lang="ar-SA" sz="3386" b="1" dirty="0"/>
          </a:p>
        </p:txBody>
      </p:sp>
      <p:sp>
        <p:nvSpPr>
          <p:cNvPr id="66565" name="WordArt 4">
            <a:extLst>
              <a:ext uri="{FF2B5EF4-FFF2-40B4-BE49-F238E27FC236}">
                <a16:creationId xmlns:a16="http://schemas.microsoft.com/office/drawing/2014/main" id="{D6BF1CA3-9ADA-4633-9778-69700BE3D4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879435">
            <a:off x="3897313" y="3609975"/>
            <a:ext cx="3478212" cy="90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386" b="1" kern="10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تعلمنا اليوم </a:t>
            </a:r>
          </a:p>
        </p:txBody>
      </p:sp>
      <p:pic>
        <p:nvPicPr>
          <p:cNvPr id="7" name="صورة 6" descr="ماذا تعلمت بدون عنوان.png">
            <a:extLst>
              <a:ext uri="{FF2B5EF4-FFF2-40B4-BE49-F238E27FC236}">
                <a16:creationId xmlns:a16="http://schemas.microsoft.com/office/drawing/2014/main" id="{374482DB-46C9-4BBF-A99A-AE3DAF2188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328" y="868715"/>
            <a:ext cx="2300993" cy="42671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144244" y="1770164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42BB0F3-DC78-4026-AE67-D9191A47E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2" t="9381" r="27164" b="76613"/>
          <a:stretch>
            <a:fillRect/>
          </a:stretch>
        </p:blipFill>
        <p:spPr bwMode="auto">
          <a:xfrm>
            <a:off x="5124804" y="362613"/>
            <a:ext cx="337026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ÙØªÙØ¬Ø© Ø¨Ø­Ø« Ø§ÙØµÙØ± Ø¹Ù âªbooks clipart imagesâ¬â">
            <a:extLst>
              <a:ext uri="{FF2B5EF4-FFF2-40B4-BE49-F238E27FC236}">
                <a16:creationId xmlns:a16="http://schemas.microsoft.com/office/drawing/2014/main" id="{12948125-C4C0-4A5F-97EC-1E8E17681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5"/>
          <a:stretch/>
        </p:blipFill>
        <p:spPr bwMode="auto">
          <a:xfrm>
            <a:off x="311150" y="336709"/>
            <a:ext cx="2449689" cy="12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BF7D458-F381-4294-B0D1-7CF672FF3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8" y="2057260"/>
            <a:ext cx="7895004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050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A5823144-ED1C-48B3-8E00-07ECC31ECCD9}"/>
              </a:ext>
            </a:extLst>
          </p:cNvPr>
          <p:cNvSpPr txBox="1"/>
          <p:nvPr/>
        </p:nvSpPr>
        <p:spPr>
          <a:xfrm>
            <a:off x="4040188" y="2214563"/>
            <a:ext cx="3521075" cy="4429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2286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أنشودة مكون أقرأ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2A79A9A-FAED-4121-9F6D-4221C2EDE308}"/>
              </a:ext>
            </a:extLst>
          </p:cNvPr>
          <p:cNvSpPr txBox="1"/>
          <p:nvPr/>
        </p:nvSpPr>
        <p:spPr>
          <a:xfrm>
            <a:off x="3068638" y="2641600"/>
            <a:ext cx="4835525" cy="280076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3810" dirty="0">
                <a:solidFill>
                  <a:srgbClr val="002060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  <a:r>
              <a:rPr lang="ar-SA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بالعين أصور كلـماتي </a:t>
            </a:r>
          </a:p>
          <a:p>
            <a:pPr algn="ctr" rtl="1" eaLnBrk="1" hangingPunct="1">
              <a:defRPr/>
            </a:pPr>
            <a:r>
              <a:rPr lang="ar-SA" sz="4400" b="1" dirty="0" err="1">
                <a:solidFill>
                  <a:srgbClr val="002060"/>
                </a:solidFill>
                <a:latin typeface="Adobe نسخ Medium" panose="01010101010101010101" pitchFamily="50" charset="-78"/>
              </a:rPr>
              <a:t>أقرؤها</a:t>
            </a:r>
            <a:r>
              <a:rPr lang="ar-SA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 قراءة بصرية </a:t>
            </a:r>
          </a:p>
          <a:p>
            <a:pPr algn="ctr" rtl="1" eaLnBrk="1" hangingPunct="1">
              <a:defRPr/>
            </a:pPr>
            <a:r>
              <a:rPr lang="ar-SA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إني أتأمل أتدبر</a:t>
            </a:r>
          </a:p>
          <a:p>
            <a:pPr algn="ctr" rtl="1" eaLnBrk="1" hangingPunct="1">
              <a:defRPr/>
            </a:pPr>
            <a:r>
              <a:rPr lang="ar-SA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كي تنمو لغتي العربية </a:t>
            </a:r>
          </a:p>
        </p:txBody>
      </p:sp>
      <p:pic>
        <p:nvPicPr>
          <p:cNvPr id="68612" name="صورة 3">
            <a:extLst>
              <a:ext uri="{FF2B5EF4-FFF2-40B4-BE49-F238E27FC236}">
                <a16:creationId xmlns:a16="http://schemas.microsoft.com/office/drawing/2014/main" id="{C7C0CE76-1BF7-4A9C-A428-5F335D3D9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7" y="2780928"/>
            <a:ext cx="142081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صورة 5">
            <a:extLst>
              <a:ext uri="{FF2B5EF4-FFF2-40B4-BE49-F238E27FC236}">
                <a16:creationId xmlns:a16="http://schemas.microsoft.com/office/drawing/2014/main" id="{34834C23-C7D7-4785-97C7-0ACD0BA89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2" t="9381" r="27164" b="76613"/>
          <a:stretch>
            <a:fillRect/>
          </a:stretch>
        </p:blipFill>
        <p:spPr bwMode="auto">
          <a:xfrm>
            <a:off x="4859338" y="704850"/>
            <a:ext cx="337026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A3BA8DC6-F433-450C-8F9C-F064A67FA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91" y="2818782"/>
            <a:ext cx="3980012" cy="149992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DA2C963-AC29-4158-9FB1-95425C7A3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9389" b="12954"/>
          <a:stretch/>
        </p:blipFill>
        <p:spPr>
          <a:xfrm>
            <a:off x="5545001" y="5094716"/>
            <a:ext cx="2662509" cy="121748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94B13DF-12FB-4E8A-8719-8B1CBA8BAB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r="8546" b="24570"/>
          <a:stretch/>
        </p:blipFill>
        <p:spPr>
          <a:xfrm>
            <a:off x="5135016" y="622521"/>
            <a:ext cx="2891581" cy="103630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E28B49E-E909-4AE6-9523-D0EFE43BA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85" y="4093135"/>
            <a:ext cx="4083824" cy="140093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0E567F5-85FB-49E7-B1DF-284FF4E4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838" y="1658825"/>
            <a:ext cx="4903068" cy="1499926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089DCE5F-D50D-4BEC-B634-3BE3E8D0743A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B255097-03DB-4100-8ED0-EE79B312B409}"/>
              </a:ext>
            </a:extLst>
          </p:cNvPr>
          <p:cNvSpPr/>
          <p:nvPr/>
        </p:nvSpPr>
        <p:spPr>
          <a:xfrm>
            <a:off x="1117403" y="622521"/>
            <a:ext cx="1992313" cy="712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0070C0"/>
                </a:solidFill>
              </a:rPr>
              <a:t>أستخرج الكلمات التي بها حرف الألف</a:t>
            </a:r>
          </a:p>
        </p:txBody>
      </p: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4F7404DF-645B-462B-AC5C-3E63AB6C40BB}"/>
              </a:ext>
            </a:extLst>
          </p:cNvPr>
          <p:cNvCxnSpPr/>
          <p:nvPr/>
        </p:nvCxnSpPr>
        <p:spPr>
          <a:xfrm flipH="1">
            <a:off x="7668344" y="2818782"/>
            <a:ext cx="648072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8C1789A4-7A7D-43E5-A5D7-DFD8C1AC35DF}"/>
              </a:ext>
            </a:extLst>
          </p:cNvPr>
          <p:cNvCxnSpPr/>
          <p:nvPr/>
        </p:nvCxnSpPr>
        <p:spPr>
          <a:xfrm flipH="1">
            <a:off x="6876256" y="2818782"/>
            <a:ext cx="648072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409B37AA-3A1D-4DCF-9760-07098A657634}"/>
              </a:ext>
            </a:extLst>
          </p:cNvPr>
          <p:cNvCxnSpPr>
            <a:cxnSpLocks/>
          </p:cNvCxnSpPr>
          <p:nvPr/>
        </p:nvCxnSpPr>
        <p:spPr>
          <a:xfrm flipH="1">
            <a:off x="6660232" y="3861048"/>
            <a:ext cx="791194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FF285BF4-77C4-4F7E-BCF7-B1A3A448CADB}"/>
              </a:ext>
            </a:extLst>
          </p:cNvPr>
          <p:cNvCxnSpPr>
            <a:cxnSpLocks/>
          </p:cNvCxnSpPr>
          <p:nvPr/>
        </p:nvCxnSpPr>
        <p:spPr>
          <a:xfrm flipH="1">
            <a:off x="6876255" y="6165304"/>
            <a:ext cx="1150342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33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48F4D9E6-3A1C-4067-9AD5-AEEAB05D4CC0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62BF9D5-BE86-4424-94FA-FBD888C65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96" t="20140" r="28042" b="66963"/>
          <a:stretch/>
        </p:blipFill>
        <p:spPr>
          <a:xfrm>
            <a:off x="6070843" y="451766"/>
            <a:ext cx="2327090" cy="79362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D04D275-5D9D-4756-AF88-F7DB105BF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507" y="2484714"/>
            <a:ext cx="1993565" cy="163686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17CDE1F-449C-4257-8379-97B90B4BE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84714"/>
            <a:ext cx="1993565" cy="165079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56B408E-5AC8-4AE5-B7B8-18F72BFDC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93" y="2454694"/>
            <a:ext cx="1993565" cy="163686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A20E39A-AFD2-43EE-BC2F-8655FA02D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8" y="2454694"/>
            <a:ext cx="1993565" cy="1650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C92588C4-2336-4BB2-8161-608A51C4D54B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94A321B-3CB3-4BCF-9173-9E60D46CBC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8" t="20140" r="23226" b="6580"/>
          <a:stretch/>
        </p:blipFill>
        <p:spPr>
          <a:xfrm>
            <a:off x="1691680" y="1052736"/>
            <a:ext cx="5904656" cy="447715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نتيجة بحث الصور عن سبورة">
            <a:extLst>
              <a:ext uri="{FF2B5EF4-FFF2-40B4-BE49-F238E27FC236}">
                <a16:creationId xmlns:a16="http://schemas.microsoft.com/office/drawing/2014/main" id="{FEA7969F-506B-471B-8E3E-41B41614F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0" y="270582"/>
            <a:ext cx="8569325" cy="780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D8392A1-A1DE-431F-A7F0-93419828B834}"/>
              </a:ext>
            </a:extLst>
          </p:cNvPr>
          <p:cNvSpPr/>
          <p:nvPr/>
        </p:nvSpPr>
        <p:spPr>
          <a:xfrm>
            <a:off x="6337300" y="825500"/>
            <a:ext cx="2071688" cy="858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الوحدة : الثالثة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89026EC-3099-40BE-8BAD-7E23953DF2D3}"/>
              </a:ext>
            </a:extLst>
          </p:cNvPr>
          <p:cNvSpPr/>
          <p:nvPr/>
        </p:nvSpPr>
        <p:spPr>
          <a:xfrm>
            <a:off x="2322513" y="746125"/>
            <a:ext cx="4032250" cy="938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مدينتي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4885413-7AD0-494A-B4E6-CB778D6FF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94" t="16064" r="54571" b="53497"/>
          <a:stretch/>
        </p:blipFill>
        <p:spPr>
          <a:xfrm>
            <a:off x="4471403" y="1763713"/>
            <a:ext cx="3916466" cy="3937589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071D8DFF-5C59-4AD0-A222-DAAE4AB4C408}"/>
              </a:ext>
            </a:extLst>
          </p:cNvPr>
          <p:cNvSpPr/>
          <p:nvPr/>
        </p:nvSpPr>
        <p:spPr>
          <a:xfrm>
            <a:off x="1902688" y="763768"/>
            <a:ext cx="904013" cy="982302"/>
          </a:xfrm>
          <a:prstGeom prst="rect">
            <a:avLst/>
          </a:prstGeom>
          <a:solidFill>
            <a:srgbClr val="00B050"/>
          </a:solidFill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460D96E-6BB4-42B8-A962-07119855D024}"/>
              </a:ext>
            </a:extLst>
          </p:cNvPr>
          <p:cNvSpPr/>
          <p:nvPr/>
        </p:nvSpPr>
        <p:spPr>
          <a:xfrm>
            <a:off x="466174" y="805771"/>
            <a:ext cx="929407" cy="9402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2303E49-9BDF-4491-B8F1-FB74393A2C86}"/>
              </a:ext>
            </a:extLst>
          </p:cNvPr>
          <p:cNvSpPr/>
          <p:nvPr/>
        </p:nvSpPr>
        <p:spPr>
          <a:xfrm>
            <a:off x="1868723" y="2181772"/>
            <a:ext cx="937978" cy="942896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ز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EC4F1675-A85B-413F-8F37-FC164D88639F}"/>
              </a:ext>
            </a:extLst>
          </p:cNvPr>
          <p:cNvSpPr/>
          <p:nvPr/>
        </p:nvSpPr>
        <p:spPr>
          <a:xfrm>
            <a:off x="466174" y="2218034"/>
            <a:ext cx="937978" cy="8703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98B69737-3123-44DB-A211-832076597D79}"/>
              </a:ext>
            </a:extLst>
          </p:cNvPr>
          <p:cNvSpPr/>
          <p:nvPr/>
        </p:nvSpPr>
        <p:spPr>
          <a:xfrm>
            <a:off x="2023694" y="3704581"/>
            <a:ext cx="929407" cy="9402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5F162A6-4794-42F7-9DA4-DB26B2359913}"/>
              </a:ext>
            </a:extLst>
          </p:cNvPr>
          <p:cNvSpPr/>
          <p:nvPr/>
        </p:nvSpPr>
        <p:spPr>
          <a:xfrm>
            <a:off x="474745" y="3701983"/>
            <a:ext cx="929407" cy="942897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</a:t>
            </a:r>
            <a:r>
              <a:rPr lang="ar-SA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9117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جدول 16">
            <a:extLst>
              <a:ext uri="{FF2B5EF4-FFF2-40B4-BE49-F238E27FC236}">
                <a16:creationId xmlns:a16="http://schemas.microsoft.com/office/drawing/2014/main" id="{39280E93-0429-4B96-B9BC-3F1BC0311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33072"/>
              </p:ext>
            </p:extLst>
          </p:nvPr>
        </p:nvGraphicFramePr>
        <p:xfrm>
          <a:off x="1068389" y="2298700"/>
          <a:ext cx="7111205" cy="4301184"/>
        </p:xfrm>
        <a:graphic>
          <a:graphicData uri="http://schemas.openxmlformats.org/drawingml/2006/table">
            <a:tbl>
              <a:tblPr rtl="1" firstRow="1" bandRow="1">
                <a:tableStyleId>{616DA210-FB5B-4158-B5E0-FEB733F419BA}</a:tableStyleId>
              </a:tblPr>
              <a:tblGrid>
                <a:gridCol w="2235318">
                  <a:extLst>
                    <a:ext uri="{9D8B030D-6E8A-4147-A177-3AD203B41FA5}">
                      <a16:colId xmlns:a16="http://schemas.microsoft.com/office/drawing/2014/main" val="3768927356"/>
                    </a:ext>
                  </a:extLst>
                </a:gridCol>
                <a:gridCol w="2235318">
                  <a:extLst>
                    <a:ext uri="{9D8B030D-6E8A-4147-A177-3AD203B41FA5}">
                      <a16:colId xmlns:a16="http://schemas.microsoft.com/office/drawing/2014/main" val="2187132349"/>
                    </a:ext>
                  </a:extLst>
                </a:gridCol>
                <a:gridCol w="2640569">
                  <a:extLst>
                    <a:ext uri="{9D8B030D-6E8A-4147-A177-3AD203B41FA5}">
                      <a16:colId xmlns:a16="http://schemas.microsoft.com/office/drawing/2014/main" val="2760825612"/>
                    </a:ext>
                  </a:extLst>
                </a:gridCol>
              </a:tblGrid>
              <a:tr h="763638">
                <a:tc gridSpan="3"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  </a:t>
                      </a:r>
                      <a:r>
                        <a:rPr lang="ar-SA" sz="2700" dirty="0"/>
                        <a:t>أقرأ الكلمات التي أمامي حسب رقمي في المجموعة .</a:t>
                      </a:r>
                    </a:p>
                    <a:p>
                      <a:pPr rtl="1"/>
                      <a:endParaRPr lang="ar-SA" sz="2400" dirty="0"/>
                    </a:p>
                  </a:txBody>
                  <a:tcPr marL="77413" marR="77413" marT="38684" marB="38684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894505"/>
                  </a:ext>
                </a:extLst>
              </a:tr>
              <a:tr h="1376437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          </a:t>
                      </a:r>
                      <a:r>
                        <a:rPr lang="ar-SA" sz="4000" b="1" dirty="0">
                          <a:solidFill>
                            <a:srgbClr val="FF0000"/>
                          </a:solidFill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أَ</a:t>
                      </a:r>
                      <a:r>
                        <a:rPr lang="ar-SA" sz="4000" b="1" dirty="0">
                          <a:solidFill>
                            <a:schemeClr val="tx1"/>
                          </a:solidFill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مْوَاج</a:t>
                      </a:r>
                      <a:r>
                        <a:rPr lang="ar-SA" sz="4000" b="1" dirty="0">
                          <a:solidFill>
                            <a:srgbClr val="FF0000"/>
                          </a:solidFill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</a:t>
                      </a:r>
                      <a:endParaRPr lang="ar-SA" sz="4400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rtl="1"/>
                      <a:endParaRPr lang="ar-SA" sz="700" b="1" dirty="0">
                        <a:solidFill>
                          <a:schemeClr val="accent1"/>
                        </a:solidFill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rtl="1"/>
                      <a:endParaRPr lang="ar-SA" sz="700" b="1" dirty="0">
                        <a:solidFill>
                          <a:schemeClr val="accent1"/>
                        </a:solidFill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rtl="1"/>
                      <a:endParaRPr lang="ar-SA" sz="700" b="1" dirty="0">
                        <a:solidFill>
                          <a:schemeClr val="accent1"/>
                        </a:solidFill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rtl="1"/>
                      <a:endParaRPr lang="ar-SA" sz="700" b="1" dirty="0">
                        <a:solidFill>
                          <a:schemeClr val="accent1"/>
                        </a:solidFill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rtl="1"/>
                      <a:endParaRPr lang="ar-SA" sz="700" b="1" dirty="0">
                        <a:solidFill>
                          <a:schemeClr val="accent1"/>
                        </a:solidFill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rtl="1"/>
                      <a:endParaRPr lang="ar-SA" sz="700" b="1" dirty="0">
                        <a:solidFill>
                          <a:schemeClr val="accent1"/>
                        </a:solidFill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rtl="1"/>
                      <a:endParaRPr lang="ar-SA" sz="700" b="1" dirty="0">
                        <a:solidFill>
                          <a:schemeClr val="accent1"/>
                        </a:solidFill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rtl="1"/>
                      <a:endParaRPr lang="ar-SA" sz="700" b="1" dirty="0">
                        <a:solidFill>
                          <a:schemeClr val="accent1"/>
                        </a:solidFill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77413" marR="77413" marT="38684" marB="386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rgbClr val="FF0000"/>
                          </a:solidFill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أَ</a:t>
                      </a:r>
                      <a:r>
                        <a:rPr lang="ar-SA" sz="4000" b="1" dirty="0">
                          <a:solidFill>
                            <a:schemeClr val="tx1"/>
                          </a:solidFill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نَا</a:t>
                      </a:r>
                      <a:r>
                        <a:rPr lang="ar-SA" sz="4000" b="1" dirty="0">
                          <a:solidFill>
                            <a:srgbClr val="FF0000"/>
                          </a:solidFill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</a:t>
                      </a:r>
                      <a:r>
                        <a:rPr lang="ar-SA" sz="4000" b="1" dirty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    </a:t>
                      </a:r>
                      <a:endParaRPr lang="ar-SA" sz="4400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rtl="1"/>
                      <a:r>
                        <a:rPr lang="ar-SA" sz="4000" b="1" dirty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   </a:t>
                      </a:r>
                      <a:r>
                        <a:rPr kumimoji="0" lang="ar-SA" altLang="ar-SA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dobe Arabic" panose="02040503050201020203" pitchFamily="18" charset="-78"/>
                          <a:ea typeface="Arial" panose="020B0604020202020204" pitchFamily="34" charset="0"/>
                          <a:cs typeface="Adobe Arabic" panose="02040503050201020203" pitchFamily="18" charset="-78"/>
                        </a:rPr>
                        <a:t> </a:t>
                      </a:r>
                      <a:r>
                        <a:rPr lang="ar-SA" sz="4000" b="1" dirty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   </a:t>
                      </a:r>
                      <a:r>
                        <a:rPr lang="ar-SA" sz="4000" b="1" dirty="0">
                          <a:solidFill>
                            <a:srgbClr val="00B050"/>
                          </a:solidFill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</a:t>
                      </a:r>
                    </a:p>
                  </a:txBody>
                  <a:tcPr marL="77413" marR="77413" marT="38684" marB="386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         </a:t>
                      </a:r>
                      <a:r>
                        <a:rPr lang="ar-SA" sz="4000" b="1" dirty="0">
                          <a:solidFill>
                            <a:srgbClr val="FF0000"/>
                          </a:solidFill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إِ</a:t>
                      </a:r>
                      <a:r>
                        <a:rPr lang="ar-SA" sz="4000" b="1" dirty="0">
                          <a:solidFill>
                            <a:schemeClr val="tx2"/>
                          </a:solidFill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ب</a:t>
                      </a:r>
                      <a:r>
                        <a:rPr lang="ar-SA" sz="4000" b="1" dirty="0">
                          <a:solidFill>
                            <a:schemeClr val="tx1"/>
                          </a:solidFill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ْرَاهِيمُ</a:t>
                      </a:r>
                      <a:r>
                        <a:rPr lang="ar-SA" sz="4000" b="1" dirty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</a:t>
                      </a:r>
                      <a:r>
                        <a:rPr kumimoji="0" lang="ar-SA" altLang="ar-SA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dobe Arabic" panose="02040503050201020203" pitchFamily="18" charset="-78"/>
                          <a:ea typeface="Arial" panose="020B0604020202020204" pitchFamily="34" charset="0"/>
                          <a:cs typeface="Adobe Arabic" panose="02040503050201020203" pitchFamily="18" charset="-78"/>
                        </a:rPr>
                        <a:t> </a:t>
                      </a:r>
                      <a:endParaRPr kumimoji="0" lang="ar-SA" altLang="ar-SA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rtl="1"/>
                      <a:r>
                        <a:rPr lang="ar-SA" sz="4000" b="1" dirty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</a:t>
                      </a:r>
                      <a:r>
                        <a:rPr lang="ar-SA" sz="4000" b="1" dirty="0">
                          <a:solidFill>
                            <a:srgbClr val="FF0000"/>
                          </a:solidFill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</a:t>
                      </a:r>
                    </a:p>
                  </a:txBody>
                  <a:tcPr marL="77413" marR="77413" marT="38684" marB="3868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227829"/>
                  </a:ext>
                </a:extLst>
              </a:tr>
              <a:tr h="1703263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         </a:t>
                      </a:r>
                      <a:r>
                        <a:rPr lang="ar-SA" sz="4000" b="1" dirty="0">
                          <a:solidFill>
                            <a:srgbClr val="FF0000"/>
                          </a:solidFill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أ</a:t>
                      </a:r>
                      <a:r>
                        <a:rPr lang="ar-SA" sz="4000" b="1" dirty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ُحِبُّ</a:t>
                      </a:r>
                      <a:endParaRPr lang="ar-SA" sz="4000" b="1" dirty="0">
                        <a:solidFill>
                          <a:schemeClr val="tx1"/>
                        </a:solidFill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     </a:t>
                      </a:r>
                      <a:endParaRPr lang="ar-SA" sz="4400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77413" marR="77413" marT="38684" marB="38684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       </a:t>
                      </a:r>
                      <a:r>
                        <a:rPr lang="ar-SA" sz="4000" b="1" dirty="0">
                          <a:solidFill>
                            <a:srgbClr val="FF0000"/>
                          </a:solidFill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أَ</a:t>
                      </a:r>
                      <a:r>
                        <a:rPr lang="ar-SA" sz="4000" b="1" dirty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حْمَرُ</a:t>
                      </a:r>
                      <a:r>
                        <a:rPr lang="ar-SA" sz="4000" b="1" dirty="0">
                          <a:solidFill>
                            <a:srgbClr val="FF0000"/>
                          </a:solidFill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</a:t>
                      </a:r>
                      <a:endParaRPr lang="ar-SA" sz="4000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    </a:t>
                      </a:r>
                      <a:endParaRPr lang="ar-SA" sz="4400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77413" marR="77413" marT="38684" marB="38684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         </a:t>
                      </a:r>
                      <a:r>
                        <a:rPr lang="ar-SA" sz="4000" b="1" dirty="0">
                          <a:solidFill>
                            <a:srgbClr val="FF0000"/>
                          </a:solidFill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أَ</a:t>
                      </a:r>
                      <a:r>
                        <a:rPr lang="ar-SA" sz="4000" b="1" dirty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حْلامُ   </a:t>
                      </a:r>
                      <a:endParaRPr lang="ar-SA" sz="4400" b="1" dirty="0">
                        <a:solidFill>
                          <a:srgbClr val="FF0000"/>
                        </a:solidFill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77413" marR="77413" marT="38684" marB="38684"/>
                </a:tc>
                <a:extLst>
                  <a:ext uri="{0D108BD9-81ED-4DB2-BD59-A6C34878D82A}">
                    <a16:rowId xmlns:a16="http://schemas.microsoft.com/office/drawing/2014/main" val="3923237661"/>
                  </a:ext>
                </a:extLst>
              </a:tr>
            </a:tbl>
          </a:graphicData>
        </a:graphic>
      </p:graphicFrame>
      <p:sp>
        <p:nvSpPr>
          <p:cNvPr id="18" name="مخطط انسيابي: رابط 17">
            <a:extLst>
              <a:ext uri="{FF2B5EF4-FFF2-40B4-BE49-F238E27FC236}">
                <a16:creationId xmlns:a16="http://schemas.microsoft.com/office/drawing/2014/main" id="{A573A2BB-D772-4D9D-A658-576283CCB02B}"/>
              </a:ext>
            </a:extLst>
          </p:cNvPr>
          <p:cNvSpPr/>
          <p:nvPr/>
        </p:nvSpPr>
        <p:spPr>
          <a:xfrm>
            <a:off x="7598568" y="3616737"/>
            <a:ext cx="381000" cy="311150"/>
          </a:xfrm>
          <a:prstGeom prst="flowChartConnector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ea typeface="Calibri" panose="020F0502020204030204" pitchFamily="34" charset="0"/>
              </a:rPr>
              <a:t>1</a:t>
            </a:r>
            <a:endParaRPr lang="en-US" sz="93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خطط انسيابي: رابط 18">
            <a:extLst>
              <a:ext uri="{FF2B5EF4-FFF2-40B4-BE49-F238E27FC236}">
                <a16:creationId xmlns:a16="http://schemas.microsoft.com/office/drawing/2014/main" id="{FA977DE8-0933-4447-AB45-A3795F7DFA6D}"/>
              </a:ext>
            </a:extLst>
          </p:cNvPr>
          <p:cNvSpPr/>
          <p:nvPr/>
        </p:nvSpPr>
        <p:spPr>
          <a:xfrm>
            <a:off x="5491163" y="3583877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endParaRPr lang="en-US" sz="931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مخطط انسيابي: رابط 19">
            <a:extLst>
              <a:ext uri="{FF2B5EF4-FFF2-40B4-BE49-F238E27FC236}">
                <a16:creationId xmlns:a16="http://schemas.microsoft.com/office/drawing/2014/main" id="{ADB0463E-BF6D-4EAC-928E-29A5123F0293}"/>
              </a:ext>
            </a:extLst>
          </p:cNvPr>
          <p:cNvSpPr/>
          <p:nvPr/>
        </p:nvSpPr>
        <p:spPr>
          <a:xfrm>
            <a:off x="3202940" y="3610003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1" name="مخطط انسيابي: رابط 20">
            <a:extLst>
              <a:ext uri="{FF2B5EF4-FFF2-40B4-BE49-F238E27FC236}">
                <a16:creationId xmlns:a16="http://schemas.microsoft.com/office/drawing/2014/main" id="{E547FA6D-76C7-4624-BDA3-ACEFB698F9A2}"/>
              </a:ext>
            </a:extLst>
          </p:cNvPr>
          <p:cNvSpPr/>
          <p:nvPr/>
        </p:nvSpPr>
        <p:spPr>
          <a:xfrm rot="10800000" flipV="1">
            <a:off x="7598568" y="4806937"/>
            <a:ext cx="347663" cy="38100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مخطط انسيابي: رابط 21">
            <a:extLst>
              <a:ext uri="{FF2B5EF4-FFF2-40B4-BE49-F238E27FC236}">
                <a16:creationId xmlns:a16="http://schemas.microsoft.com/office/drawing/2014/main" id="{2F9364F5-F0C0-4605-92ED-2EE080DE59DF}"/>
              </a:ext>
            </a:extLst>
          </p:cNvPr>
          <p:cNvSpPr/>
          <p:nvPr/>
        </p:nvSpPr>
        <p:spPr>
          <a:xfrm>
            <a:off x="5491163" y="4880643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مخطط انسيابي: رابط 22">
            <a:extLst>
              <a:ext uri="{FF2B5EF4-FFF2-40B4-BE49-F238E27FC236}">
                <a16:creationId xmlns:a16="http://schemas.microsoft.com/office/drawing/2014/main" id="{094799DC-2A06-4FFD-8541-1776F07485FB}"/>
              </a:ext>
            </a:extLst>
          </p:cNvPr>
          <p:cNvSpPr/>
          <p:nvPr/>
        </p:nvSpPr>
        <p:spPr>
          <a:xfrm>
            <a:off x="3202940" y="4838787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C15E7C2D-F39B-40BB-B51E-6A2A57051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690563"/>
            <a:ext cx="756126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      هـ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 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الألف           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</a:t>
            </a:r>
            <a:r>
              <a:rPr lang="ar-SA" sz="1400" b="1" dirty="0">
                <a:ea typeface="Calibri" panose="020F0502020204030204" pitchFamily="34" charset="0"/>
                <a:cs typeface="Akhbar MT" pitchFamily="2" charset="-78"/>
              </a:rPr>
              <a:t>أقرأ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المساجلة الحلقية  الشفهية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5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قراءة كلمات تحتوي على الحرف أ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6 </a:t>
            </a:r>
            <a:endParaRPr lang="ar-SA" sz="1050" b="1" dirty="0"/>
          </a:p>
        </p:txBody>
      </p:sp>
      <p:grpSp>
        <p:nvGrpSpPr>
          <p:cNvPr id="64537" name="مجموعة 1">
            <a:extLst>
              <a:ext uri="{FF2B5EF4-FFF2-40B4-BE49-F238E27FC236}">
                <a16:creationId xmlns:a16="http://schemas.microsoft.com/office/drawing/2014/main" id="{2D1EFD0F-75D7-4224-9292-25F86BC040E4}"/>
              </a:ext>
            </a:extLst>
          </p:cNvPr>
          <p:cNvGrpSpPr>
            <a:grpSpLocks/>
          </p:cNvGrpSpPr>
          <p:nvPr/>
        </p:nvGrpSpPr>
        <p:grpSpPr bwMode="auto">
          <a:xfrm>
            <a:off x="3997325" y="715963"/>
            <a:ext cx="928688" cy="1539875"/>
            <a:chOff x="3997325" y="715963"/>
            <a:chExt cx="928688" cy="1539295"/>
          </a:xfrm>
        </p:grpSpPr>
        <p:pic>
          <p:nvPicPr>
            <p:cNvPr id="64544" name="Picture 2" descr="صورة ذات صلة">
              <a:extLst>
                <a:ext uri="{FF2B5EF4-FFF2-40B4-BE49-F238E27FC236}">
                  <a16:creationId xmlns:a16="http://schemas.microsoft.com/office/drawing/2014/main" id="{53D67518-207C-4D7D-A4FD-4326AD70C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368FD717-260B-4DC9-B656-01AE7F1165F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29389945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40F1290F-D2C0-4459-B904-91DDBB1EBB84}"/>
              </a:ext>
            </a:extLst>
          </p:cNvPr>
          <p:cNvSpPr/>
          <p:nvPr/>
        </p:nvSpPr>
        <p:spPr>
          <a:xfrm>
            <a:off x="5010593" y="560477"/>
            <a:ext cx="3710689" cy="1252167"/>
          </a:xfrm>
          <a:prstGeom prst="roundRect">
            <a:avLst/>
          </a:prstGeom>
          <a:solidFill>
            <a:srgbClr val="FFFF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>
                <a:solidFill>
                  <a:srgbClr val="C00000"/>
                </a:solidFill>
                <a:cs typeface="W1 SHUROOQ 19 013" pitchFamily="2" charset="-78"/>
              </a:rPr>
              <a:t>استراتيجية التعلم باللعب </a:t>
            </a:r>
          </a:p>
          <a:p>
            <a:pPr algn="ctr" rtl="1" eaLnBrk="1" hangingPunct="1">
              <a:defRPr/>
            </a:pPr>
            <a:r>
              <a:rPr lang="ar-SA" sz="3200" b="1" dirty="0">
                <a:solidFill>
                  <a:srgbClr val="C00000"/>
                </a:solidFill>
                <a:cs typeface="W1 SHUROOQ 19 013" pitchFamily="2" charset="-78"/>
              </a:rPr>
              <a:t> صيد السمك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283BA042-517B-4509-8447-18397C07E30E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6148" name="Picture 4" descr="نتيجة بحث الصور عن ‫لعبة صيد السمك learning‬‎">
            <a:extLst>
              <a:ext uri="{FF2B5EF4-FFF2-40B4-BE49-F238E27FC236}">
                <a16:creationId xmlns:a16="http://schemas.microsoft.com/office/drawing/2014/main" id="{F2F967E7-C7E5-4191-A237-792C43E54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3" r="14668"/>
          <a:stretch/>
        </p:blipFill>
        <p:spPr bwMode="auto">
          <a:xfrm>
            <a:off x="544823" y="534461"/>
            <a:ext cx="3333266" cy="1638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76EA23C-C354-4AB2-BA44-47E5FD67A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72015"/>
            <a:ext cx="1993565" cy="148755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AEAAFBE-84C9-4919-B21B-47D1AA044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43" y="4508666"/>
            <a:ext cx="1993565" cy="148755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C10A0B8-06F6-4905-AC18-0C5F1076C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10" y="3021113"/>
            <a:ext cx="1993565" cy="148755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2228670-5925-439B-9AF5-8D61E67B9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36" y="4531734"/>
            <a:ext cx="1993565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402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صورة 2">
            <a:extLst>
              <a:ext uri="{FF2B5EF4-FFF2-40B4-BE49-F238E27FC236}">
                <a16:creationId xmlns:a16="http://schemas.microsoft.com/office/drawing/2014/main" id="{4D10397E-30F2-4A0F-A082-2428023F5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768350"/>
            <a:ext cx="600392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7783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:\Users\آلاء\AppData\Local\Temp\Rar$DIa0.396\ا.gif">
            <a:extLst>
              <a:ext uri="{FF2B5EF4-FFF2-40B4-BE49-F238E27FC236}">
                <a16:creationId xmlns:a16="http://schemas.microsoft.com/office/drawing/2014/main" id="{45423F82-4120-4ECD-A64C-FBF671ABE9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7" y="1974574"/>
            <a:ext cx="6308725" cy="49072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DC197852-2774-4F2D-99F7-C2275F3E2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69" y="332656"/>
            <a:ext cx="7561262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    هـ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 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الألف        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ألاحظ وأكتب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التعلم بالاكتشاف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5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رسم حرف الألف رسما صحيحا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فردي</a:t>
            </a:r>
            <a:r>
              <a:rPr lang="ar-SA" sz="1400" b="1" dirty="0">
                <a:solidFill>
                  <a:srgbClr val="FF0000"/>
                </a:solidFill>
              </a:rPr>
              <a:t> </a:t>
            </a:r>
            <a:endParaRPr lang="ar-SA" sz="1050" b="1" dirty="0"/>
          </a:p>
        </p:txBody>
      </p:sp>
    </p:spTree>
    <p:extLst>
      <p:ext uri="{BB962C8B-B14F-4D97-AF65-F5344CB8AC3E}">
        <p14:creationId xmlns:p14="http://schemas.microsoft.com/office/powerpoint/2010/main" val="12432770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2B4564B-222F-4ED1-92BC-93969F227FD3}"/>
              </a:ext>
            </a:extLst>
          </p:cNvPr>
          <p:cNvSpPr txBox="1"/>
          <p:nvPr/>
        </p:nvSpPr>
        <p:spPr>
          <a:xfrm>
            <a:off x="4067175" y="1731963"/>
            <a:ext cx="3521075" cy="44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2286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أنشودة مكون أقرأ وأجرد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D8010DE-27D0-4F94-AAE7-CAEE39311768}"/>
              </a:ext>
            </a:extLst>
          </p:cNvPr>
          <p:cNvSpPr txBox="1"/>
          <p:nvPr/>
        </p:nvSpPr>
        <p:spPr>
          <a:xfrm>
            <a:off x="3131840" y="2468354"/>
            <a:ext cx="4835525" cy="280076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الآن نقرأ ونـجرد </a:t>
            </a:r>
          </a:p>
          <a:p>
            <a:pPr algn="ctr" rtl="1" eaLnBrk="1" hangingPunct="1">
              <a:defRPr/>
            </a:pPr>
            <a:r>
              <a:rPr lang="ar-SA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حرف الألف بالأصوات </a:t>
            </a:r>
          </a:p>
          <a:p>
            <a:pPr algn="ctr" rtl="1" eaLnBrk="1" hangingPunct="1">
              <a:defRPr/>
            </a:pPr>
            <a:r>
              <a:rPr lang="ar-SA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لنحفظ أشكال الـحـرف</a:t>
            </a:r>
          </a:p>
          <a:p>
            <a:pPr algn="ctr" rtl="1" eaLnBrk="1" hangingPunct="1">
              <a:defRPr/>
            </a:pPr>
            <a:r>
              <a:rPr lang="ar-SA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ومواقعه في الكلمات</a:t>
            </a:r>
          </a:p>
        </p:txBody>
      </p:sp>
      <p:pic>
        <p:nvPicPr>
          <p:cNvPr id="77828" name="صورة 10">
            <a:extLst>
              <a:ext uri="{FF2B5EF4-FFF2-40B4-BE49-F238E27FC236}">
                <a16:creationId xmlns:a16="http://schemas.microsoft.com/office/drawing/2014/main" id="{8DF8A952-9202-431B-9188-10BFECC1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040063"/>
            <a:ext cx="21304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214312" y="1646793"/>
            <a:ext cx="8495066" cy="57861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3200" b="1" dirty="0">
                <a:solidFill>
                  <a:srgbClr val="7030A0"/>
                </a:solidFill>
                <a:cs typeface="W1 SHUROOQ 36 030" pitchFamily="2" charset="-78"/>
              </a:rPr>
              <a:t>من خلال هذا المكون يتوقع من التلميذ تحقيق الأهداف التالية :</a:t>
            </a:r>
          </a:p>
          <a:p>
            <a:pPr algn="r"/>
            <a:endParaRPr lang="ar-SA" sz="3200" dirty="0"/>
          </a:p>
          <a:p>
            <a:pPr algn="r"/>
            <a:r>
              <a:rPr lang="ar-SA" sz="3200" dirty="0">
                <a:cs typeface="AL-Mohanad Bold" pitchFamily="2" charset="-78"/>
              </a:rPr>
              <a:t>1</a:t>
            </a:r>
            <a:r>
              <a:rPr lang="ar-SA" sz="3200" dirty="0">
                <a:cs typeface="+mn-cs"/>
              </a:rPr>
              <a:t>- تقرأ الكلمات التي تحوي الحرف (   </a:t>
            </a:r>
            <a:r>
              <a:rPr lang="ar-SA" sz="3200" dirty="0">
                <a:solidFill>
                  <a:srgbClr val="00B050"/>
                </a:solidFill>
                <a:cs typeface="+mn-cs"/>
              </a:rPr>
              <a:t>أ</a:t>
            </a:r>
            <a:r>
              <a:rPr lang="ar-SA" sz="3200" dirty="0">
                <a:cs typeface="+mn-cs"/>
              </a:rPr>
              <a:t>   ) بأوضاعه.</a:t>
            </a:r>
          </a:p>
          <a:p>
            <a:pPr algn="r"/>
            <a:endParaRPr lang="ar-SA" sz="3200" dirty="0">
              <a:cs typeface="+mn-cs"/>
            </a:endParaRPr>
          </a:p>
          <a:p>
            <a:pPr algn="r"/>
            <a:r>
              <a:rPr lang="ar-SA" sz="3200" dirty="0">
                <a:cs typeface="+mn-cs"/>
              </a:rPr>
              <a:t>2- تنطق الحرف (    </a:t>
            </a:r>
            <a:r>
              <a:rPr lang="ar-SA" sz="3200" dirty="0">
                <a:solidFill>
                  <a:srgbClr val="00B050"/>
                </a:solidFill>
                <a:cs typeface="+mn-cs"/>
              </a:rPr>
              <a:t>أ</a:t>
            </a:r>
            <a:r>
              <a:rPr lang="ar-SA" sz="3200" dirty="0">
                <a:cs typeface="+mn-cs"/>
              </a:rPr>
              <a:t>     ) بحركاته القصيرة .</a:t>
            </a:r>
          </a:p>
          <a:p>
            <a:pPr algn="r"/>
            <a:endParaRPr lang="ar-SA" sz="3200" dirty="0">
              <a:cs typeface="+mn-cs"/>
            </a:endParaRPr>
          </a:p>
          <a:p>
            <a:pPr algn="r"/>
            <a:r>
              <a:rPr lang="ar-SA" sz="3200" dirty="0">
                <a:cs typeface="+mn-cs"/>
              </a:rPr>
              <a:t>3- تتعرف الحركات القصيرة ويسميها .</a:t>
            </a:r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ar-SA" sz="3200" dirty="0"/>
              <a:t>  </a:t>
            </a:r>
          </a:p>
          <a:p>
            <a:endParaRPr lang="ar-SA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144244" y="1770164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accent1"/>
                </a:solidFill>
              </a:rPr>
              <a:t>الأهداف</a:t>
            </a:r>
            <a:endParaRPr lang="ar-SA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ÙØªÙØ¬Ø© Ø¨Ø­Ø« Ø§ÙØµÙØ± Ø¹Ù ÙØªØ­Ø© ÙÙØ³Ø±Ø© ÙØ¶ÙØ©">
            <a:extLst>
              <a:ext uri="{FF2B5EF4-FFF2-40B4-BE49-F238E27FC236}">
                <a16:creationId xmlns:a16="http://schemas.microsoft.com/office/drawing/2014/main" id="{41402F61-7A42-46AC-B52F-A5C08A76F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0" y="462267"/>
            <a:ext cx="255437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5DB94AE-96FD-4D85-95BE-A0B5BEB6B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46" t="54706" r="28582" b="33634"/>
          <a:stretch/>
        </p:blipFill>
        <p:spPr>
          <a:xfrm>
            <a:off x="6012160" y="496162"/>
            <a:ext cx="2464676" cy="7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118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821DC574-0569-4041-A0C3-3CDD0A62B64B}"/>
              </a:ext>
            </a:extLst>
          </p:cNvPr>
          <p:cNvSpPr/>
          <p:nvPr/>
        </p:nvSpPr>
        <p:spPr>
          <a:xfrm>
            <a:off x="179388" y="188913"/>
            <a:ext cx="8785225" cy="6408737"/>
          </a:xfrm>
          <a:prstGeom prst="rect">
            <a:avLst/>
          </a:prstGeom>
          <a:noFill/>
          <a:ln w="161925" cmpd="thinThick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2050" name="Picture 2" descr="ÙØªÙØ¬Ø© Ø¨Ø­Ø« Ø§ÙØµÙØ± Ø¹Ù Ø­Ø±Ù Ø§ÙØ§ÙÙ">
            <a:extLst>
              <a:ext uri="{FF2B5EF4-FFF2-40B4-BE49-F238E27FC236}">
                <a16:creationId xmlns:a16="http://schemas.microsoft.com/office/drawing/2014/main" id="{58308DC1-F0F0-414F-9632-A8A58BE9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01" y="210540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ÙØªÙØ¬Ø© Ø¨Ø­Ø« Ø§ÙØµÙØ± Ø¹Ù Ø­Ø±Ù Ø§ÙØ§ÙÙ ÙÙØ§Ø·ÙØ§Ù">
            <a:extLst>
              <a:ext uri="{FF2B5EF4-FFF2-40B4-BE49-F238E27FC236}">
                <a16:creationId xmlns:a16="http://schemas.microsoft.com/office/drawing/2014/main" id="{4493EB37-58EF-4F82-9A86-C182B144A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0" r="13398"/>
          <a:stretch/>
        </p:blipFill>
        <p:spPr bwMode="auto">
          <a:xfrm>
            <a:off x="3695996" y="1268760"/>
            <a:ext cx="4379781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5499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B5B749-A250-4605-B6A2-121D0B17F979}"/>
              </a:ext>
            </a:extLst>
          </p:cNvPr>
          <p:cNvSpPr/>
          <p:nvPr/>
        </p:nvSpPr>
        <p:spPr>
          <a:xfrm>
            <a:off x="179388" y="188913"/>
            <a:ext cx="8785225" cy="6408737"/>
          </a:xfrm>
          <a:prstGeom prst="rect">
            <a:avLst/>
          </a:prstGeom>
          <a:noFill/>
          <a:ln w="161925" cmpd="thinThick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4337" name="Picture 1">
            <a:extLst>
              <a:ext uri="{FF2B5EF4-FFF2-40B4-BE49-F238E27FC236}">
                <a16:creationId xmlns:a16="http://schemas.microsoft.com/office/drawing/2014/main" id="{6FB62CDC-F9DD-41AD-B4C5-3C52A6F9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03213"/>
            <a:ext cx="5329237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59C89794-DA46-47D0-9B22-D8B50BAF4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16563"/>
            <a:ext cx="18716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D52DDC-80EC-431E-9233-4D6B832C2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1008062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27471E1-CA1A-4E0F-824D-16E5A3554E1C}"/>
              </a:ext>
            </a:extLst>
          </p:cNvPr>
          <p:cNvSpPr/>
          <p:nvPr/>
        </p:nvSpPr>
        <p:spPr>
          <a:xfrm>
            <a:off x="2195736" y="620688"/>
            <a:ext cx="1141659" cy="53860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أ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39CE726-1C02-4F0A-A9EE-220FED909962}"/>
              </a:ext>
            </a:extLst>
          </p:cNvPr>
          <p:cNvSpPr/>
          <p:nvPr/>
        </p:nvSpPr>
        <p:spPr>
          <a:xfrm>
            <a:off x="2555875" y="692150"/>
            <a:ext cx="4824413" cy="5762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1" algn="r" rtl="1" eaLnBrk="1" hangingPunct="1">
              <a:tabLst>
                <a:tab pos="914400" algn="l"/>
              </a:tabLst>
              <a:defRPr/>
            </a:pPr>
            <a:r>
              <a:rPr lang="ar-SA" sz="2000" b="1">
                <a:solidFill>
                  <a:schemeClr val="tx1"/>
                </a:solidFill>
                <a:latin typeface="AL-Mohanad" charset="-78"/>
              </a:rPr>
              <a:t>سوف نتعرف على مخرج حرف الالف ؟  </a:t>
            </a:r>
            <a:endParaRPr lang="ar-SA" sz="2800" b="1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9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5F5592C8-390F-44DF-A91C-8EB4C3A523EF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8EF25FA-F91D-408F-803F-1EC2FC1A0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46" t="54706" r="28582" b="33634"/>
          <a:stretch/>
        </p:blipFill>
        <p:spPr>
          <a:xfrm>
            <a:off x="6483270" y="332656"/>
            <a:ext cx="1993566" cy="76293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387713E-B03E-4068-A86F-035316F6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193" y="1380055"/>
            <a:ext cx="2962028" cy="2438120"/>
          </a:xfrm>
          <a:prstGeom prst="rect">
            <a:avLst/>
          </a:prstGeom>
        </p:spPr>
      </p:pic>
      <p:sp>
        <p:nvSpPr>
          <p:cNvPr id="12" name="مخطط انسيابي: رابط 11">
            <a:extLst>
              <a:ext uri="{FF2B5EF4-FFF2-40B4-BE49-F238E27FC236}">
                <a16:creationId xmlns:a16="http://schemas.microsoft.com/office/drawing/2014/main" id="{B68CF06D-10F0-4402-BFA3-38EF1CF5EC94}"/>
              </a:ext>
            </a:extLst>
          </p:cNvPr>
          <p:cNvSpPr/>
          <p:nvPr/>
        </p:nvSpPr>
        <p:spPr>
          <a:xfrm>
            <a:off x="5074704" y="4170254"/>
            <a:ext cx="1979673" cy="2021597"/>
          </a:xfrm>
          <a:prstGeom prst="flowChartConnector">
            <a:avLst/>
          </a:prstGeom>
          <a:solidFill>
            <a:srgbClr val="0099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bg1"/>
                </a:solidFill>
              </a:rPr>
              <a:t>أَ</a:t>
            </a:r>
            <a:endParaRPr lang="ar-SA" sz="4000" b="1" dirty="0">
              <a:solidFill>
                <a:schemeClr val="bg1"/>
              </a:solidFill>
            </a:endParaRPr>
          </a:p>
        </p:txBody>
      </p:sp>
      <p:sp>
        <p:nvSpPr>
          <p:cNvPr id="13" name="سهم: لأسفل 12">
            <a:extLst>
              <a:ext uri="{FF2B5EF4-FFF2-40B4-BE49-F238E27FC236}">
                <a16:creationId xmlns:a16="http://schemas.microsoft.com/office/drawing/2014/main" id="{67C288EE-F354-4B8A-8A20-5DE520268701}"/>
              </a:ext>
            </a:extLst>
          </p:cNvPr>
          <p:cNvSpPr/>
          <p:nvPr/>
        </p:nvSpPr>
        <p:spPr>
          <a:xfrm>
            <a:off x="5756881" y="3260737"/>
            <a:ext cx="615320" cy="806168"/>
          </a:xfrm>
          <a:prstGeom prst="down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D376D401-C204-460D-B523-F9BC8AFC7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1" y="3141462"/>
            <a:ext cx="2353480" cy="27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5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03FB7B28-FEE5-44E7-93CD-DABA8B73CBCA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4C677FC-694C-4CCB-891C-D5BC08F50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02841"/>
            <a:ext cx="2882273" cy="165618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C3D6A84-BCC0-4BB3-89F3-99DC6A6542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146" t="54706" r="28582" b="33634"/>
          <a:stretch/>
        </p:blipFill>
        <p:spPr>
          <a:xfrm>
            <a:off x="6483270" y="332656"/>
            <a:ext cx="1993566" cy="76293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67D3373-3EDE-48D9-A5D2-4C2BA829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2589875" cy="2489339"/>
          </a:xfrm>
          <a:prstGeom prst="rect">
            <a:avLst/>
          </a:prstGeom>
        </p:spPr>
      </p:pic>
      <p:sp>
        <p:nvSpPr>
          <p:cNvPr id="13" name="سهم: لأسفل 12">
            <a:extLst>
              <a:ext uri="{FF2B5EF4-FFF2-40B4-BE49-F238E27FC236}">
                <a16:creationId xmlns:a16="http://schemas.microsoft.com/office/drawing/2014/main" id="{CBF0E319-65DA-47C5-BAFA-7F5A05A0B859}"/>
              </a:ext>
            </a:extLst>
          </p:cNvPr>
          <p:cNvSpPr/>
          <p:nvPr/>
        </p:nvSpPr>
        <p:spPr>
          <a:xfrm>
            <a:off x="6880062" y="3211554"/>
            <a:ext cx="615320" cy="958699"/>
          </a:xfrm>
          <a:prstGeom prst="down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خطط انسيابي: رابط 13">
            <a:extLst>
              <a:ext uri="{FF2B5EF4-FFF2-40B4-BE49-F238E27FC236}">
                <a16:creationId xmlns:a16="http://schemas.microsoft.com/office/drawing/2014/main" id="{77D7F55A-E560-42D7-B9F1-C1E37FD9D1DA}"/>
              </a:ext>
            </a:extLst>
          </p:cNvPr>
          <p:cNvSpPr/>
          <p:nvPr/>
        </p:nvSpPr>
        <p:spPr>
          <a:xfrm>
            <a:off x="5890225" y="4365288"/>
            <a:ext cx="1979673" cy="2021597"/>
          </a:xfrm>
          <a:prstGeom prst="flowChartConnector">
            <a:avLst/>
          </a:prstGeom>
          <a:solidFill>
            <a:srgbClr val="0099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bg1"/>
                </a:solidFill>
              </a:rPr>
              <a:t>إِ</a:t>
            </a:r>
            <a:endParaRPr lang="ar-S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5F1824C-7CE5-4B6D-867B-823F3E99B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27707" r="36613" b="11514"/>
          <a:stretch/>
        </p:blipFill>
        <p:spPr>
          <a:xfrm>
            <a:off x="2793220" y="342865"/>
            <a:ext cx="6031321" cy="6324297"/>
          </a:xfrm>
          <a:prstGeom prst="rect">
            <a:avLst/>
          </a:prstGeom>
        </p:spPr>
      </p:pic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FDC03CB9-9654-4F7F-9D9C-44790CF07261}"/>
              </a:ext>
            </a:extLst>
          </p:cNvPr>
          <p:cNvSpPr/>
          <p:nvPr/>
        </p:nvSpPr>
        <p:spPr>
          <a:xfrm>
            <a:off x="174743" y="4765211"/>
            <a:ext cx="2593072" cy="84666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اطرحي على صديقاتك أسئلة حول صور غلاف الوحدة </a:t>
            </a:r>
            <a:r>
              <a:rPr lang="ar-SA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37B0475-69E2-40AE-B3C2-CDDBC12855F0}"/>
              </a:ext>
            </a:extLst>
          </p:cNvPr>
          <p:cNvSpPr/>
          <p:nvPr/>
        </p:nvSpPr>
        <p:spPr>
          <a:xfrm>
            <a:off x="95050" y="616407"/>
            <a:ext cx="2980832" cy="7042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سمي الوحدة التي ندرسها  </a:t>
            </a:r>
          </a:p>
          <a:p>
            <a:pPr algn="ctr"/>
            <a:endParaRPr lang="ar-SA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C808B2B-20F6-49EC-824F-99EC93735B2B}"/>
              </a:ext>
            </a:extLst>
          </p:cNvPr>
          <p:cNvSpPr/>
          <p:nvPr/>
        </p:nvSpPr>
        <p:spPr>
          <a:xfrm>
            <a:off x="319459" y="1510021"/>
            <a:ext cx="2195736" cy="7042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ar-SA" sz="3200" b="1" dirty="0">
                <a:solidFill>
                  <a:schemeClr val="tx1"/>
                </a:solidFill>
              </a:rPr>
              <a:t>ما مجالها ؟</a:t>
            </a:r>
          </a:p>
          <a:p>
            <a:pPr algn="ctr"/>
            <a:endParaRPr lang="ar-SA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948F278-E207-4921-BFF4-EEB54550F3FD}"/>
              </a:ext>
            </a:extLst>
          </p:cNvPr>
          <p:cNvSpPr/>
          <p:nvPr/>
        </p:nvSpPr>
        <p:spPr>
          <a:xfrm>
            <a:off x="319459" y="2430309"/>
            <a:ext cx="2195736" cy="7042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ar-SA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ar-SA" sz="3600" b="1" dirty="0">
                <a:solidFill>
                  <a:schemeClr val="tx1"/>
                </a:solidFill>
              </a:rPr>
              <a:t>كم رقمها </a:t>
            </a:r>
            <a:r>
              <a:rPr lang="ar-SA" sz="3200" dirty="0">
                <a:solidFill>
                  <a:schemeClr val="tx1"/>
                </a:solidFill>
              </a:rPr>
              <a:t>؟</a:t>
            </a:r>
          </a:p>
          <a:p>
            <a:pPr algn="ctr"/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4D6EC8FF-22D7-4D11-8644-66C9D637A28E}"/>
              </a:ext>
            </a:extLst>
          </p:cNvPr>
          <p:cNvSpPr/>
          <p:nvPr/>
        </p:nvSpPr>
        <p:spPr>
          <a:xfrm>
            <a:off x="258498" y="3297249"/>
            <a:ext cx="2195736" cy="7042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</a:rPr>
              <a:t>ما لونها ؟</a:t>
            </a:r>
            <a:endParaRPr lang="ar-SA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4" grpId="0" animBg="1"/>
      <p:bldP spid="18" grpId="0" animBg="1"/>
      <p:bldP spid="19" grpId="0" animBg="1"/>
      <p:bldP spid="2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7209253A-8C27-4872-A550-14DA94ADEDA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65161B0-45A5-459C-8187-FCD516E75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265" y="1772816"/>
            <a:ext cx="2030161" cy="165618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840A7F3-BAF7-41C5-AD63-5BD0A8A03B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146" t="54706" r="28582" b="33634"/>
          <a:stretch/>
        </p:blipFill>
        <p:spPr>
          <a:xfrm>
            <a:off x="6483270" y="332656"/>
            <a:ext cx="1993566" cy="762936"/>
          </a:xfrm>
          <a:prstGeom prst="rect">
            <a:avLst/>
          </a:prstGeom>
        </p:spPr>
      </p:pic>
      <p:sp>
        <p:nvSpPr>
          <p:cNvPr id="11" name="سهم: لأسفل 10">
            <a:extLst>
              <a:ext uri="{FF2B5EF4-FFF2-40B4-BE49-F238E27FC236}">
                <a16:creationId xmlns:a16="http://schemas.microsoft.com/office/drawing/2014/main" id="{6A466A3F-BB30-4FA8-AB60-FDF42D1D6DAF}"/>
              </a:ext>
            </a:extLst>
          </p:cNvPr>
          <p:cNvSpPr/>
          <p:nvPr/>
        </p:nvSpPr>
        <p:spPr>
          <a:xfrm>
            <a:off x="6880062" y="3211554"/>
            <a:ext cx="615320" cy="958699"/>
          </a:xfrm>
          <a:prstGeom prst="down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خطط انسيابي: رابط 11">
            <a:extLst>
              <a:ext uri="{FF2B5EF4-FFF2-40B4-BE49-F238E27FC236}">
                <a16:creationId xmlns:a16="http://schemas.microsoft.com/office/drawing/2014/main" id="{AADF89B2-D1CC-494B-84ED-68485BE2EBB0}"/>
              </a:ext>
            </a:extLst>
          </p:cNvPr>
          <p:cNvSpPr/>
          <p:nvPr/>
        </p:nvSpPr>
        <p:spPr>
          <a:xfrm>
            <a:off x="5890225" y="4365288"/>
            <a:ext cx="1979673" cy="2021597"/>
          </a:xfrm>
          <a:prstGeom prst="flowChartConnector">
            <a:avLst/>
          </a:prstGeom>
          <a:solidFill>
            <a:srgbClr val="0099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bg1"/>
                </a:solidFill>
              </a:rPr>
              <a:t>أُ</a:t>
            </a:r>
            <a:endParaRPr lang="ar-SA" sz="4000" b="1" dirty="0">
              <a:solidFill>
                <a:schemeClr val="bg1"/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445D9F34-635F-49D7-87FF-14C842918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2" y="2715275"/>
            <a:ext cx="2736304" cy="290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06B3491-0802-4661-8DA0-55689314383B}"/>
              </a:ext>
            </a:extLst>
          </p:cNvPr>
          <p:cNvSpPr/>
          <p:nvPr/>
        </p:nvSpPr>
        <p:spPr>
          <a:xfrm>
            <a:off x="179388" y="188913"/>
            <a:ext cx="8785225" cy="6408737"/>
          </a:xfrm>
          <a:prstGeom prst="rect">
            <a:avLst/>
          </a:prstGeom>
          <a:noFill/>
          <a:ln w="161925" cmpd="thinThick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E5272AD-E12F-4664-BED3-6058A9D2CF9C}"/>
              </a:ext>
            </a:extLst>
          </p:cNvPr>
          <p:cNvSpPr/>
          <p:nvPr/>
        </p:nvSpPr>
        <p:spPr>
          <a:xfrm>
            <a:off x="1331913" y="404813"/>
            <a:ext cx="6643687" cy="15700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dirty="0">
                <a:solidFill>
                  <a:srgbClr val="FF0000"/>
                </a:solidFill>
                <a:latin typeface="Segoe UI" pitchFamily="34" charset="0"/>
                <a:cs typeface="Akhbar MT" pitchFamily="2" charset="-78"/>
              </a:rPr>
              <a:t> </a:t>
            </a:r>
            <a:r>
              <a:rPr lang="ar-SA" sz="4800" dirty="0">
                <a:solidFill>
                  <a:schemeClr val="tx1"/>
                </a:solidFill>
                <a:latin typeface="Segoe UI" pitchFamily="34" charset="0"/>
                <a:cs typeface="Akhbar MT" pitchFamily="2" charset="-78"/>
              </a:rPr>
              <a:t>الحروف التي لا تتصل بما بعدها  </a:t>
            </a:r>
            <a:r>
              <a:rPr lang="ar-SA" sz="5400" dirty="0">
                <a:solidFill>
                  <a:schemeClr val="tx1"/>
                </a:solidFill>
                <a:latin typeface="Segoe UI" pitchFamily="34" charset="0"/>
                <a:cs typeface="Akhbar MT" pitchFamily="2" charset="-78"/>
              </a:rPr>
              <a:t>(6)</a:t>
            </a:r>
            <a:endParaRPr lang="ar-SA" sz="19900" dirty="0">
              <a:solidFill>
                <a:schemeClr val="tx1"/>
              </a:solidFill>
              <a:cs typeface="Akhbar MT" pitchFamily="2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3F62F05-F699-463B-9B60-E6FC6B11C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4" t="14983" r="58662" b="49642"/>
          <a:stretch/>
        </p:blipFill>
        <p:spPr>
          <a:xfrm>
            <a:off x="6177500" y="2716196"/>
            <a:ext cx="2321413" cy="325742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4479E11-5D77-4148-B428-B52FDA8DA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t="53843" r="77772" b="10781"/>
          <a:stretch/>
        </p:blipFill>
        <p:spPr>
          <a:xfrm>
            <a:off x="683568" y="2775859"/>
            <a:ext cx="2201432" cy="313541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B26775B-E832-4C47-9043-B29314E8C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4" t="53843" r="58662" b="10781"/>
          <a:stretch/>
        </p:blipFill>
        <p:spPr>
          <a:xfrm>
            <a:off x="3402714" y="2720198"/>
            <a:ext cx="2321413" cy="3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4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1868160C-BB47-4314-A244-BCDA983A69B9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F80D24E-2D99-49BF-AAAE-1F6A2952B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46" t="54706" r="28582" b="33634"/>
          <a:stretch/>
        </p:blipFill>
        <p:spPr>
          <a:xfrm>
            <a:off x="6483270" y="496162"/>
            <a:ext cx="1993566" cy="59943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5F483BE-6E1A-4024-9581-22144474E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8" t="54691" r="23226" b="6580"/>
          <a:stretch/>
        </p:blipFill>
        <p:spPr>
          <a:xfrm>
            <a:off x="1169296" y="1844824"/>
            <a:ext cx="6805408" cy="272717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14FBC77-2F4D-4011-B6D4-996041D2B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38" y="257175"/>
            <a:ext cx="5494337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8057" tIns="29029" rIns="58057" bIns="29029" anchor="ctr">
            <a:spAutoFit/>
          </a:bodyPr>
          <a:lstStyle/>
          <a:p>
            <a:pPr algn="r" defTabSz="580598" rtl="1" eaLnBrk="1" hangingPunct="1">
              <a:defRPr/>
            </a:pPr>
            <a:r>
              <a:rPr lang="ar-SA" altLang="ar-SA" sz="698" dirty="0">
                <a:solidFill>
                  <a:prstClr val="black"/>
                </a:solidFill>
                <a:ea typeface="Calibri" panose="020F0502020204030204" pitchFamily="34" charset="0"/>
              </a:rPr>
              <a:t> </a:t>
            </a:r>
            <a:endParaRPr lang="en-US" altLang="ar-SA" sz="698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580598" rtl="1" eaLnBrk="1" hangingPunct="1">
              <a:defRPr/>
            </a:pPr>
            <a:r>
              <a:rPr lang="ar-SA" altLang="ar-SA" sz="1016" dirty="0">
                <a:solidFill>
                  <a:prstClr val="black"/>
                </a:solidFill>
                <a:ea typeface="Calibri" panose="020F0502020204030204" pitchFamily="34" charset="0"/>
              </a:rPr>
              <a:t> </a:t>
            </a:r>
            <a:r>
              <a:rPr lang="ar-SA" altLang="ar-SA" sz="1016" b="1" dirty="0">
                <a:solidFill>
                  <a:prstClr val="black"/>
                </a:solidFill>
                <a:ea typeface="Calibri" panose="020F0502020204030204" pitchFamily="34" charset="0"/>
              </a:rPr>
              <a:t>                                                 مجموعة (                                      )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2A9B1C5-A2CF-4443-8D43-581708E38019}"/>
              </a:ext>
            </a:extLst>
          </p:cNvPr>
          <p:cNvSpPr/>
          <p:nvPr/>
        </p:nvSpPr>
        <p:spPr>
          <a:xfrm>
            <a:off x="7594600" y="1719263"/>
            <a:ext cx="184150" cy="150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580598" rtl="1" eaLnBrk="1" hangingPunct="1">
              <a:defRPr/>
            </a:pPr>
            <a:endParaRPr lang="ar-SA" sz="381" dirty="0">
              <a:solidFill>
                <a:srgbClr val="FF0000"/>
              </a:solidFill>
              <a:latin typeface="Calibri" panose="020F0502020204030204"/>
            </a:endParaRPr>
          </a:p>
        </p:txBody>
      </p:sp>
      <p:graphicFrame>
        <p:nvGraphicFramePr>
          <p:cNvPr id="17" name="جدول 16">
            <a:extLst>
              <a:ext uri="{FF2B5EF4-FFF2-40B4-BE49-F238E27FC236}">
                <a16:creationId xmlns:a16="http://schemas.microsoft.com/office/drawing/2014/main" id="{085B242F-0C1E-4FF0-9A6A-97BE8A29E22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1375" y="2370137"/>
          <a:ext cx="7510463" cy="4200463"/>
        </p:xfrm>
        <a:graphic>
          <a:graphicData uri="http://schemas.openxmlformats.org/drawingml/2006/table">
            <a:tbl>
              <a:tblPr rtl="1"/>
              <a:tblGrid>
                <a:gridCol w="2940050">
                  <a:extLst>
                    <a:ext uri="{9D8B030D-6E8A-4147-A177-3AD203B41FA5}">
                      <a16:colId xmlns:a16="http://schemas.microsoft.com/office/drawing/2014/main" val="2411999805"/>
                    </a:ext>
                  </a:extLst>
                </a:gridCol>
                <a:gridCol w="1936750">
                  <a:extLst>
                    <a:ext uri="{9D8B030D-6E8A-4147-A177-3AD203B41FA5}">
                      <a16:colId xmlns:a16="http://schemas.microsoft.com/office/drawing/2014/main" val="4227940146"/>
                    </a:ext>
                  </a:extLst>
                </a:gridCol>
                <a:gridCol w="2633663">
                  <a:extLst>
                    <a:ext uri="{9D8B030D-6E8A-4147-A177-3AD203B41FA5}">
                      <a16:colId xmlns:a16="http://schemas.microsoft.com/office/drawing/2014/main" val="3156809832"/>
                    </a:ext>
                  </a:extLst>
                </a:gridCol>
              </a:tblGrid>
              <a:tr h="701150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الطالبة التي تطرح السؤال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( مقدمة السؤال )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الطالبة التي تجيب عن السؤال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( مجيبة السؤال )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الطالبة التي تكتب الأفكار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( المسجلة )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814298"/>
                  </a:ext>
                </a:extLst>
              </a:tr>
              <a:tr h="724707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-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 أقرأ  وأجرد حرف الألف  في الكلمة التالية </a:t>
                      </a:r>
                      <a:r>
                        <a:rPr kumimoji="0" lang="ar-SA" altLang="ar-SA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(  أَسَدُ)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r>
                        <a:rPr kumimoji="0" lang="en-US" altLang="ar-SA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                 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                     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                      ... .....................................................................................................................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199153"/>
                  </a:ext>
                </a:extLst>
              </a:tr>
              <a:tr h="1248860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 -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أقرأ وأجرد حرف الألف في الكلمة التالية </a:t>
                      </a:r>
                      <a:r>
                        <a:rPr kumimoji="0" lang="ar-SA" altLang="ar-S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( أُمِرَ 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endParaRPr kumimoji="0" lang="en-US" altLang="ar-SA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..........................................................................................................................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878533"/>
                  </a:ext>
                </a:extLst>
              </a:tr>
              <a:tr h="974403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- 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أقرأ  وأجرد حرف الالف  في الكلمة التالية </a:t>
                      </a:r>
                      <a:r>
                        <a:rPr kumimoji="0" lang="ar-SA" altLang="ar-S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( إِبْرِيقُ)</a:t>
                      </a:r>
                      <a:endParaRPr kumimoji="0" lang="en-US" altLang="ar-SA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endParaRPr kumimoji="0" lang="en-US" altLang="ar-SA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..........................................................................................................................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3193"/>
                  </a:ext>
                </a:extLst>
              </a:tr>
            </a:tbl>
          </a:graphicData>
        </a:graphic>
      </p:graphicFrame>
      <p:pic>
        <p:nvPicPr>
          <p:cNvPr id="70682" name="صورة 17" descr="images.jpg">
            <a:extLst>
              <a:ext uri="{FF2B5EF4-FFF2-40B4-BE49-F238E27FC236}">
                <a16:creationId xmlns:a16="http://schemas.microsoft.com/office/drawing/2014/main" id="{A5EE8B1A-2329-4BB6-9279-F84AFA8B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1" r="27837" b="17509"/>
          <a:stretch>
            <a:fillRect/>
          </a:stretch>
        </p:blipFill>
        <p:spPr bwMode="auto">
          <a:xfrm>
            <a:off x="3687763" y="3416300"/>
            <a:ext cx="12398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3" name="صورة 18" descr="images.jpg">
            <a:extLst>
              <a:ext uri="{FF2B5EF4-FFF2-40B4-BE49-F238E27FC236}">
                <a16:creationId xmlns:a16="http://schemas.microsoft.com/office/drawing/2014/main" id="{A3C8E79E-41A6-4CAE-8B3A-DBAD83E0C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1" r="27837" b="17509"/>
          <a:stretch>
            <a:fillRect/>
          </a:stretch>
        </p:blipFill>
        <p:spPr bwMode="auto">
          <a:xfrm>
            <a:off x="3833813" y="4735513"/>
            <a:ext cx="12398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4" name="صورة 19" descr="images.jpg">
            <a:extLst>
              <a:ext uri="{FF2B5EF4-FFF2-40B4-BE49-F238E27FC236}">
                <a16:creationId xmlns:a16="http://schemas.microsoft.com/office/drawing/2014/main" id="{8AB40D03-807F-4DAB-9D0E-AFBF4917A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1" r="27837" b="17509"/>
          <a:stretch>
            <a:fillRect/>
          </a:stretch>
        </p:blipFill>
        <p:spPr bwMode="auto">
          <a:xfrm>
            <a:off x="3833813" y="5741988"/>
            <a:ext cx="12398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5" name="صورة 20">
            <a:extLst>
              <a:ext uri="{FF2B5EF4-FFF2-40B4-BE49-F238E27FC236}">
                <a16:creationId xmlns:a16="http://schemas.microsoft.com/office/drawing/2014/main" id="{E58E3B07-9728-4438-B66D-619B16406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592871"/>
            <a:ext cx="35718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6" name="صورة 21" descr="imagesCAJLZ1MH.jpg">
            <a:extLst>
              <a:ext uri="{FF2B5EF4-FFF2-40B4-BE49-F238E27FC236}">
                <a16:creationId xmlns:a16="http://schemas.microsoft.com/office/drawing/2014/main" id="{94033BCD-4641-4F6C-935E-86B4A789E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2619375"/>
            <a:ext cx="566015" cy="2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1547BA6E-F87B-4C9A-9F44-7CDC0FAF6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6" y="645319"/>
            <a:ext cx="756126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    هـ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الألف        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:أٌقرأ وأجرد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تدريس الأقران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5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تجريد حرف الألف من الكلمة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ثلاثي </a:t>
            </a:r>
            <a:endParaRPr lang="ar-SA" sz="1050" b="1" dirty="0"/>
          </a:p>
        </p:txBody>
      </p:sp>
      <p:grpSp>
        <p:nvGrpSpPr>
          <p:cNvPr id="70688" name="مجموعة 1">
            <a:extLst>
              <a:ext uri="{FF2B5EF4-FFF2-40B4-BE49-F238E27FC236}">
                <a16:creationId xmlns:a16="http://schemas.microsoft.com/office/drawing/2014/main" id="{8C974263-E6F0-4D3E-83CD-4DEE359597BF}"/>
              </a:ext>
            </a:extLst>
          </p:cNvPr>
          <p:cNvGrpSpPr>
            <a:grpSpLocks/>
          </p:cNvGrpSpPr>
          <p:nvPr/>
        </p:nvGrpSpPr>
        <p:grpSpPr bwMode="auto">
          <a:xfrm>
            <a:off x="3833813" y="762000"/>
            <a:ext cx="928687" cy="1554163"/>
            <a:chOff x="3833413" y="761509"/>
            <a:chExt cx="928688" cy="1554389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6F1EF645-5BC9-4E56-A302-B2D3E9B12004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70690" name="Picture 2" descr="صورة ذات صلة">
              <a:extLst>
                <a:ext uri="{FF2B5EF4-FFF2-40B4-BE49-F238E27FC236}">
                  <a16:creationId xmlns:a16="http://schemas.microsoft.com/office/drawing/2014/main" id="{93FB54E1-4F6C-4B3B-933E-DE49C1D841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93085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B62FC03-EC7D-49E6-AC00-18A24A423FFF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ri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140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CEDC334-5A6D-45D4-918F-7EF3ED179AB2}"/>
              </a:ext>
            </a:extLst>
          </p:cNvPr>
          <p:cNvSpPr/>
          <p:nvPr/>
        </p:nvSpPr>
        <p:spPr>
          <a:xfrm>
            <a:off x="7235825" y="3789363"/>
            <a:ext cx="1584325" cy="1570037"/>
          </a:xfrm>
          <a:prstGeom prst="rect">
            <a:avLst/>
          </a:prstGeom>
          <a:noFill/>
          <a:ln>
            <a:solidFill>
              <a:srgbClr val="FADAF5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أَ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952771D-DA0B-4496-B70B-765C6E95B39B}"/>
              </a:ext>
            </a:extLst>
          </p:cNvPr>
          <p:cNvSpPr/>
          <p:nvPr/>
        </p:nvSpPr>
        <p:spPr>
          <a:xfrm>
            <a:off x="5003800" y="3716338"/>
            <a:ext cx="1655763" cy="1570037"/>
          </a:xfrm>
          <a:prstGeom prst="rect">
            <a:avLst/>
          </a:prstGeom>
          <a:noFill/>
          <a:ln>
            <a:solidFill>
              <a:srgbClr val="FADAF5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إِ</a:t>
            </a:r>
            <a:endParaRPr lang="ar-SA" sz="96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EDFDAD5-D2D1-472E-9263-85143395E1EF}"/>
              </a:ext>
            </a:extLst>
          </p:cNvPr>
          <p:cNvSpPr/>
          <p:nvPr/>
        </p:nvSpPr>
        <p:spPr>
          <a:xfrm>
            <a:off x="2916238" y="3716338"/>
            <a:ext cx="1655762" cy="1570037"/>
          </a:xfrm>
          <a:prstGeom prst="rect">
            <a:avLst/>
          </a:prstGeom>
          <a:noFill/>
          <a:ln>
            <a:solidFill>
              <a:srgbClr val="FADAF5"/>
            </a:solidFill>
          </a:ln>
        </p:spPr>
        <p:txBody>
          <a:bodyPr anchor="ctr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أُ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618638F1-FD73-43BF-B29C-7F9582DC0F7C}"/>
              </a:ext>
            </a:extLst>
          </p:cNvPr>
          <p:cNvSpPr/>
          <p:nvPr/>
        </p:nvSpPr>
        <p:spPr>
          <a:xfrm>
            <a:off x="395288" y="3716338"/>
            <a:ext cx="1800225" cy="1570037"/>
          </a:xfrm>
          <a:prstGeom prst="rect">
            <a:avLst/>
          </a:prstGeom>
          <a:noFill/>
          <a:ln>
            <a:solidFill>
              <a:srgbClr val="FADAF5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يَأْ</a:t>
            </a:r>
            <a:endParaRPr lang="ar-SA" sz="9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3323" name="Picture 11">
            <a:extLst>
              <a:ext uri="{FF2B5EF4-FFF2-40B4-BE49-F238E27FC236}">
                <a16:creationId xmlns:a16="http://schemas.microsoft.com/office/drawing/2014/main" id="{E4E4A8E8-65AE-4685-8CE7-57B2BC566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33375"/>
            <a:ext cx="9239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2A5BDFF5-A3B8-4D4E-BB59-149D76745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68413"/>
            <a:ext cx="9239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>
            <a:extLst>
              <a:ext uri="{FF2B5EF4-FFF2-40B4-BE49-F238E27FC236}">
                <a16:creationId xmlns:a16="http://schemas.microsoft.com/office/drawing/2014/main" id="{C32374BD-CC9E-49D3-88F4-8169F52D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49275"/>
            <a:ext cx="4381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4">
            <a:extLst>
              <a:ext uri="{FF2B5EF4-FFF2-40B4-BE49-F238E27FC236}">
                <a16:creationId xmlns:a16="http://schemas.microsoft.com/office/drawing/2014/main" id="{39827596-BDFC-419B-A43B-10D8EE36B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33375"/>
            <a:ext cx="4381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B7141414-6C0B-4684-8B7C-AA314BA70D59}"/>
              </a:ext>
            </a:extLst>
          </p:cNvPr>
          <p:cNvCxnSpPr/>
          <p:nvPr/>
        </p:nvCxnSpPr>
        <p:spPr>
          <a:xfrm rot="10800000">
            <a:off x="539750" y="1125538"/>
            <a:ext cx="80645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0">
            <a:extLst>
              <a:ext uri="{FF2B5EF4-FFF2-40B4-BE49-F238E27FC236}">
                <a16:creationId xmlns:a16="http://schemas.microsoft.com/office/drawing/2014/main" id="{5B84D7F7-2E67-4110-908E-9250EF9F8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60350"/>
            <a:ext cx="164306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C9688729-868B-4F7D-AB74-969D6BC40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15160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E1F0C6F7-4AEC-4FA8-B68E-EFAAFFA11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4813"/>
            <a:ext cx="1679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>
            <a:extLst>
              <a:ext uri="{FF2B5EF4-FFF2-40B4-BE49-F238E27FC236}">
                <a16:creationId xmlns:a16="http://schemas.microsoft.com/office/drawing/2014/main" id="{FC993926-ABE7-4977-AABC-B77DEFD40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33375"/>
            <a:ext cx="15970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02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2C970BC-C18E-4E50-9026-1961D2C9891F}"/>
              </a:ext>
            </a:extLst>
          </p:cNvPr>
          <p:cNvSpPr/>
          <p:nvPr/>
        </p:nvSpPr>
        <p:spPr>
          <a:xfrm>
            <a:off x="6877879" y="331305"/>
            <a:ext cx="1577008" cy="16167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3800" dirty="0"/>
              <a:t>أ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BC70F6D-FBD6-46CF-9C9E-4CBC634200DE}"/>
              </a:ext>
            </a:extLst>
          </p:cNvPr>
          <p:cNvSpPr/>
          <p:nvPr/>
        </p:nvSpPr>
        <p:spPr>
          <a:xfrm>
            <a:off x="1258952" y="331305"/>
            <a:ext cx="1577008" cy="14246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3800" dirty="0"/>
              <a:t>إ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6C78259-C6A3-4AAD-AA2F-45B1C44BCC10}"/>
              </a:ext>
            </a:extLst>
          </p:cNvPr>
          <p:cNvSpPr/>
          <p:nvPr/>
        </p:nvSpPr>
        <p:spPr>
          <a:xfrm>
            <a:off x="1470987" y="3690723"/>
            <a:ext cx="1577008" cy="16366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spcBef>
                <a:spcPct val="0"/>
              </a:spcBef>
            </a:pPr>
            <a:r>
              <a:rPr lang="ar-SA" altLang="ar-SA" sz="13800" b="1" dirty="0">
                <a:solidFill>
                  <a:schemeClr val="tx1"/>
                </a:solidFill>
                <a:cs typeface="Akhbar MT" pitchFamily="2" charset="-78"/>
              </a:rPr>
              <a:t>آ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BFE0D5C-5FFA-492A-B654-D5905CB4DD9B}"/>
              </a:ext>
            </a:extLst>
          </p:cNvPr>
          <p:cNvSpPr/>
          <p:nvPr/>
        </p:nvSpPr>
        <p:spPr>
          <a:xfrm>
            <a:off x="7222435" y="3690723"/>
            <a:ext cx="1577008" cy="15041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3800" dirty="0"/>
              <a:t>ا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823D227-1555-42E9-AD17-5CA067B6E114}"/>
              </a:ext>
            </a:extLst>
          </p:cNvPr>
          <p:cNvSpPr/>
          <p:nvPr/>
        </p:nvSpPr>
        <p:spPr>
          <a:xfrm>
            <a:off x="6877879" y="2080592"/>
            <a:ext cx="1722783" cy="9144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dirty="0">
                <a:solidFill>
                  <a:srgbClr val="FF0000"/>
                </a:solidFill>
              </a:rPr>
              <a:t>أَ</a:t>
            </a:r>
            <a:r>
              <a:rPr lang="ar-SA" sz="6000" dirty="0"/>
              <a:t>حْمَدُ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250D152-F38B-4C7B-AB5F-4EFDFB6683FF}"/>
              </a:ext>
            </a:extLst>
          </p:cNvPr>
          <p:cNvSpPr/>
          <p:nvPr/>
        </p:nvSpPr>
        <p:spPr>
          <a:xfrm>
            <a:off x="1219197" y="2067337"/>
            <a:ext cx="2001079" cy="9144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dirty="0">
                <a:solidFill>
                  <a:srgbClr val="FF0000"/>
                </a:solidFill>
              </a:rPr>
              <a:t>إِ</a:t>
            </a:r>
            <a:r>
              <a:rPr lang="ar-SA" sz="6000" dirty="0">
                <a:solidFill>
                  <a:schemeClr val="tx1"/>
                </a:solidFill>
              </a:rPr>
              <a:t>بْرَاهِيم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0DE86C7-8622-40B5-BB46-C6BE3C0A0B3F}"/>
              </a:ext>
            </a:extLst>
          </p:cNvPr>
          <p:cNvSpPr/>
          <p:nvPr/>
        </p:nvSpPr>
        <p:spPr>
          <a:xfrm>
            <a:off x="1258952" y="5453266"/>
            <a:ext cx="2001079" cy="9144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dirty="0">
                <a:solidFill>
                  <a:srgbClr val="FF0000"/>
                </a:solidFill>
              </a:rPr>
              <a:t>آ</a:t>
            </a:r>
            <a:r>
              <a:rPr lang="ar-SA" sz="6000" dirty="0">
                <a:solidFill>
                  <a:schemeClr val="tx1"/>
                </a:solidFill>
              </a:rPr>
              <a:t>سِف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625672C-2659-4DC2-8D38-D4DC23288C77}"/>
              </a:ext>
            </a:extLst>
          </p:cNvPr>
          <p:cNvSpPr/>
          <p:nvPr/>
        </p:nvSpPr>
        <p:spPr>
          <a:xfrm>
            <a:off x="7222435" y="5453264"/>
            <a:ext cx="1722783" cy="9144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dirty="0">
                <a:solidFill>
                  <a:srgbClr val="FF0000"/>
                </a:solidFill>
              </a:rPr>
              <a:t> </a:t>
            </a:r>
            <a:r>
              <a:rPr lang="ar-SA" sz="6000" dirty="0">
                <a:solidFill>
                  <a:schemeClr val="tx1"/>
                </a:solidFill>
              </a:rPr>
              <a:t>قَ</a:t>
            </a:r>
            <a:r>
              <a:rPr lang="ar-SA" sz="6000" dirty="0">
                <a:solidFill>
                  <a:srgbClr val="FF0000"/>
                </a:solidFill>
              </a:rPr>
              <a:t>ا</a:t>
            </a:r>
            <a:r>
              <a:rPr lang="ar-SA" sz="6000" dirty="0">
                <a:solidFill>
                  <a:schemeClr val="tx1"/>
                </a:solidFill>
              </a:rPr>
              <a:t>لَ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8F8EB44-B286-426A-A1F5-08001A10958C}"/>
              </a:ext>
            </a:extLst>
          </p:cNvPr>
          <p:cNvSpPr txBox="1"/>
          <p:nvPr/>
        </p:nvSpPr>
        <p:spPr>
          <a:xfrm>
            <a:off x="4134679" y="331305"/>
            <a:ext cx="18818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أشكال الألف </a:t>
            </a:r>
          </a:p>
        </p:txBody>
      </p:sp>
    </p:spTree>
    <p:extLst>
      <p:ext uri="{BB962C8B-B14F-4D97-AF65-F5344CB8AC3E}">
        <p14:creationId xmlns:p14="http://schemas.microsoft.com/office/powerpoint/2010/main" val="35076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خطط انسيابي: معالجة متعاقبة 11">
            <a:extLst>
              <a:ext uri="{FF2B5EF4-FFF2-40B4-BE49-F238E27FC236}">
                <a16:creationId xmlns:a16="http://schemas.microsoft.com/office/drawing/2014/main" id="{5B09EA8B-0C2F-463F-BFAE-01DD8E380BA8}"/>
              </a:ext>
            </a:extLst>
          </p:cNvPr>
          <p:cNvSpPr/>
          <p:nvPr/>
        </p:nvSpPr>
        <p:spPr>
          <a:xfrm>
            <a:off x="2996490" y="2695304"/>
            <a:ext cx="3240360" cy="1367780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3200" b="1" dirty="0">
                <a:ln w="11430"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أي المجموعات جميع كلماتها تحتوي على حرف الألف </a:t>
            </a:r>
          </a:p>
        </p:txBody>
      </p:sp>
      <p:sp>
        <p:nvSpPr>
          <p:cNvPr id="14" name="سحابة 13">
            <a:extLst>
              <a:ext uri="{FF2B5EF4-FFF2-40B4-BE49-F238E27FC236}">
                <a16:creationId xmlns:a16="http://schemas.microsoft.com/office/drawing/2014/main" id="{6B0B7E74-E4E0-4500-BB0E-71824D5BB071}"/>
              </a:ext>
            </a:extLst>
          </p:cNvPr>
          <p:cNvSpPr/>
          <p:nvPr/>
        </p:nvSpPr>
        <p:spPr>
          <a:xfrm>
            <a:off x="4616450" y="393700"/>
            <a:ext cx="2520950" cy="215900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/>
              <a:t>حَمَدَ</a:t>
            </a:r>
          </a:p>
          <a:p>
            <a:pPr algn="ctr" rtl="1" eaLnBrk="1" hangingPunct="1">
              <a:defRPr/>
            </a:pPr>
            <a:r>
              <a:rPr lang="ar-SA" sz="3200" b="1" dirty="0"/>
              <a:t> </a:t>
            </a:r>
          </a:p>
          <a:p>
            <a:pPr algn="ctr" rtl="1" eaLnBrk="1" hangingPunct="1">
              <a:defRPr/>
            </a:pPr>
            <a:r>
              <a:rPr lang="ar-SA" sz="3200" b="1" dirty="0"/>
              <a:t>سَألَ</a:t>
            </a:r>
            <a:endParaRPr lang="ar-SA" sz="2400" b="1" dirty="0"/>
          </a:p>
        </p:txBody>
      </p:sp>
      <p:sp>
        <p:nvSpPr>
          <p:cNvPr id="17" name="سحابة 16">
            <a:extLst>
              <a:ext uri="{FF2B5EF4-FFF2-40B4-BE49-F238E27FC236}">
                <a16:creationId xmlns:a16="http://schemas.microsoft.com/office/drawing/2014/main" id="{E68D2183-9D4C-427F-8988-8552B67E2575}"/>
              </a:ext>
            </a:extLst>
          </p:cNvPr>
          <p:cNvSpPr/>
          <p:nvPr/>
        </p:nvSpPr>
        <p:spPr>
          <a:xfrm>
            <a:off x="4283075" y="4494213"/>
            <a:ext cx="2376488" cy="183515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400" b="1" dirty="0"/>
              <a:t> .</a:t>
            </a:r>
            <a:r>
              <a:rPr lang="ar-SA" sz="3200" b="1" dirty="0"/>
              <a:t>تُوتٌ</a:t>
            </a:r>
          </a:p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r>
              <a:rPr lang="ar-SA" sz="3200" b="1" dirty="0"/>
              <a:t>نَبَتَ</a:t>
            </a:r>
          </a:p>
        </p:txBody>
      </p:sp>
      <p:sp>
        <p:nvSpPr>
          <p:cNvPr id="16" name="سحابة 15">
            <a:extLst>
              <a:ext uri="{FF2B5EF4-FFF2-40B4-BE49-F238E27FC236}">
                <a16:creationId xmlns:a16="http://schemas.microsoft.com/office/drawing/2014/main" id="{05AEB3DA-AEEC-49A1-B10A-9E4C467CF62F}"/>
              </a:ext>
            </a:extLst>
          </p:cNvPr>
          <p:cNvSpPr/>
          <p:nvPr/>
        </p:nvSpPr>
        <p:spPr>
          <a:xfrm>
            <a:off x="2033588" y="174625"/>
            <a:ext cx="2268537" cy="194468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/>
              <a:t>أَرْنَبٌ</a:t>
            </a:r>
          </a:p>
          <a:p>
            <a:pPr algn="ctr" rtl="1" eaLnBrk="1" hangingPunct="1">
              <a:defRPr/>
            </a:pPr>
            <a:r>
              <a:rPr lang="ar-SA" sz="3200" b="1" dirty="0"/>
              <a:t> </a:t>
            </a:r>
          </a:p>
          <a:p>
            <a:pPr algn="ctr" rtl="1" eaLnBrk="1" hangingPunct="1">
              <a:defRPr/>
            </a:pPr>
            <a:r>
              <a:rPr lang="ar-SA" sz="3200" b="1" dirty="0"/>
              <a:t>إبْراهيم</a:t>
            </a:r>
          </a:p>
        </p:txBody>
      </p:sp>
      <p:sp>
        <p:nvSpPr>
          <p:cNvPr id="15" name="سحابة 14">
            <a:extLst>
              <a:ext uri="{FF2B5EF4-FFF2-40B4-BE49-F238E27FC236}">
                <a16:creationId xmlns:a16="http://schemas.microsoft.com/office/drawing/2014/main" id="{F204AE73-6F6E-4AD8-8A2C-71193DA758DB}"/>
              </a:ext>
            </a:extLst>
          </p:cNvPr>
          <p:cNvSpPr/>
          <p:nvPr/>
        </p:nvSpPr>
        <p:spPr>
          <a:xfrm>
            <a:off x="360363" y="2695575"/>
            <a:ext cx="2305050" cy="204311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/>
              <a:t>بَحْرٌ</a:t>
            </a:r>
          </a:p>
          <a:p>
            <a:pPr algn="ctr" rtl="1" eaLnBrk="1" hangingPunct="1">
              <a:defRPr/>
            </a:pPr>
            <a:r>
              <a:rPr lang="ar-SA" sz="3200" b="1" dirty="0"/>
              <a:t> </a:t>
            </a:r>
          </a:p>
          <a:p>
            <a:pPr algn="ctr" rtl="1" eaLnBrk="1" hangingPunct="1">
              <a:defRPr/>
            </a:pPr>
            <a:r>
              <a:rPr lang="ar-SA" sz="3200" b="1" dirty="0"/>
              <a:t>قَمَرٌ</a:t>
            </a:r>
          </a:p>
          <a:p>
            <a:pPr algn="ctr" rtl="1" eaLnBrk="1" hangingPunct="1">
              <a:defRPr/>
            </a:pPr>
            <a:endParaRPr lang="ar-SA" sz="200" b="1" dirty="0"/>
          </a:p>
        </p:txBody>
      </p:sp>
      <p:pic>
        <p:nvPicPr>
          <p:cNvPr id="50183" name="صورة 22" descr="ريمي.jpg">
            <a:extLst>
              <a:ext uri="{FF2B5EF4-FFF2-40B4-BE49-F238E27FC236}">
                <a16:creationId xmlns:a16="http://schemas.microsoft.com/office/drawing/2014/main" id="{9DFF88EB-BA57-40B1-BFBD-C86E9EC49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076700"/>
            <a:ext cx="194468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صورة 23" descr="سنو-وايت.jpg">
            <a:extLst>
              <a:ext uri="{FF2B5EF4-FFF2-40B4-BE49-F238E27FC236}">
                <a16:creationId xmlns:a16="http://schemas.microsoft.com/office/drawing/2014/main" id="{79032E6B-F0D9-4D43-AB7C-83B527F3E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5" t="1572" r="22871" b="35555"/>
          <a:stretch>
            <a:fillRect/>
          </a:stretch>
        </p:blipFill>
        <p:spPr bwMode="auto">
          <a:xfrm>
            <a:off x="323850" y="4581525"/>
            <a:ext cx="23764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صورة 24" descr="هايدي.gif">
            <a:extLst>
              <a:ext uri="{FF2B5EF4-FFF2-40B4-BE49-F238E27FC236}">
                <a16:creationId xmlns:a16="http://schemas.microsoft.com/office/drawing/2014/main" id="{3D0FE2A8-6EC6-4B23-891F-D7B6BC4D3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r="27164" b="43700"/>
          <a:stretch>
            <a:fillRect/>
          </a:stretch>
        </p:blipFill>
        <p:spPr bwMode="auto">
          <a:xfrm>
            <a:off x="7235825" y="765175"/>
            <a:ext cx="1728788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صورة 9" descr="سالي.png">
            <a:extLst>
              <a:ext uri="{FF2B5EF4-FFF2-40B4-BE49-F238E27FC236}">
                <a16:creationId xmlns:a16="http://schemas.microsoft.com/office/drawing/2014/main" id="{BC105EA8-57DD-453C-BE43-C0F7740454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5"/>
          <a:stretch>
            <a:fillRect/>
          </a:stretch>
        </p:blipFill>
        <p:spPr bwMode="auto">
          <a:xfrm>
            <a:off x="323850" y="260350"/>
            <a:ext cx="1727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6" grpId="0" animBg="1"/>
      <p:bldP spid="1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6" name="صورة 2">
            <a:extLst>
              <a:ext uri="{FF2B5EF4-FFF2-40B4-BE49-F238E27FC236}">
                <a16:creationId xmlns:a16="http://schemas.microsoft.com/office/drawing/2014/main" id="{8C114D28-FE0E-49E5-94DF-E31DAD947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0" t="41322" r="25070" b="44096"/>
          <a:stretch>
            <a:fillRect/>
          </a:stretch>
        </p:blipFill>
        <p:spPr bwMode="auto">
          <a:xfrm>
            <a:off x="2175897" y="368518"/>
            <a:ext cx="66262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09A9DDF-8209-41D1-846B-9080122A4FDE}"/>
              </a:ext>
            </a:extLst>
          </p:cNvPr>
          <p:cNvSpPr/>
          <p:nvPr/>
        </p:nvSpPr>
        <p:spPr>
          <a:xfrm>
            <a:off x="683569" y="3429000"/>
            <a:ext cx="76557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7030A0"/>
                </a:solidFill>
                <a:cs typeface="W1 SHUROOQ 36 030" pitchFamily="2" charset="-78"/>
              </a:rPr>
              <a:t>من خلال هذا المكون يتوقع من التلميذة تحقيق الأهداف التالية :</a:t>
            </a:r>
          </a:p>
          <a:p>
            <a:pPr algn="r"/>
            <a:endParaRPr lang="ar-SA" sz="2800" dirty="0">
              <a:solidFill>
                <a:srgbClr val="7030A0"/>
              </a:solidFill>
            </a:endParaRPr>
          </a:p>
          <a:p>
            <a:pPr algn="r"/>
            <a:r>
              <a:rPr lang="ar-SA" sz="2800" dirty="0">
                <a:cs typeface="AL-Mohanad Bold" pitchFamily="2" charset="-78"/>
              </a:rPr>
              <a:t>1-</a:t>
            </a:r>
            <a:r>
              <a:rPr lang="ar-SA" sz="2800" dirty="0">
                <a:cs typeface="+mn-cs"/>
              </a:rPr>
              <a:t>  تميز بين الحركة القصيرة والمد </a:t>
            </a:r>
            <a:r>
              <a:rPr lang="ar-SA" dirty="0">
                <a:cs typeface="+mn-cs"/>
              </a:rPr>
              <a:t>.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34CD9398-E957-46CF-B9C6-EA0DCF4B25AB}"/>
              </a:ext>
            </a:extLst>
          </p:cNvPr>
          <p:cNvSpPr/>
          <p:nvPr/>
        </p:nvSpPr>
        <p:spPr>
          <a:xfrm>
            <a:off x="6144244" y="1770164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://2.bp.blogspot.com/-pmPYuAVfSgc/Vg71ExaWyzI/AAAAAAAAAhs/m_Uvxph7Qws/s1600/download%2B%25281%2529.jpg">
            <a:extLst>
              <a:ext uri="{FF2B5EF4-FFF2-40B4-BE49-F238E27FC236}">
                <a16:creationId xmlns:a16="http://schemas.microsoft.com/office/drawing/2014/main" id="{0FD442D5-6E20-4882-A7B8-BC1E0CBA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7" y="1513530"/>
            <a:ext cx="2050068" cy="154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3906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مربع نص 6">
            <a:extLst>
              <a:ext uri="{FF2B5EF4-FFF2-40B4-BE49-F238E27FC236}">
                <a16:creationId xmlns:a16="http://schemas.microsoft.com/office/drawing/2014/main" id="{CD00390E-7413-4284-9C47-909D724D9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450" y="3205163"/>
            <a:ext cx="21605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72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أُو</a:t>
            </a:r>
          </a:p>
        </p:txBody>
      </p:sp>
      <p:sp>
        <p:nvSpPr>
          <p:cNvPr id="73731" name="مربع نص 7">
            <a:extLst>
              <a:ext uri="{FF2B5EF4-FFF2-40B4-BE49-F238E27FC236}">
                <a16:creationId xmlns:a16="http://schemas.microsoft.com/office/drawing/2014/main" id="{8CDD6F19-DDDC-435D-B82E-9A6C8E777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025" y="1649413"/>
            <a:ext cx="21605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54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 </a:t>
            </a:r>
            <a:r>
              <a:rPr lang="ar-SA" altLang="ar-SA" sz="72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إِ</a:t>
            </a:r>
            <a:endParaRPr lang="ar-SA" altLang="ar-SA" sz="1800" dirty="0">
              <a:solidFill>
                <a:srgbClr val="FF0000"/>
              </a:solidFill>
              <a:latin typeface="Arial" panose="020B0604020202020204" pitchFamily="34" charset="0"/>
              <a:cs typeface="AL-Mohanad Bold" pitchFamily="2" charset="-78"/>
            </a:endParaRPr>
          </a:p>
        </p:txBody>
      </p:sp>
      <p:sp>
        <p:nvSpPr>
          <p:cNvPr id="73732" name="مربع نص 8">
            <a:extLst>
              <a:ext uri="{FF2B5EF4-FFF2-40B4-BE49-F238E27FC236}">
                <a16:creationId xmlns:a16="http://schemas.microsoft.com/office/drawing/2014/main" id="{59DA904C-A3C0-4234-91A3-A7DBEEEC4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75" y="1795463"/>
            <a:ext cx="21605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54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 </a:t>
            </a:r>
            <a:r>
              <a:rPr lang="ar-SA" altLang="ar-SA" sz="72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أُ</a:t>
            </a:r>
          </a:p>
        </p:txBody>
      </p:sp>
      <p:sp>
        <p:nvSpPr>
          <p:cNvPr id="73733" name="مربع نص 9">
            <a:extLst>
              <a:ext uri="{FF2B5EF4-FFF2-40B4-BE49-F238E27FC236}">
                <a16:creationId xmlns:a16="http://schemas.microsoft.com/office/drawing/2014/main" id="{2B177A59-3CCA-4BF8-AA5A-E942966A3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775" y="2982913"/>
            <a:ext cx="2159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54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 </a:t>
            </a:r>
            <a:r>
              <a:rPr lang="ar-SA" altLang="ar-SA" sz="72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آ</a:t>
            </a:r>
            <a:endParaRPr lang="ar-SA" altLang="ar-SA" sz="1800" dirty="0">
              <a:solidFill>
                <a:srgbClr val="FF0000"/>
              </a:solidFill>
              <a:latin typeface="Arial" panose="020B0604020202020204" pitchFamily="34" charset="0"/>
              <a:cs typeface="AL-Mohanad Bold" pitchFamily="2" charset="-78"/>
            </a:endParaRPr>
          </a:p>
        </p:txBody>
      </p:sp>
      <p:sp>
        <p:nvSpPr>
          <p:cNvPr id="73734" name="مربع نص 10">
            <a:extLst>
              <a:ext uri="{FF2B5EF4-FFF2-40B4-BE49-F238E27FC236}">
                <a16:creationId xmlns:a16="http://schemas.microsoft.com/office/drawing/2014/main" id="{7D3402CF-FC62-487D-B106-998DD2A50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3006725"/>
            <a:ext cx="2159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54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  </a:t>
            </a:r>
            <a:r>
              <a:rPr lang="ar-SA" altLang="ar-SA" sz="72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إِي</a:t>
            </a:r>
            <a:endParaRPr lang="ar-SA" altLang="ar-SA" sz="1800" dirty="0">
              <a:solidFill>
                <a:srgbClr val="FF0000"/>
              </a:solidFill>
              <a:latin typeface="Arial" panose="020B0604020202020204" pitchFamily="34" charset="0"/>
              <a:cs typeface="AL-Mohanad Bold" pitchFamily="2" charset="-78"/>
            </a:endParaRPr>
          </a:p>
        </p:txBody>
      </p:sp>
      <p:sp>
        <p:nvSpPr>
          <p:cNvPr id="73735" name="مربع نص 11">
            <a:extLst>
              <a:ext uri="{FF2B5EF4-FFF2-40B4-BE49-F238E27FC236}">
                <a16:creationId xmlns:a16="http://schemas.microsoft.com/office/drawing/2014/main" id="{B8331D0B-FE4B-456F-8041-27D0EAA76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25" y="1730375"/>
            <a:ext cx="21605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72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أَ</a:t>
            </a:r>
            <a:r>
              <a:rPr lang="ar-SA" altLang="ar-SA" sz="54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 </a:t>
            </a:r>
            <a:endParaRPr lang="ar-SA" altLang="ar-SA" sz="1800" dirty="0">
              <a:solidFill>
                <a:srgbClr val="FF0000"/>
              </a:solidFill>
              <a:latin typeface="Arial" panose="020B0604020202020204" pitchFamily="34" charset="0"/>
              <a:cs typeface="AL-Mohanad Bold" pitchFamily="2" charset="-78"/>
            </a:endParaRPr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A5A0810D-3887-42A0-940F-91E01B871B54}"/>
              </a:ext>
            </a:extLst>
          </p:cNvPr>
          <p:cNvCxnSpPr/>
          <p:nvPr/>
        </p:nvCxnSpPr>
        <p:spPr>
          <a:xfrm>
            <a:off x="5867400" y="2060575"/>
            <a:ext cx="0" cy="2528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4FC21E67-726D-4C92-98CF-35F970BABFE3}"/>
              </a:ext>
            </a:extLst>
          </p:cNvPr>
          <p:cNvCxnSpPr/>
          <p:nvPr/>
        </p:nvCxnSpPr>
        <p:spPr>
          <a:xfrm>
            <a:off x="3851275" y="2085975"/>
            <a:ext cx="0" cy="2528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3738" name="صورة 15">
            <a:extLst>
              <a:ext uri="{FF2B5EF4-FFF2-40B4-BE49-F238E27FC236}">
                <a16:creationId xmlns:a16="http://schemas.microsoft.com/office/drawing/2014/main" id="{21E95085-C18D-4E0B-B805-9AEEF3572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5078413"/>
            <a:ext cx="161766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34" descr="flower.jpg3.jpg">
            <a:extLst>
              <a:ext uri="{FF2B5EF4-FFF2-40B4-BE49-F238E27FC236}">
                <a16:creationId xmlns:a16="http://schemas.microsoft.com/office/drawing/2014/main" id="{3C88F83B-9E6A-459E-965E-26FBC8601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614863"/>
            <a:ext cx="24511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0" name="مربع نص 18">
            <a:extLst>
              <a:ext uri="{FF2B5EF4-FFF2-40B4-BE49-F238E27FC236}">
                <a16:creationId xmlns:a16="http://schemas.microsoft.com/office/drawing/2014/main" id="{7F657B4B-F8AA-4E12-86C6-0D6742A1E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5334000"/>
            <a:ext cx="619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أَ</a:t>
            </a:r>
          </a:p>
        </p:txBody>
      </p:sp>
      <p:sp>
        <p:nvSpPr>
          <p:cNvPr id="73741" name="مربع نص 19">
            <a:extLst>
              <a:ext uri="{FF2B5EF4-FFF2-40B4-BE49-F238E27FC236}">
                <a16:creationId xmlns:a16="http://schemas.microsoft.com/office/drawing/2014/main" id="{20CDF34B-D5BB-483A-8C26-1AA0E371D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138" y="5094288"/>
            <a:ext cx="617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إِ</a:t>
            </a:r>
          </a:p>
        </p:txBody>
      </p:sp>
      <p:sp>
        <p:nvSpPr>
          <p:cNvPr id="73742" name="مربع نص 20">
            <a:extLst>
              <a:ext uri="{FF2B5EF4-FFF2-40B4-BE49-F238E27FC236}">
                <a16:creationId xmlns:a16="http://schemas.microsoft.com/office/drawing/2014/main" id="{0BEDF21A-76D2-4855-85EF-011223C8C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1713" y="4659313"/>
            <a:ext cx="619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أُ</a:t>
            </a:r>
          </a:p>
        </p:txBody>
      </p:sp>
      <p:sp>
        <p:nvSpPr>
          <p:cNvPr id="73743" name="مربع نص 21">
            <a:extLst>
              <a:ext uri="{FF2B5EF4-FFF2-40B4-BE49-F238E27FC236}">
                <a16:creationId xmlns:a16="http://schemas.microsoft.com/office/drawing/2014/main" id="{FCD4FC55-FA09-49DA-942B-450172703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2212" y="5108783"/>
            <a:ext cx="619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آ</a:t>
            </a:r>
          </a:p>
        </p:txBody>
      </p:sp>
      <p:sp>
        <p:nvSpPr>
          <p:cNvPr id="73744" name="مربع نص 22">
            <a:extLst>
              <a:ext uri="{FF2B5EF4-FFF2-40B4-BE49-F238E27FC236}">
                <a16:creationId xmlns:a16="http://schemas.microsoft.com/office/drawing/2014/main" id="{F75F49FF-488F-4889-97F9-B90C2BFDF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2225" y="5867861"/>
            <a:ext cx="758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 أُو</a:t>
            </a:r>
          </a:p>
        </p:txBody>
      </p:sp>
      <p:sp>
        <p:nvSpPr>
          <p:cNvPr id="73745" name="مربع نص 23">
            <a:extLst>
              <a:ext uri="{FF2B5EF4-FFF2-40B4-BE49-F238E27FC236}">
                <a16:creationId xmlns:a16="http://schemas.microsoft.com/office/drawing/2014/main" id="{33AED5F8-A9FF-493E-A794-9B052AB2D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700" y="5786438"/>
            <a:ext cx="7699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إي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CED61AA-6604-48C2-9EF5-0AF96D3DCE09}"/>
              </a:ext>
            </a:extLst>
          </p:cNvPr>
          <p:cNvSpPr/>
          <p:nvPr/>
        </p:nvSpPr>
        <p:spPr>
          <a:xfrm>
            <a:off x="3255963" y="5513388"/>
            <a:ext cx="2770187" cy="904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/>
              <a:t>عرض وسيلة حديقة الأصوات القصيرة والطويلة والاستماع للقصة من قبل الطالبات </a:t>
            </a:r>
          </a:p>
        </p:txBody>
      </p:sp>
      <p:pic>
        <p:nvPicPr>
          <p:cNvPr id="20" name="صورة 2">
            <a:extLst>
              <a:ext uri="{FF2B5EF4-FFF2-40B4-BE49-F238E27FC236}">
                <a16:creationId xmlns:a16="http://schemas.microsoft.com/office/drawing/2014/main" id="{83EFF424-6E7E-450F-9005-948309F19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0" t="41322" r="25070" b="44096"/>
          <a:stretch>
            <a:fillRect/>
          </a:stretch>
        </p:blipFill>
        <p:spPr bwMode="auto">
          <a:xfrm>
            <a:off x="2211388" y="196850"/>
            <a:ext cx="66262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1604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3521447-1A4B-41D6-82ED-6795C1DD6BFE}"/>
              </a:ext>
            </a:extLst>
          </p:cNvPr>
          <p:cNvSpPr/>
          <p:nvPr/>
        </p:nvSpPr>
        <p:spPr>
          <a:xfrm>
            <a:off x="179390" y="188915"/>
            <a:ext cx="8785225" cy="6480175"/>
          </a:xfrm>
          <a:prstGeom prst="rect">
            <a:avLst/>
          </a:prstGeom>
          <a:noFill/>
          <a:ln w="1270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grpSp>
        <p:nvGrpSpPr>
          <p:cNvPr id="6" name="مجموعة 23">
            <a:extLst>
              <a:ext uri="{FF2B5EF4-FFF2-40B4-BE49-F238E27FC236}">
                <a16:creationId xmlns:a16="http://schemas.microsoft.com/office/drawing/2014/main" id="{AECCE589-0299-451F-8878-31A021E47D6D}"/>
              </a:ext>
            </a:extLst>
          </p:cNvPr>
          <p:cNvGrpSpPr>
            <a:grpSpLocks/>
          </p:cNvGrpSpPr>
          <p:nvPr/>
        </p:nvGrpSpPr>
        <p:grpSpPr bwMode="auto">
          <a:xfrm>
            <a:off x="755652" y="476252"/>
            <a:ext cx="1031875" cy="1108075"/>
            <a:chOff x="1187624" y="836712"/>
            <a:chExt cx="1032115" cy="1107996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8883EB73-1104-4142-899A-4DE67B508EA2}"/>
                </a:ext>
              </a:extLst>
            </p:cNvPr>
            <p:cNvSpPr/>
            <p:nvPr/>
          </p:nvSpPr>
          <p:spPr>
            <a:xfrm>
              <a:off x="1187624" y="836712"/>
              <a:ext cx="1008112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و</a:t>
              </a:r>
            </a:p>
          </p:txBody>
        </p:sp>
        <p:pic>
          <p:nvPicPr>
            <p:cNvPr id="74769" name="Picture 3">
              <a:extLst>
                <a:ext uri="{FF2B5EF4-FFF2-40B4-BE49-F238E27FC236}">
                  <a16:creationId xmlns:a16="http://schemas.microsoft.com/office/drawing/2014/main" id="{1BCDDE8F-B32D-41FC-83CD-5B575F192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836712"/>
              <a:ext cx="384043" cy="4320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مجموعة 21">
            <a:extLst>
              <a:ext uri="{FF2B5EF4-FFF2-40B4-BE49-F238E27FC236}">
                <a16:creationId xmlns:a16="http://schemas.microsoft.com/office/drawing/2014/main" id="{6033F2AB-8F97-4534-A784-9F305450DC7C}"/>
              </a:ext>
            </a:extLst>
          </p:cNvPr>
          <p:cNvGrpSpPr>
            <a:grpSpLocks/>
          </p:cNvGrpSpPr>
          <p:nvPr/>
        </p:nvGrpSpPr>
        <p:grpSpPr bwMode="auto">
          <a:xfrm>
            <a:off x="7596188" y="476250"/>
            <a:ext cx="1046162" cy="1252538"/>
            <a:chOff x="6732240" y="692696"/>
            <a:chExt cx="1045642" cy="1252012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01F774B6-489C-4E06-B4D5-9351AF71E2E2}"/>
                </a:ext>
              </a:extLst>
            </p:cNvPr>
            <p:cNvSpPr/>
            <p:nvPr/>
          </p:nvSpPr>
          <p:spPr>
            <a:xfrm>
              <a:off x="6732240" y="836712"/>
              <a:ext cx="864096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ا</a:t>
              </a:r>
            </a:p>
          </p:txBody>
        </p:sp>
        <p:pic>
          <p:nvPicPr>
            <p:cNvPr id="74767" name="Picture 5">
              <a:extLst>
                <a:ext uri="{FF2B5EF4-FFF2-40B4-BE49-F238E27FC236}">
                  <a16:creationId xmlns:a16="http://schemas.microsoft.com/office/drawing/2014/main" id="{8D7B80A6-9CCF-487A-BA7C-2A3A5868A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92696"/>
              <a:ext cx="397570" cy="4494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مجموعة 24">
            <a:extLst>
              <a:ext uri="{FF2B5EF4-FFF2-40B4-BE49-F238E27FC236}">
                <a16:creationId xmlns:a16="http://schemas.microsoft.com/office/drawing/2014/main" id="{9FAF9DF6-948A-4C43-8FB7-EA6A6656C017}"/>
              </a:ext>
            </a:extLst>
          </p:cNvPr>
          <p:cNvGrpSpPr>
            <a:grpSpLocks/>
          </p:cNvGrpSpPr>
          <p:nvPr/>
        </p:nvGrpSpPr>
        <p:grpSpPr bwMode="auto">
          <a:xfrm>
            <a:off x="3995740" y="333377"/>
            <a:ext cx="974725" cy="1127125"/>
            <a:chOff x="3995936" y="332656"/>
            <a:chExt cx="973634" cy="112693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A590F128-0BAC-408D-B2AA-A50E6BBAF132}"/>
                </a:ext>
              </a:extLst>
            </p:cNvPr>
            <p:cNvSpPr/>
            <p:nvPr/>
          </p:nvSpPr>
          <p:spPr bwMode="auto">
            <a:xfrm>
              <a:off x="3995936" y="332656"/>
              <a:ext cx="868070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ي</a:t>
              </a:r>
            </a:p>
          </p:txBody>
        </p:sp>
        <p:pic>
          <p:nvPicPr>
            <p:cNvPr id="74765" name="Picture 6">
              <a:extLst>
                <a:ext uri="{FF2B5EF4-FFF2-40B4-BE49-F238E27FC236}">
                  <a16:creationId xmlns:a16="http://schemas.microsoft.com/office/drawing/2014/main" id="{0C0B0F97-ED60-4FBE-A546-6344FB3F6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124744"/>
              <a:ext cx="325562" cy="334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2D5F6714-3447-44E8-8E5A-11668B579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8" y="1860123"/>
            <a:ext cx="2250884" cy="193339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F4B3E19-D058-4F6B-9140-66511DBE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46" y="1860123"/>
            <a:ext cx="2068511" cy="222193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8B31D3F-A6CB-436E-9D3D-5E52D4805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82" y="1728504"/>
            <a:ext cx="2158277" cy="204956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70E5132E-884E-46B6-B1E5-60D60E0DE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4149725"/>
            <a:ext cx="136842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3800" b="1" dirty="0">
                <a:solidFill>
                  <a:srgbClr val="FF0000"/>
                </a:solidFill>
                <a:cs typeface="Akhbar MT" pitchFamily="2" charset="-78"/>
              </a:rPr>
              <a:t>آ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22DF6A2C-46DB-4395-8134-05C2249FD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671" y="4149725"/>
            <a:ext cx="172878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1500" b="1" dirty="0">
                <a:solidFill>
                  <a:srgbClr val="008000"/>
                </a:solidFill>
                <a:cs typeface="Akhbar MT" pitchFamily="2" charset="-78"/>
              </a:rPr>
              <a:t>إِيـ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7EF4F19-780E-483B-BFEB-A2AAB0DA9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131" y="4325937"/>
            <a:ext cx="1366838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1500" b="1" dirty="0">
                <a:solidFill>
                  <a:srgbClr val="0000FF"/>
                </a:solidFill>
                <a:cs typeface="Akhbar MT" pitchFamily="2" charset="-78"/>
              </a:rPr>
              <a:t>أُو</a:t>
            </a:r>
          </a:p>
        </p:txBody>
      </p:sp>
    </p:spTree>
    <p:extLst>
      <p:ext uri="{BB962C8B-B14F-4D97-AF65-F5344CB8AC3E}">
        <p14:creationId xmlns:p14="http://schemas.microsoft.com/office/powerpoint/2010/main" val="423730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ÙØªÙØ¬Ø© Ø¨Ø­Ø« Ø§ÙØµÙØ± Ø¹Ù Ø®Ø±ÙØ·Ø© Ø§ÙÙÙÙÙØ© ØµÙØ§Ø¡">
            <a:extLst>
              <a:ext uri="{FF2B5EF4-FFF2-40B4-BE49-F238E27FC236}">
                <a16:creationId xmlns:a16="http://schemas.microsoft.com/office/drawing/2014/main" id="{8BDAB795-E866-4870-A725-1B31FD6F9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1"/>
          <a:stretch/>
        </p:blipFill>
        <p:spPr bwMode="auto">
          <a:xfrm>
            <a:off x="1953046" y="532452"/>
            <a:ext cx="6934268" cy="498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521E3EB-EE22-4342-A5D6-B1EF0A7BB1A2}"/>
              </a:ext>
            </a:extLst>
          </p:cNvPr>
          <p:cNvSpPr txBox="1"/>
          <p:nvPr/>
        </p:nvSpPr>
        <p:spPr>
          <a:xfrm>
            <a:off x="4518669" y="146919"/>
            <a:ext cx="425129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/>
              <a:t>المملكة العربية السعودية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9A2C65B-4C01-4E77-BC5F-99C77D18D640}"/>
              </a:ext>
            </a:extLst>
          </p:cNvPr>
          <p:cNvSpPr txBox="1"/>
          <p:nvPr/>
        </p:nvSpPr>
        <p:spPr>
          <a:xfrm>
            <a:off x="935386" y="6043755"/>
            <a:ext cx="80634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أرتب حروف رقم (1) لأتعرف على موقع مدينة من مدن المملكة على الخريطة ثم أكتبها في المستطيل .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16E5446-6BAC-438D-862E-DF86707092C1}"/>
              </a:ext>
            </a:extLst>
          </p:cNvPr>
          <p:cNvSpPr/>
          <p:nvPr/>
        </p:nvSpPr>
        <p:spPr>
          <a:xfrm>
            <a:off x="251520" y="2355790"/>
            <a:ext cx="1656184" cy="89560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/>
              <a:t>ـدَّ جِـ  ة</a:t>
            </a:r>
          </a:p>
        </p:txBody>
      </p: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3D01E8F5-4FC9-420A-AEB6-BB40C8776CE5}"/>
              </a:ext>
            </a:extLst>
          </p:cNvPr>
          <p:cNvCxnSpPr>
            <a:cxnSpLocks/>
          </p:cNvCxnSpPr>
          <p:nvPr/>
        </p:nvCxnSpPr>
        <p:spPr>
          <a:xfrm flipV="1">
            <a:off x="1988130" y="2570460"/>
            <a:ext cx="1465376" cy="3427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8305773-18F1-442C-AF2A-FDD86D069011}"/>
              </a:ext>
            </a:extLst>
          </p:cNvPr>
          <p:cNvSpPr txBox="1"/>
          <p:nvPr/>
        </p:nvSpPr>
        <p:spPr>
          <a:xfrm>
            <a:off x="374036" y="174400"/>
            <a:ext cx="21985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اسم المجموعة </a:t>
            </a:r>
            <a:r>
              <a:rPr lang="ar-SA" sz="800" dirty="0"/>
              <a:t>:...........................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CA85214-D37F-439A-97A1-7934B316827D}"/>
              </a:ext>
            </a:extLst>
          </p:cNvPr>
          <p:cNvSpPr/>
          <p:nvPr/>
        </p:nvSpPr>
        <p:spPr>
          <a:xfrm>
            <a:off x="2953847" y="1431790"/>
            <a:ext cx="1446740" cy="5674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SA" sz="800" dirty="0"/>
              <a:t> </a:t>
            </a:r>
            <a:r>
              <a:rPr lang="ar-SA" sz="2800" dirty="0"/>
              <a:t>4-</a:t>
            </a:r>
            <a:r>
              <a:rPr lang="ar-SA" sz="800" dirty="0"/>
              <a:t>.........................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E91D036-0A91-41C9-8C96-BDF2EED17F99}"/>
              </a:ext>
            </a:extLst>
          </p:cNvPr>
          <p:cNvSpPr/>
          <p:nvPr/>
        </p:nvSpPr>
        <p:spPr>
          <a:xfrm>
            <a:off x="5003998" y="1860303"/>
            <a:ext cx="122413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 </a:t>
            </a:r>
            <a:r>
              <a:rPr lang="ar-SA" sz="2800" dirty="0">
                <a:cs typeface="ABO SLMAN Alomar  منقط  1" pitchFamily="2" charset="-78"/>
              </a:rPr>
              <a:t>الشَّرقية </a:t>
            </a:r>
            <a:endParaRPr lang="ar-SA" sz="2800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E1A3EC7-985F-4D54-A8E2-6E9BB26F2083}"/>
              </a:ext>
            </a:extLst>
          </p:cNvPr>
          <p:cNvSpPr/>
          <p:nvPr/>
        </p:nvSpPr>
        <p:spPr>
          <a:xfrm>
            <a:off x="212073" y="1221746"/>
            <a:ext cx="1656184" cy="89560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/>
              <a:t> بُو تـَ  ك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EA49DB30-7CD5-46B3-B50E-6B2038BA3856}"/>
              </a:ext>
            </a:extLst>
          </p:cNvPr>
          <p:cNvSpPr/>
          <p:nvPr/>
        </p:nvSpPr>
        <p:spPr>
          <a:xfrm>
            <a:off x="212073" y="3489834"/>
            <a:ext cx="1656184" cy="8956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/>
              <a:t>كَّـ مَـ ـة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4BB814EB-6A4E-4B62-A528-6BC41F79C7D4}"/>
              </a:ext>
            </a:extLst>
          </p:cNvPr>
          <p:cNvSpPr/>
          <p:nvPr/>
        </p:nvSpPr>
        <p:spPr>
          <a:xfrm>
            <a:off x="242664" y="4505444"/>
            <a:ext cx="1656184" cy="89560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dirty="0"/>
              <a:t> </a:t>
            </a:r>
            <a:r>
              <a:rPr lang="ar-SA" sz="3600" dirty="0"/>
              <a:t>بْـ  أَ ـهَا</a:t>
            </a: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C4650036-D82D-4420-963A-74A6B8F11232}"/>
              </a:ext>
            </a:extLst>
          </p:cNvPr>
          <p:cNvCxnSpPr>
            <a:cxnSpLocks/>
          </p:cNvCxnSpPr>
          <p:nvPr/>
        </p:nvCxnSpPr>
        <p:spPr>
          <a:xfrm>
            <a:off x="1868257" y="1786239"/>
            <a:ext cx="1008112" cy="115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C154635C-0AC9-4B65-BD25-372BFA91CA29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1868257" y="3291859"/>
            <a:ext cx="1780074" cy="6457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BCF6C75E-C988-4AEB-9D57-420B590E3235}"/>
              </a:ext>
            </a:extLst>
          </p:cNvPr>
          <p:cNvCxnSpPr>
            <a:cxnSpLocks/>
          </p:cNvCxnSpPr>
          <p:nvPr/>
        </p:nvCxnSpPr>
        <p:spPr>
          <a:xfrm flipV="1">
            <a:off x="2002942" y="3868575"/>
            <a:ext cx="2141230" cy="8817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35DD2439-614C-4E08-ACE7-E6EAEFDE9312}"/>
              </a:ext>
            </a:extLst>
          </p:cNvPr>
          <p:cNvSpPr/>
          <p:nvPr/>
        </p:nvSpPr>
        <p:spPr>
          <a:xfrm>
            <a:off x="5420180" y="2719644"/>
            <a:ext cx="122413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 </a:t>
            </a:r>
            <a:r>
              <a:rPr lang="ar-SA" sz="2800" dirty="0">
                <a:cs typeface="ABO SLMAN Alomar  منقط  1" pitchFamily="2" charset="-78"/>
              </a:rPr>
              <a:t>الرِّيَاض</a:t>
            </a:r>
            <a:endParaRPr lang="ar-SA" sz="800" dirty="0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01A23F8E-8F47-4704-880A-B32119E70BC3}"/>
              </a:ext>
            </a:extLst>
          </p:cNvPr>
          <p:cNvSpPr/>
          <p:nvPr/>
        </p:nvSpPr>
        <p:spPr>
          <a:xfrm>
            <a:off x="3453506" y="2124025"/>
            <a:ext cx="1446740" cy="5561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SA" sz="800" dirty="0"/>
              <a:t> </a:t>
            </a:r>
            <a:r>
              <a:rPr lang="ar-SA" sz="2800" dirty="0"/>
              <a:t>1-</a:t>
            </a:r>
            <a:r>
              <a:rPr lang="ar-SA" sz="800" dirty="0"/>
              <a:t>...........................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A53EB497-377B-4496-B7F4-ADD6E57F2118}"/>
              </a:ext>
            </a:extLst>
          </p:cNvPr>
          <p:cNvSpPr/>
          <p:nvPr/>
        </p:nvSpPr>
        <p:spPr>
          <a:xfrm>
            <a:off x="3713473" y="2852646"/>
            <a:ext cx="1446740" cy="5561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SA" sz="800" dirty="0"/>
              <a:t> </a:t>
            </a:r>
            <a:r>
              <a:rPr lang="ar-SA" sz="2800" dirty="0"/>
              <a:t>3-</a:t>
            </a:r>
            <a:r>
              <a:rPr lang="ar-SA" sz="800" dirty="0"/>
              <a:t>............................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DAE4020E-E859-4DA1-BC12-D032EE57EB58}"/>
              </a:ext>
            </a:extLst>
          </p:cNvPr>
          <p:cNvSpPr/>
          <p:nvPr/>
        </p:nvSpPr>
        <p:spPr>
          <a:xfrm>
            <a:off x="4233454" y="3452610"/>
            <a:ext cx="1467341" cy="5674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SA" sz="800" dirty="0"/>
              <a:t> </a:t>
            </a:r>
            <a:r>
              <a:rPr lang="ar-SA" sz="2800" dirty="0"/>
              <a:t>2-</a:t>
            </a:r>
            <a:r>
              <a:rPr lang="ar-SA" sz="800" dirty="0"/>
              <a:t>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7204928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BD1261D2-FF98-41BF-876B-4613F89BDA09}"/>
              </a:ext>
            </a:extLst>
          </p:cNvPr>
          <p:cNvGrpSpPr/>
          <p:nvPr/>
        </p:nvGrpSpPr>
        <p:grpSpPr>
          <a:xfrm>
            <a:off x="854380" y="775992"/>
            <a:ext cx="7435239" cy="5665911"/>
            <a:chOff x="1135001" y="1124744"/>
            <a:chExt cx="7435239" cy="5665911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F64031AB-6EE5-4302-971F-72672FA0C8EB}"/>
                </a:ext>
              </a:extLst>
            </p:cNvPr>
            <p:cNvGrpSpPr/>
            <p:nvPr/>
          </p:nvGrpSpPr>
          <p:grpSpPr>
            <a:xfrm>
              <a:off x="1135001" y="1124744"/>
              <a:ext cx="7435239" cy="4599000"/>
              <a:chOff x="747585" y="1220655"/>
              <a:chExt cx="7568831" cy="4681632"/>
            </a:xfrm>
          </p:grpSpPr>
          <p:sp>
            <p:nvSpPr>
              <p:cNvPr id="86018" name="مربع نص 6">
                <a:extLst>
                  <a:ext uri="{FF2B5EF4-FFF2-40B4-BE49-F238E27FC236}">
                    <a16:creationId xmlns:a16="http://schemas.microsoft.com/office/drawing/2014/main" id="{D79FB617-4E9D-4A4E-B266-DC99504B55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7585" y="1220655"/>
                <a:ext cx="950205" cy="93992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5400" b="1" dirty="0">
                    <a:latin typeface="Arial" panose="020B0604020202020204" pitchFamily="34" charset="0"/>
                    <a:cs typeface="+mn-cs"/>
                  </a:rPr>
                  <a:t>أُو</a:t>
                </a:r>
                <a:endParaRPr lang="ar-SA" altLang="ar-SA" sz="1800" b="1" dirty="0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86019" name="مربع نص 7">
                <a:extLst>
                  <a:ext uri="{FF2B5EF4-FFF2-40B4-BE49-F238E27FC236}">
                    <a16:creationId xmlns:a16="http://schemas.microsoft.com/office/drawing/2014/main" id="{31F9EDBE-C6C5-4CB4-AE29-C383BE42E2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7629" y="2530201"/>
                <a:ext cx="728612" cy="93992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5400" b="1" dirty="0">
                    <a:latin typeface="Arial" panose="020B0604020202020204" pitchFamily="34" charset="0"/>
                    <a:cs typeface="+mn-cs"/>
                  </a:rPr>
                  <a:t>إِ</a:t>
                </a:r>
                <a:endParaRPr lang="ar-SA" altLang="ar-SA" sz="1800" b="1" dirty="0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86020" name="مربع نص 8">
                <a:extLst>
                  <a:ext uri="{FF2B5EF4-FFF2-40B4-BE49-F238E27FC236}">
                    <a16:creationId xmlns:a16="http://schemas.microsoft.com/office/drawing/2014/main" id="{44B29840-C75E-419C-8E49-B3693C112A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8804" y="2506662"/>
                <a:ext cx="728870" cy="93992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5400" b="1" dirty="0">
                    <a:latin typeface="Arial" panose="020B0604020202020204" pitchFamily="34" charset="0"/>
                    <a:cs typeface="+mn-cs"/>
                  </a:rPr>
                  <a:t>أُ</a:t>
                </a:r>
                <a:endParaRPr lang="ar-SA" altLang="ar-SA" sz="1800" b="1" dirty="0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86021" name="مربع نص 9">
                <a:extLst>
                  <a:ext uri="{FF2B5EF4-FFF2-40B4-BE49-F238E27FC236}">
                    <a16:creationId xmlns:a16="http://schemas.microsoft.com/office/drawing/2014/main" id="{21B5374B-C87E-43BF-B6E8-82FE8FC3F7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86992" y="1220655"/>
                <a:ext cx="949507" cy="939920"/>
              </a:xfrm>
              <a:prstGeom prst="rect">
                <a:avLst/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5400" b="1" dirty="0">
                    <a:latin typeface="Arial" panose="020B0604020202020204" pitchFamily="34" charset="0"/>
                    <a:cs typeface="+mn-cs"/>
                  </a:rPr>
                  <a:t>آ</a:t>
                </a:r>
                <a:endParaRPr lang="ar-SA" altLang="ar-SA" sz="1800" b="1" dirty="0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86022" name="مربع نص 10">
                <a:extLst>
                  <a:ext uri="{FF2B5EF4-FFF2-40B4-BE49-F238E27FC236}">
                    <a16:creationId xmlns:a16="http://schemas.microsoft.com/office/drawing/2014/main" id="{176E3543-7947-4C24-A210-6CEBE7350A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4490" y="1221249"/>
                <a:ext cx="1103624" cy="93992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5400" b="1" dirty="0">
                    <a:latin typeface="Arial" panose="020B0604020202020204" pitchFamily="34" charset="0"/>
                    <a:cs typeface="+mn-cs"/>
                  </a:rPr>
                  <a:t>إِيـ</a:t>
                </a:r>
                <a:endParaRPr lang="ar-SA" altLang="ar-SA" sz="1800" b="1" dirty="0">
                  <a:latin typeface="Arial" panose="020B0604020202020204" pitchFamily="34" charset="0"/>
                  <a:cs typeface="+mn-cs"/>
                </a:endParaRPr>
              </a:p>
            </p:txBody>
          </p:sp>
          <p:grpSp>
            <p:nvGrpSpPr>
              <p:cNvPr id="16" name="مجموعة 15">
                <a:extLst>
                  <a:ext uri="{FF2B5EF4-FFF2-40B4-BE49-F238E27FC236}">
                    <a16:creationId xmlns:a16="http://schemas.microsoft.com/office/drawing/2014/main" id="{FAD874E3-6A16-4D2E-A901-CBCED0C7A9E1}"/>
                  </a:ext>
                </a:extLst>
              </p:cNvPr>
              <p:cNvGrpSpPr/>
              <p:nvPr/>
            </p:nvGrpSpPr>
            <p:grpSpPr>
              <a:xfrm>
                <a:off x="827584" y="2231132"/>
                <a:ext cx="7488832" cy="3671155"/>
                <a:chOff x="539552" y="1664618"/>
                <a:chExt cx="8042306" cy="3942477"/>
              </a:xfrm>
            </p:grpSpPr>
            <p:sp>
              <p:nvSpPr>
                <p:cNvPr id="9" name="مستطيل 8">
                  <a:extLst>
                    <a:ext uri="{FF2B5EF4-FFF2-40B4-BE49-F238E27FC236}">
                      <a16:creationId xmlns:a16="http://schemas.microsoft.com/office/drawing/2014/main" id="{2A99DF82-3790-401F-8163-F6B68CC114D8}"/>
                    </a:ext>
                  </a:extLst>
                </p:cNvPr>
                <p:cNvSpPr/>
                <p:nvPr/>
              </p:nvSpPr>
              <p:spPr>
                <a:xfrm>
                  <a:off x="6780472" y="1664618"/>
                  <a:ext cx="478414" cy="3924622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  <p:sp>
              <p:nvSpPr>
                <p:cNvPr id="10" name="مستطيل 9">
                  <a:extLst>
                    <a:ext uri="{FF2B5EF4-FFF2-40B4-BE49-F238E27FC236}">
                      <a16:creationId xmlns:a16="http://schemas.microsoft.com/office/drawing/2014/main" id="{4D3E9DA1-2704-450B-A33F-2C67B1A4C478}"/>
                    </a:ext>
                  </a:extLst>
                </p:cNvPr>
                <p:cNvSpPr/>
                <p:nvPr/>
              </p:nvSpPr>
              <p:spPr>
                <a:xfrm>
                  <a:off x="7838002" y="3029550"/>
                  <a:ext cx="478414" cy="255647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  <p:sp>
              <p:nvSpPr>
                <p:cNvPr id="32" name="مستطيل 31">
                  <a:extLst>
                    <a:ext uri="{FF2B5EF4-FFF2-40B4-BE49-F238E27FC236}">
                      <a16:creationId xmlns:a16="http://schemas.microsoft.com/office/drawing/2014/main" id="{C13F4722-D139-4BD1-9193-9A69DA1AEC37}"/>
                    </a:ext>
                  </a:extLst>
                </p:cNvPr>
                <p:cNvSpPr/>
                <p:nvPr/>
              </p:nvSpPr>
              <p:spPr>
                <a:xfrm>
                  <a:off x="3864339" y="1682473"/>
                  <a:ext cx="478414" cy="3924622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  <p:sp>
              <p:nvSpPr>
                <p:cNvPr id="33" name="مستطيل 32">
                  <a:extLst>
                    <a:ext uri="{FF2B5EF4-FFF2-40B4-BE49-F238E27FC236}">
                      <a16:creationId xmlns:a16="http://schemas.microsoft.com/office/drawing/2014/main" id="{08354FA2-F683-4DBC-B9A4-A25F75BBFBB1}"/>
                    </a:ext>
                  </a:extLst>
                </p:cNvPr>
                <p:cNvSpPr/>
                <p:nvPr/>
              </p:nvSpPr>
              <p:spPr>
                <a:xfrm>
                  <a:off x="4921869" y="3047405"/>
                  <a:ext cx="478414" cy="255647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34" name="مستطيل 33">
                  <a:extLst>
                    <a:ext uri="{FF2B5EF4-FFF2-40B4-BE49-F238E27FC236}">
                      <a16:creationId xmlns:a16="http://schemas.microsoft.com/office/drawing/2014/main" id="{FA0A08D7-086D-4AA9-9B8D-75A9C5E686D3}"/>
                    </a:ext>
                  </a:extLst>
                </p:cNvPr>
                <p:cNvSpPr/>
                <p:nvPr/>
              </p:nvSpPr>
              <p:spPr>
                <a:xfrm>
                  <a:off x="683568" y="1682473"/>
                  <a:ext cx="478414" cy="3924622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  <p:sp>
              <p:nvSpPr>
                <p:cNvPr id="35" name="مستطيل 34">
                  <a:extLst>
                    <a:ext uri="{FF2B5EF4-FFF2-40B4-BE49-F238E27FC236}">
                      <a16:creationId xmlns:a16="http://schemas.microsoft.com/office/drawing/2014/main" id="{B2E0C402-70FA-4D46-9954-75C9DB6C0A79}"/>
                    </a:ext>
                  </a:extLst>
                </p:cNvPr>
                <p:cNvSpPr/>
                <p:nvPr/>
              </p:nvSpPr>
              <p:spPr>
                <a:xfrm>
                  <a:off x="1741098" y="3047405"/>
                  <a:ext cx="478414" cy="255647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cxnSp>
              <p:nvCxnSpPr>
                <p:cNvPr id="12" name="رابط مستقيم 11">
                  <a:extLst>
                    <a:ext uri="{FF2B5EF4-FFF2-40B4-BE49-F238E27FC236}">
                      <a16:creationId xmlns:a16="http://schemas.microsoft.com/office/drawing/2014/main" id="{0471BDB4-E61E-440E-A7B0-EE618250402C}"/>
                    </a:ext>
                  </a:extLst>
                </p:cNvPr>
                <p:cNvCxnSpPr/>
                <p:nvPr/>
              </p:nvCxnSpPr>
              <p:spPr>
                <a:xfrm flipH="1">
                  <a:off x="539552" y="5586020"/>
                  <a:ext cx="8042306" cy="0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9" name="صورة 2">
              <a:extLst>
                <a:ext uri="{FF2B5EF4-FFF2-40B4-BE49-F238E27FC236}">
                  <a16:creationId xmlns:a16="http://schemas.microsoft.com/office/drawing/2014/main" id="{28042476-17E7-472A-B1FC-FF652F812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00" t="41322" r="25070" b="44096"/>
            <a:stretch>
              <a:fillRect/>
            </a:stretch>
          </p:blipFill>
          <p:spPr bwMode="auto">
            <a:xfrm>
              <a:off x="2000779" y="5755187"/>
              <a:ext cx="6338388" cy="1035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مربع نص 9">
            <a:extLst>
              <a:ext uri="{FF2B5EF4-FFF2-40B4-BE49-F238E27FC236}">
                <a16:creationId xmlns:a16="http://schemas.microsoft.com/office/drawing/2014/main" id="{57AE8272-1013-460E-9E8D-F1FEA1C83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306" y="1995468"/>
            <a:ext cx="932748" cy="92333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5400" b="1" dirty="0">
                <a:latin typeface="Arial" panose="020B0604020202020204" pitchFamily="34" charset="0"/>
                <a:cs typeface="+mn-cs"/>
              </a:rPr>
              <a:t>أَ</a:t>
            </a:r>
            <a:endParaRPr lang="ar-SA" altLang="ar-SA" sz="1800" b="1" dirty="0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4103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8533E30-CF60-41E9-9EB3-5C32C29BE53A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28575" cmpd="thinThick">
            <a:solidFill>
              <a:srgbClr val="9A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EB0D0366-36CB-48CA-AAE6-88031DD26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8" y="457001"/>
            <a:ext cx="756126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   1هـ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الألف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</a:t>
            </a:r>
            <a:r>
              <a:rPr lang="ar-SA" sz="1400" b="1" dirty="0">
                <a:ea typeface="Calibri" panose="020F0502020204030204" pitchFamily="34" charset="0"/>
                <a:cs typeface="Akhbar MT" pitchFamily="2" charset="-78"/>
              </a:rPr>
              <a:t> أميز بين الصوت الطويل والقصير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خريطة معرفية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دقيقة واحدة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الهدف : </a:t>
            </a:r>
            <a:r>
              <a:rPr lang="ar-SA" sz="1400" b="1" dirty="0"/>
              <a:t>تحليل الكلمة إلى مقاطع صوتية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فردي</a:t>
            </a:r>
            <a:endParaRPr lang="ar-SA" sz="1050" b="1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E82EF01-F4C0-48F0-BF9A-6BB451A3DA0C}"/>
              </a:ext>
            </a:extLst>
          </p:cNvPr>
          <p:cNvSpPr/>
          <p:nvPr/>
        </p:nvSpPr>
        <p:spPr>
          <a:xfrm>
            <a:off x="698500" y="2295803"/>
            <a:ext cx="2535030" cy="5857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7030A0"/>
                </a:solidFill>
              </a:rPr>
              <a:t>اسم المجموعة :</a:t>
            </a:r>
            <a:r>
              <a:rPr lang="ar-SA" sz="800" b="1" dirty="0">
                <a:solidFill>
                  <a:srgbClr val="7030A0"/>
                </a:solidFill>
              </a:rPr>
              <a:t>.................................</a:t>
            </a:r>
          </a:p>
        </p:txBody>
      </p:sp>
      <p:grpSp>
        <p:nvGrpSpPr>
          <p:cNvPr id="16" name="مجموعة 1">
            <a:extLst>
              <a:ext uri="{FF2B5EF4-FFF2-40B4-BE49-F238E27FC236}">
                <a16:creationId xmlns:a16="http://schemas.microsoft.com/office/drawing/2014/main" id="{6AF6D8E1-FF7A-45C8-B782-CA1522F26FFD}"/>
              </a:ext>
            </a:extLst>
          </p:cNvPr>
          <p:cNvGrpSpPr>
            <a:grpSpLocks/>
          </p:cNvGrpSpPr>
          <p:nvPr/>
        </p:nvGrpSpPr>
        <p:grpSpPr bwMode="auto">
          <a:xfrm>
            <a:off x="3997325" y="715964"/>
            <a:ext cx="799962" cy="1152594"/>
            <a:chOff x="3997325" y="715963"/>
            <a:chExt cx="928688" cy="1539295"/>
          </a:xfrm>
        </p:grpSpPr>
        <p:pic>
          <p:nvPicPr>
            <p:cNvPr id="17" name="Picture 2" descr="صورة ذات صلة">
              <a:extLst>
                <a:ext uri="{FF2B5EF4-FFF2-40B4-BE49-F238E27FC236}">
                  <a16:creationId xmlns:a16="http://schemas.microsoft.com/office/drawing/2014/main" id="{E7D21304-4277-4811-BD44-7DC5C8887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92D31E73-41F0-4F18-9CAD-437AA67D60F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74B7D5D7-1F2E-423F-8219-758F53C6848F}"/>
              </a:ext>
            </a:extLst>
          </p:cNvPr>
          <p:cNvSpPr/>
          <p:nvPr/>
        </p:nvSpPr>
        <p:spPr>
          <a:xfrm>
            <a:off x="4806362" y="2404031"/>
            <a:ext cx="3720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صغيرتي المفكرة: حللي الكلمة التالية إلى مقاطع</a:t>
            </a:r>
            <a:endParaRPr lang="ar-SA" b="1" dirty="0">
              <a:solidFill>
                <a:srgbClr val="00B050"/>
              </a:solidFill>
            </a:endParaRPr>
          </a:p>
        </p:txBody>
      </p:sp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B6733988-36E0-4ABB-BEF2-EFF93A789CB4}"/>
              </a:ext>
            </a:extLst>
          </p:cNvPr>
          <p:cNvGraphicFramePr/>
          <p:nvPr>
            <p:extLst/>
          </p:nvPr>
        </p:nvGraphicFramePr>
        <p:xfrm>
          <a:off x="4973431" y="2871997"/>
          <a:ext cx="3472069" cy="336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0" name="رسم تخطيطي 19">
            <a:extLst>
              <a:ext uri="{FF2B5EF4-FFF2-40B4-BE49-F238E27FC236}">
                <a16:creationId xmlns:a16="http://schemas.microsoft.com/office/drawing/2014/main" id="{1CBB5ECD-38CA-47B2-AD1A-149E14762639}"/>
              </a:ext>
            </a:extLst>
          </p:cNvPr>
          <p:cNvGraphicFramePr/>
          <p:nvPr>
            <p:extLst/>
          </p:nvPr>
        </p:nvGraphicFramePr>
        <p:xfrm>
          <a:off x="525256" y="2871996"/>
          <a:ext cx="3472069" cy="336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5437630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صورة 2">
            <a:extLst>
              <a:ext uri="{FF2B5EF4-FFF2-40B4-BE49-F238E27FC236}">
                <a16:creationId xmlns:a16="http://schemas.microsoft.com/office/drawing/2014/main" id="{4D10397E-30F2-4A0F-A082-2428023F5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768350"/>
            <a:ext cx="600392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1644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214312" y="1646793"/>
            <a:ext cx="8495066" cy="52937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3200" b="1" dirty="0">
                <a:solidFill>
                  <a:srgbClr val="7030A0"/>
                </a:solidFill>
                <a:cs typeface="W1 SHUROOQ 36 030" pitchFamily="2" charset="-78"/>
              </a:rPr>
              <a:t>من خلال هذا المكون يتوقع من التلميذة تحقيق الأهداف التالية</a:t>
            </a:r>
          </a:p>
          <a:p>
            <a:pPr algn="r"/>
            <a:endParaRPr lang="ar-SA" sz="3200" dirty="0"/>
          </a:p>
          <a:p>
            <a:pPr algn="r"/>
            <a:r>
              <a:rPr lang="ar-SA" sz="3200" dirty="0">
                <a:cs typeface="AL-Mohanad Bold" pitchFamily="2" charset="-78"/>
              </a:rPr>
              <a:t>1- تتبع الطريقة الصحيحة لكتابة الحرف  .</a:t>
            </a:r>
          </a:p>
          <a:p>
            <a:pPr algn="r"/>
            <a:endParaRPr lang="ar-SA" sz="3200" dirty="0">
              <a:cs typeface="AL-Mohanad Bold" pitchFamily="2" charset="-78"/>
            </a:endParaRPr>
          </a:p>
          <a:p>
            <a:pPr algn="r"/>
            <a:r>
              <a:rPr lang="ar-SA" sz="3200" dirty="0">
                <a:cs typeface="AL-Mohanad Bold" pitchFamily="2" charset="-78"/>
              </a:rPr>
              <a:t>2- تكتب حرف (     </a:t>
            </a:r>
            <a:r>
              <a:rPr lang="ar-SA" sz="3200" dirty="0">
                <a:solidFill>
                  <a:srgbClr val="00B050"/>
                </a:solidFill>
                <a:cs typeface="AL-Mohanad Bold" pitchFamily="2" charset="-78"/>
              </a:rPr>
              <a:t>أ</a:t>
            </a:r>
            <a:r>
              <a:rPr lang="ar-SA" sz="3200" dirty="0">
                <a:cs typeface="AL-Mohanad Bold" pitchFamily="2" charset="-78"/>
              </a:rPr>
              <a:t>    ) كتابة صحيحة .</a:t>
            </a:r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ar-SA" sz="3200" dirty="0"/>
              <a:t>  </a:t>
            </a:r>
          </a:p>
          <a:p>
            <a:endParaRPr lang="ar-SA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144244" y="1770164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6" name="Picture 2" descr="نتيجة بحث الصور عن قلم رصاص كليب ارت">
            <a:extLst>
              <a:ext uri="{FF2B5EF4-FFF2-40B4-BE49-F238E27FC236}">
                <a16:creationId xmlns:a16="http://schemas.microsoft.com/office/drawing/2014/main" id="{A38C0A5B-912C-4BCA-BBD2-360D632F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2441" flipV="1">
            <a:off x="770739" y="869123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صورة ذات صلة">
            <a:extLst>
              <a:ext uri="{FF2B5EF4-FFF2-40B4-BE49-F238E27FC236}">
                <a16:creationId xmlns:a16="http://schemas.microsoft.com/office/drawing/2014/main" id="{599830F0-B2F2-40A3-922A-FA509F25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7" y="3091961"/>
            <a:ext cx="7826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2C49245-A8EE-4F02-8544-804CD0D538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11" t="16808" r="23728" b="71757"/>
          <a:stretch/>
        </p:blipFill>
        <p:spPr>
          <a:xfrm>
            <a:off x="5563467" y="550229"/>
            <a:ext cx="3030466" cy="75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734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2357EB0-3E67-4745-AD50-EBFDB6296DAE}"/>
              </a:ext>
            </a:extLst>
          </p:cNvPr>
          <p:cNvSpPr txBox="1"/>
          <p:nvPr/>
        </p:nvSpPr>
        <p:spPr>
          <a:xfrm>
            <a:off x="3533775" y="1952625"/>
            <a:ext cx="4157663" cy="50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27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أنشودة مكون ألاحظ الحرف وأكتب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36C8A90-92BE-44E3-A042-D2F04805CD8C}"/>
              </a:ext>
            </a:extLst>
          </p:cNvPr>
          <p:cNvSpPr txBox="1"/>
          <p:nvPr/>
        </p:nvSpPr>
        <p:spPr>
          <a:xfrm>
            <a:off x="1979613" y="2555875"/>
            <a:ext cx="5711825" cy="30469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الألف جـمـيل ما أحلاه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هيا نرسـمه بالقلم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أراعي السطر كي أكتبه 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أتعلم وأحقق حلمي  </a:t>
            </a:r>
          </a:p>
        </p:txBody>
      </p:sp>
      <p:pic>
        <p:nvPicPr>
          <p:cNvPr id="93188" name="Picture 2" descr="https://encrypted-tbn0.gstatic.com/images?q=tbn:ANd9GcQKI1csC3JtGVFPM0RKdYbtdgGHK2x4CFuHFho9PcjcFDJzztPhgfAqvBGC">
            <a:extLst>
              <a:ext uri="{FF2B5EF4-FFF2-40B4-BE49-F238E27FC236}">
                <a16:creationId xmlns:a16="http://schemas.microsoft.com/office/drawing/2014/main" id="{E010AD0B-BBAB-4A2D-AB82-3C8D51B5F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854075"/>
            <a:ext cx="160813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40D15AC0-1FDE-4EF8-8896-4034F4C2E330}"/>
              </a:ext>
            </a:extLst>
          </p:cNvPr>
          <p:cNvSpPr/>
          <p:nvPr/>
        </p:nvSpPr>
        <p:spPr>
          <a:xfrm>
            <a:off x="2123728" y="629980"/>
            <a:ext cx="5256584" cy="566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خطوات رسم الحرف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CF4E84B-1759-4E05-82FF-F78D4562A4E7}"/>
              </a:ext>
            </a:extLst>
          </p:cNvPr>
          <p:cNvSpPr/>
          <p:nvPr/>
        </p:nvSpPr>
        <p:spPr>
          <a:xfrm>
            <a:off x="1655676" y="1700808"/>
            <a:ext cx="6192688" cy="10081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- أنظر لمعلمتي وهي ترسم حرف الألف .</a:t>
            </a:r>
          </a:p>
          <a:p>
            <a:pPr algn="ctr"/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56EBC5B-04BD-4863-B996-4D5337ACFD6F}"/>
              </a:ext>
            </a:extLst>
          </p:cNvPr>
          <p:cNvSpPr/>
          <p:nvPr/>
        </p:nvSpPr>
        <p:spPr>
          <a:xfrm>
            <a:off x="1655676" y="3212976"/>
            <a:ext cx="6192688" cy="1008112"/>
          </a:xfrm>
          <a:prstGeom prst="rect">
            <a:avLst/>
          </a:prstGeom>
          <a:solidFill>
            <a:srgbClr val="FFCCFF"/>
          </a:soli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 </a:t>
            </a:r>
            <a:r>
              <a:rPr lang="ar-SA" sz="3600" b="1" dirty="0">
                <a:solidFill>
                  <a:schemeClr val="tx1"/>
                </a:solidFill>
              </a:rPr>
              <a:t>- أرسم في الهواء حرف الألف .</a:t>
            </a:r>
          </a:p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8296172-0900-4297-8D9D-D6EC5F1283BB}"/>
              </a:ext>
            </a:extLst>
          </p:cNvPr>
          <p:cNvSpPr/>
          <p:nvPr/>
        </p:nvSpPr>
        <p:spPr>
          <a:xfrm>
            <a:off x="1655676" y="4653136"/>
            <a:ext cx="6192688" cy="1574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b="1" dirty="0"/>
          </a:p>
          <a:p>
            <a:pPr algn="ctr"/>
            <a:r>
              <a:rPr lang="ar-SA" sz="3200" b="1" dirty="0">
                <a:solidFill>
                  <a:schemeClr val="tx1"/>
                </a:solidFill>
              </a:rPr>
              <a:t>أرسم حرف الألف على السبورة الخاصة بي رسما صحيحا على السطر </a:t>
            </a:r>
          </a:p>
        </p:txBody>
      </p:sp>
    </p:spTree>
    <p:extLst>
      <p:ext uri="{BB962C8B-B14F-4D97-AF65-F5344CB8AC3E}">
        <p14:creationId xmlns:p14="http://schemas.microsoft.com/office/powerpoint/2010/main" val="96461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حرف الألف">
            <a:hlinkClick r:id="" action="ppaction://media"/>
            <a:extLst>
              <a:ext uri="{FF2B5EF4-FFF2-40B4-BE49-F238E27FC236}">
                <a16:creationId xmlns:a16="http://schemas.microsoft.com/office/drawing/2014/main" id="{5208AD6A-54C8-46BF-BA8B-ABA7C62D5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113" y="954157"/>
            <a:ext cx="8083825" cy="418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3F3EC4C-A5CF-4AD8-998A-9F9D78165991}"/>
              </a:ext>
            </a:extLst>
          </p:cNvPr>
          <p:cNvSpPr/>
          <p:nvPr/>
        </p:nvSpPr>
        <p:spPr>
          <a:xfrm>
            <a:off x="179388" y="188913"/>
            <a:ext cx="8785225" cy="6408737"/>
          </a:xfrm>
          <a:prstGeom prst="rect">
            <a:avLst/>
          </a:prstGeom>
          <a:noFill/>
          <a:ln w="161925" cmpd="thinThick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صورة 2" descr="أ.gif">
            <a:extLst>
              <a:ext uri="{FF2B5EF4-FFF2-40B4-BE49-F238E27FC236}">
                <a16:creationId xmlns:a16="http://schemas.microsoft.com/office/drawing/2014/main" id="{A645350C-46B4-461C-BD52-AD4AB1419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071563"/>
            <a:ext cx="38100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 descr="ـأ.gif">
            <a:extLst>
              <a:ext uri="{FF2B5EF4-FFF2-40B4-BE49-F238E27FC236}">
                <a16:creationId xmlns:a16="http://schemas.microsoft.com/office/drawing/2014/main" id="{ABB76381-AFB7-47C7-8F9E-0606762CE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143000"/>
            <a:ext cx="38100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46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B5FEA72-0B96-4DC7-9894-60529091F431}"/>
              </a:ext>
            </a:extLst>
          </p:cNvPr>
          <p:cNvSpPr/>
          <p:nvPr/>
        </p:nvSpPr>
        <p:spPr>
          <a:xfrm>
            <a:off x="5149051" y="1952836"/>
            <a:ext cx="3636910" cy="216024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800" b="1" dirty="0">
                <a:solidFill>
                  <a:srgbClr val="C00000"/>
                </a:solidFill>
              </a:rPr>
              <a:t> </a:t>
            </a:r>
            <a:r>
              <a:rPr lang="ar-SA" sz="4000" b="1" dirty="0">
                <a:solidFill>
                  <a:schemeClr val="tx1"/>
                </a:solidFill>
              </a:rPr>
              <a:t>مجموعة تلون الحرف المفرغ 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776E316-B54D-4139-9703-1E5BA2BF900F}"/>
              </a:ext>
            </a:extLst>
          </p:cNvPr>
          <p:cNvSpPr/>
          <p:nvPr/>
        </p:nvSpPr>
        <p:spPr>
          <a:xfrm>
            <a:off x="5133778" y="4396223"/>
            <a:ext cx="3780926" cy="21602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مجموعة تشكل بالصلصال</a:t>
            </a:r>
          </a:p>
          <a:p>
            <a:pPr algn="ctr"/>
            <a:endParaRPr lang="ar-SA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C45E29A-9B29-472A-A02F-3CCCAAD56A94}"/>
              </a:ext>
            </a:extLst>
          </p:cNvPr>
          <p:cNvSpPr/>
          <p:nvPr/>
        </p:nvSpPr>
        <p:spPr>
          <a:xfrm>
            <a:off x="977538" y="1952836"/>
            <a:ext cx="3600182" cy="216024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مجموعة تركب مجسم حرف الألف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1C647E0-3DBF-4256-AA7E-DB44FCC99FF1}"/>
              </a:ext>
            </a:extLst>
          </p:cNvPr>
          <p:cNvSpPr/>
          <p:nvPr/>
        </p:nvSpPr>
        <p:spPr>
          <a:xfrm>
            <a:off x="912317" y="4345904"/>
            <a:ext cx="3600182" cy="21602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مجموعة ترسم على الرمل الملون الطبي </a:t>
            </a:r>
          </a:p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B9530FD-B632-4931-86A6-421188E3964A}"/>
              </a:ext>
            </a:extLst>
          </p:cNvPr>
          <p:cNvSpPr/>
          <p:nvPr/>
        </p:nvSpPr>
        <p:spPr>
          <a:xfrm>
            <a:off x="4860032" y="404664"/>
            <a:ext cx="3780926" cy="5040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0000FF"/>
                </a:solidFill>
              </a:rPr>
              <a:t>أنشطة المجموعات </a:t>
            </a:r>
          </a:p>
        </p:txBody>
      </p:sp>
    </p:spTree>
    <p:extLst>
      <p:ext uri="{BB962C8B-B14F-4D97-AF65-F5344CB8AC3E}">
        <p14:creationId xmlns:p14="http://schemas.microsoft.com/office/powerpoint/2010/main" val="148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148753B-7638-41FB-88B0-939AAEB6B9FC}"/>
              </a:ext>
            </a:extLst>
          </p:cNvPr>
          <p:cNvSpPr/>
          <p:nvPr/>
        </p:nvSpPr>
        <p:spPr>
          <a:xfrm>
            <a:off x="4788024" y="1844824"/>
            <a:ext cx="3888432" cy="37702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23900" dirty="0">
                <a:ln w="9525" cap="flat" cmpd="sng" algn="ctr">
                  <a:solidFill>
                    <a:srgbClr val="000000"/>
                  </a:solidFill>
                  <a:prstDash val="solid"/>
                  <a:round/>
                </a:ln>
                <a:noFill/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ea typeface="Calibri" panose="020F0502020204030204" pitchFamily="34" charset="0"/>
              </a:rPr>
              <a:t>أ</a:t>
            </a:r>
            <a:endParaRPr lang="ar-SA" sz="239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295972A-B440-4CB1-B952-450D64B85A20}"/>
              </a:ext>
            </a:extLst>
          </p:cNvPr>
          <p:cNvSpPr/>
          <p:nvPr/>
        </p:nvSpPr>
        <p:spPr>
          <a:xfrm>
            <a:off x="5219700" y="836613"/>
            <a:ext cx="3240088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dirty="0"/>
              <a:t>ألون حرف الالف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D893961-85E0-49B2-B75A-DBF8B62FF2F1}"/>
              </a:ext>
            </a:extLst>
          </p:cNvPr>
          <p:cNvSpPr/>
          <p:nvPr/>
        </p:nvSpPr>
        <p:spPr>
          <a:xfrm>
            <a:off x="647700" y="847725"/>
            <a:ext cx="3240088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dirty="0"/>
              <a:t>ألون حرف الألف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87650A1-3420-49F7-9021-89BFE7990255}"/>
              </a:ext>
            </a:extLst>
          </p:cNvPr>
          <p:cNvSpPr/>
          <p:nvPr/>
        </p:nvSpPr>
        <p:spPr>
          <a:xfrm>
            <a:off x="647564" y="1844824"/>
            <a:ext cx="3888432" cy="37702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23900" dirty="0">
                <a:ln w="9525" cap="flat" cmpd="sng" algn="ctr">
                  <a:solidFill>
                    <a:srgbClr val="000000"/>
                  </a:solidFill>
                  <a:prstDash val="solid"/>
                  <a:round/>
                </a:ln>
                <a:noFill/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ea typeface="Calibri" panose="020F0502020204030204" pitchFamily="34" charset="0"/>
              </a:rPr>
              <a:t>أ</a:t>
            </a:r>
            <a:endParaRPr lang="ar-SA" sz="23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5319</TotalTime>
  <Words>1925</Words>
  <Application>Microsoft Office PowerPoint</Application>
  <PresentationFormat>عرض على الشاشة (4:3)</PresentationFormat>
  <Paragraphs>581</Paragraphs>
  <Slides>117</Slides>
  <Notes>18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26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117</vt:i4>
      </vt:variant>
    </vt:vector>
  </HeadingPairs>
  <TitlesOfParts>
    <vt:vector size="144" baseType="lpstr">
      <vt:lpstr>ABO SLMAN Alomar  منقط  1</vt:lpstr>
      <vt:lpstr>ABO SLMAN Alomar النسخ4</vt:lpstr>
      <vt:lpstr>Adobe Arabic</vt:lpstr>
      <vt:lpstr>Adobe نسخ Medium</vt:lpstr>
      <vt:lpstr>Akhbar MT</vt:lpstr>
      <vt:lpstr>AL-Mohanad</vt:lpstr>
      <vt:lpstr>AL-Mohanad Bold</vt:lpstr>
      <vt:lpstr>Andalus</vt:lpstr>
      <vt:lpstr>Arabic Typesetting</vt:lpstr>
      <vt:lpstr>Arial</vt:lpstr>
      <vt:lpstr>AXtDounya</vt:lpstr>
      <vt:lpstr>Calibri</vt:lpstr>
      <vt:lpstr>DecoType Naskh</vt:lpstr>
      <vt:lpstr>Majalla UI</vt:lpstr>
      <vt:lpstr>PT Bold Heading</vt:lpstr>
      <vt:lpstr>Sakkal Majalla</vt:lpstr>
      <vt:lpstr>Segoe UI</vt:lpstr>
      <vt:lpstr>Simplified Arabic</vt:lpstr>
      <vt:lpstr>Times New Roman</vt:lpstr>
      <vt:lpstr>Traditional Arabic</vt:lpstr>
      <vt:lpstr>W1 0017.</vt:lpstr>
      <vt:lpstr>W1 SHUROOQ 12 007</vt:lpstr>
      <vt:lpstr>W1 SHUROOQ 16 011</vt:lpstr>
      <vt:lpstr>W1 SHUROOQ 19 013</vt:lpstr>
      <vt:lpstr>W1 SHUROOQ 24 018</vt:lpstr>
      <vt:lpstr>W1 SHUROOQ 36 030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          أدوات الاستفهام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فوائد القراءة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أم عبدالمحسن</dc:creator>
  <cp:lastModifiedBy>آلاء</cp:lastModifiedBy>
  <cp:revision>210</cp:revision>
  <dcterms:created xsi:type="dcterms:W3CDTF">2011-10-11T14:23:14Z</dcterms:created>
  <dcterms:modified xsi:type="dcterms:W3CDTF">2018-11-11T20:38:12Z</dcterms:modified>
</cp:coreProperties>
</file>