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8" r:id="rId2"/>
    <p:sldId id="309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مربع نص 7"/>
          <p:cNvSpPr txBox="1"/>
          <p:nvPr userDrawn="1"/>
        </p:nvSpPr>
        <p:spPr>
          <a:xfrm>
            <a:off x="611560" y="6568817"/>
            <a:ext cx="8064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7063"/>
          <a:stretch>
            <a:fillRect/>
          </a:stretch>
        </p:blipFill>
        <p:spPr bwMode="auto">
          <a:xfrm>
            <a:off x="107504" y="116632"/>
            <a:ext cx="889248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6286745" y="4865259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30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300192" y="506696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300192" y="5229200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51920" y="4873933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865367" y="5075638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10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65367" y="5278215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331640" y="4847039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50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345087" y="5062191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345087" y="5278215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30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572000" y="609329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40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139952" y="609329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-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923928" y="609329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20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491880" y="609329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=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275856" y="609329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20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7" name="سهم إلى اليسار 16">
            <a:hlinkClick r:id="rId3" action="ppaction://hlinksldjump"/>
          </p:cNvPr>
          <p:cNvSpPr/>
          <p:nvPr/>
        </p:nvSpPr>
        <p:spPr>
          <a:xfrm>
            <a:off x="179512" y="3933056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/>
          <a:srcRect l="26764" r="28940"/>
          <a:stretch>
            <a:fillRect/>
          </a:stretch>
        </p:blipFill>
        <p:spPr bwMode="auto">
          <a:xfrm>
            <a:off x="134470" y="139625"/>
            <a:ext cx="8820472" cy="645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6156176" y="1556792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169623" y="1758497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30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169623" y="1920733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179169" y="232377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192616" y="2525481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192616" y="2687717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20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084168" y="3068960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50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97615" y="3270665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097615" y="3432901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419872" y="1552019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30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433319" y="175372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433319" y="1915960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483206" y="2326141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60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496653" y="252784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496653" y="2730423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20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419872" y="309585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60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433319" y="3297559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30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433319" y="3459795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30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886145" y="1556792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99592" y="1758497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30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899592" y="1920733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904365" y="230376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50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917812" y="2505471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917812" y="2667707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10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890918" y="305941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40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904365" y="3261119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20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904365" y="3423355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20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868144" y="5301208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الأكبر </a:t>
            </a:r>
            <a:r>
              <a:rPr lang="ar-SA" b="1" dirty="0" err="1" smtClean="0">
                <a:solidFill>
                  <a:srgbClr val="0000CC"/>
                </a:solidFill>
              </a:rPr>
              <a:t>ثامر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067944" y="5301208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الأصغر مازن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851920" y="5733256"/>
            <a:ext cx="24482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</a:rPr>
              <a:t>الفرق  5 سنوات</a:t>
            </a:r>
            <a:endParaRPr lang="ar-SA" b="1" dirty="0">
              <a:solidFill>
                <a:srgbClr val="0000CC"/>
              </a:solidFill>
            </a:endParaRPr>
          </a:p>
        </p:txBody>
      </p:sp>
      <p:sp>
        <p:nvSpPr>
          <p:cNvPr id="33" name="سهم إلى اليسار 32">
            <a:hlinkClick r:id="rId3" action="ppaction://hlinksldjump"/>
          </p:cNvPr>
          <p:cNvSpPr/>
          <p:nvPr/>
        </p:nvSpPr>
        <p:spPr>
          <a:xfrm>
            <a:off x="179512" y="404664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  <p:sp>
        <p:nvSpPr>
          <p:cNvPr id="34" name="سهم إلى اليسار 33">
            <a:hlinkClick r:id="rId3" action="ppaction://hlinksldjump"/>
          </p:cNvPr>
          <p:cNvSpPr/>
          <p:nvPr/>
        </p:nvSpPr>
        <p:spPr>
          <a:xfrm>
            <a:off x="251520" y="5517232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54</Words>
  <Application>Microsoft Office PowerPoint</Application>
  <PresentationFormat>Affichage à l'écran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79</cp:revision>
  <dcterms:created xsi:type="dcterms:W3CDTF">2010-08-28T14:33:54Z</dcterms:created>
  <dcterms:modified xsi:type="dcterms:W3CDTF">2018-09-19T20:51:39Z</dcterms:modified>
</cp:coreProperties>
</file>