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8" r:id="rId2"/>
    <p:sldId id="309" r:id="rId3"/>
    <p:sldId id="301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  <p:pic>
        <p:nvPicPr>
          <p:cNvPr id="7" name="صورة 6" descr="uj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مربع نص 7"/>
          <p:cNvSpPr txBox="1"/>
          <p:nvPr userDrawn="1"/>
        </p:nvSpPr>
        <p:spPr>
          <a:xfrm>
            <a:off x="-123570" y="6575167"/>
            <a:ext cx="87484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>
                <a:solidFill>
                  <a:srgbClr val="0000CC"/>
                </a:solidFill>
              </a:rPr>
              <a:t>إعداد وتنفيذ</a:t>
            </a:r>
            <a:r>
              <a:rPr lang="ar-SA" baseline="0" dirty="0" smtClean="0">
                <a:solidFill>
                  <a:srgbClr val="0000CC"/>
                </a:solidFill>
              </a:rPr>
              <a:t> الأستاذ / سند السلمي  مؤسس منتدى المبدع للرياضيات</a:t>
            </a:r>
            <a:r>
              <a:rPr lang="en-US" baseline="0" dirty="0" smtClean="0">
                <a:solidFill>
                  <a:srgbClr val="0000CC"/>
                </a:solidFill>
              </a:rPr>
              <a:t>http://www.jmathe.net/fourm/</a:t>
            </a:r>
            <a:endParaRPr lang="ar-SA" dirty="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 cstate="print"/>
          <a:srcRect l="26869" r="26472"/>
          <a:stretch>
            <a:fillRect/>
          </a:stretch>
        </p:blipFill>
        <p:spPr bwMode="auto">
          <a:xfrm>
            <a:off x="85383" y="120533"/>
            <a:ext cx="8928992" cy="647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رابط مستقيم 5"/>
          <p:cNvCxnSpPr/>
          <p:nvPr/>
        </p:nvCxnSpPr>
        <p:spPr>
          <a:xfrm rot="10800000" flipV="1">
            <a:off x="1174177" y="5269541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10800000" flipV="1">
            <a:off x="1700354" y="5260867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مربع نص 7"/>
          <p:cNvSpPr txBox="1"/>
          <p:nvPr/>
        </p:nvSpPr>
        <p:spPr>
          <a:xfrm>
            <a:off x="6299960" y="5036774"/>
            <a:ext cx="42750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2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786578" y="5026623"/>
            <a:ext cx="4861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15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484549" y="5433643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948264" y="5424097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887488" y="5433643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337756" y="5420196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1217859" y="5005677"/>
            <a:ext cx="19446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3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387648" y="5023327"/>
            <a:ext cx="58339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11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196298" y="5420196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669559" y="5424097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8" name="سهم إلى اليسار 17">
            <a:hlinkClick r:id="rId3" action="ppaction://hlinksldjump"/>
          </p:cNvPr>
          <p:cNvSpPr/>
          <p:nvPr/>
        </p:nvSpPr>
        <p:spPr>
          <a:xfrm>
            <a:off x="179512" y="980728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  <p:sp>
        <p:nvSpPr>
          <p:cNvPr id="21" name="سهم إلى اليسار 20">
            <a:hlinkClick r:id="rId3" action="ppaction://hlinksldjump"/>
          </p:cNvPr>
          <p:cNvSpPr/>
          <p:nvPr/>
        </p:nvSpPr>
        <p:spPr>
          <a:xfrm>
            <a:off x="179512" y="4365104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2" cstate="print"/>
          <a:srcRect l="26278" r="26472"/>
          <a:stretch>
            <a:fillRect/>
          </a:stretch>
        </p:blipFill>
        <p:spPr bwMode="auto">
          <a:xfrm>
            <a:off x="53788" y="119919"/>
            <a:ext cx="8964488" cy="647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رابط مستقيم 3"/>
          <p:cNvCxnSpPr/>
          <p:nvPr/>
        </p:nvCxnSpPr>
        <p:spPr>
          <a:xfrm rot="10800000" flipV="1">
            <a:off x="6209964" y="1502132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 rot="10800000" flipV="1">
            <a:off x="6709247" y="1513621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مربع نص 5"/>
          <p:cNvSpPr txBox="1"/>
          <p:nvPr/>
        </p:nvSpPr>
        <p:spPr>
          <a:xfrm>
            <a:off x="6248399" y="1274306"/>
            <a:ext cx="18626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4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541167" y="1278207"/>
            <a:ext cx="4656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10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167680" y="1669944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2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655459" y="1669944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6</a:t>
            </a:r>
            <a:endParaRPr lang="ar-SA" sz="3200" b="1" dirty="0">
              <a:solidFill>
                <a:srgbClr val="0070C0"/>
              </a:solidFill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 rot="10800000" flipV="1">
            <a:off x="3590782" y="1506905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 flipV="1">
            <a:off x="4076618" y="1498231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مربع نص 11"/>
          <p:cNvSpPr txBox="1"/>
          <p:nvPr/>
        </p:nvSpPr>
        <p:spPr>
          <a:xfrm>
            <a:off x="3588876" y="1279079"/>
            <a:ext cx="18626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7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921985" y="1282980"/>
            <a:ext cx="4656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12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491880" y="1669944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4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009383" y="1674323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5</a:t>
            </a:r>
            <a:endParaRPr lang="ar-SA" sz="3200" b="1" dirty="0">
              <a:solidFill>
                <a:srgbClr val="0070C0"/>
              </a:solidFill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 rot="10800000" flipV="1">
            <a:off x="926486" y="1506905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10800000" flipV="1">
            <a:off x="1412322" y="1511678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مربع نص 17"/>
          <p:cNvSpPr txBox="1"/>
          <p:nvPr/>
        </p:nvSpPr>
        <p:spPr>
          <a:xfrm>
            <a:off x="924580" y="1279079"/>
            <a:ext cx="18626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2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257689" y="1282980"/>
            <a:ext cx="4656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17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881372" y="1633982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0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371981" y="1674323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8</a:t>
            </a:r>
            <a:endParaRPr lang="ar-SA" sz="3200" b="1" dirty="0">
              <a:solidFill>
                <a:srgbClr val="0070C0"/>
              </a:solidFill>
            </a:endParaRPr>
          </a:p>
        </p:txBody>
      </p:sp>
      <p:cxnSp>
        <p:nvCxnSpPr>
          <p:cNvPr id="22" name="رابط مستقيم 21"/>
          <p:cNvCxnSpPr/>
          <p:nvPr/>
        </p:nvCxnSpPr>
        <p:spPr>
          <a:xfrm rot="10800000" flipV="1">
            <a:off x="6169623" y="2295092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 flipV="1">
            <a:off x="6682353" y="2299439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مربع نص 23"/>
          <p:cNvSpPr txBox="1"/>
          <p:nvPr/>
        </p:nvSpPr>
        <p:spPr>
          <a:xfrm>
            <a:off x="6221505" y="2080713"/>
            <a:ext cx="18626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6500826" y="2071167"/>
            <a:ext cx="4656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16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6124509" y="2493768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CC0099"/>
                </a:solidFill>
              </a:rPr>
              <a:t>0</a:t>
            </a:r>
            <a:endParaRPr lang="ar-SA" sz="3200" b="1" dirty="0">
              <a:solidFill>
                <a:srgbClr val="CC0099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6588224" y="2484222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CC0099"/>
                </a:solidFill>
              </a:rPr>
              <a:t>7</a:t>
            </a:r>
            <a:endParaRPr lang="ar-SA" sz="3200" b="1" dirty="0">
              <a:solidFill>
                <a:srgbClr val="CC0099"/>
              </a:solidFill>
            </a:endParaRPr>
          </a:p>
        </p:txBody>
      </p:sp>
      <p:cxnSp>
        <p:nvCxnSpPr>
          <p:cNvPr id="28" name="رابط مستقيم 27"/>
          <p:cNvCxnSpPr/>
          <p:nvPr/>
        </p:nvCxnSpPr>
        <p:spPr>
          <a:xfrm rot="10800000" flipV="1">
            <a:off x="3532221" y="2281645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0800000" flipV="1">
            <a:off x="4044951" y="2299865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مربع نص 29"/>
          <p:cNvSpPr txBox="1"/>
          <p:nvPr/>
        </p:nvSpPr>
        <p:spPr>
          <a:xfrm>
            <a:off x="3557209" y="2080713"/>
            <a:ext cx="18626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6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876871" y="2071167"/>
            <a:ext cx="4656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14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3460213" y="2493768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CC0099"/>
                </a:solidFill>
              </a:rPr>
              <a:t>5</a:t>
            </a:r>
            <a:endParaRPr lang="ar-SA" sz="3200" b="1" dirty="0">
              <a:solidFill>
                <a:srgbClr val="CC0099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3923928" y="2484222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CC0099"/>
                </a:solidFill>
              </a:rPr>
              <a:t>6</a:t>
            </a:r>
            <a:endParaRPr lang="ar-SA" sz="3200" b="1" dirty="0">
              <a:solidFill>
                <a:srgbClr val="CC0099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796383" y="2478920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CC0099"/>
                </a:solidFill>
              </a:rPr>
              <a:t>2</a:t>
            </a:r>
            <a:endParaRPr lang="ar-SA" sz="3200" b="1" dirty="0">
              <a:solidFill>
                <a:srgbClr val="CC0099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1363684" y="2492367"/>
            <a:ext cx="3600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CC0099"/>
                </a:solidFill>
              </a:rPr>
              <a:t>3</a:t>
            </a:r>
            <a:endParaRPr lang="ar-SA" sz="3200" b="1" dirty="0">
              <a:solidFill>
                <a:srgbClr val="CC0099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6429388" y="3143248"/>
            <a:ext cx="8800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B050"/>
                </a:solidFill>
              </a:rPr>
              <a:t>15</a:t>
            </a:r>
            <a:endParaRPr lang="ar-SA" sz="3200" b="1" dirty="0">
              <a:solidFill>
                <a:srgbClr val="00B050"/>
              </a:solidFill>
            </a:endParaRPr>
          </a:p>
        </p:txBody>
      </p:sp>
      <p:cxnSp>
        <p:nvCxnSpPr>
          <p:cNvPr id="60" name="رابط مستقيم 59"/>
          <p:cNvCxnSpPr/>
          <p:nvPr/>
        </p:nvCxnSpPr>
        <p:spPr>
          <a:xfrm rot="10800000" flipV="1">
            <a:off x="4093966" y="2894149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0800000" flipV="1">
            <a:off x="4337756" y="2924731"/>
            <a:ext cx="216024" cy="144016"/>
          </a:xfrm>
          <a:prstGeom prst="line">
            <a:avLst/>
          </a:prstGeom>
          <a:ln w="63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2" name="مربع نص 61"/>
          <p:cNvSpPr txBox="1"/>
          <p:nvPr/>
        </p:nvSpPr>
        <p:spPr>
          <a:xfrm>
            <a:off x="4050400" y="2754961"/>
            <a:ext cx="18626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2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4156229" y="2710565"/>
            <a:ext cx="4656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14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57" name="سهم إلى اليسار 56">
            <a:hlinkClick r:id="rId3" action="ppaction://hlinksldjump"/>
          </p:cNvPr>
          <p:cNvSpPr/>
          <p:nvPr/>
        </p:nvSpPr>
        <p:spPr>
          <a:xfrm>
            <a:off x="179512" y="260648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3786182" y="3143248"/>
            <a:ext cx="8800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B050"/>
                </a:solidFill>
              </a:rPr>
              <a:t>18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1125326" y="3143248"/>
            <a:ext cx="8800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B050"/>
                </a:solidFill>
              </a:rPr>
              <a:t>11</a:t>
            </a:r>
            <a:endParaRPr lang="ar-SA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38" grpId="0"/>
      <p:bldP spid="39" grpId="0"/>
      <p:bldP spid="45" grpId="0"/>
      <p:bldP spid="62" grpId="0"/>
      <p:bldP spid="63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2222fac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-315913"/>
            <a:ext cx="3784600" cy="381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بارك الله نجوم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68313" y="2565400"/>
            <a:ext cx="10548938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6" descr="نسيج زهري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51275" y="5732463"/>
            <a:ext cx="1512888" cy="576262"/>
          </a:xfrm>
          <a:prstGeom prst="actionButtonBlank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>
                <a:solidFill>
                  <a:srgbClr val="FF3300"/>
                </a:solidFill>
                <a:cs typeface="SKR HEAD1" pitchFamily="2" charset="-78"/>
              </a:rPr>
              <a:t>الـعَودة من هنا</a:t>
            </a:r>
            <a:endParaRPr lang="en-US" sz="2400">
              <a:solidFill>
                <a:srgbClr val="FF3300"/>
              </a:solidFill>
              <a:cs typeface="SKR HEAD1" pitchFamily="2" charset="-78"/>
            </a:endParaRPr>
          </a:p>
        </p:txBody>
      </p:sp>
      <p:pic>
        <p:nvPicPr>
          <p:cNvPr id="8197" name="Picture 7" descr="hi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5013325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  <p:sndAc>
      <p:stSnd>
        <p:snd r:embed="rId2" name="أحسنت بارك الله فيك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43</Words>
  <Application>Microsoft Office PowerPoint</Application>
  <PresentationFormat>Affichage à l'écran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سمة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FL</dc:creator>
  <cp:lastModifiedBy>Abdelhafid Touil</cp:lastModifiedBy>
  <cp:revision>81</cp:revision>
  <dcterms:created xsi:type="dcterms:W3CDTF">2010-08-28T14:33:54Z</dcterms:created>
  <dcterms:modified xsi:type="dcterms:W3CDTF">2018-09-19T20:38:54Z</dcterms:modified>
</cp:coreProperties>
</file>