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3" r:id="rId2"/>
    <p:sldId id="304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مربع نص 7"/>
          <p:cNvSpPr txBox="1"/>
          <p:nvPr userDrawn="1"/>
        </p:nvSpPr>
        <p:spPr>
          <a:xfrm>
            <a:off x="-131547" y="6575167"/>
            <a:ext cx="87484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7654"/>
          <a:stretch>
            <a:fillRect/>
          </a:stretch>
        </p:blipFill>
        <p:spPr bwMode="auto">
          <a:xfrm>
            <a:off x="58489" y="120316"/>
            <a:ext cx="8964488" cy="647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رابط مستقيم 3"/>
          <p:cNvCxnSpPr/>
          <p:nvPr/>
        </p:nvCxnSpPr>
        <p:spPr>
          <a:xfrm rot="10800000">
            <a:off x="5292080" y="1700808"/>
            <a:ext cx="10081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rot="10800000">
            <a:off x="6228184" y="1988840"/>
            <a:ext cx="5266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شكل بيضاوي 6"/>
          <p:cNvSpPr/>
          <p:nvPr/>
        </p:nvSpPr>
        <p:spPr>
          <a:xfrm>
            <a:off x="5298902" y="1772816"/>
            <a:ext cx="864096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6382564" y="4915927"/>
            <a:ext cx="859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616339" y="4887380"/>
            <a:ext cx="859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-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035502" y="4873933"/>
            <a:ext cx="859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027390" y="4887380"/>
            <a:ext cx="859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سهم إلى اليسار 11">
            <a:hlinkClick r:id="rId3" action="ppaction://hlinksldjump"/>
          </p:cNvPr>
          <p:cNvSpPr/>
          <p:nvPr/>
        </p:nvSpPr>
        <p:spPr>
          <a:xfrm>
            <a:off x="179512" y="5373216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6472"/>
          <a:stretch>
            <a:fillRect/>
          </a:stretch>
        </p:blipFill>
        <p:spPr bwMode="auto">
          <a:xfrm>
            <a:off x="98830" y="112731"/>
            <a:ext cx="8892480" cy="648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4590934" y="144921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36991" y="144921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-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294790" y="144921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790734" y="1476110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=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662" y="144921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662942" y="2241304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12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041764" y="2281645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+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66798" y="2241304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5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22401" y="2268198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=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214670" y="2241304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17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590934" y="360945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18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090779" y="3596009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-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294790" y="360945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8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884863" y="3622903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=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142662" y="360945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10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496805" y="468957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4050438" y="468957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+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200661" y="468957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831075" y="4676129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=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048533" y="468957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712829" y="576969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12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4279909" y="5756249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-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793379" y="5783143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9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087440" y="5783143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=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2264557" y="5769696"/>
            <a:ext cx="1131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3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34" name="سهم إلى اليسار 33">
            <a:hlinkClick r:id="rId3" action="ppaction://hlinksldjump"/>
          </p:cNvPr>
          <p:cNvSpPr/>
          <p:nvPr/>
        </p:nvSpPr>
        <p:spPr>
          <a:xfrm>
            <a:off x="179512" y="2780928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78</cp:revision>
  <dcterms:created xsi:type="dcterms:W3CDTF">2010-08-28T14:33:54Z</dcterms:created>
  <dcterms:modified xsi:type="dcterms:W3CDTF">2018-09-19T20:08:56Z</dcterms:modified>
</cp:coreProperties>
</file>