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2" r:id="rId2"/>
    <p:sldId id="303" r:id="rId3"/>
    <p:sldId id="30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  <p:pic>
        <p:nvPicPr>
          <p:cNvPr id="7" name="صورة 6" descr="uj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مربع نص 7"/>
          <p:cNvSpPr txBox="1"/>
          <p:nvPr userDrawn="1"/>
        </p:nvSpPr>
        <p:spPr>
          <a:xfrm>
            <a:off x="0" y="6550453"/>
            <a:ext cx="87484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>
                <a:solidFill>
                  <a:srgbClr val="0000CC"/>
                </a:solidFill>
              </a:rPr>
              <a:t>إعداد وتنفيذ</a:t>
            </a:r>
            <a:r>
              <a:rPr lang="ar-SA" baseline="0" dirty="0" smtClean="0">
                <a:solidFill>
                  <a:srgbClr val="0000CC"/>
                </a:solidFill>
              </a:rPr>
              <a:t> الأستاذ / سند السلمي  مؤسس منتدى المبدع للرياضيات</a:t>
            </a:r>
            <a:r>
              <a:rPr lang="en-US" baseline="0" dirty="0" smtClean="0">
                <a:solidFill>
                  <a:srgbClr val="0000CC"/>
                </a:solidFill>
              </a:rPr>
              <a:t>http://www.jmathe.net/fourm/</a:t>
            </a:r>
            <a:endParaRPr lang="ar-SA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 cstate="print"/>
          <a:srcRect l="26278" r="27063"/>
          <a:stretch>
            <a:fillRect/>
          </a:stretch>
        </p:blipFill>
        <p:spPr bwMode="auto">
          <a:xfrm>
            <a:off x="130497" y="125306"/>
            <a:ext cx="8856984" cy="647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823452" y="3357562"/>
            <a:ext cx="8079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4572000" y="5197533"/>
            <a:ext cx="432048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516638" y="5017647"/>
            <a:ext cx="8079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5148064" y="5445224"/>
            <a:ext cx="432048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1503191" y="5265338"/>
            <a:ext cx="8079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4066" y="6017085"/>
            <a:ext cx="69482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إذا كان آحاد العدد الأول اصغر من آحاد العدد الثاني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9" name="سهم إلى اليسار 8">
            <a:hlinkClick r:id="rId3" action="ppaction://hlinksldjump"/>
          </p:cNvPr>
          <p:cNvSpPr/>
          <p:nvPr/>
        </p:nvSpPr>
        <p:spPr>
          <a:xfrm>
            <a:off x="179512" y="4005064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 cstate="print"/>
          <a:srcRect l="26278" r="26472"/>
          <a:stretch>
            <a:fillRect/>
          </a:stretch>
        </p:blipFill>
        <p:spPr bwMode="auto">
          <a:xfrm>
            <a:off x="72008" y="116632"/>
            <a:ext cx="9036496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شكل بيضاوي 2"/>
          <p:cNvSpPr/>
          <p:nvPr/>
        </p:nvSpPr>
        <p:spPr>
          <a:xfrm>
            <a:off x="3995936" y="1916832"/>
            <a:ext cx="43204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43575" y="1727935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4067944" y="2348880"/>
            <a:ext cx="43204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570469" y="2112019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</a:rPr>
              <a:t>26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995936" y="2708920"/>
            <a:ext cx="43204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538802" y="2493129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smtClean="0">
                <a:solidFill>
                  <a:srgbClr val="00B050"/>
                </a:solidFill>
              </a:rPr>
              <a:t>32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4612341" y="3082407"/>
            <a:ext cx="43204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543575" y="2853169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7030A0"/>
                </a:solidFill>
              </a:rPr>
              <a:t>51</a:t>
            </a:r>
            <a:endParaRPr lang="ar-SA" sz="3200" b="1" dirty="0">
              <a:solidFill>
                <a:srgbClr val="7030A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067944" y="3501008"/>
            <a:ext cx="43204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530128" y="3258323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612341" y="3842828"/>
            <a:ext cx="43204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557022" y="3613590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CC0099"/>
                </a:solidFill>
              </a:rPr>
              <a:t>40</a:t>
            </a:r>
            <a:endParaRPr lang="ar-SA" sz="3200" b="1" dirty="0">
              <a:solidFill>
                <a:srgbClr val="CC0099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478464" y="5008636"/>
            <a:ext cx="23082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CC"/>
                </a:solidFill>
              </a:rPr>
              <a:t>اصغر من 20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4098861" y="5008636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450789" y="5008636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-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234765" y="5008636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298661" y="5008636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2802717" y="5008636"/>
            <a:ext cx="104920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=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سهم إلى اليسار 20">
            <a:hlinkClick r:id="rId3" action="ppaction://hlinksldjump"/>
          </p:cNvPr>
          <p:cNvSpPr/>
          <p:nvPr/>
        </p:nvSpPr>
        <p:spPr>
          <a:xfrm>
            <a:off x="139171" y="4149080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222fac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-315913"/>
            <a:ext cx="3784600" cy="381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بارك الله نجوم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313" y="2565400"/>
            <a:ext cx="1054893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 descr="نسيج زهري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51275" y="5732463"/>
            <a:ext cx="1512888" cy="576262"/>
          </a:xfrm>
          <a:prstGeom prst="actionButtonBlank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FF3300"/>
                </a:solidFill>
                <a:cs typeface="SKR HEAD1" pitchFamily="2" charset="-78"/>
              </a:rPr>
              <a:t>الـعَودة من هنا</a:t>
            </a:r>
            <a:endParaRPr lang="en-US" sz="2400">
              <a:solidFill>
                <a:srgbClr val="FF3300"/>
              </a:solidFill>
              <a:cs typeface="SKR HEAD1" pitchFamily="2" charset="-78"/>
            </a:endParaRPr>
          </a:p>
        </p:txBody>
      </p:sp>
      <p:pic>
        <p:nvPicPr>
          <p:cNvPr id="8197" name="Picture 7" descr="hi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5013325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  <p:sndAc>
      <p:stSnd>
        <p:snd r:embed="rId2" name="أحسنت بارك الله فيك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32</Words>
  <Application>Microsoft Office PowerPoint</Application>
  <PresentationFormat>Affichage à l'écran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سمة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FL</dc:creator>
  <cp:lastModifiedBy>Abdelhafid Touil</cp:lastModifiedBy>
  <cp:revision>75</cp:revision>
  <dcterms:created xsi:type="dcterms:W3CDTF">2010-08-28T14:33:54Z</dcterms:created>
  <dcterms:modified xsi:type="dcterms:W3CDTF">2018-09-19T20:00:00Z</dcterms:modified>
</cp:coreProperties>
</file>