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2" r:id="rId2"/>
    <p:sldId id="303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مربع نص 7"/>
          <p:cNvSpPr txBox="1"/>
          <p:nvPr userDrawn="1"/>
        </p:nvSpPr>
        <p:spPr>
          <a:xfrm>
            <a:off x="395536" y="6568817"/>
            <a:ext cx="8496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/>
          <a:srcRect l="26278" r="27063"/>
          <a:stretch>
            <a:fillRect/>
          </a:stretch>
        </p:blipFill>
        <p:spPr bwMode="auto">
          <a:xfrm>
            <a:off x="107504" y="57472"/>
            <a:ext cx="8892480" cy="653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6165678" y="3863772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865081" y="4116486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2060"/>
                </a:solidFill>
              </a:rPr>
              <a:t>20</a:t>
            </a:r>
            <a:endParaRPr lang="ar-SA" sz="3200" b="1" dirty="0">
              <a:solidFill>
                <a:srgbClr val="00206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075873" y="4135633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2060"/>
                </a:solidFill>
              </a:rPr>
              <a:t>20</a:t>
            </a:r>
            <a:endParaRPr lang="ar-SA" sz="3200" b="1" dirty="0">
              <a:solidFill>
                <a:srgbClr val="00206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166882" y="4629999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936519" y="4915927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20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357422" y="4630175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82351" y="4905600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30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79395" y="5201679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56555" y="5143512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285984" y="3857628"/>
            <a:ext cx="9214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                              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سهم إلى اليسار 12">
            <a:hlinkClick r:id="rId3" action="ppaction://hlinksldjump"/>
          </p:cNvPr>
          <p:cNvSpPr/>
          <p:nvPr/>
        </p:nvSpPr>
        <p:spPr>
          <a:xfrm>
            <a:off x="323528" y="2780928"/>
            <a:ext cx="86409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 cstate="print"/>
          <a:srcRect l="26279" r="27063"/>
          <a:stretch>
            <a:fillRect/>
          </a:stretch>
        </p:blipFill>
        <p:spPr bwMode="auto">
          <a:xfrm>
            <a:off x="35496" y="0"/>
            <a:ext cx="903649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6526476" y="1714488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18213" y="1980166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10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566289" y="1701217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597254" y="2000240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30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526476" y="2558473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CC0099"/>
                </a:solidFill>
              </a:rPr>
              <a:t>2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607026" y="2786058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2060"/>
                </a:solidFill>
              </a:rPr>
              <a:t>20</a:t>
            </a:r>
            <a:endParaRPr lang="ar-SA" sz="3200" b="1" dirty="0">
              <a:solidFill>
                <a:srgbClr val="00206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94851" y="2571744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CC0099"/>
                </a:solidFill>
              </a:rPr>
              <a:t>5</a:t>
            </a:r>
            <a:endParaRPr lang="ar-SA" sz="3200" b="1" dirty="0">
              <a:solidFill>
                <a:srgbClr val="CC0099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650204" y="2799505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2060"/>
                </a:solidFill>
              </a:rPr>
              <a:t>50</a:t>
            </a:r>
            <a:endParaRPr lang="ar-SA" sz="3200" b="1" dirty="0">
              <a:solidFill>
                <a:srgbClr val="00206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669220" y="3129801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525816" y="3147451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566817" y="3897488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10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454774" y="3929066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50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499054" y="3924382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10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58449" y="3911416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40</a:t>
            </a:r>
            <a:endParaRPr lang="ar-SA" sz="3200" b="1" dirty="0">
              <a:solidFill>
                <a:srgbClr val="7030A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526476" y="4558737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526212" y="4599348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60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512501" y="4585901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71896" y="4585901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427748" y="5670472"/>
            <a:ext cx="10459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CC"/>
                </a:solidFill>
              </a:rPr>
              <a:t>40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22" name="سهم إلى اليسار 21">
            <a:hlinkClick r:id="rId3" action="ppaction://hlinksldjump"/>
          </p:cNvPr>
          <p:cNvSpPr/>
          <p:nvPr/>
        </p:nvSpPr>
        <p:spPr>
          <a:xfrm>
            <a:off x="98830" y="548680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75</cp:revision>
  <dcterms:created xsi:type="dcterms:W3CDTF">2010-08-28T14:33:54Z</dcterms:created>
  <dcterms:modified xsi:type="dcterms:W3CDTF">2018-09-19T17:49:14Z</dcterms:modified>
</cp:coreProperties>
</file>