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74" r:id="rId2"/>
    <p:sldId id="259" r:id="rId3"/>
    <p:sldId id="263" r:id="rId4"/>
    <p:sldId id="264" r:id="rId5"/>
    <p:sldId id="258" r:id="rId6"/>
    <p:sldId id="265" r:id="rId7"/>
    <p:sldId id="276" r:id="rId8"/>
    <p:sldId id="268" r:id="rId9"/>
    <p:sldId id="269" r:id="rId10"/>
    <p:sldId id="277" r:id="rId11"/>
    <p:sldId id="275" r:id="rId12"/>
    <p:sldId id="260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6BA40-9F08-48A4-BE1D-21BAFE94F971}" type="doc">
      <dgm:prSet loTypeId="urn:microsoft.com/office/officeart/2005/8/layout/hList7" loCatId="list" qsTypeId="urn:microsoft.com/office/officeart/2005/8/quickstyle/3d3" qsCatId="3D" csTypeId="urn:microsoft.com/office/officeart/2005/8/colors/colorful3" csCatId="colorful" phldr="1"/>
      <dgm:spPr/>
    </dgm:pt>
    <dgm:pt modelId="{0975B996-2DC6-40DC-A884-63862B44B7E2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FF0000"/>
              </a:solidFill>
              <a:cs typeface="PT Bold Heading" pitchFamily="2" charset="-78"/>
            </a:rPr>
            <a:t>مدينتي أبها </a:t>
          </a:r>
          <a:endParaRPr lang="ar-SA" sz="3200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1F654FC9-0A8A-4F8E-89F7-B69726782D91}" type="parTrans" cxnId="{D9CCE508-E68E-4B0D-9617-23A6174028C4}">
      <dgm:prSet/>
      <dgm:spPr/>
      <dgm:t>
        <a:bodyPr/>
        <a:lstStyle/>
        <a:p>
          <a:pPr rtl="1"/>
          <a:endParaRPr lang="ar-SA"/>
        </a:p>
      </dgm:t>
    </dgm:pt>
    <dgm:pt modelId="{802737DF-A9C5-4E2C-8E56-1E62A113604A}" type="sibTrans" cxnId="{D9CCE508-E68E-4B0D-9617-23A6174028C4}">
      <dgm:prSet/>
      <dgm:spPr/>
      <dgm:t>
        <a:bodyPr/>
        <a:lstStyle/>
        <a:p>
          <a:pPr rtl="1"/>
          <a:endParaRPr lang="ar-SA"/>
        </a:p>
      </dgm:t>
    </dgm:pt>
    <dgm:pt modelId="{F2E73834-4DFE-4CF0-8311-67B939BD1334}">
      <dgm:prSet phldrT="[نص]" custT="1"/>
      <dgm:spPr/>
      <dgm:t>
        <a:bodyPr/>
        <a:lstStyle/>
        <a:p>
          <a:pPr rtl="1"/>
          <a:r>
            <a:rPr lang="ar-SA" sz="3600" b="1" dirty="0" smtClean="0">
              <a:solidFill>
                <a:schemeClr val="accent4">
                  <a:lumMod val="50000"/>
                </a:schemeClr>
              </a:solidFill>
              <a:cs typeface="PT Bold Heading" pitchFamily="2" charset="-78"/>
            </a:rPr>
            <a:t>الاستماع</a:t>
          </a:r>
          <a:r>
            <a:rPr lang="ar-SA" sz="3600" b="1" baseline="0" dirty="0" smtClean="0">
              <a:cs typeface="PT Bold Heading" pitchFamily="2" charset="-78"/>
            </a:rPr>
            <a:t> </a:t>
          </a:r>
          <a:endParaRPr lang="ar-SA" sz="3600" b="1" dirty="0">
            <a:cs typeface="PT Bold Heading" pitchFamily="2" charset="-78"/>
          </a:endParaRPr>
        </a:p>
      </dgm:t>
    </dgm:pt>
    <dgm:pt modelId="{0E51320C-BD80-42FC-A57F-213B6BF191CF}" type="parTrans" cxnId="{E15EF481-9309-4698-A996-983C35C5D98D}">
      <dgm:prSet/>
      <dgm:spPr/>
      <dgm:t>
        <a:bodyPr/>
        <a:lstStyle/>
        <a:p>
          <a:pPr rtl="1"/>
          <a:endParaRPr lang="ar-SA"/>
        </a:p>
      </dgm:t>
    </dgm:pt>
    <dgm:pt modelId="{EB760D54-7230-4B4F-B911-6C9BCEC58A51}" type="sibTrans" cxnId="{E15EF481-9309-4698-A996-983C35C5D98D}">
      <dgm:prSet/>
      <dgm:spPr/>
      <dgm:t>
        <a:bodyPr/>
        <a:lstStyle/>
        <a:p>
          <a:pPr rtl="1"/>
          <a:endParaRPr lang="ar-SA"/>
        </a:p>
      </dgm:t>
    </dgm:pt>
    <dgm:pt modelId="{9B67369A-0F8C-4ECB-9828-6EEDE66B63E0}">
      <dgm:prSet phldrT="[نص]" custT="1"/>
      <dgm:spPr/>
      <dgm:t>
        <a:bodyPr/>
        <a:lstStyle/>
        <a:p>
          <a:pPr rtl="1"/>
          <a:r>
            <a:rPr lang="ar-SA" sz="3200" b="1" dirty="0" smtClean="0">
              <a:cs typeface="PT Bold Heading" pitchFamily="2" charset="-78"/>
            </a:rPr>
            <a:t>وحدة مدينتي وقريتي </a:t>
          </a:r>
          <a:endParaRPr lang="ar-SA" sz="3200" b="1" dirty="0">
            <a:cs typeface="PT Bold Heading" pitchFamily="2" charset="-78"/>
          </a:endParaRPr>
        </a:p>
      </dgm:t>
    </dgm:pt>
    <dgm:pt modelId="{89C9F947-4DC0-4D68-ABF5-63D6E603D150}" type="parTrans" cxnId="{52ADF418-34F9-47C3-B7C9-6AF3C8BFCDE0}">
      <dgm:prSet/>
      <dgm:spPr/>
      <dgm:t>
        <a:bodyPr/>
        <a:lstStyle/>
        <a:p>
          <a:pPr rtl="1"/>
          <a:endParaRPr lang="ar-SA"/>
        </a:p>
      </dgm:t>
    </dgm:pt>
    <dgm:pt modelId="{5229E07E-7535-47FF-8E3C-550870D2E642}" type="sibTrans" cxnId="{52ADF418-34F9-47C3-B7C9-6AF3C8BFCDE0}">
      <dgm:prSet/>
      <dgm:spPr/>
      <dgm:t>
        <a:bodyPr/>
        <a:lstStyle/>
        <a:p>
          <a:pPr rtl="1"/>
          <a:endParaRPr lang="ar-SA"/>
        </a:p>
      </dgm:t>
    </dgm:pt>
    <dgm:pt modelId="{07EEDE5E-6FF0-438A-AEEE-4E18C339DE35}" type="pres">
      <dgm:prSet presAssocID="{0306BA40-9F08-48A4-BE1D-21BAFE94F971}" presName="Name0" presStyleCnt="0">
        <dgm:presLayoutVars>
          <dgm:dir/>
          <dgm:resizeHandles val="exact"/>
        </dgm:presLayoutVars>
      </dgm:prSet>
      <dgm:spPr/>
    </dgm:pt>
    <dgm:pt modelId="{C6345738-9DD5-4DE2-99FE-9220BCE80264}" type="pres">
      <dgm:prSet presAssocID="{0306BA40-9F08-48A4-BE1D-21BAFE94F971}" presName="fgShape" presStyleLbl="fgShp" presStyleIdx="0" presStyleCnt="1"/>
      <dgm:spPr/>
    </dgm:pt>
    <dgm:pt modelId="{199F17A0-917A-472A-8896-034B7970E12E}" type="pres">
      <dgm:prSet presAssocID="{0306BA40-9F08-48A4-BE1D-21BAFE94F971}" presName="linComp" presStyleCnt="0"/>
      <dgm:spPr/>
    </dgm:pt>
    <dgm:pt modelId="{A59D7542-9849-48EB-8894-886D5980FD73}" type="pres">
      <dgm:prSet presAssocID="{0975B996-2DC6-40DC-A884-63862B44B7E2}" presName="compNode" presStyleCnt="0"/>
      <dgm:spPr/>
    </dgm:pt>
    <dgm:pt modelId="{9E5C3018-C5F1-4E1F-A1BC-88293005181D}" type="pres">
      <dgm:prSet presAssocID="{0975B996-2DC6-40DC-A884-63862B44B7E2}" presName="bkgdShap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1CF14815-CAB7-401F-9A67-94E168EAAEE5}" type="pres">
      <dgm:prSet presAssocID="{0975B996-2DC6-40DC-A884-63862B44B7E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A7D7A9D-91D6-4988-902B-762B927A5489}" type="pres">
      <dgm:prSet presAssocID="{0975B996-2DC6-40DC-A884-63862B44B7E2}" presName="invisiNode" presStyleLbl="node1" presStyleIdx="0" presStyleCnt="3"/>
      <dgm:spPr/>
    </dgm:pt>
    <dgm:pt modelId="{49755B59-B726-4709-B47A-23F43B648FBB}" type="pres">
      <dgm:prSet presAssocID="{0975B996-2DC6-40DC-A884-63862B44B7E2}" presName="imagNode" presStyleLbl="fgImgPlace1" presStyleIdx="0" presStyleCnt="3" custScaleX="74756" custScaleY="768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2FF199-58C7-4E2F-9106-0F8EF5C354B7}" type="pres">
      <dgm:prSet presAssocID="{802737DF-A9C5-4E2C-8E56-1E62A113604A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A36E075D-7CC3-4EDB-BDDD-C3AFFFCAC543}" type="pres">
      <dgm:prSet presAssocID="{F2E73834-4DFE-4CF0-8311-67B939BD1334}" presName="compNode" presStyleCnt="0"/>
      <dgm:spPr/>
    </dgm:pt>
    <dgm:pt modelId="{A635D137-8D2D-4167-912A-7328370E6652}" type="pres">
      <dgm:prSet presAssocID="{F2E73834-4DFE-4CF0-8311-67B939BD1334}" presName="bkgdShape" presStyleLbl="node1" presStyleIdx="1" presStyleCnt="3" custLinFactNeighborX="-801"/>
      <dgm:spPr/>
      <dgm:t>
        <a:bodyPr/>
        <a:lstStyle/>
        <a:p>
          <a:pPr rtl="1"/>
          <a:endParaRPr lang="ar-SA"/>
        </a:p>
      </dgm:t>
    </dgm:pt>
    <dgm:pt modelId="{A08F9B21-01AB-406D-AFDA-DE20CA5B7E05}" type="pres">
      <dgm:prSet presAssocID="{F2E73834-4DFE-4CF0-8311-67B939BD133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092BCB2-6907-4A68-81ED-F60D0A385EF5}" type="pres">
      <dgm:prSet presAssocID="{F2E73834-4DFE-4CF0-8311-67B939BD1334}" presName="invisiNode" presStyleLbl="node1" presStyleIdx="1" presStyleCnt="3"/>
      <dgm:spPr/>
    </dgm:pt>
    <dgm:pt modelId="{B9B3CE3D-298F-4AE3-B8A6-258BD5307681}" type="pres">
      <dgm:prSet presAssocID="{F2E73834-4DFE-4CF0-8311-67B939BD1334}" presName="imagNode" presStyleLbl="fgImgPlace1" presStyleIdx="1" presStyleCnt="3" custScaleX="71745" custScaleY="768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7E6228-BA7F-46ED-9A29-429A2CA6C4CC}" type="pres">
      <dgm:prSet presAssocID="{EB760D54-7230-4B4F-B911-6C9BCEC58A51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E1643A66-6F18-4A65-83FC-8B690963E390}" type="pres">
      <dgm:prSet presAssocID="{9B67369A-0F8C-4ECB-9828-6EEDE66B63E0}" presName="compNode" presStyleCnt="0"/>
      <dgm:spPr/>
    </dgm:pt>
    <dgm:pt modelId="{84575DB8-04AB-44E6-A0BA-8777AF3EB244}" type="pres">
      <dgm:prSet presAssocID="{9B67369A-0F8C-4ECB-9828-6EEDE66B63E0}" presName="bkgdShap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611F51AF-2D9B-4836-AE02-4D39E676520D}" type="pres">
      <dgm:prSet presAssocID="{9B67369A-0F8C-4ECB-9828-6EEDE66B63E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0F6BB4-29CF-4893-AAAF-0B941F07F798}" type="pres">
      <dgm:prSet presAssocID="{9B67369A-0F8C-4ECB-9828-6EEDE66B63E0}" presName="invisiNode" presStyleLbl="node1" presStyleIdx="2" presStyleCnt="3"/>
      <dgm:spPr/>
    </dgm:pt>
    <dgm:pt modelId="{395B2E9E-1496-42E5-93EE-DF66B75B476E}" type="pres">
      <dgm:prSet presAssocID="{9B67369A-0F8C-4ECB-9828-6EEDE66B63E0}" presName="imagNode" presStyleLbl="fgImgPlace1" presStyleIdx="2" presStyleCnt="3" custScaleX="78994" custScaleY="768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2ADF418-34F9-47C3-B7C9-6AF3C8BFCDE0}" srcId="{0306BA40-9F08-48A4-BE1D-21BAFE94F971}" destId="{9B67369A-0F8C-4ECB-9828-6EEDE66B63E0}" srcOrd="2" destOrd="0" parTransId="{89C9F947-4DC0-4D68-ABF5-63D6E603D150}" sibTransId="{5229E07E-7535-47FF-8E3C-550870D2E642}"/>
    <dgm:cxn modelId="{33BB9DC7-7B59-4C89-9200-5E108BFE8360}" type="presOf" srcId="{0306BA40-9F08-48A4-BE1D-21BAFE94F971}" destId="{07EEDE5E-6FF0-438A-AEEE-4E18C339DE35}" srcOrd="0" destOrd="0" presId="urn:microsoft.com/office/officeart/2005/8/layout/hList7"/>
    <dgm:cxn modelId="{D9CCE508-E68E-4B0D-9617-23A6174028C4}" srcId="{0306BA40-9F08-48A4-BE1D-21BAFE94F971}" destId="{0975B996-2DC6-40DC-A884-63862B44B7E2}" srcOrd="0" destOrd="0" parTransId="{1F654FC9-0A8A-4F8E-89F7-B69726782D91}" sibTransId="{802737DF-A9C5-4E2C-8E56-1E62A113604A}"/>
    <dgm:cxn modelId="{6F6FE0E7-4683-4FCF-AA4A-32E7DFF91C8C}" type="presOf" srcId="{0975B996-2DC6-40DC-A884-63862B44B7E2}" destId="{9E5C3018-C5F1-4E1F-A1BC-88293005181D}" srcOrd="0" destOrd="0" presId="urn:microsoft.com/office/officeart/2005/8/layout/hList7"/>
    <dgm:cxn modelId="{665A04AA-3C2B-4887-A00D-2F3637836AD9}" type="presOf" srcId="{9B67369A-0F8C-4ECB-9828-6EEDE66B63E0}" destId="{611F51AF-2D9B-4836-AE02-4D39E676520D}" srcOrd="1" destOrd="0" presId="urn:microsoft.com/office/officeart/2005/8/layout/hList7"/>
    <dgm:cxn modelId="{46F17F8C-3FDD-4435-87DA-53ADDA4B824E}" type="presOf" srcId="{F2E73834-4DFE-4CF0-8311-67B939BD1334}" destId="{A635D137-8D2D-4167-912A-7328370E6652}" srcOrd="0" destOrd="0" presId="urn:microsoft.com/office/officeart/2005/8/layout/hList7"/>
    <dgm:cxn modelId="{A09BEDAD-CFFF-4104-A1D1-2BB7467A73DB}" type="presOf" srcId="{F2E73834-4DFE-4CF0-8311-67B939BD1334}" destId="{A08F9B21-01AB-406D-AFDA-DE20CA5B7E05}" srcOrd="1" destOrd="0" presId="urn:microsoft.com/office/officeart/2005/8/layout/hList7"/>
    <dgm:cxn modelId="{A6AF3342-4B76-4E25-BC3F-84816B819517}" type="presOf" srcId="{0975B996-2DC6-40DC-A884-63862B44B7E2}" destId="{1CF14815-CAB7-401F-9A67-94E168EAAEE5}" srcOrd="1" destOrd="0" presId="urn:microsoft.com/office/officeart/2005/8/layout/hList7"/>
    <dgm:cxn modelId="{A1B4DFE1-DE19-440D-8331-F3ABE39F00D9}" type="presOf" srcId="{9B67369A-0F8C-4ECB-9828-6EEDE66B63E0}" destId="{84575DB8-04AB-44E6-A0BA-8777AF3EB244}" srcOrd="0" destOrd="0" presId="urn:microsoft.com/office/officeart/2005/8/layout/hList7"/>
    <dgm:cxn modelId="{E15EF481-9309-4698-A996-983C35C5D98D}" srcId="{0306BA40-9F08-48A4-BE1D-21BAFE94F971}" destId="{F2E73834-4DFE-4CF0-8311-67B939BD1334}" srcOrd="1" destOrd="0" parTransId="{0E51320C-BD80-42FC-A57F-213B6BF191CF}" sibTransId="{EB760D54-7230-4B4F-B911-6C9BCEC58A51}"/>
    <dgm:cxn modelId="{730A41E8-9BE5-40BA-AAC6-88B90BF77D2F}" type="presOf" srcId="{802737DF-A9C5-4E2C-8E56-1E62A113604A}" destId="{A82FF199-58C7-4E2F-9106-0F8EF5C354B7}" srcOrd="0" destOrd="0" presId="urn:microsoft.com/office/officeart/2005/8/layout/hList7"/>
    <dgm:cxn modelId="{17893522-52DA-4CB0-A90B-632C8A72266A}" type="presOf" srcId="{EB760D54-7230-4B4F-B911-6C9BCEC58A51}" destId="{7B7E6228-BA7F-46ED-9A29-429A2CA6C4CC}" srcOrd="0" destOrd="0" presId="urn:microsoft.com/office/officeart/2005/8/layout/hList7"/>
    <dgm:cxn modelId="{B0A0ED27-4467-4A90-B11E-BDC39C7A8BA2}" type="presParOf" srcId="{07EEDE5E-6FF0-438A-AEEE-4E18C339DE35}" destId="{C6345738-9DD5-4DE2-99FE-9220BCE80264}" srcOrd="0" destOrd="0" presId="urn:microsoft.com/office/officeart/2005/8/layout/hList7"/>
    <dgm:cxn modelId="{FCF1DE72-58C8-42E2-8FD1-4D3E927C53D4}" type="presParOf" srcId="{07EEDE5E-6FF0-438A-AEEE-4E18C339DE35}" destId="{199F17A0-917A-472A-8896-034B7970E12E}" srcOrd="1" destOrd="0" presId="urn:microsoft.com/office/officeart/2005/8/layout/hList7"/>
    <dgm:cxn modelId="{8DE3ECA5-9801-4050-9B71-2708C9EBFDBA}" type="presParOf" srcId="{199F17A0-917A-472A-8896-034B7970E12E}" destId="{A59D7542-9849-48EB-8894-886D5980FD73}" srcOrd="0" destOrd="0" presId="urn:microsoft.com/office/officeart/2005/8/layout/hList7"/>
    <dgm:cxn modelId="{749A1537-FCA1-4BBB-BBF9-579915D3A8DA}" type="presParOf" srcId="{A59D7542-9849-48EB-8894-886D5980FD73}" destId="{9E5C3018-C5F1-4E1F-A1BC-88293005181D}" srcOrd="0" destOrd="0" presId="urn:microsoft.com/office/officeart/2005/8/layout/hList7"/>
    <dgm:cxn modelId="{3A825878-A250-40AD-ACFE-12CC66C3CAEA}" type="presParOf" srcId="{A59D7542-9849-48EB-8894-886D5980FD73}" destId="{1CF14815-CAB7-401F-9A67-94E168EAAEE5}" srcOrd="1" destOrd="0" presId="urn:microsoft.com/office/officeart/2005/8/layout/hList7"/>
    <dgm:cxn modelId="{9E5AFDF5-6444-4A90-B96A-436B499A0FFD}" type="presParOf" srcId="{A59D7542-9849-48EB-8894-886D5980FD73}" destId="{1A7D7A9D-91D6-4988-902B-762B927A5489}" srcOrd="2" destOrd="0" presId="urn:microsoft.com/office/officeart/2005/8/layout/hList7"/>
    <dgm:cxn modelId="{99803EA3-98FC-42F6-8675-295CE3BB1B9D}" type="presParOf" srcId="{A59D7542-9849-48EB-8894-886D5980FD73}" destId="{49755B59-B726-4709-B47A-23F43B648FBB}" srcOrd="3" destOrd="0" presId="urn:microsoft.com/office/officeart/2005/8/layout/hList7"/>
    <dgm:cxn modelId="{E365FF73-71E4-4B48-8E64-7CA422CBD66E}" type="presParOf" srcId="{199F17A0-917A-472A-8896-034B7970E12E}" destId="{A82FF199-58C7-4E2F-9106-0F8EF5C354B7}" srcOrd="1" destOrd="0" presId="urn:microsoft.com/office/officeart/2005/8/layout/hList7"/>
    <dgm:cxn modelId="{2A34809C-14F2-4B9D-A552-68B766906ED5}" type="presParOf" srcId="{199F17A0-917A-472A-8896-034B7970E12E}" destId="{A36E075D-7CC3-4EDB-BDDD-C3AFFFCAC543}" srcOrd="2" destOrd="0" presId="urn:microsoft.com/office/officeart/2005/8/layout/hList7"/>
    <dgm:cxn modelId="{CBE50C26-205D-4994-9C8C-8A6DA85A3E14}" type="presParOf" srcId="{A36E075D-7CC3-4EDB-BDDD-C3AFFFCAC543}" destId="{A635D137-8D2D-4167-912A-7328370E6652}" srcOrd="0" destOrd="0" presId="urn:microsoft.com/office/officeart/2005/8/layout/hList7"/>
    <dgm:cxn modelId="{1A3D4041-FCEF-4F25-96F1-84D602998990}" type="presParOf" srcId="{A36E075D-7CC3-4EDB-BDDD-C3AFFFCAC543}" destId="{A08F9B21-01AB-406D-AFDA-DE20CA5B7E05}" srcOrd="1" destOrd="0" presId="urn:microsoft.com/office/officeart/2005/8/layout/hList7"/>
    <dgm:cxn modelId="{0D5D7778-FE6D-4D8A-93AA-2E799A3FD497}" type="presParOf" srcId="{A36E075D-7CC3-4EDB-BDDD-C3AFFFCAC543}" destId="{F092BCB2-6907-4A68-81ED-F60D0A385EF5}" srcOrd="2" destOrd="0" presId="urn:microsoft.com/office/officeart/2005/8/layout/hList7"/>
    <dgm:cxn modelId="{40971CD4-EB0D-49D6-9FA8-D43E8B111015}" type="presParOf" srcId="{A36E075D-7CC3-4EDB-BDDD-C3AFFFCAC543}" destId="{B9B3CE3D-298F-4AE3-B8A6-258BD5307681}" srcOrd="3" destOrd="0" presId="urn:microsoft.com/office/officeart/2005/8/layout/hList7"/>
    <dgm:cxn modelId="{8D5F1F67-755A-4B5B-9BEF-8534A6B6699C}" type="presParOf" srcId="{199F17A0-917A-472A-8896-034B7970E12E}" destId="{7B7E6228-BA7F-46ED-9A29-429A2CA6C4CC}" srcOrd="3" destOrd="0" presId="urn:microsoft.com/office/officeart/2005/8/layout/hList7"/>
    <dgm:cxn modelId="{38D3646D-04D1-4810-A5B5-82E3D82FE7D8}" type="presParOf" srcId="{199F17A0-917A-472A-8896-034B7970E12E}" destId="{E1643A66-6F18-4A65-83FC-8B690963E390}" srcOrd="4" destOrd="0" presId="urn:microsoft.com/office/officeart/2005/8/layout/hList7"/>
    <dgm:cxn modelId="{E4088CB6-AD99-4DDD-8A3C-38DDD0B3701B}" type="presParOf" srcId="{E1643A66-6F18-4A65-83FC-8B690963E390}" destId="{84575DB8-04AB-44E6-A0BA-8777AF3EB244}" srcOrd="0" destOrd="0" presId="urn:microsoft.com/office/officeart/2005/8/layout/hList7"/>
    <dgm:cxn modelId="{AE1CFD49-007A-447D-A2C2-5CC534F28FE2}" type="presParOf" srcId="{E1643A66-6F18-4A65-83FC-8B690963E390}" destId="{611F51AF-2D9B-4836-AE02-4D39E676520D}" srcOrd="1" destOrd="0" presId="urn:microsoft.com/office/officeart/2005/8/layout/hList7"/>
    <dgm:cxn modelId="{50376929-355C-4F04-B459-7096B894C8A5}" type="presParOf" srcId="{E1643A66-6F18-4A65-83FC-8B690963E390}" destId="{7B0F6BB4-29CF-4893-AAAF-0B941F07F798}" srcOrd="2" destOrd="0" presId="urn:microsoft.com/office/officeart/2005/8/layout/hList7"/>
    <dgm:cxn modelId="{08E2EAA7-FC1B-4596-87A9-05BB8DDEFA70}" type="presParOf" srcId="{E1643A66-6F18-4A65-83FC-8B690963E390}" destId="{395B2E9E-1496-42E5-93EE-DF66B75B476E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5C3018-C5F1-4E1F-A1BC-88293005181D}">
      <dsp:nvSpPr>
        <dsp:cNvPr id="0" name=""/>
        <dsp:cNvSpPr/>
      </dsp:nvSpPr>
      <dsp:spPr>
        <a:xfrm>
          <a:off x="1289" y="0"/>
          <a:ext cx="2006891" cy="4214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FF0000"/>
              </a:solidFill>
              <a:cs typeface="PT Bold Heading" pitchFamily="2" charset="-78"/>
            </a:rPr>
            <a:t>مدينتي أبها </a:t>
          </a:r>
          <a:endParaRPr lang="ar-SA" sz="3200" b="1" kern="1200" dirty="0">
            <a:solidFill>
              <a:srgbClr val="FF0000"/>
            </a:solidFill>
            <a:cs typeface="PT Bold Heading" pitchFamily="2" charset="-78"/>
          </a:endParaRPr>
        </a:p>
      </dsp:txBody>
      <dsp:txXfrm>
        <a:off x="1289" y="1685936"/>
        <a:ext cx="2006891" cy="1685936"/>
      </dsp:txXfrm>
    </dsp:sp>
    <dsp:sp modelId="{49755B59-B726-4709-B47A-23F43B648FBB}">
      <dsp:nvSpPr>
        <dsp:cNvPr id="0" name=""/>
        <dsp:cNvSpPr/>
      </dsp:nvSpPr>
      <dsp:spPr>
        <a:xfrm>
          <a:off x="480119" y="415518"/>
          <a:ext cx="1049232" cy="10782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35D137-8D2D-4167-912A-7328370E6652}">
      <dsp:nvSpPr>
        <dsp:cNvPr id="0" name=""/>
        <dsp:cNvSpPr/>
      </dsp:nvSpPr>
      <dsp:spPr>
        <a:xfrm>
          <a:off x="2052313" y="0"/>
          <a:ext cx="2006891" cy="421484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chemeClr val="accent4">
                  <a:lumMod val="50000"/>
                </a:schemeClr>
              </a:solidFill>
              <a:cs typeface="PT Bold Heading" pitchFamily="2" charset="-78"/>
            </a:rPr>
            <a:t>الاستماع</a:t>
          </a:r>
          <a:r>
            <a:rPr lang="ar-SA" sz="3600" b="1" kern="1200" baseline="0" dirty="0" smtClean="0">
              <a:cs typeface="PT Bold Heading" pitchFamily="2" charset="-78"/>
            </a:rPr>
            <a:t> </a:t>
          </a:r>
          <a:endParaRPr lang="ar-SA" sz="3600" b="1" kern="1200" dirty="0">
            <a:cs typeface="PT Bold Heading" pitchFamily="2" charset="-78"/>
          </a:endParaRPr>
        </a:p>
      </dsp:txBody>
      <dsp:txXfrm>
        <a:off x="2052313" y="1685936"/>
        <a:ext cx="2006891" cy="1685936"/>
      </dsp:txXfrm>
    </dsp:sp>
    <dsp:sp modelId="{B9B3CE3D-298F-4AE3-B8A6-258BD5307681}">
      <dsp:nvSpPr>
        <dsp:cNvPr id="0" name=""/>
        <dsp:cNvSpPr/>
      </dsp:nvSpPr>
      <dsp:spPr>
        <a:xfrm>
          <a:off x="2568348" y="415518"/>
          <a:ext cx="1006971" cy="10782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575DB8-04AB-44E6-A0BA-8777AF3EB244}">
      <dsp:nvSpPr>
        <dsp:cNvPr id="0" name=""/>
        <dsp:cNvSpPr/>
      </dsp:nvSpPr>
      <dsp:spPr>
        <a:xfrm>
          <a:off x="4135486" y="0"/>
          <a:ext cx="2006891" cy="421484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PT Bold Heading" pitchFamily="2" charset="-78"/>
            </a:rPr>
            <a:t>وحدة مدينتي وقريتي </a:t>
          </a:r>
          <a:endParaRPr lang="ar-SA" sz="3200" b="1" kern="1200" dirty="0">
            <a:cs typeface="PT Bold Heading" pitchFamily="2" charset="-78"/>
          </a:endParaRPr>
        </a:p>
      </dsp:txBody>
      <dsp:txXfrm>
        <a:off x="4135486" y="1685936"/>
        <a:ext cx="2006891" cy="1685936"/>
      </dsp:txXfrm>
    </dsp:sp>
    <dsp:sp modelId="{395B2E9E-1496-42E5-93EE-DF66B75B476E}">
      <dsp:nvSpPr>
        <dsp:cNvPr id="0" name=""/>
        <dsp:cNvSpPr/>
      </dsp:nvSpPr>
      <dsp:spPr>
        <a:xfrm>
          <a:off x="4584575" y="415518"/>
          <a:ext cx="1108714" cy="10782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345738-9DD5-4DE2-99FE-9220BCE80264}">
      <dsp:nvSpPr>
        <dsp:cNvPr id="0" name=""/>
        <dsp:cNvSpPr/>
      </dsp:nvSpPr>
      <dsp:spPr>
        <a:xfrm>
          <a:off x="245746" y="3371873"/>
          <a:ext cx="5652174" cy="632226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8576C5-4E97-4BC0-A4EC-2E9514961419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A6851E8-6105-4FE6-B47F-7E6AAD997B9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851E8-6105-4FE6-B47F-7E6AAD997B97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B963-15B4-4A21-9167-EF59505790CC}" type="datetimeFigureOut">
              <a:rPr lang="ar-SA" smtClean="0"/>
              <a:pPr/>
              <a:t>16/01/33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AEB2-C391-4E22-AEB0-C87EF660AF2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b.ta7a.com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b.ta7a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MCj042982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16144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484438" y="404813"/>
            <a:ext cx="3573462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من أنا؟؟؟</a:t>
            </a:r>
          </a:p>
        </p:txBody>
      </p: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755650" y="1700213"/>
            <a:ext cx="4032374" cy="4465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اسمي مكون</a:t>
            </a:r>
          </a:p>
          <a:p>
            <a:pPr algn="ctr"/>
            <a:r>
              <a:rPr lang="ar-SA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من </a:t>
            </a:r>
            <a:r>
              <a:rPr lang="ar-SA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أربعة </a:t>
            </a:r>
            <a:r>
              <a:rPr lang="ar-SA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أحرف </a:t>
            </a:r>
            <a:r>
              <a:rPr lang="ar-SA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مصيف </a:t>
            </a:r>
          </a:p>
          <a:p>
            <a:pPr algn="ctr"/>
            <a:r>
              <a:rPr lang="ar-SA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من أجمل </a:t>
            </a:r>
            <a:r>
              <a:rPr lang="ar-SA" sz="36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المصائف</a:t>
            </a:r>
            <a:r>
              <a:rPr lang="ar-SA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ar-SA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ar-SA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أقع في </a:t>
            </a:r>
            <a:r>
              <a:rPr lang="ar-SA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جنوب المملكة </a:t>
            </a:r>
            <a:endParaRPr lang="ar-SA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ar-SA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يقال عني </a:t>
            </a:r>
          </a:p>
          <a:p>
            <a:pPr algn="ctr"/>
            <a:r>
              <a:rPr lang="ar-SA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البهية فمن </a:t>
            </a:r>
            <a:r>
              <a:rPr lang="ar-SA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أنا؟؟؟؟</a:t>
            </a:r>
          </a:p>
        </p:txBody>
      </p:sp>
      <p:pic>
        <p:nvPicPr>
          <p:cNvPr id="11" name="Picture 4" descr="http://www10.0zz0.com/2010/02/13/09/82726035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20688"/>
            <a:ext cx="217173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www.bahrainevents.com/forum/u/4006/8066_01217641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5595">
            <a:off x="4922069" y="2036829"/>
            <a:ext cx="1943200" cy="1457400"/>
          </a:xfrm>
          <a:prstGeom prst="rect">
            <a:avLst/>
          </a:prstGeom>
          <a:noFill/>
        </p:spPr>
      </p:pic>
      <p:pic>
        <p:nvPicPr>
          <p:cNvPr id="5122" name="Picture 2" descr="http://fashion.fsaten.com/images/imgcache/2011/04/33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09463">
            <a:off x="6772533" y="2475515"/>
            <a:ext cx="2014042" cy="1510531"/>
          </a:xfrm>
          <a:prstGeom prst="rect">
            <a:avLst/>
          </a:prstGeom>
          <a:noFill/>
        </p:spPr>
      </p:pic>
      <p:pic>
        <p:nvPicPr>
          <p:cNvPr id="5124" name="Picture 4" descr="http://albridy.files.wordpress.com/2011/09/33614khlee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293096"/>
            <a:ext cx="2189787" cy="16354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82008-041410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280920" cy="5903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2270626" cy="4563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مهارة التخيل  </a:t>
            </a:r>
            <a:endParaRPr lang="ar-SA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nsaayat908449651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" y="0"/>
            <a:ext cx="9010650" cy="6857999"/>
          </a:xfrm>
          <a:prstGeom prst="rect">
            <a:avLst/>
          </a:prstGeom>
        </p:spPr>
      </p:pic>
      <p:sp>
        <p:nvSpPr>
          <p:cNvPr id="3" name="مربع نص 3"/>
          <p:cNvSpPr txBox="1">
            <a:spLocks noChangeArrowheads="1"/>
          </p:cNvSpPr>
          <p:nvPr/>
        </p:nvSpPr>
        <p:spPr bwMode="auto">
          <a:xfrm>
            <a:off x="1835696" y="1268760"/>
            <a:ext cx="3384376" cy="83099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التطبيق</a:t>
            </a:r>
            <a:endParaRPr lang="ar-SA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PT Bold Heading" pitchFamily="2" charset="-78"/>
            </a:endParaRPr>
          </a:p>
        </p:txBody>
      </p:sp>
      <p:sp>
        <p:nvSpPr>
          <p:cNvPr id="5" name="مربع نص 3"/>
          <p:cNvSpPr txBox="1">
            <a:spLocks noChangeArrowheads="1"/>
          </p:cNvSpPr>
          <p:nvPr/>
        </p:nvSpPr>
        <p:spPr bwMode="auto">
          <a:xfrm>
            <a:off x="683568" y="2636912"/>
            <a:ext cx="6264696" cy="584775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أين يعيش سعيد ؟ ومن أي مدينة قدم ؟</a:t>
            </a:r>
          </a:p>
        </p:txBody>
      </p:sp>
      <p:sp>
        <p:nvSpPr>
          <p:cNvPr id="6" name="مربع نص 3"/>
          <p:cNvSpPr txBox="1">
            <a:spLocks noChangeArrowheads="1"/>
          </p:cNvSpPr>
          <p:nvPr/>
        </p:nvSpPr>
        <p:spPr bwMode="auto">
          <a:xfrm>
            <a:off x="755576" y="3573016"/>
            <a:ext cx="6264696" cy="584775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عللي :كثرة الأشجار والمنتزهات في أبها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sir1.com/as/attachment.php?attachmentid=280&amp;d=11576095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2843808" y="476672"/>
            <a:ext cx="3384376" cy="83099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الواجب </a:t>
            </a:r>
            <a:endParaRPr lang="ar-SA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PT Bold Heading" pitchFamily="2" charset="-78"/>
            </a:endParaRPr>
          </a:p>
        </p:txBody>
      </p:sp>
      <p:sp>
        <p:nvSpPr>
          <p:cNvPr id="5" name="مربع نص 3"/>
          <p:cNvSpPr txBox="1">
            <a:spLocks noChangeArrowheads="1"/>
          </p:cNvSpPr>
          <p:nvPr/>
        </p:nvSpPr>
        <p:spPr bwMode="auto">
          <a:xfrm>
            <a:off x="1403648" y="1916832"/>
            <a:ext cx="6264696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ابحثي عن معنى كلمة الربا في المعجم </a:t>
            </a:r>
            <a:r>
              <a:rPr lang="ar-SA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الالفبائي</a:t>
            </a:r>
            <a:r>
              <a:rPr lang="ar-SA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 ثم ضمنيها ملف إنجازاتك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ذي عين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pic>
        <p:nvPicPr>
          <p:cNvPr id="5" name="Picture 2" descr="http://www.bahrainevents.com/forum/u/4006/8066_01217641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</p:spPr>
      </p:pic>
      <p:graphicFrame>
        <p:nvGraphicFramePr>
          <p:cNvPr id="9" name="رسم تخطيطي 8"/>
          <p:cNvGraphicFramePr/>
          <p:nvPr/>
        </p:nvGraphicFramePr>
        <p:xfrm>
          <a:off x="1571604" y="1357298"/>
          <a:ext cx="614366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5B2E9E-1496-42E5-93EE-DF66B75B4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395B2E9E-1496-42E5-93EE-DF66B75B4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395B2E9E-1496-42E5-93EE-DF66B75B4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575DB8-04AB-44E6-A0BA-8777AF3EB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84575DB8-04AB-44E6-A0BA-8777AF3EB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84575DB8-04AB-44E6-A0BA-8777AF3EB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B3CE3D-298F-4AE3-B8A6-258BD5307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B9B3CE3D-298F-4AE3-B8A6-258BD5307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B9B3CE3D-298F-4AE3-B8A6-258BD5307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35D137-8D2D-4167-912A-7328370E6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635D137-8D2D-4167-912A-7328370E6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635D137-8D2D-4167-912A-7328370E6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755B59-B726-4709-B47A-23F43B648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49755B59-B726-4709-B47A-23F43B648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49755B59-B726-4709-B47A-23F43B648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5C3018-C5F1-4E1F-A1BC-882930051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9E5C3018-C5F1-4E1F-A1BC-882930051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9E5C3018-C5F1-4E1F-A1BC-882930051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345738-9DD5-4DE2-99FE-9220BCE8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C6345738-9DD5-4DE2-99FE-9220BCE8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C6345738-9DD5-4DE2-99FE-9220BCE8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 rev="1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ما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333" y="367095"/>
            <a:ext cx="8333334" cy="612381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535567" y="548680"/>
            <a:ext cx="601799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سوف نستمع </a:t>
            </a:r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إلى مدينتي أبها 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11760" y="2924944"/>
            <a:ext cx="504056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آداب الاستماع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ما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333" y="367095"/>
            <a:ext cx="8333334" cy="612381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835696" y="260648"/>
            <a:ext cx="508985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1- الجلوس جلسة صحيحة. </a:t>
            </a:r>
            <a:endParaRPr lang="ar-SA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71600" y="980728"/>
            <a:ext cx="708078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2- التزام الهدوء والتركيز والانتباه.  </a:t>
            </a:r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27584" y="1700808"/>
            <a:ext cx="726994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3- التزام الصمت في أثناء الاستماع.   </a:t>
            </a:r>
            <a:r>
              <a:rPr lang="ar-SA" sz="40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75656" y="2420888"/>
            <a:ext cx="626806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4-عدم إحداث حركة أو صوت .   </a:t>
            </a:r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82229" y="3140968"/>
            <a:ext cx="804098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5-عدم محاولة الاستئذان </a:t>
            </a:r>
            <a:r>
              <a:rPr lang="ar-SA" sz="40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أومقاطعة</a:t>
            </a:r>
            <a:r>
              <a:rPr lang="ar-SA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القارئة </a:t>
            </a:r>
          </a:p>
          <a:p>
            <a:pPr algn="ctr"/>
            <a:r>
              <a:rPr lang="ar-SA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قبل الانتهاء من النص  .   </a:t>
            </a:r>
            <a:r>
              <a:rPr lang="ar-SA" sz="40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22006" y="4437112"/>
            <a:ext cx="8031365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6- لا تعبث في شيء أمامك ولا تتحدث مع 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من بجوارك </a:t>
            </a:r>
            <a:r>
              <a:rPr lang="ar-SA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ولاتسأل</a:t>
            </a:r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عن شيء حتى 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ينتهي النص .   </a:t>
            </a:r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ذي عين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6" name="Picture 4" descr="http://www.qassimedu.gov.sa/edu/images/images_thumbs/5c961159fb14a2a2dfd5bfc8ade91e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1210816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1187624" y="260648"/>
            <a:ext cx="70567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باستخدام </a:t>
            </a:r>
            <a:r>
              <a:rPr lang="ar-SA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مهارة التذكر</a:t>
            </a:r>
            <a:r>
              <a:rPr lang="ar-SA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: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1319213"/>
            <a:ext cx="8305800" cy="499010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683568" y="2708920"/>
            <a:ext cx="76328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يعيش في مدينة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الدمام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وقدم من مدينة أبها 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07704" y="4077072"/>
            <a:ext cx="561662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تنتشر في مجلة الفصل </a:t>
            </a:r>
            <a:r>
              <a:rPr lang="ar-SA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3600" b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835696" y="5517232"/>
            <a:ext cx="56166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يدرس في المرحلة الابتدائية  </a:t>
            </a:r>
            <a:r>
              <a:rPr lang="ar-SA" sz="36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36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avelerpedia.net/forums/attachment.php?attachmentid=7125&amp;d=1303132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باستخدام </a:t>
            </a:r>
            <a:r>
              <a:rPr lang="ar-SA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مهارة </a:t>
            </a:r>
            <a:r>
              <a:rPr lang="ar-SA" sz="5400" b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الطلاقة</a:t>
            </a:r>
            <a:r>
              <a:rPr lang="ar-SA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:</a:t>
            </a:r>
            <a:endParaRPr lang="ar-SA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280919" cy="3960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1547664" y="3861048"/>
            <a:ext cx="597666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لجوها اللطيف وطبيعة أرضها الخلابة   </a:t>
            </a:r>
            <a:r>
              <a:rPr lang="ar-SA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36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roro90.com/vb/imgcache/2/68119roro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7992887" cy="307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1691680" y="3356992"/>
            <a:ext cx="59766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لهطول </a:t>
            </a:r>
            <a:r>
              <a:rPr lang="ar-S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الأمطار عليها بكثرة </a:t>
            </a:r>
          </a:p>
        </p:txBody>
      </p:sp>
    </p:spTree>
  </p:cSld>
  <p:clrMapOvr>
    <a:masterClrMapping/>
  </p:clrMapOvr>
  <p:transition>
    <p:sndAc>
      <p:stSnd>
        <p:snd r:embed="rId2" name="ممطر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ما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333" y="367095"/>
            <a:ext cx="8333334" cy="612381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535567" y="548680"/>
            <a:ext cx="601799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سوف نستمع </a:t>
            </a:r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إلى مدينتي أبها 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11760" y="2924944"/>
            <a:ext cx="504056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آداب الاستماع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164</Words>
  <Application>Microsoft Office PowerPoint</Application>
  <PresentationFormat>عرض على الشاشة (3:4)‏</PresentationFormat>
  <Paragraphs>37</Paragraphs>
  <Slides>12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COMPAQ</dc:creator>
  <cp:lastModifiedBy>Compaq</cp:lastModifiedBy>
  <cp:revision>9</cp:revision>
  <dcterms:created xsi:type="dcterms:W3CDTF">2010-12-25T13:44:46Z</dcterms:created>
  <dcterms:modified xsi:type="dcterms:W3CDTF">2011-12-11T14:07:49Z</dcterms:modified>
</cp:coreProperties>
</file>