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3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BA2E4F-D630-4873-ACB8-0CD2841AC19B}" type="datetimeFigureOut">
              <a:rPr lang="ar-EG" smtClean="0"/>
              <a:pPr/>
              <a:t>11/01/1428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92A726-9C50-4AAE-901E-8BA5597B2FE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hmed.ABU-CC02553BBB1\Desktop\My Pictures\9689_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0174"/>
            <a:ext cx="5353064" cy="3602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1920965" y="2428868"/>
            <a:ext cx="54371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الطباعة بالقوالب الأسطوانية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42901"/>
            <a:ext cx="8529649" cy="608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33393"/>
            <a:ext cx="8572560" cy="609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296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04809"/>
            <a:ext cx="8572560" cy="61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2964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6298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PresentationFormat>عرض على الشاشة (3:4)‏</PresentationFormat>
  <Paragraphs>10</Paragraphs>
  <Slides>9</Slides>
  <Notes>9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9</vt:i4>
      </vt:variant>
    </vt:vector>
  </HeadingPairs>
  <TitlesOfParts>
    <vt:vector size="11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ScOrPiOnE</cp:lastModifiedBy>
  <cp:revision>7</cp:revision>
  <dcterms:modified xsi:type="dcterms:W3CDTF">2007-01-29T12:55:44Z</dcterms:modified>
</cp:coreProperties>
</file>