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822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28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929E57-D8A7-40B1-9BC4-ED7EB70DB14E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52016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7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49CD8A0-7A69-4697-9229-4CF38DA6BFF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515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CD8A0-7A69-4697-9229-4CF38DA6BFF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28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5608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639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764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3194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71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190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297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041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2800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72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413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6682E-71A9-4046-AA82-763DE2E540A4}" type="datetimeFigureOut">
              <a:rPr lang="ar-SA" smtClean="0"/>
              <a:t>12/03/40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6E2C-365C-4382-94A2-69FC5F500D8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410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0"/>
            <a:ext cx="6858000" cy="1187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المادة : لغتي .                       </a:t>
            </a:r>
            <a:r>
              <a:rPr lang="ar-SA" sz="28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cs typeface="DecoType Thuluth" pitchFamily="2" charset="-78"/>
              </a:rPr>
              <a:t>ورقة نشاط         </a:t>
            </a:r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اسم التلميذة :......................</a:t>
            </a:r>
          </a:p>
          <a:p>
            <a:r>
              <a:rPr lang="ar-S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الفترة: الثانية.                       التاريخ :    /   / 1440هـ       الصف : الأول .                      </a:t>
            </a:r>
            <a:endParaRPr lang="ar-SA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04864" y="1043608"/>
            <a:ext cx="302433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أملأ الفراغ بما هو مطلوب :</a:t>
            </a:r>
            <a:endParaRPr lang="ar-SA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371707"/>
              </p:ext>
            </p:extLst>
          </p:nvPr>
        </p:nvGraphicFramePr>
        <p:xfrm>
          <a:off x="5877272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35171"/>
              </p:ext>
            </p:extLst>
          </p:nvPr>
        </p:nvGraphicFramePr>
        <p:xfrm>
          <a:off x="4941168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جدول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22818"/>
              </p:ext>
            </p:extLst>
          </p:nvPr>
        </p:nvGraphicFramePr>
        <p:xfrm>
          <a:off x="3981400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79166"/>
              </p:ext>
            </p:extLst>
          </p:nvPr>
        </p:nvGraphicFramePr>
        <p:xfrm>
          <a:off x="0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05106"/>
              </p:ext>
            </p:extLst>
          </p:nvPr>
        </p:nvGraphicFramePr>
        <p:xfrm>
          <a:off x="908720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825328"/>
              </p:ext>
            </p:extLst>
          </p:nvPr>
        </p:nvGraphicFramePr>
        <p:xfrm>
          <a:off x="1916832" y="2046000"/>
          <a:ext cx="864096" cy="7315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64096"/>
              </a:tblGrid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رابط مستقيم 14"/>
          <p:cNvCxnSpPr/>
          <p:nvPr/>
        </p:nvCxnSpPr>
        <p:spPr>
          <a:xfrm flipH="1">
            <a:off x="3717032" y="1691680"/>
            <a:ext cx="30243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3717032" y="1691680"/>
            <a:ext cx="0" cy="14401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0" y="1691680"/>
            <a:ext cx="3024336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3024336" y="1691680"/>
            <a:ext cx="0" cy="14401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>
            <a:off x="6381328" y="1691680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5373216" y="1691680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>
            <a:off x="4413448" y="1732484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>
            <a:off x="2348880" y="1732484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1340768" y="1750468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>
            <a:off x="332656" y="1745060"/>
            <a:ext cx="0" cy="21602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ستطيل 30"/>
          <p:cNvSpPr/>
          <p:nvPr/>
        </p:nvSpPr>
        <p:spPr>
          <a:xfrm>
            <a:off x="1844824" y="3131840"/>
            <a:ext cx="3024336" cy="72008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أ</a:t>
            </a:r>
            <a:endParaRPr lang="ar-SA" sz="48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1" name="مستطيل 50"/>
          <p:cNvSpPr/>
          <p:nvPr/>
        </p:nvSpPr>
        <p:spPr>
          <a:xfrm>
            <a:off x="5202882" y="3018300"/>
            <a:ext cx="1296144" cy="327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2060"/>
                </a:solidFill>
              </a:rPr>
              <a:t>مع أشكاله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53" name="مستطيل 52"/>
          <p:cNvSpPr/>
          <p:nvPr/>
        </p:nvSpPr>
        <p:spPr>
          <a:xfrm>
            <a:off x="4491880" y="1404830"/>
            <a:ext cx="2007146" cy="219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2060"/>
                </a:solidFill>
              </a:rPr>
              <a:t>مع الحركات </a:t>
            </a:r>
            <a:endParaRPr lang="ar-SA" sz="2400" dirty="0">
              <a:solidFill>
                <a:srgbClr val="002060"/>
              </a:solidFill>
            </a:endParaRPr>
          </a:p>
        </p:txBody>
      </p:sp>
      <p:sp>
        <p:nvSpPr>
          <p:cNvPr id="54" name="مستطيل 53"/>
          <p:cNvSpPr/>
          <p:nvPr/>
        </p:nvSpPr>
        <p:spPr>
          <a:xfrm>
            <a:off x="516310" y="1403764"/>
            <a:ext cx="2007146" cy="2199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rgbClr val="002060"/>
                </a:solidFill>
              </a:rPr>
              <a:t>مع المدود </a:t>
            </a:r>
            <a:endParaRPr lang="ar-SA" sz="2400" dirty="0">
              <a:solidFill>
                <a:srgbClr val="002060"/>
              </a:solidFill>
            </a:endParaRPr>
          </a:p>
        </p:txBody>
      </p:sp>
      <p:cxnSp>
        <p:nvCxnSpPr>
          <p:cNvPr id="56" name="رابط مستقيم 55"/>
          <p:cNvCxnSpPr/>
          <p:nvPr/>
        </p:nvCxnSpPr>
        <p:spPr>
          <a:xfrm flipH="1">
            <a:off x="-72008" y="5148064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مستطيل 56"/>
          <p:cNvSpPr/>
          <p:nvPr/>
        </p:nvSpPr>
        <p:spPr>
          <a:xfrm>
            <a:off x="-29022" y="5168691"/>
            <a:ext cx="6858000" cy="390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أكمل الكلمات بوضع ( أ ) ( ـأ ) :  </a:t>
            </a:r>
            <a:endParaRPr lang="ar-SA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8" name="مستطيل 57"/>
          <p:cNvSpPr/>
          <p:nvPr/>
        </p:nvSpPr>
        <p:spPr>
          <a:xfrm>
            <a:off x="5495452" y="4283968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ستطيل 58"/>
          <p:cNvSpPr/>
          <p:nvPr/>
        </p:nvSpPr>
        <p:spPr>
          <a:xfrm>
            <a:off x="3800075" y="4283968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ستطيل 59"/>
          <p:cNvSpPr/>
          <p:nvPr/>
        </p:nvSpPr>
        <p:spPr>
          <a:xfrm>
            <a:off x="2111077" y="4283968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1" name="مستطيل 60"/>
          <p:cNvSpPr/>
          <p:nvPr/>
        </p:nvSpPr>
        <p:spPr>
          <a:xfrm>
            <a:off x="412253" y="4343400"/>
            <a:ext cx="1245915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66" name="رابط مستقيم 65"/>
          <p:cNvCxnSpPr>
            <a:stCxn id="31" idx="3"/>
          </p:cNvCxnSpPr>
          <p:nvPr/>
        </p:nvCxnSpPr>
        <p:spPr>
          <a:xfrm>
            <a:off x="4869160" y="3491880"/>
            <a:ext cx="1249249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>
            <a:off x="6118409" y="3491880"/>
            <a:ext cx="0" cy="7920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9" name="رابط مستقيم 68"/>
          <p:cNvCxnSpPr>
            <a:endCxn id="59" idx="0"/>
          </p:cNvCxnSpPr>
          <p:nvPr/>
        </p:nvCxnSpPr>
        <p:spPr>
          <a:xfrm flipH="1">
            <a:off x="4423033" y="3851920"/>
            <a:ext cx="123301" cy="4320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 flipH="1">
            <a:off x="2637716" y="3887924"/>
            <a:ext cx="123301" cy="43204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رابط مستقيم 71"/>
          <p:cNvCxnSpPr/>
          <p:nvPr/>
        </p:nvCxnSpPr>
        <p:spPr>
          <a:xfrm>
            <a:off x="595575" y="3491880"/>
            <a:ext cx="1249249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رابط مستقيم 72"/>
          <p:cNvCxnSpPr/>
          <p:nvPr/>
        </p:nvCxnSpPr>
        <p:spPr>
          <a:xfrm>
            <a:off x="617984" y="3527884"/>
            <a:ext cx="0" cy="7920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5" name="مستطيل 74"/>
          <p:cNvSpPr/>
          <p:nvPr/>
        </p:nvSpPr>
        <p:spPr>
          <a:xfrm>
            <a:off x="5495453" y="5621499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ف..... س</a:t>
            </a:r>
            <a:endParaRPr lang="ar-SA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882" y="5568466"/>
            <a:ext cx="288032" cy="623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مستطيل 76"/>
          <p:cNvSpPr/>
          <p:nvPr/>
        </p:nvSpPr>
        <p:spPr>
          <a:xfrm>
            <a:off x="3216621" y="5621499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...صد</a:t>
            </a:r>
            <a:endParaRPr lang="ar-SA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028" name="Picture 4" descr="ÙØªÙØ¬Ø© Ø¨Ø­Ø« Ø§ÙØµÙØ± Ø¹Ù ØµÙØ±Ø© Ø£Ø³Ø¯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642" y="5533367"/>
            <a:ext cx="664196" cy="66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مستطيل 78"/>
          <p:cNvSpPr/>
          <p:nvPr/>
        </p:nvSpPr>
        <p:spPr>
          <a:xfrm>
            <a:off x="919286" y="5621499"/>
            <a:ext cx="1245915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قر..</a:t>
            </a:r>
            <a:endParaRPr lang="ar-SA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030" name="Picture 6" descr="ÙØªÙØ¬Ø© Ø¨Ø­Ø« Ø§ÙØµÙØ± Ø¹Ù ØµÙØ±Ø© ÙØªØ§Ø¨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5806636"/>
            <a:ext cx="417517" cy="28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رابط مستقيم 80"/>
          <p:cNvCxnSpPr/>
          <p:nvPr/>
        </p:nvCxnSpPr>
        <p:spPr>
          <a:xfrm flipH="1">
            <a:off x="-75557" y="6444208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مستطيل 81"/>
          <p:cNvSpPr/>
          <p:nvPr/>
        </p:nvSpPr>
        <p:spPr>
          <a:xfrm>
            <a:off x="36004" y="6465640"/>
            <a:ext cx="6858000" cy="390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أحدد الكلمات المشددة بوضع دائرة عليها  ثم أكتبها :</a:t>
            </a:r>
            <a:endParaRPr lang="ar-SA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78" name="مستطيل مستدير الزوايا 77"/>
          <p:cNvSpPr/>
          <p:nvPr/>
        </p:nvSpPr>
        <p:spPr>
          <a:xfrm>
            <a:off x="21976" y="6857578"/>
            <a:ext cx="6785992" cy="7610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الشَّاطِئ ُـ   السَّمَاءُ ـ   أُحِبُّ ـ   جِدَّةُ </a:t>
            </a:r>
          </a:p>
          <a:p>
            <a:pPr algn="ctr"/>
            <a:r>
              <a:rPr lang="ar-SA" sz="2800" dirty="0" smtClean="0">
                <a:solidFill>
                  <a:srgbClr val="002060"/>
                </a:solidFill>
              </a:rPr>
              <a:t>.......... ............ ......... ........ </a:t>
            </a:r>
            <a:endParaRPr lang="ar-SA" sz="2800" dirty="0">
              <a:solidFill>
                <a:srgbClr val="002060"/>
              </a:solidFill>
            </a:endParaRPr>
          </a:p>
        </p:txBody>
      </p:sp>
      <p:sp>
        <p:nvSpPr>
          <p:cNvPr id="85" name="مستطيل 84"/>
          <p:cNvSpPr/>
          <p:nvPr/>
        </p:nvSpPr>
        <p:spPr>
          <a:xfrm>
            <a:off x="-60598" y="7732923"/>
            <a:ext cx="6858000" cy="390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ب</a:t>
            </a:r>
            <a:r>
              <a:rPr lang="ar-SA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استخدام مهارة التسلسل أرتب الكلمات في جمل مفيدة :</a:t>
            </a:r>
            <a:endParaRPr lang="ar-SA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80" name="مستطيل 79"/>
          <p:cNvSpPr/>
          <p:nvPr/>
        </p:nvSpPr>
        <p:spPr>
          <a:xfrm>
            <a:off x="332656" y="8318598"/>
            <a:ext cx="6453336" cy="717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جَمِيلٌ ـ الشَّاطِئُ </a:t>
            </a:r>
          </a:p>
          <a:p>
            <a:pPr algn="ct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......................................</a:t>
            </a:r>
            <a:endParaRPr lang="ar-SA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4" y="8128731"/>
            <a:ext cx="976400" cy="7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873" y="4994064"/>
            <a:ext cx="453580" cy="526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108" y="901622"/>
            <a:ext cx="453580" cy="526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748" y="6331084"/>
            <a:ext cx="453580" cy="526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924" y="7618623"/>
            <a:ext cx="453580" cy="526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" name="مستطيل 82"/>
          <p:cNvSpPr/>
          <p:nvPr/>
        </p:nvSpPr>
        <p:spPr>
          <a:xfrm>
            <a:off x="5045990" y="8494881"/>
            <a:ext cx="1782988" cy="541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اعداد وتنسيق المعلمة :حمدة الغامدي .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532" y="2914264"/>
            <a:ext cx="1040904" cy="535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805" y="6735"/>
            <a:ext cx="587077" cy="587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3190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93</Words>
  <Application>Microsoft Office PowerPoint</Application>
  <PresentationFormat>عرض على الشاشة (3:4)‏</PresentationFormat>
  <Paragraphs>19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Afaaq</dc:creator>
  <cp:lastModifiedBy>Afaaq</cp:lastModifiedBy>
  <cp:revision>5</cp:revision>
  <cp:lastPrinted>2018-11-20T20:52:52Z</cp:lastPrinted>
  <dcterms:created xsi:type="dcterms:W3CDTF">2018-11-20T20:11:01Z</dcterms:created>
  <dcterms:modified xsi:type="dcterms:W3CDTF">2018-11-20T20:53:26Z</dcterms:modified>
</cp:coreProperties>
</file>