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9A65-C8E1-48B8-8BF9-5EE28EE3C645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4B16-A53A-4D50-A0D3-8A696DF2499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339752" y="332656"/>
            <a:ext cx="4392488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السلامة أثناء الاستحمام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1259632" y="1412776"/>
            <a:ext cx="6768752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الاستحمام ينشط الانسان جسميا ونفسيا كما يساعده على التخلص من بعض الآلام التي تصيب العضلات بسبب الركض والعب.</a:t>
            </a:r>
            <a:endParaRPr lang="ar-SA" sz="2400" dirty="0"/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323528" y="2708920"/>
            <a:ext cx="5184576" cy="936104"/>
          </a:xfrm>
          <a:prstGeom prst="wedgeRoundRectCallout">
            <a:avLst>
              <a:gd name="adj1" fmla="val 52234"/>
              <a:gd name="adj2" fmla="val 6708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آه أشعر بالضيق فرائحة جسمي كريهة بعد العب يجب أن استحم.</a:t>
            </a:r>
            <a:endParaRPr lang="ar-SA" sz="2400" dirty="0"/>
          </a:p>
        </p:txBody>
      </p:sp>
      <p:sp>
        <p:nvSpPr>
          <p:cNvPr id="7" name="وسيلة شرح مستطيلة مستديرة الزوايا 6"/>
          <p:cNvSpPr/>
          <p:nvPr/>
        </p:nvSpPr>
        <p:spPr>
          <a:xfrm>
            <a:off x="3635896" y="4797152"/>
            <a:ext cx="5184576" cy="936104"/>
          </a:xfrm>
          <a:prstGeom prst="wedgeRoundRectCallout">
            <a:avLst>
              <a:gd name="adj1" fmla="val -53130"/>
              <a:gd name="adj2" fmla="val 72155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انا الان نظيفة واشعر بالنشاط و السرور و سوف يحبني الجميع.</a:t>
            </a:r>
            <a:endParaRPr lang="ar-SA" sz="2400" dirty="0"/>
          </a:p>
        </p:txBody>
      </p:sp>
      <p:pic>
        <p:nvPicPr>
          <p:cNvPr id="8" name="صورة 7" descr="spor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564904"/>
            <a:ext cx="2857500" cy="2057400"/>
          </a:xfrm>
          <a:prstGeom prst="rect">
            <a:avLst/>
          </a:prstGeom>
        </p:spPr>
      </p:pic>
      <p:pic>
        <p:nvPicPr>
          <p:cNvPr id="9" name="صورة 8" descr="786076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21088"/>
            <a:ext cx="3024336" cy="19987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987824" y="620688"/>
            <a:ext cx="3240360" cy="5760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</a:t>
            </a:r>
            <a:r>
              <a:rPr lang="ar-SA" sz="2800" dirty="0" smtClean="0"/>
              <a:t>خطار </a:t>
            </a:r>
            <a:r>
              <a:rPr lang="ar-SA" sz="2800" dirty="0" smtClean="0"/>
              <a:t>اثناء الاستحمام</a:t>
            </a:r>
            <a:endParaRPr lang="ar-SA" sz="2800" dirty="0"/>
          </a:p>
        </p:txBody>
      </p:sp>
      <p:sp>
        <p:nvSpPr>
          <p:cNvPr id="3" name="شريط إلى الأعلى 2"/>
          <p:cNvSpPr/>
          <p:nvPr/>
        </p:nvSpPr>
        <p:spPr>
          <a:xfrm>
            <a:off x="4932040" y="1700808"/>
            <a:ext cx="3672408" cy="648072"/>
          </a:xfrm>
          <a:prstGeom prst="ribbon2">
            <a:avLst>
              <a:gd name="adj1" fmla="val 16667"/>
              <a:gd name="adj2" fmla="val 7473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1- الانزلاق داخل </a:t>
            </a:r>
            <a:r>
              <a:rPr lang="ar-SA" sz="2400" dirty="0" smtClean="0"/>
              <a:t>الحمام :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1115616" y="2564904"/>
            <a:ext cx="7488832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dirty="0" smtClean="0"/>
              <a:t>عندما ترغبين في الاستحمام احمي نفسك </a:t>
            </a:r>
            <a:r>
              <a:rPr lang="ar-SA" sz="2000" dirty="0" smtClean="0"/>
              <a:t>بإزالة </a:t>
            </a:r>
            <a:r>
              <a:rPr lang="ar-SA" sz="2000" dirty="0" smtClean="0"/>
              <a:t>مسببات الانزلاق في الحمام بمراعاة ما يلي:</a:t>
            </a:r>
          </a:p>
          <a:p>
            <a:r>
              <a:rPr lang="ar-SA" sz="2000" dirty="0" smtClean="0"/>
              <a:t>1- خلو ارض الحمام من الماء و الصابون قبل البدء بالاستحمام.</a:t>
            </a:r>
          </a:p>
          <a:p>
            <a:r>
              <a:rPr lang="ar-SA" sz="2000" dirty="0" smtClean="0"/>
              <a:t>2- وضع قطعة خشنة من المطاط او النسيج الليفي السميك مكان الوقوف في الحمام.</a:t>
            </a:r>
          </a:p>
          <a:p>
            <a:r>
              <a:rPr lang="ar-SA" sz="2000" dirty="0" smtClean="0"/>
              <a:t>3- استخدام الحذاء المناسب الذي لا يسبب الانزلاق.</a:t>
            </a:r>
            <a:endParaRPr lang="ar-SA" sz="2000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971600" y="4149080"/>
            <a:ext cx="7488832" cy="108012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فكري: لماذا يتجعد جلدنا عندما نمكث مدة طويلة في </a:t>
            </a:r>
            <a:r>
              <a:rPr lang="ar-SA" sz="2400" dirty="0" smtClean="0"/>
              <a:t>الماء ؟</a:t>
            </a:r>
            <a:endParaRPr lang="ar-SA" sz="2400" dirty="0" smtClean="0"/>
          </a:p>
          <a:p>
            <a:r>
              <a:rPr lang="ar-SA" dirty="0" smtClean="0"/>
              <a:t>..............................................................................................................</a:t>
            </a:r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4860032" y="548680"/>
            <a:ext cx="3888432" cy="648072"/>
          </a:xfrm>
          <a:prstGeom prst="ribbon2">
            <a:avLst>
              <a:gd name="adj1" fmla="val 16667"/>
              <a:gd name="adj2" fmla="val 747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 2- الحروق بالماء </a:t>
            </a:r>
            <a:r>
              <a:rPr lang="ar-SA" sz="2400" dirty="0" smtClean="0"/>
              <a:t>الساخن :</a:t>
            </a:r>
            <a:endParaRPr lang="ar-SA" sz="2400" dirty="0"/>
          </a:p>
        </p:txBody>
      </p:sp>
      <p:sp>
        <p:nvSpPr>
          <p:cNvPr id="3" name="مستطيل 2"/>
          <p:cNvSpPr/>
          <p:nvPr/>
        </p:nvSpPr>
        <p:spPr>
          <a:xfrm>
            <a:off x="827584" y="1484784"/>
            <a:ext cx="7776864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تعتبر السخانات نعمة سخرها الله لنا ولكن قد تكون نقمة اذا لم نحسن استخدامها.</a:t>
            </a:r>
            <a:endParaRPr lang="ar-SA" sz="2000" dirty="0"/>
          </a:p>
        </p:txBody>
      </p:sp>
      <p:pic>
        <p:nvPicPr>
          <p:cNvPr id="4" name="صورة 3" descr="116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2741315" cy="1728192"/>
          </a:xfrm>
          <a:prstGeom prst="rect">
            <a:avLst/>
          </a:prstGeom>
        </p:spPr>
      </p:pic>
      <p:sp>
        <p:nvSpPr>
          <p:cNvPr id="5" name="مخطط انسيابي: مستند 4"/>
          <p:cNvSpPr/>
          <p:nvPr/>
        </p:nvSpPr>
        <p:spPr>
          <a:xfrm>
            <a:off x="971600" y="4005064"/>
            <a:ext cx="7488832" cy="1008112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Tx/>
              <a:buChar char="-"/>
            </a:pPr>
            <a:r>
              <a:rPr lang="ar-SA" sz="2000" dirty="0" smtClean="0"/>
              <a:t>ما اخطار سوء استخدام السخان في الصورتين </a:t>
            </a:r>
            <a:r>
              <a:rPr lang="ar-SA" sz="2000" dirty="0" smtClean="0"/>
              <a:t>السابقتين ؟</a:t>
            </a:r>
            <a:endParaRPr lang="ar-SA" sz="2000" dirty="0" smtClean="0"/>
          </a:p>
          <a:p>
            <a:pPr algn="ctr"/>
            <a:r>
              <a:rPr lang="ar-SA" dirty="0" smtClean="0"/>
              <a:t>1-....................................................................</a:t>
            </a:r>
          </a:p>
          <a:p>
            <a:pPr algn="ctr"/>
            <a:r>
              <a:rPr lang="ar-SA" dirty="0" smtClean="0"/>
              <a:t>2-....................................................................</a:t>
            </a:r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971600" y="5301208"/>
            <a:ext cx="756084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هل </a:t>
            </a:r>
            <a:r>
              <a:rPr lang="ar-SA" sz="2000" dirty="0" smtClean="0"/>
              <a:t>تعلمين ؟ </a:t>
            </a:r>
            <a:r>
              <a:rPr lang="ar-SA" sz="2000" dirty="0" smtClean="0"/>
              <a:t>أن الرسول</a:t>
            </a:r>
            <a:r>
              <a:rPr lang="ar-SA" sz="2000" dirty="0" smtClean="0">
                <a:sym typeface="AGA Arabesque"/>
              </a:rPr>
              <a:t>  </a:t>
            </a:r>
            <a:r>
              <a:rPr lang="ar-SA" sz="2000" dirty="0" smtClean="0"/>
              <a:t> : (كان يغتسل بالصاع ، ويتوضأ بالمد)</a:t>
            </a:r>
            <a:endParaRPr lang="ar-SA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203848" y="332656"/>
            <a:ext cx="3600400" cy="7200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</a:t>
            </a:r>
            <a:r>
              <a:rPr lang="ar-SA" sz="2400" dirty="0" smtClean="0"/>
              <a:t>خطار </a:t>
            </a:r>
            <a:r>
              <a:rPr lang="ar-SA" sz="2400" dirty="0" smtClean="0"/>
              <a:t>بعد الاستحمام</a:t>
            </a:r>
            <a:endParaRPr lang="ar-SA" sz="2400" dirty="0"/>
          </a:p>
        </p:txBody>
      </p:sp>
      <p:sp>
        <p:nvSpPr>
          <p:cNvPr id="4" name="شريط إلى الأعلى 3"/>
          <p:cNvSpPr/>
          <p:nvPr/>
        </p:nvSpPr>
        <p:spPr>
          <a:xfrm>
            <a:off x="5076056" y="1196752"/>
            <a:ext cx="3168352" cy="648072"/>
          </a:xfrm>
          <a:prstGeom prst="ribbon2">
            <a:avLst>
              <a:gd name="adj1" fmla="val 16667"/>
              <a:gd name="adj2" fmla="val 7473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الرشح ونزلات </a:t>
            </a:r>
            <a:r>
              <a:rPr lang="ar-SA" sz="2400" dirty="0" smtClean="0"/>
              <a:t>البرد :</a:t>
            </a:r>
            <a:endParaRPr lang="ar-SA" sz="2400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547664" y="2060848"/>
            <a:ext cx="6552728" cy="165618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اذا لم نحرص بعد الاستحمام على </a:t>
            </a:r>
            <a:r>
              <a:rPr lang="ar-SA" sz="2000" dirty="0" smtClean="0"/>
              <a:t>الأخذ بأسباب </a:t>
            </a:r>
            <a:r>
              <a:rPr lang="ar-SA" sz="2000" dirty="0" smtClean="0"/>
              <a:t>السلامة والوقاية فقد نتعرض للرشح ونزلات البرد نتيجة خروجنا من جو الحمام الدافئ الى جو بارد ولكن </a:t>
            </a:r>
            <a:r>
              <a:rPr lang="ar-SA" sz="2000" dirty="0" smtClean="0"/>
              <a:t>بإمكاننا </a:t>
            </a:r>
            <a:r>
              <a:rPr lang="ar-SA" sz="2000" dirty="0" smtClean="0"/>
              <a:t>– بمشيئة الله – ان ننجح في تفادي الاصابة بذلك باتباع ما يلي:</a:t>
            </a:r>
          </a:p>
          <a:p>
            <a:pPr algn="ctr"/>
            <a:r>
              <a:rPr lang="ar-SA" sz="2000" dirty="0" smtClean="0"/>
              <a:t>1- صب الماء المعتدل الحرارة على الجسم و الراس قبل الخروج من الحمام.</a:t>
            </a:r>
          </a:p>
          <a:p>
            <a:pPr algn="ctr"/>
            <a:r>
              <a:rPr lang="ar-SA" sz="2000" dirty="0" smtClean="0"/>
              <a:t>2- فتح باب الحمام و التريث قليلا قبل الخروج.</a:t>
            </a:r>
            <a:endParaRPr lang="ar-SA" sz="2000" dirty="0"/>
          </a:p>
        </p:txBody>
      </p:sp>
      <p:sp>
        <p:nvSpPr>
          <p:cNvPr id="6" name="تمرير أفقي 5"/>
          <p:cNvSpPr/>
          <p:nvPr/>
        </p:nvSpPr>
        <p:spPr>
          <a:xfrm>
            <a:off x="1259632" y="3789040"/>
            <a:ext cx="6840760" cy="1224136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تذكري: </a:t>
            </a:r>
            <a:r>
              <a:rPr lang="ar-SA" sz="2000" dirty="0" smtClean="0"/>
              <a:t>أن تنظفي الحمام قبل خروجك حتى يظل نظيفا كما وجدته.</a:t>
            </a:r>
            <a:endParaRPr lang="ar-SA" sz="2000" dirty="0"/>
          </a:p>
        </p:txBody>
      </p:sp>
      <p:sp>
        <p:nvSpPr>
          <p:cNvPr id="7" name="مستطيل ذو زاوية واحدة مخدوشة ودائرية 6"/>
          <p:cNvSpPr/>
          <p:nvPr/>
        </p:nvSpPr>
        <p:spPr>
          <a:xfrm>
            <a:off x="1259632" y="5229200"/>
            <a:ext cx="6840760" cy="1008112"/>
          </a:xfrm>
          <a:prstGeom prst="snipRoundRect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هل تعلمين؟ </a:t>
            </a:r>
            <a:r>
              <a:rPr lang="ar-SA" sz="2000" dirty="0" smtClean="0"/>
              <a:t>ان الشعر يقف </a:t>
            </a:r>
            <a:r>
              <a:rPr lang="ar-SA" sz="2000" dirty="0" smtClean="0"/>
              <a:t>عموديا </a:t>
            </a:r>
            <a:r>
              <a:rPr lang="ar-SA" sz="2000" dirty="0" smtClean="0"/>
              <a:t>على الجلد في الطقس البارد و ينتفخ الجلد حول منبت كل شعره ويغلق المسام </a:t>
            </a:r>
            <a:r>
              <a:rPr lang="ar-SA" sz="2000" dirty="0" smtClean="0"/>
              <a:t>بإحكام </a:t>
            </a:r>
            <a:r>
              <a:rPr lang="ar-SA" sz="2000" dirty="0" smtClean="0"/>
              <a:t>حتى لا تتسرب حرارة الجسم.</a:t>
            </a:r>
            <a:endParaRPr lang="ar-SA" sz="20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755576" y="764704"/>
            <a:ext cx="7848872" cy="136815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Tx/>
              <a:buChar char="-"/>
            </a:pPr>
            <a:r>
              <a:rPr lang="ar-SA" sz="2400" dirty="0" smtClean="0"/>
              <a:t>ما سبب </a:t>
            </a:r>
            <a:r>
              <a:rPr lang="ar-SA" sz="2400" dirty="0" smtClean="0"/>
              <a:t>العطاس ؟ </a:t>
            </a:r>
            <a:r>
              <a:rPr lang="ar-SA" sz="2400" dirty="0" smtClean="0"/>
              <a:t>وما الذي ينبغي أن نقوله </a:t>
            </a:r>
            <a:r>
              <a:rPr lang="ar-SA" sz="2400" dirty="0" smtClean="0"/>
              <a:t>بعده ؟</a:t>
            </a:r>
            <a:endParaRPr lang="ar-SA" sz="2400" dirty="0" smtClean="0"/>
          </a:p>
          <a:p>
            <a:pPr algn="ctr"/>
            <a:r>
              <a:rPr lang="ar-SA" dirty="0" smtClean="0"/>
              <a:t>.......................................................................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020272" y="2348880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جراثيم طائرة</a:t>
            </a:r>
            <a:endParaRPr lang="ar-SA" sz="2400" dirty="0"/>
          </a:p>
        </p:txBody>
      </p:sp>
      <p:pic>
        <p:nvPicPr>
          <p:cNvPr id="5" name="صورة 4" descr="cough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9960" y="2852936"/>
            <a:ext cx="1884040" cy="1860490"/>
          </a:xfrm>
          <a:prstGeom prst="rect">
            <a:avLst/>
          </a:prstGeom>
        </p:spPr>
      </p:pic>
      <p:pic>
        <p:nvPicPr>
          <p:cNvPr id="6" name="صورة 5" descr="cough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852936"/>
            <a:ext cx="1884040" cy="1860490"/>
          </a:xfrm>
          <a:prstGeom prst="rect">
            <a:avLst/>
          </a:prstGeom>
        </p:spPr>
      </p:pic>
      <p:pic>
        <p:nvPicPr>
          <p:cNvPr id="7" name="صورة 6" descr="cough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852936"/>
            <a:ext cx="1884040" cy="1860490"/>
          </a:xfrm>
          <a:prstGeom prst="rect">
            <a:avLst/>
          </a:prstGeom>
        </p:spPr>
      </p:pic>
      <p:pic>
        <p:nvPicPr>
          <p:cNvPr id="4" name="صورة 3" descr="cough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852936"/>
            <a:ext cx="1884040" cy="1860490"/>
          </a:xfrm>
          <a:prstGeom prst="rect">
            <a:avLst/>
          </a:prstGeom>
        </p:spPr>
      </p:pic>
      <p:pic>
        <p:nvPicPr>
          <p:cNvPr id="8" name="صورة 7" descr="images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2936"/>
            <a:ext cx="2286447" cy="1847850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7164288" y="306896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كح كح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580112" y="306896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كح كح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923928" y="2996952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كح كح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267744" y="2996952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كح كح</a:t>
            </a:r>
            <a:endParaRPr lang="ar-SA" dirty="0"/>
          </a:p>
        </p:txBody>
      </p:sp>
      <p:sp>
        <p:nvSpPr>
          <p:cNvPr id="13" name="مخطط انسيابي: شريط مثقب 12"/>
          <p:cNvSpPr/>
          <p:nvPr/>
        </p:nvSpPr>
        <p:spPr>
          <a:xfrm>
            <a:off x="1259632" y="5157192"/>
            <a:ext cx="6984776" cy="1368152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فائدة</a:t>
            </a:r>
          </a:p>
          <a:p>
            <a:pPr algn="ctr"/>
            <a:r>
              <a:rPr lang="ar-SA" sz="2000" dirty="0" smtClean="0"/>
              <a:t>يلبس الناس كمامة على الانف والفم في بعض الاماكن لمنع الجراثيم من الانتقال اليهم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317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15</cp:revision>
  <dcterms:created xsi:type="dcterms:W3CDTF">2013-06-18T18:12:38Z</dcterms:created>
  <dcterms:modified xsi:type="dcterms:W3CDTF">2013-06-30T03:04:57Z</dcterms:modified>
</cp:coreProperties>
</file>