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72" r:id="rId14"/>
    <p:sldId id="271" r:id="rId15"/>
    <p:sldId id="268" r:id="rId16"/>
    <p:sldId id="270" r:id="rId17"/>
    <p:sldId id="269" r:id="rId18"/>
    <p:sldId id="273" r:id="rId19"/>
    <p:sldId id="274" r:id="rId20"/>
    <p:sldId id="275" r:id="rId21"/>
    <p:sldId id="276" r:id="rId22"/>
    <p:sldId id="277"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08"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8A15AC-E007-4932-909B-C8AA9D1926A5}" type="datetimeFigureOut">
              <a:rPr lang="ar-SA" smtClean="0"/>
              <a:t>28/01/34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98894E-3492-4F76-AD57-81456CB07A38}" type="slidenum">
              <a:rPr lang="ar-SA" smtClean="0"/>
              <a:t>‹#›</a:t>
            </a:fld>
            <a:endParaRPr lang="ar-SA"/>
          </a:p>
        </p:txBody>
      </p:sp>
    </p:spTree>
    <p:extLst>
      <p:ext uri="{BB962C8B-B14F-4D97-AF65-F5344CB8AC3E}">
        <p14:creationId xmlns:p14="http://schemas.microsoft.com/office/powerpoint/2010/main" val="16637708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B98894E-3492-4F76-AD57-81456CB07A38}" type="slidenum">
              <a:rPr lang="ar-SA" smtClean="0"/>
              <a:t>15</a:t>
            </a:fld>
            <a:endParaRPr lang="ar-SA"/>
          </a:p>
        </p:txBody>
      </p:sp>
    </p:spTree>
    <p:extLst>
      <p:ext uri="{BB962C8B-B14F-4D97-AF65-F5344CB8AC3E}">
        <p14:creationId xmlns:p14="http://schemas.microsoft.com/office/powerpoint/2010/main" val="198215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9C043A7-42B1-4875-9D5F-FBC137E9FB79}" type="datetimeFigureOut">
              <a:rPr lang="ar-SA" smtClean="0"/>
              <a:t>28/01/34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281936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9C043A7-42B1-4875-9D5F-FBC137E9FB79}" type="datetimeFigureOut">
              <a:rPr lang="ar-SA" smtClean="0"/>
              <a:t>28/01/34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306790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9C043A7-42B1-4875-9D5F-FBC137E9FB79}" type="datetimeFigureOut">
              <a:rPr lang="ar-SA" smtClean="0"/>
              <a:t>28/01/34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72533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9C043A7-42B1-4875-9D5F-FBC137E9FB79}" type="datetimeFigureOut">
              <a:rPr lang="ar-SA" smtClean="0"/>
              <a:t>28/01/34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256485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9C043A7-42B1-4875-9D5F-FBC137E9FB79}" type="datetimeFigureOut">
              <a:rPr lang="ar-SA" smtClean="0"/>
              <a:t>28/01/34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269887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9C043A7-42B1-4875-9D5F-FBC137E9FB79}" type="datetimeFigureOut">
              <a:rPr lang="ar-SA" smtClean="0"/>
              <a:t>28/01/34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41339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9C043A7-42B1-4875-9D5F-FBC137E9FB79}" type="datetimeFigureOut">
              <a:rPr lang="ar-SA" smtClean="0"/>
              <a:t>28/01/34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225730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9C043A7-42B1-4875-9D5F-FBC137E9FB79}" type="datetimeFigureOut">
              <a:rPr lang="ar-SA" smtClean="0"/>
              <a:t>28/01/34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259086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9C043A7-42B1-4875-9D5F-FBC137E9FB79}" type="datetimeFigureOut">
              <a:rPr lang="ar-SA" smtClean="0"/>
              <a:t>28/01/34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47451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9C043A7-42B1-4875-9D5F-FBC137E9FB79}" type="datetimeFigureOut">
              <a:rPr lang="ar-SA" smtClean="0"/>
              <a:t>28/01/34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22870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9C043A7-42B1-4875-9D5F-FBC137E9FB79}" type="datetimeFigureOut">
              <a:rPr lang="ar-SA" smtClean="0"/>
              <a:t>28/01/34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827EFF8-E556-44C4-95B8-BD538FFF6197}" type="slidenum">
              <a:rPr lang="ar-SA" smtClean="0"/>
              <a:t>‹#›</a:t>
            </a:fld>
            <a:endParaRPr lang="ar-SA"/>
          </a:p>
        </p:txBody>
      </p:sp>
    </p:spTree>
    <p:extLst>
      <p:ext uri="{BB962C8B-B14F-4D97-AF65-F5344CB8AC3E}">
        <p14:creationId xmlns:p14="http://schemas.microsoft.com/office/powerpoint/2010/main" val="66098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C043A7-42B1-4875-9D5F-FBC137E9FB79}" type="datetimeFigureOut">
              <a:rPr lang="ar-SA" smtClean="0"/>
              <a:t>28/01/34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27EFF8-E556-44C4-95B8-BD538FFF6197}" type="slidenum">
              <a:rPr lang="ar-SA" smtClean="0"/>
              <a:t>‹#›</a:t>
            </a:fld>
            <a:endParaRPr lang="ar-SA"/>
          </a:p>
        </p:txBody>
      </p:sp>
    </p:spTree>
    <p:extLst>
      <p:ext uri="{BB962C8B-B14F-4D97-AF65-F5344CB8AC3E}">
        <p14:creationId xmlns:p14="http://schemas.microsoft.com/office/powerpoint/2010/main" val="3366468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820150" y="-747713"/>
            <a:ext cx="539750" cy="8064501"/>
          </a:xfrm>
          <a:prstGeom prst="rect">
            <a:avLst/>
          </a:prstGeom>
          <a:solidFill>
            <a:srgbClr val="FF0066">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3075" name="Rectangle 3"/>
          <p:cNvSpPr>
            <a:spLocks noChangeArrowheads="1"/>
          </p:cNvSpPr>
          <p:nvPr/>
        </p:nvSpPr>
        <p:spPr bwMode="auto">
          <a:xfrm>
            <a:off x="-36513" y="836613"/>
            <a:ext cx="10440988" cy="431800"/>
          </a:xfrm>
          <a:prstGeom prst="rect">
            <a:avLst/>
          </a:prstGeom>
          <a:solidFill>
            <a:srgbClr val="FFCC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3076" name="Rectangle 4"/>
          <p:cNvSpPr>
            <a:spLocks noChangeArrowheads="1"/>
          </p:cNvSpPr>
          <p:nvPr/>
        </p:nvSpPr>
        <p:spPr bwMode="auto">
          <a:xfrm>
            <a:off x="215900" y="-458788"/>
            <a:ext cx="1258888" cy="8064501"/>
          </a:xfrm>
          <a:prstGeom prst="rect">
            <a:avLst/>
          </a:prstGeom>
          <a:solidFill>
            <a:srgbClr val="FF0066">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3" name="Rectangle 5"/>
          <p:cNvSpPr>
            <a:spLocks noChangeArrowheads="1"/>
          </p:cNvSpPr>
          <p:nvPr/>
        </p:nvSpPr>
        <p:spPr bwMode="auto">
          <a:xfrm>
            <a:off x="8101013" y="-1206500"/>
            <a:ext cx="539750" cy="8064500"/>
          </a:xfrm>
          <a:prstGeom prst="rect">
            <a:avLst/>
          </a:prstGeom>
          <a:solidFill>
            <a:srgbClr val="FFCC00">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4" name="Rectangle 6"/>
          <p:cNvSpPr>
            <a:spLocks noChangeArrowheads="1"/>
          </p:cNvSpPr>
          <p:nvPr/>
        </p:nvSpPr>
        <p:spPr bwMode="auto">
          <a:xfrm>
            <a:off x="8604250" y="-963613"/>
            <a:ext cx="539750" cy="8064501"/>
          </a:xfrm>
          <a:prstGeom prst="rect">
            <a:avLst/>
          </a:prstGeom>
          <a:solidFill>
            <a:srgbClr val="FF0066">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5" name="Rectangle 7"/>
          <p:cNvSpPr>
            <a:spLocks noChangeArrowheads="1"/>
          </p:cNvSpPr>
          <p:nvPr/>
        </p:nvSpPr>
        <p:spPr bwMode="auto">
          <a:xfrm>
            <a:off x="0" y="0"/>
            <a:ext cx="10440988" cy="333375"/>
          </a:xfrm>
          <a:prstGeom prst="rect">
            <a:avLst/>
          </a:prstGeom>
          <a:solidFill>
            <a:srgbClr val="FFCC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6" name="Rectangle 8"/>
          <p:cNvSpPr>
            <a:spLocks noChangeArrowheads="1"/>
          </p:cNvSpPr>
          <p:nvPr/>
        </p:nvSpPr>
        <p:spPr bwMode="auto">
          <a:xfrm>
            <a:off x="-252413" y="620713"/>
            <a:ext cx="10440988" cy="431800"/>
          </a:xfrm>
          <a:prstGeom prst="rect">
            <a:avLst/>
          </a:prstGeom>
          <a:solidFill>
            <a:srgbClr val="FFCC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7" name="Rectangle 9"/>
          <p:cNvSpPr>
            <a:spLocks noChangeArrowheads="1"/>
          </p:cNvSpPr>
          <p:nvPr/>
        </p:nvSpPr>
        <p:spPr bwMode="auto">
          <a:xfrm>
            <a:off x="-612775" y="0"/>
            <a:ext cx="10440988" cy="836613"/>
          </a:xfrm>
          <a:prstGeom prst="rect">
            <a:avLst/>
          </a:prstGeom>
          <a:solidFill>
            <a:srgbClr val="FF66CC">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8" name="Rectangle 10"/>
          <p:cNvSpPr>
            <a:spLocks noChangeArrowheads="1"/>
          </p:cNvSpPr>
          <p:nvPr/>
        </p:nvSpPr>
        <p:spPr bwMode="auto">
          <a:xfrm>
            <a:off x="684213" y="-674688"/>
            <a:ext cx="1258887" cy="8064501"/>
          </a:xfrm>
          <a:prstGeom prst="rect">
            <a:avLst/>
          </a:prstGeom>
          <a:solidFill>
            <a:srgbClr val="FF0066">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59" name="Rectangle 11"/>
          <p:cNvSpPr>
            <a:spLocks noChangeArrowheads="1"/>
          </p:cNvSpPr>
          <p:nvPr/>
        </p:nvSpPr>
        <p:spPr bwMode="auto">
          <a:xfrm>
            <a:off x="0" y="-674688"/>
            <a:ext cx="1258888" cy="8064501"/>
          </a:xfrm>
          <a:prstGeom prst="rect">
            <a:avLst/>
          </a:prstGeom>
          <a:solidFill>
            <a:srgbClr val="FF0066">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60" name="Oval 12"/>
          <p:cNvSpPr>
            <a:spLocks noChangeArrowheads="1"/>
          </p:cNvSpPr>
          <p:nvPr/>
        </p:nvSpPr>
        <p:spPr bwMode="auto">
          <a:xfrm>
            <a:off x="-323850" y="1052513"/>
            <a:ext cx="8783638" cy="5400675"/>
          </a:xfrm>
          <a:prstGeom prst="ellipse">
            <a:avLst/>
          </a:pr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061" name="Oval 13"/>
          <p:cNvSpPr>
            <a:spLocks noChangeArrowheads="1"/>
          </p:cNvSpPr>
          <p:nvPr/>
        </p:nvSpPr>
        <p:spPr bwMode="auto">
          <a:xfrm>
            <a:off x="-323850" y="1125538"/>
            <a:ext cx="7991475" cy="4824412"/>
          </a:xfrm>
          <a:prstGeom prst="ellipse">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062" name="Oval 14"/>
          <p:cNvSpPr>
            <a:spLocks noChangeArrowheads="1"/>
          </p:cNvSpPr>
          <p:nvPr/>
        </p:nvSpPr>
        <p:spPr bwMode="auto">
          <a:xfrm>
            <a:off x="971550" y="1052513"/>
            <a:ext cx="6121400" cy="489743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063" name="Oval 15"/>
          <p:cNvSpPr>
            <a:spLocks noChangeArrowheads="1"/>
          </p:cNvSpPr>
          <p:nvPr/>
        </p:nvSpPr>
        <p:spPr bwMode="auto">
          <a:xfrm>
            <a:off x="323850" y="1557338"/>
            <a:ext cx="6119813" cy="4392612"/>
          </a:xfrm>
          <a:prstGeom prst="ellipse">
            <a:avLst/>
          </a:prstGeom>
          <a:solidFill>
            <a:srgbClr val="00FFFF">
              <a:alpha val="5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064" name="Group 16"/>
          <p:cNvGrpSpPr>
            <a:grpSpLocks/>
          </p:cNvGrpSpPr>
          <p:nvPr/>
        </p:nvGrpSpPr>
        <p:grpSpPr bwMode="auto">
          <a:xfrm rot="-3044318">
            <a:off x="394494" y="3358357"/>
            <a:ext cx="1800225" cy="1366837"/>
            <a:chOff x="1653" y="1515"/>
            <a:chExt cx="1842" cy="1722"/>
          </a:xfrm>
        </p:grpSpPr>
        <p:sp>
          <p:nvSpPr>
            <p:cNvPr id="2135" name="Freeform 17"/>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66"/>
            </a:solidFill>
            <a:ln w="0">
              <a:solidFill>
                <a:srgbClr val="FFFF66"/>
              </a:solidFill>
              <a:prstDash val="solid"/>
              <a:round/>
              <a:headEnd/>
              <a:tailEnd/>
            </a:ln>
            <a:effectLst>
              <a:outerShdw dist="35921" dir="2700000" algn="ctr" rotWithShape="0">
                <a:srgbClr val="000000"/>
              </a:outerShdw>
            </a:effectLst>
          </p:spPr>
          <p:txBody>
            <a:bodyPr/>
            <a:lstStyle/>
            <a:p>
              <a:endParaRPr lang="ar-SA"/>
            </a:p>
          </p:txBody>
        </p:sp>
        <p:sp>
          <p:nvSpPr>
            <p:cNvPr id="2136" name="Oval 18"/>
            <p:cNvSpPr>
              <a:spLocks noChangeArrowheads="1"/>
            </p:cNvSpPr>
            <p:nvPr/>
          </p:nvSpPr>
          <p:spPr bwMode="auto">
            <a:xfrm>
              <a:off x="2426" y="2296"/>
              <a:ext cx="363" cy="272"/>
            </a:xfrm>
            <a:prstGeom prst="ellipse">
              <a:avLst/>
            </a:prstGeom>
            <a:solidFill>
              <a:srgbClr val="FF66CC"/>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sp>
        <p:nvSpPr>
          <p:cNvPr id="3091" name="Freeform 19"/>
          <p:cNvSpPr>
            <a:spLocks/>
          </p:cNvSpPr>
          <p:nvPr/>
        </p:nvSpPr>
        <p:spPr bwMode="auto">
          <a:xfrm>
            <a:off x="1042988" y="4581525"/>
            <a:ext cx="792162" cy="628650"/>
          </a:xfrm>
          <a:custGeom>
            <a:avLst/>
            <a:gdLst>
              <a:gd name="T0" fmla="*/ 28384 w 9210"/>
              <a:gd name="T1" fmla="*/ 300087 h 8610"/>
              <a:gd name="T2" fmla="*/ 108374 w 9210"/>
              <a:gd name="T3" fmla="*/ 249781 h 8610"/>
              <a:gd name="T4" fmla="*/ 185784 w 9210"/>
              <a:gd name="T5" fmla="*/ 234375 h 8610"/>
              <a:gd name="T6" fmla="*/ 242637 w 9210"/>
              <a:gd name="T7" fmla="*/ 240946 h 8610"/>
              <a:gd name="T8" fmla="*/ 255453 w 9210"/>
              <a:gd name="T9" fmla="*/ 216851 h 8610"/>
              <a:gd name="T10" fmla="*/ 247712 w 9210"/>
              <a:gd name="T11" fmla="*/ 155447 h 8610"/>
              <a:gd name="T12" fmla="*/ 258033 w 9210"/>
              <a:gd name="T13" fmla="*/ 83236 h 8610"/>
              <a:gd name="T14" fmla="*/ 291578 w 9210"/>
              <a:gd name="T15" fmla="*/ 24095 h 8610"/>
              <a:gd name="T16" fmla="*/ 363827 w 9210"/>
              <a:gd name="T17" fmla="*/ 19714 h 8610"/>
              <a:gd name="T18" fmla="*/ 418014 w 9210"/>
              <a:gd name="T19" fmla="*/ 72284 h 8610"/>
              <a:gd name="T20" fmla="*/ 443817 w 9210"/>
              <a:gd name="T21" fmla="*/ 127044 h 8610"/>
              <a:gd name="T22" fmla="*/ 459299 w 9210"/>
              <a:gd name="T23" fmla="*/ 173043 h 8610"/>
              <a:gd name="T24" fmla="*/ 500584 w 9210"/>
              <a:gd name="T25" fmla="*/ 181805 h 8610"/>
              <a:gd name="T26" fmla="*/ 557352 w 9210"/>
              <a:gd name="T27" fmla="*/ 164281 h 8610"/>
              <a:gd name="T28" fmla="*/ 645083 w 9210"/>
              <a:gd name="T29" fmla="*/ 159901 h 8610"/>
              <a:gd name="T30" fmla="*/ 748296 w 9210"/>
              <a:gd name="T31" fmla="*/ 173043 h 8610"/>
              <a:gd name="T32" fmla="*/ 776680 w 9210"/>
              <a:gd name="T33" fmla="*/ 216851 h 8610"/>
              <a:gd name="T34" fmla="*/ 732814 w 9210"/>
              <a:gd name="T35" fmla="*/ 271612 h 8610"/>
              <a:gd name="T36" fmla="*/ 670886 w 9210"/>
              <a:gd name="T37" fmla="*/ 306659 h 8610"/>
              <a:gd name="T38" fmla="*/ 606378 w 9210"/>
              <a:gd name="T39" fmla="*/ 328563 h 8610"/>
              <a:gd name="T40" fmla="*/ 608958 w 9210"/>
              <a:gd name="T41" fmla="*/ 354848 h 8610"/>
              <a:gd name="T42" fmla="*/ 655404 w 9210"/>
              <a:gd name="T43" fmla="*/ 392085 h 8610"/>
              <a:gd name="T44" fmla="*/ 683788 w 9210"/>
              <a:gd name="T45" fmla="*/ 453417 h 8610"/>
              <a:gd name="T46" fmla="*/ 683788 w 9210"/>
              <a:gd name="T47" fmla="*/ 545414 h 8610"/>
              <a:gd name="T48" fmla="*/ 637342 w 9210"/>
              <a:gd name="T49" fmla="*/ 584842 h 8610"/>
              <a:gd name="T50" fmla="*/ 575414 w 9210"/>
              <a:gd name="T51" fmla="*/ 567318 h 8610"/>
              <a:gd name="T52" fmla="*/ 523807 w 9210"/>
              <a:gd name="T53" fmla="*/ 536652 h 8610"/>
              <a:gd name="T54" fmla="*/ 472115 w 9210"/>
              <a:gd name="T55" fmla="*/ 495034 h 8610"/>
              <a:gd name="T56" fmla="*/ 436076 w 9210"/>
              <a:gd name="T57" fmla="*/ 492844 h 8610"/>
              <a:gd name="T58" fmla="*/ 407692 w 9210"/>
              <a:gd name="T59" fmla="*/ 530081 h 8610"/>
              <a:gd name="T60" fmla="*/ 361247 w 9210"/>
              <a:gd name="T61" fmla="*/ 576080 h 8610"/>
              <a:gd name="T62" fmla="*/ 278676 w 9210"/>
              <a:gd name="T63" fmla="*/ 617698 h 8610"/>
              <a:gd name="T64" fmla="*/ 211587 w 9210"/>
              <a:gd name="T65" fmla="*/ 593603 h 8610"/>
              <a:gd name="T66" fmla="*/ 206341 w 9210"/>
              <a:gd name="T67" fmla="*/ 519129 h 8610"/>
              <a:gd name="T68" fmla="*/ 219328 w 9210"/>
              <a:gd name="T69" fmla="*/ 459988 h 8610"/>
              <a:gd name="T70" fmla="*/ 239971 w 9210"/>
              <a:gd name="T71" fmla="*/ 416179 h 8610"/>
              <a:gd name="T72" fmla="*/ 232230 w 9210"/>
              <a:gd name="T73" fmla="*/ 385514 h 8610"/>
              <a:gd name="T74" fmla="*/ 178043 w 9210"/>
              <a:gd name="T75" fmla="*/ 389894 h 8610"/>
              <a:gd name="T76" fmla="*/ 110954 w 9210"/>
              <a:gd name="T77" fmla="*/ 381060 h 8610"/>
              <a:gd name="T78" fmla="*/ 30964 w 9210"/>
              <a:gd name="T79" fmla="*/ 35265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CC"/>
          </a:solidFill>
          <a:ln>
            <a:noFill/>
          </a:ln>
          <a:effectLst>
            <a:outerShdw dist="35921" dir="2700000" algn="ctr" rotWithShape="0">
              <a:srgbClr val="8A005F"/>
            </a:outerShdw>
          </a:effectLst>
          <a:extLst>
            <a:ext uri="{91240B29-F687-4F45-9708-019B960494DF}">
              <a14:hiddenLine xmlns:a14="http://schemas.microsoft.com/office/drawing/2010/main" w="0">
                <a:solidFill>
                  <a:srgbClr val="D60093"/>
                </a:solidFill>
                <a:prstDash val="solid"/>
                <a:round/>
                <a:headEnd/>
                <a:tailEnd/>
              </a14:hiddenLine>
            </a:ext>
          </a:extLst>
        </p:spPr>
        <p:txBody>
          <a:bodyPr/>
          <a:lstStyle/>
          <a:p>
            <a:endParaRPr lang="ar-SA"/>
          </a:p>
        </p:txBody>
      </p:sp>
      <p:sp>
        <p:nvSpPr>
          <p:cNvPr id="2066" name="Oval 20"/>
          <p:cNvSpPr>
            <a:spLocks noChangeArrowheads="1"/>
          </p:cNvSpPr>
          <p:nvPr/>
        </p:nvSpPr>
        <p:spPr bwMode="auto">
          <a:xfrm>
            <a:off x="1374775" y="4867275"/>
            <a:ext cx="157163" cy="98425"/>
          </a:xfrm>
          <a:prstGeom prst="ellipse">
            <a:avLst/>
          </a:prstGeom>
          <a:solidFill>
            <a:srgbClr val="FFFF66"/>
          </a:solidFill>
          <a:ln>
            <a:noFill/>
          </a:ln>
          <a:effectLst>
            <a:outerShdw dist="35921" dir="2700000" algn="ctr" rotWithShape="0">
              <a:srgbClr val="8A005F"/>
            </a:outerShdw>
          </a:effectLst>
          <a:extLst>
            <a:ext uri="{91240B29-F687-4F45-9708-019B960494DF}">
              <a14:hiddenLine xmlns:a14="http://schemas.microsoft.com/office/drawing/2010/main" w="9525" algn="ctr">
                <a:solidFill>
                  <a:srgbClr val="D60093"/>
                </a:solidFill>
                <a:round/>
                <a:headEnd/>
                <a:tailEnd/>
              </a14:hiddenLine>
            </a:ext>
          </a:extLst>
        </p:spPr>
        <p:txBody>
          <a:bodyPr wrap="none" anchor="ctr"/>
          <a:lstStyle/>
          <a:p>
            <a:endParaRPr lang="ar-SA"/>
          </a:p>
        </p:txBody>
      </p:sp>
      <p:sp>
        <p:nvSpPr>
          <p:cNvPr id="3093" name="Freeform 21"/>
          <p:cNvSpPr>
            <a:spLocks/>
          </p:cNvSpPr>
          <p:nvPr/>
        </p:nvSpPr>
        <p:spPr bwMode="auto">
          <a:xfrm>
            <a:off x="1619250" y="4941888"/>
            <a:ext cx="792163" cy="628650"/>
          </a:xfrm>
          <a:custGeom>
            <a:avLst/>
            <a:gdLst>
              <a:gd name="T0" fmla="*/ 28384 w 9210"/>
              <a:gd name="T1" fmla="*/ 300087 h 8610"/>
              <a:gd name="T2" fmla="*/ 108374 w 9210"/>
              <a:gd name="T3" fmla="*/ 249781 h 8610"/>
              <a:gd name="T4" fmla="*/ 185784 w 9210"/>
              <a:gd name="T5" fmla="*/ 234375 h 8610"/>
              <a:gd name="T6" fmla="*/ 242638 w 9210"/>
              <a:gd name="T7" fmla="*/ 240946 h 8610"/>
              <a:gd name="T8" fmla="*/ 255453 w 9210"/>
              <a:gd name="T9" fmla="*/ 216851 h 8610"/>
              <a:gd name="T10" fmla="*/ 247712 w 9210"/>
              <a:gd name="T11" fmla="*/ 155447 h 8610"/>
              <a:gd name="T12" fmla="*/ 258034 w 9210"/>
              <a:gd name="T13" fmla="*/ 83236 h 8610"/>
              <a:gd name="T14" fmla="*/ 291578 w 9210"/>
              <a:gd name="T15" fmla="*/ 24095 h 8610"/>
              <a:gd name="T16" fmla="*/ 363827 w 9210"/>
              <a:gd name="T17" fmla="*/ 19714 h 8610"/>
              <a:gd name="T18" fmla="*/ 418014 w 9210"/>
              <a:gd name="T19" fmla="*/ 72284 h 8610"/>
              <a:gd name="T20" fmla="*/ 443818 w 9210"/>
              <a:gd name="T21" fmla="*/ 127044 h 8610"/>
              <a:gd name="T22" fmla="*/ 459300 w 9210"/>
              <a:gd name="T23" fmla="*/ 173043 h 8610"/>
              <a:gd name="T24" fmla="*/ 500585 w 9210"/>
              <a:gd name="T25" fmla="*/ 181805 h 8610"/>
              <a:gd name="T26" fmla="*/ 557352 w 9210"/>
              <a:gd name="T27" fmla="*/ 164281 h 8610"/>
              <a:gd name="T28" fmla="*/ 645084 w 9210"/>
              <a:gd name="T29" fmla="*/ 159901 h 8610"/>
              <a:gd name="T30" fmla="*/ 748297 w 9210"/>
              <a:gd name="T31" fmla="*/ 173043 h 8610"/>
              <a:gd name="T32" fmla="*/ 776681 w 9210"/>
              <a:gd name="T33" fmla="*/ 216851 h 8610"/>
              <a:gd name="T34" fmla="*/ 732815 w 9210"/>
              <a:gd name="T35" fmla="*/ 271612 h 8610"/>
              <a:gd name="T36" fmla="*/ 670887 w 9210"/>
              <a:gd name="T37" fmla="*/ 306659 h 8610"/>
              <a:gd name="T38" fmla="*/ 606379 w 9210"/>
              <a:gd name="T39" fmla="*/ 328563 h 8610"/>
              <a:gd name="T40" fmla="*/ 608959 w 9210"/>
              <a:gd name="T41" fmla="*/ 354848 h 8610"/>
              <a:gd name="T42" fmla="*/ 655405 w 9210"/>
              <a:gd name="T43" fmla="*/ 392085 h 8610"/>
              <a:gd name="T44" fmla="*/ 683789 w 9210"/>
              <a:gd name="T45" fmla="*/ 453417 h 8610"/>
              <a:gd name="T46" fmla="*/ 683789 w 9210"/>
              <a:gd name="T47" fmla="*/ 545414 h 8610"/>
              <a:gd name="T48" fmla="*/ 637343 w 9210"/>
              <a:gd name="T49" fmla="*/ 584842 h 8610"/>
              <a:gd name="T50" fmla="*/ 575415 w 9210"/>
              <a:gd name="T51" fmla="*/ 567318 h 8610"/>
              <a:gd name="T52" fmla="*/ 523808 w 9210"/>
              <a:gd name="T53" fmla="*/ 536652 h 8610"/>
              <a:gd name="T54" fmla="*/ 472115 w 9210"/>
              <a:gd name="T55" fmla="*/ 495034 h 8610"/>
              <a:gd name="T56" fmla="*/ 436077 w 9210"/>
              <a:gd name="T57" fmla="*/ 492844 h 8610"/>
              <a:gd name="T58" fmla="*/ 407693 w 9210"/>
              <a:gd name="T59" fmla="*/ 530081 h 8610"/>
              <a:gd name="T60" fmla="*/ 361247 w 9210"/>
              <a:gd name="T61" fmla="*/ 576080 h 8610"/>
              <a:gd name="T62" fmla="*/ 278676 w 9210"/>
              <a:gd name="T63" fmla="*/ 617698 h 8610"/>
              <a:gd name="T64" fmla="*/ 211588 w 9210"/>
              <a:gd name="T65" fmla="*/ 593603 h 8610"/>
              <a:gd name="T66" fmla="*/ 206341 w 9210"/>
              <a:gd name="T67" fmla="*/ 519129 h 8610"/>
              <a:gd name="T68" fmla="*/ 219329 w 9210"/>
              <a:gd name="T69" fmla="*/ 459988 h 8610"/>
              <a:gd name="T70" fmla="*/ 239971 w 9210"/>
              <a:gd name="T71" fmla="*/ 416179 h 8610"/>
              <a:gd name="T72" fmla="*/ 232230 w 9210"/>
              <a:gd name="T73" fmla="*/ 385514 h 8610"/>
              <a:gd name="T74" fmla="*/ 178043 w 9210"/>
              <a:gd name="T75" fmla="*/ 389894 h 8610"/>
              <a:gd name="T76" fmla="*/ 110954 w 9210"/>
              <a:gd name="T77" fmla="*/ 381060 h 8610"/>
              <a:gd name="T78" fmla="*/ 30964 w 9210"/>
              <a:gd name="T79" fmla="*/ 35265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chemeClr val="bg1"/>
          </a:solidFill>
          <a:ln w="0">
            <a:solidFill>
              <a:srgbClr val="FF99CC"/>
            </a:solidFill>
            <a:prstDash val="solid"/>
            <a:round/>
            <a:headEnd/>
            <a:tailEnd/>
          </a:ln>
        </p:spPr>
        <p:txBody>
          <a:bodyPr/>
          <a:lstStyle/>
          <a:p>
            <a:endParaRPr lang="ar-SA"/>
          </a:p>
        </p:txBody>
      </p:sp>
      <p:sp>
        <p:nvSpPr>
          <p:cNvPr id="2068" name="Oval 22"/>
          <p:cNvSpPr>
            <a:spLocks noChangeArrowheads="1"/>
          </p:cNvSpPr>
          <p:nvPr/>
        </p:nvSpPr>
        <p:spPr bwMode="auto">
          <a:xfrm>
            <a:off x="1951038" y="5227638"/>
            <a:ext cx="157162" cy="98425"/>
          </a:xfrm>
          <a:prstGeom prst="ellipse">
            <a:avLst/>
          </a:prstGeom>
          <a:solidFill>
            <a:srgbClr val="D60093"/>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nvGrpSpPr>
          <p:cNvPr id="2069" name="Group 23"/>
          <p:cNvGrpSpPr>
            <a:grpSpLocks/>
          </p:cNvGrpSpPr>
          <p:nvPr/>
        </p:nvGrpSpPr>
        <p:grpSpPr bwMode="auto">
          <a:xfrm>
            <a:off x="0" y="3213100"/>
            <a:ext cx="792163" cy="628650"/>
            <a:chOff x="1653" y="1515"/>
            <a:chExt cx="1842" cy="1722"/>
          </a:xfrm>
        </p:grpSpPr>
        <p:sp>
          <p:nvSpPr>
            <p:cNvPr id="2133" name="Freeform 24"/>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chemeClr val="bg1"/>
            </a:solidFill>
            <a:ln w="0">
              <a:solidFill>
                <a:srgbClr val="FF99CC"/>
              </a:solidFill>
              <a:prstDash val="solid"/>
              <a:round/>
              <a:headEnd/>
              <a:tailEnd/>
            </a:ln>
          </p:spPr>
          <p:txBody>
            <a:bodyPr/>
            <a:lstStyle/>
            <a:p>
              <a:endParaRPr lang="ar-SA"/>
            </a:p>
          </p:txBody>
        </p:sp>
        <p:sp>
          <p:nvSpPr>
            <p:cNvPr id="2134" name="Oval 25"/>
            <p:cNvSpPr>
              <a:spLocks noChangeArrowheads="1"/>
            </p:cNvSpPr>
            <p:nvPr/>
          </p:nvSpPr>
          <p:spPr bwMode="auto">
            <a:xfrm>
              <a:off x="2426" y="2296"/>
              <a:ext cx="363" cy="272"/>
            </a:xfrm>
            <a:prstGeom prst="ellipse">
              <a:avLst/>
            </a:prstGeom>
            <a:solidFill>
              <a:srgbClr val="D60093"/>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sp>
        <p:nvSpPr>
          <p:cNvPr id="3098" name="Freeform 26"/>
          <p:cNvSpPr>
            <a:spLocks/>
          </p:cNvSpPr>
          <p:nvPr/>
        </p:nvSpPr>
        <p:spPr bwMode="auto">
          <a:xfrm rot="-3044318">
            <a:off x="107156" y="1774032"/>
            <a:ext cx="1800225" cy="1366838"/>
          </a:xfrm>
          <a:custGeom>
            <a:avLst/>
            <a:gdLst>
              <a:gd name="T0" fmla="*/ 64503 w 9210"/>
              <a:gd name="T1" fmla="*/ 652463 h 8610"/>
              <a:gd name="T2" fmla="*/ 246285 w 9210"/>
              <a:gd name="T3" fmla="*/ 543084 h 8610"/>
              <a:gd name="T4" fmla="*/ 422203 w 9210"/>
              <a:gd name="T5" fmla="*/ 509588 h 8610"/>
              <a:gd name="T6" fmla="*/ 551404 w 9210"/>
              <a:gd name="T7" fmla="*/ 523875 h 8610"/>
              <a:gd name="T8" fmla="*/ 580529 w 9210"/>
              <a:gd name="T9" fmla="*/ 471488 h 8610"/>
              <a:gd name="T10" fmla="*/ 562937 w 9210"/>
              <a:gd name="T11" fmla="*/ 337979 h 8610"/>
              <a:gd name="T12" fmla="*/ 586393 w 9210"/>
              <a:gd name="T13" fmla="*/ 180975 h 8610"/>
              <a:gd name="T14" fmla="*/ 662624 w 9210"/>
              <a:gd name="T15" fmla="*/ 52388 h 8610"/>
              <a:gd name="T16" fmla="*/ 826813 w 9210"/>
              <a:gd name="T17" fmla="*/ 42863 h 8610"/>
              <a:gd name="T18" fmla="*/ 949956 w 9210"/>
              <a:gd name="T19" fmla="*/ 157163 h 8610"/>
              <a:gd name="T20" fmla="*/ 1008595 w 9210"/>
              <a:gd name="T21" fmla="*/ 276225 h 8610"/>
              <a:gd name="T22" fmla="*/ 1043779 w 9210"/>
              <a:gd name="T23" fmla="*/ 376238 h 8610"/>
              <a:gd name="T24" fmla="*/ 1137601 w 9210"/>
              <a:gd name="T25" fmla="*/ 395288 h 8610"/>
              <a:gd name="T26" fmla="*/ 1266608 w 9210"/>
              <a:gd name="T27" fmla="*/ 357188 h 8610"/>
              <a:gd name="T28" fmla="*/ 1465981 w 9210"/>
              <a:gd name="T29" fmla="*/ 347663 h 8610"/>
              <a:gd name="T30" fmla="*/ 1700538 w 9210"/>
              <a:gd name="T31" fmla="*/ 376238 h 8610"/>
              <a:gd name="T32" fmla="*/ 1765041 w 9210"/>
              <a:gd name="T33" fmla="*/ 471488 h 8610"/>
              <a:gd name="T34" fmla="*/ 1665355 w 9210"/>
              <a:gd name="T35" fmla="*/ 590550 h 8610"/>
              <a:gd name="T36" fmla="*/ 1524621 w 9210"/>
              <a:gd name="T37" fmla="*/ 666750 h 8610"/>
              <a:gd name="T38" fmla="*/ 1378022 w 9210"/>
              <a:gd name="T39" fmla="*/ 714375 h 8610"/>
              <a:gd name="T40" fmla="*/ 1383886 w 9210"/>
              <a:gd name="T41" fmla="*/ 771525 h 8610"/>
              <a:gd name="T42" fmla="*/ 1489437 w 9210"/>
              <a:gd name="T43" fmla="*/ 852488 h 8610"/>
              <a:gd name="T44" fmla="*/ 1553940 w 9210"/>
              <a:gd name="T45" fmla="*/ 985838 h 8610"/>
              <a:gd name="T46" fmla="*/ 1553940 w 9210"/>
              <a:gd name="T47" fmla="*/ 1185863 h 8610"/>
              <a:gd name="T48" fmla="*/ 1448389 w 9210"/>
              <a:gd name="T49" fmla="*/ 1271588 h 8610"/>
              <a:gd name="T50" fmla="*/ 1307655 w 9210"/>
              <a:gd name="T51" fmla="*/ 1233488 h 8610"/>
              <a:gd name="T52" fmla="*/ 1190377 w 9210"/>
              <a:gd name="T53" fmla="*/ 1166813 h 8610"/>
              <a:gd name="T54" fmla="*/ 1072903 w 9210"/>
              <a:gd name="T55" fmla="*/ 1076325 h 8610"/>
              <a:gd name="T56" fmla="*/ 991003 w 9210"/>
              <a:gd name="T57" fmla="*/ 1071563 h 8610"/>
              <a:gd name="T58" fmla="*/ 926500 w 9210"/>
              <a:gd name="T59" fmla="*/ 1152525 h 8610"/>
              <a:gd name="T60" fmla="*/ 820950 w 9210"/>
              <a:gd name="T61" fmla="*/ 1252538 h 8610"/>
              <a:gd name="T62" fmla="*/ 633304 w 9210"/>
              <a:gd name="T63" fmla="*/ 1343025 h 8610"/>
              <a:gd name="T64" fmla="*/ 480842 w 9210"/>
              <a:gd name="T65" fmla="*/ 1290638 h 8610"/>
              <a:gd name="T66" fmla="*/ 468919 w 9210"/>
              <a:gd name="T67" fmla="*/ 1128713 h 8610"/>
              <a:gd name="T68" fmla="*/ 498434 w 9210"/>
              <a:gd name="T69" fmla="*/ 1000125 h 8610"/>
              <a:gd name="T70" fmla="*/ 545345 w 9210"/>
              <a:gd name="T71" fmla="*/ 904875 h 8610"/>
              <a:gd name="T72" fmla="*/ 527753 w 9210"/>
              <a:gd name="T73" fmla="*/ 838200 h 8610"/>
              <a:gd name="T74" fmla="*/ 404611 w 9210"/>
              <a:gd name="T75" fmla="*/ 847725 h 8610"/>
              <a:gd name="T76" fmla="*/ 252149 w 9210"/>
              <a:gd name="T77" fmla="*/ 828517 h 8610"/>
              <a:gd name="T78" fmla="*/ 70367 w 9210"/>
              <a:gd name="T79" fmla="*/ 766763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66CC"/>
          </a:solidFill>
          <a:ln>
            <a:noFill/>
          </a:ln>
          <a:effectLst>
            <a:outerShdw dist="35921" dir="2700000" algn="ctr" rotWithShape="0">
              <a:srgbClr val="8A005F"/>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071" name="Oval 27"/>
          <p:cNvSpPr>
            <a:spLocks noChangeArrowheads="1"/>
          </p:cNvSpPr>
          <p:nvPr/>
        </p:nvSpPr>
        <p:spPr bwMode="auto">
          <a:xfrm rot="-3044318">
            <a:off x="885032" y="2350294"/>
            <a:ext cx="354012" cy="215900"/>
          </a:xfrm>
          <a:prstGeom prst="ellipse">
            <a:avLst/>
          </a:prstGeom>
          <a:solidFill>
            <a:srgbClr val="00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nvGrpSpPr>
          <p:cNvPr id="2072" name="Group 28"/>
          <p:cNvGrpSpPr>
            <a:grpSpLocks/>
          </p:cNvGrpSpPr>
          <p:nvPr/>
        </p:nvGrpSpPr>
        <p:grpSpPr bwMode="auto">
          <a:xfrm>
            <a:off x="1258888" y="1628775"/>
            <a:ext cx="792162" cy="628650"/>
            <a:chOff x="1653" y="1515"/>
            <a:chExt cx="1842" cy="1722"/>
          </a:xfrm>
        </p:grpSpPr>
        <p:sp>
          <p:nvSpPr>
            <p:cNvPr id="2131" name="Freeform 29"/>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chemeClr val="bg1"/>
            </a:solidFill>
            <a:ln w="0">
              <a:solidFill>
                <a:srgbClr val="FF99CC"/>
              </a:solidFill>
              <a:prstDash val="solid"/>
              <a:round/>
              <a:headEnd/>
              <a:tailEnd/>
            </a:ln>
          </p:spPr>
          <p:txBody>
            <a:bodyPr/>
            <a:lstStyle/>
            <a:p>
              <a:endParaRPr lang="ar-SA"/>
            </a:p>
          </p:txBody>
        </p:sp>
        <p:sp>
          <p:nvSpPr>
            <p:cNvPr id="2132" name="Oval 30"/>
            <p:cNvSpPr>
              <a:spLocks noChangeArrowheads="1"/>
            </p:cNvSpPr>
            <p:nvPr/>
          </p:nvSpPr>
          <p:spPr bwMode="auto">
            <a:xfrm>
              <a:off x="2426" y="2296"/>
              <a:ext cx="363" cy="272"/>
            </a:xfrm>
            <a:prstGeom prst="ellipse">
              <a:avLst/>
            </a:prstGeom>
            <a:solidFill>
              <a:srgbClr val="D60093"/>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grpSp>
        <p:nvGrpSpPr>
          <p:cNvPr id="2073" name="Group 31"/>
          <p:cNvGrpSpPr>
            <a:grpSpLocks/>
          </p:cNvGrpSpPr>
          <p:nvPr/>
        </p:nvGrpSpPr>
        <p:grpSpPr bwMode="auto">
          <a:xfrm rot="-3044318">
            <a:off x="1907381" y="5014119"/>
            <a:ext cx="1800225" cy="1366838"/>
            <a:chOff x="1653" y="1515"/>
            <a:chExt cx="1842" cy="1722"/>
          </a:xfrm>
        </p:grpSpPr>
        <p:sp>
          <p:nvSpPr>
            <p:cNvPr id="2129" name="Freeform 32"/>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outerShdw dist="35921" dir="2700000" algn="ctr" rotWithShape="0">
                <a:srgbClr val="000000"/>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130" name="Oval 33"/>
            <p:cNvSpPr>
              <a:spLocks noChangeArrowheads="1"/>
            </p:cNvSpPr>
            <p:nvPr/>
          </p:nvSpPr>
          <p:spPr bwMode="auto">
            <a:xfrm>
              <a:off x="2426" y="2296"/>
              <a:ext cx="363" cy="272"/>
            </a:xfrm>
            <a:prstGeom prst="ellipse">
              <a:avLst/>
            </a:prstGeom>
            <a:solidFill>
              <a:srgbClr val="00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grpSp>
        <p:nvGrpSpPr>
          <p:cNvPr id="2074" name="Group 34"/>
          <p:cNvGrpSpPr>
            <a:grpSpLocks/>
          </p:cNvGrpSpPr>
          <p:nvPr/>
        </p:nvGrpSpPr>
        <p:grpSpPr bwMode="auto">
          <a:xfrm>
            <a:off x="2916238" y="5589588"/>
            <a:ext cx="792162" cy="628650"/>
            <a:chOff x="1653" y="1515"/>
            <a:chExt cx="1842" cy="1722"/>
          </a:xfrm>
        </p:grpSpPr>
        <p:sp>
          <p:nvSpPr>
            <p:cNvPr id="2127" name="Freeform 35"/>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chemeClr val="bg1"/>
            </a:solidFill>
            <a:ln w="0">
              <a:solidFill>
                <a:srgbClr val="FF99CC"/>
              </a:solidFill>
              <a:prstDash val="solid"/>
              <a:round/>
              <a:headEnd/>
              <a:tailEnd/>
            </a:ln>
          </p:spPr>
          <p:txBody>
            <a:bodyPr/>
            <a:lstStyle/>
            <a:p>
              <a:endParaRPr lang="ar-SA"/>
            </a:p>
          </p:txBody>
        </p:sp>
        <p:sp>
          <p:nvSpPr>
            <p:cNvPr id="2128" name="Oval 36"/>
            <p:cNvSpPr>
              <a:spLocks noChangeArrowheads="1"/>
            </p:cNvSpPr>
            <p:nvPr/>
          </p:nvSpPr>
          <p:spPr bwMode="auto">
            <a:xfrm>
              <a:off x="2426" y="2296"/>
              <a:ext cx="363" cy="272"/>
            </a:xfrm>
            <a:prstGeom prst="ellipse">
              <a:avLst/>
            </a:prstGeom>
            <a:solidFill>
              <a:srgbClr val="D60093"/>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grpSp>
        <p:nvGrpSpPr>
          <p:cNvPr id="2075" name="Group 37"/>
          <p:cNvGrpSpPr>
            <a:grpSpLocks/>
          </p:cNvGrpSpPr>
          <p:nvPr/>
        </p:nvGrpSpPr>
        <p:grpSpPr bwMode="auto">
          <a:xfrm rot="-3044318">
            <a:off x="215106" y="3825082"/>
            <a:ext cx="936625" cy="865188"/>
            <a:chOff x="1653" y="1515"/>
            <a:chExt cx="1842" cy="1722"/>
          </a:xfrm>
        </p:grpSpPr>
        <p:sp>
          <p:nvSpPr>
            <p:cNvPr id="2125" name="Freeform 38"/>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00"/>
            </a:solidFill>
            <a:ln>
              <a:noFill/>
            </a:ln>
            <a:effectLst>
              <a:outerShdw dist="35921" dir="2700000" algn="ctr" rotWithShape="0">
                <a:srgbClr val="000000"/>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126" name="Oval 39"/>
            <p:cNvSpPr>
              <a:spLocks noChangeArrowheads="1"/>
            </p:cNvSpPr>
            <p:nvPr/>
          </p:nvSpPr>
          <p:spPr bwMode="auto">
            <a:xfrm>
              <a:off x="2426" y="2296"/>
              <a:ext cx="363" cy="272"/>
            </a:xfrm>
            <a:prstGeom prst="ellipse">
              <a:avLst/>
            </a:prstGeom>
            <a:solidFill>
              <a:srgbClr val="FFFF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sp>
        <p:nvSpPr>
          <p:cNvPr id="2076" name="Freeform 40"/>
          <p:cNvSpPr>
            <a:spLocks/>
          </p:cNvSpPr>
          <p:nvPr/>
        </p:nvSpPr>
        <p:spPr bwMode="auto">
          <a:xfrm rot="-3044318">
            <a:off x="3528219" y="5409407"/>
            <a:ext cx="936625" cy="865187"/>
          </a:xfrm>
          <a:custGeom>
            <a:avLst/>
            <a:gdLst>
              <a:gd name="T0" fmla="*/ 33560 w 9210"/>
              <a:gd name="T1" fmla="*/ 412999 h 8610"/>
              <a:gd name="T2" fmla="*/ 128138 w 9210"/>
              <a:gd name="T3" fmla="*/ 343764 h 8610"/>
              <a:gd name="T4" fmla="*/ 219664 w 9210"/>
              <a:gd name="T5" fmla="*/ 322561 h 8610"/>
              <a:gd name="T6" fmla="*/ 286886 w 9210"/>
              <a:gd name="T7" fmla="*/ 331605 h 8610"/>
              <a:gd name="T8" fmla="*/ 302039 w 9210"/>
              <a:gd name="T9" fmla="*/ 298444 h 8610"/>
              <a:gd name="T10" fmla="*/ 292886 w 9210"/>
              <a:gd name="T11" fmla="*/ 213935 h 8610"/>
              <a:gd name="T12" fmla="*/ 305090 w 9210"/>
              <a:gd name="T13" fmla="*/ 114554 h 8610"/>
              <a:gd name="T14" fmla="*/ 344751 w 9210"/>
              <a:gd name="T15" fmla="*/ 33160 h 8610"/>
              <a:gd name="T16" fmla="*/ 430176 w 9210"/>
              <a:gd name="T17" fmla="*/ 27131 h 8610"/>
              <a:gd name="T18" fmla="*/ 494245 w 9210"/>
              <a:gd name="T19" fmla="*/ 99481 h 8610"/>
              <a:gd name="T20" fmla="*/ 524754 w 9210"/>
              <a:gd name="T21" fmla="*/ 174846 h 8610"/>
              <a:gd name="T22" fmla="*/ 543059 w 9210"/>
              <a:gd name="T23" fmla="*/ 238153 h 8610"/>
              <a:gd name="T24" fmla="*/ 591874 w 9210"/>
              <a:gd name="T25" fmla="*/ 250211 h 8610"/>
              <a:gd name="T26" fmla="*/ 658993 w 9210"/>
              <a:gd name="T27" fmla="*/ 226094 h 8610"/>
              <a:gd name="T28" fmla="*/ 762724 w 9210"/>
              <a:gd name="T29" fmla="*/ 220065 h 8610"/>
              <a:gd name="T30" fmla="*/ 884760 w 9210"/>
              <a:gd name="T31" fmla="*/ 238153 h 8610"/>
              <a:gd name="T32" fmla="*/ 918320 w 9210"/>
              <a:gd name="T33" fmla="*/ 298444 h 8610"/>
              <a:gd name="T34" fmla="*/ 866454 w 9210"/>
              <a:gd name="T35" fmla="*/ 373809 h 8610"/>
              <a:gd name="T36" fmla="*/ 793233 w 9210"/>
              <a:gd name="T37" fmla="*/ 422042 h 8610"/>
              <a:gd name="T38" fmla="*/ 716961 w 9210"/>
              <a:gd name="T39" fmla="*/ 452188 h 8610"/>
              <a:gd name="T40" fmla="*/ 720011 w 9210"/>
              <a:gd name="T41" fmla="*/ 488363 h 8610"/>
              <a:gd name="T42" fmla="*/ 774928 w 9210"/>
              <a:gd name="T43" fmla="*/ 539611 h 8610"/>
              <a:gd name="T44" fmla="*/ 808487 w 9210"/>
              <a:gd name="T45" fmla="*/ 624020 h 8610"/>
              <a:gd name="T46" fmla="*/ 808487 w 9210"/>
              <a:gd name="T47" fmla="*/ 750633 h 8610"/>
              <a:gd name="T48" fmla="*/ 753571 w 9210"/>
              <a:gd name="T49" fmla="*/ 804895 h 8610"/>
              <a:gd name="T50" fmla="*/ 680350 w 9210"/>
              <a:gd name="T51" fmla="*/ 780779 h 8610"/>
              <a:gd name="T52" fmla="*/ 619332 w 9210"/>
              <a:gd name="T53" fmla="*/ 738574 h 8610"/>
              <a:gd name="T54" fmla="*/ 558212 w 9210"/>
              <a:gd name="T55" fmla="*/ 681297 h 8610"/>
              <a:gd name="T56" fmla="*/ 515601 w 9210"/>
              <a:gd name="T57" fmla="*/ 678282 h 8610"/>
              <a:gd name="T58" fmla="*/ 482042 w 9210"/>
              <a:gd name="T59" fmla="*/ 729531 h 8610"/>
              <a:gd name="T60" fmla="*/ 427125 w 9210"/>
              <a:gd name="T61" fmla="*/ 792837 h 8610"/>
              <a:gd name="T62" fmla="*/ 329497 w 9210"/>
              <a:gd name="T63" fmla="*/ 850114 h 8610"/>
              <a:gd name="T64" fmla="*/ 250173 w 9210"/>
              <a:gd name="T65" fmla="*/ 816954 h 8610"/>
              <a:gd name="T66" fmla="*/ 243970 w 9210"/>
              <a:gd name="T67" fmla="*/ 714458 h 8610"/>
              <a:gd name="T68" fmla="*/ 259326 w 9210"/>
              <a:gd name="T69" fmla="*/ 633064 h 8610"/>
              <a:gd name="T70" fmla="*/ 283733 w 9210"/>
              <a:gd name="T71" fmla="*/ 572772 h 8610"/>
              <a:gd name="T72" fmla="*/ 274581 w 9210"/>
              <a:gd name="T73" fmla="*/ 530568 h 8610"/>
              <a:gd name="T74" fmla="*/ 210512 w 9210"/>
              <a:gd name="T75" fmla="*/ 536597 h 8610"/>
              <a:gd name="T76" fmla="*/ 131189 w 9210"/>
              <a:gd name="T77" fmla="*/ 524438 h 8610"/>
              <a:gd name="T78" fmla="*/ 36611 w 9210"/>
              <a:gd name="T79" fmla="*/ 485349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00"/>
          </a:solidFill>
          <a:ln>
            <a:noFill/>
          </a:ln>
          <a:effectLst>
            <a:outerShdw dist="35921" dir="2700000" algn="ctr" rotWithShape="0">
              <a:srgbClr val="000000"/>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077" name="Oval 41"/>
          <p:cNvSpPr>
            <a:spLocks noChangeArrowheads="1"/>
          </p:cNvSpPr>
          <p:nvPr/>
        </p:nvSpPr>
        <p:spPr bwMode="auto">
          <a:xfrm rot="-3044318">
            <a:off x="3937001" y="5776912"/>
            <a:ext cx="184150" cy="136525"/>
          </a:xfrm>
          <a:prstGeom prst="ellipse">
            <a:avLst/>
          </a:prstGeom>
          <a:solidFill>
            <a:srgbClr val="FFFF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nvGrpSpPr>
          <p:cNvPr id="2078" name="Group 42"/>
          <p:cNvGrpSpPr>
            <a:grpSpLocks/>
          </p:cNvGrpSpPr>
          <p:nvPr/>
        </p:nvGrpSpPr>
        <p:grpSpPr bwMode="auto">
          <a:xfrm rot="-3044318">
            <a:off x="504031" y="1161257"/>
            <a:ext cx="936625" cy="865188"/>
            <a:chOff x="1653" y="1515"/>
            <a:chExt cx="1842" cy="1722"/>
          </a:xfrm>
        </p:grpSpPr>
        <p:sp>
          <p:nvSpPr>
            <p:cNvPr id="2123" name="Freeform 43"/>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00"/>
            </a:solidFill>
            <a:ln>
              <a:noFill/>
            </a:ln>
            <a:effectLst>
              <a:outerShdw dist="35921" dir="2700000" algn="ctr" rotWithShape="0">
                <a:srgbClr val="000000"/>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124" name="Oval 44"/>
            <p:cNvSpPr>
              <a:spLocks noChangeArrowheads="1"/>
            </p:cNvSpPr>
            <p:nvPr/>
          </p:nvSpPr>
          <p:spPr bwMode="auto">
            <a:xfrm>
              <a:off x="2426" y="2296"/>
              <a:ext cx="363" cy="272"/>
            </a:xfrm>
            <a:prstGeom prst="ellipse">
              <a:avLst/>
            </a:prstGeom>
            <a:solidFill>
              <a:srgbClr val="FFFF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grpSp>
        <p:nvGrpSpPr>
          <p:cNvPr id="2079" name="Group 45"/>
          <p:cNvGrpSpPr>
            <a:grpSpLocks/>
          </p:cNvGrpSpPr>
          <p:nvPr/>
        </p:nvGrpSpPr>
        <p:grpSpPr bwMode="auto">
          <a:xfrm rot="-3044318">
            <a:off x="4248944" y="5696744"/>
            <a:ext cx="936625" cy="865187"/>
            <a:chOff x="1653" y="1515"/>
            <a:chExt cx="1842" cy="1722"/>
          </a:xfrm>
        </p:grpSpPr>
        <p:sp>
          <p:nvSpPr>
            <p:cNvPr id="2121" name="Freeform 46"/>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00"/>
            </a:solidFill>
            <a:ln>
              <a:noFill/>
            </a:ln>
            <a:effectLst>
              <a:outerShdw dist="35921" dir="2700000" algn="ctr" rotWithShape="0">
                <a:srgbClr val="000000"/>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122" name="Oval 47"/>
            <p:cNvSpPr>
              <a:spLocks noChangeArrowheads="1"/>
            </p:cNvSpPr>
            <p:nvPr/>
          </p:nvSpPr>
          <p:spPr bwMode="auto">
            <a:xfrm>
              <a:off x="2426" y="2296"/>
              <a:ext cx="363" cy="272"/>
            </a:xfrm>
            <a:prstGeom prst="ellipse">
              <a:avLst/>
            </a:prstGeom>
            <a:solidFill>
              <a:srgbClr val="FF33CC"/>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grpSp>
        <p:nvGrpSpPr>
          <p:cNvPr id="2080" name="Group 48"/>
          <p:cNvGrpSpPr>
            <a:grpSpLocks/>
          </p:cNvGrpSpPr>
          <p:nvPr/>
        </p:nvGrpSpPr>
        <p:grpSpPr bwMode="auto">
          <a:xfrm>
            <a:off x="4932363" y="5589588"/>
            <a:ext cx="792162" cy="628650"/>
            <a:chOff x="1653" y="1515"/>
            <a:chExt cx="1842" cy="1722"/>
          </a:xfrm>
        </p:grpSpPr>
        <p:sp>
          <p:nvSpPr>
            <p:cNvPr id="2119" name="Freeform 49"/>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chemeClr val="bg1"/>
            </a:solidFill>
            <a:ln w="0">
              <a:solidFill>
                <a:srgbClr val="FF99CC"/>
              </a:solidFill>
              <a:prstDash val="solid"/>
              <a:round/>
              <a:headEnd/>
              <a:tailEnd/>
            </a:ln>
          </p:spPr>
          <p:txBody>
            <a:bodyPr/>
            <a:lstStyle/>
            <a:p>
              <a:endParaRPr lang="ar-SA"/>
            </a:p>
          </p:txBody>
        </p:sp>
        <p:sp>
          <p:nvSpPr>
            <p:cNvPr id="2120" name="Oval 50"/>
            <p:cNvSpPr>
              <a:spLocks noChangeArrowheads="1"/>
            </p:cNvSpPr>
            <p:nvPr/>
          </p:nvSpPr>
          <p:spPr bwMode="auto">
            <a:xfrm>
              <a:off x="2426" y="2296"/>
              <a:ext cx="363" cy="272"/>
            </a:xfrm>
            <a:prstGeom prst="ellipse">
              <a:avLst/>
            </a:prstGeom>
            <a:solidFill>
              <a:srgbClr val="D60093"/>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grpSp>
      <p:sp>
        <p:nvSpPr>
          <p:cNvPr id="3123" name="Freeform 51"/>
          <p:cNvSpPr>
            <a:spLocks/>
          </p:cNvSpPr>
          <p:nvPr/>
        </p:nvSpPr>
        <p:spPr bwMode="auto">
          <a:xfrm rot="-3044318">
            <a:off x="1223169" y="943769"/>
            <a:ext cx="936625" cy="865187"/>
          </a:xfrm>
          <a:custGeom>
            <a:avLst/>
            <a:gdLst>
              <a:gd name="T0" fmla="*/ 33560 w 9210"/>
              <a:gd name="T1" fmla="*/ 412999 h 8610"/>
              <a:gd name="T2" fmla="*/ 128138 w 9210"/>
              <a:gd name="T3" fmla="*/ 343764 h 8610"/>
              <a:gd name="T4" fmla="*/ 219664 w 9210"/>
              <a:gd name="T5" fmla="*/ 322561 h 8610"/>
              <a:gd name="T6" fmla="*/ 286886 w 9210"/>
              <a:gd name="T7" fmla="*/ 331605 h 8610"/>
              <a:gd name="T8" fmla="*/ 302039 w 9210"/>
              <a:gd name="T9" fmla="*/ 298444 h 8610"/>
              <a:gd name="T10" fmla="*/ 292886 w 9210"/>
              <a:gd name="T11" fmla="*/ 213935 h 8610"/>
              <a:gd name="T12" fmla="*/ 305090 w 9210"/>
              <a:gd name="T13" fmla="*/ 114554 h 8610"/>
              <a:gd name="T14" fmla="*/ 344751 w 9210"/>
              <a:gd name="T15" fmla="*/ 33160 h 8610"/>
              <a:gd name="T16" fmla="*/ 430176 w 9210"/>
              <a:gd name="T17" fmla="*/ 27131 h 8610"/>
              <a:gd name="T18" fmla="*/ 494245 w 9210"/>
              <a:gd name="T19" fmla="*/ 99481 h 8610"/>
              <a:gd name="T20" fmla="*/ 524754 w 9210"/>
              <a:gd name="T21" fmla="*/ 174846 h 8610"/>
              <a:gd name="T22" fmla="*/ 543059 w 9210"/>
              <a:gd name="T23" fmla="*/ 238153 h 8610"/>
              <a:gd name="T24" fmla="*/ 591874 w 9210"/>
              <a:gd name="T25" fmla="*/ 250211 h 8610"/>
              <a:gd name="T26" fmla="*/ 658993 w 9210"/>
              <a:gd name="T27" fmla="*/ 226094 h 8610"/>
              <a:gd name="T28" fmla="*/ 762724 w 9210"/>
              <a:gd name="T29" fmla="*/ 220065 h 8610"/>
              <a:gd name="T30" fmla="*/ 884760 w 9210"/>
              <a:gd name="T31" fmla="*/ 238153 h 8610"/>
              <a:gd name="T32" fmla="*/ 918320 w 9210"/>
              <a:gd name="T33" fmla="*/ 298444 h 8610"/>
              <a:gd name="T34" fmla="*/ 866454 w 9210"/>
              <a:gd name="T35" fmla="*/ 373809 h 8610"/>
              <a:gd name="T36" fmla="*/ 793233 w 9210"/>
              <a:gd name="T37" fmla="*/ 422042 h 8610"/>
              <a:gd name="T38" fmla="*/ 716961 w 9210"/>
              <a:gd name="T39" fmla="*/ 452188 h 8610"/>
              <a:gd name="T40" fmla="*/ 720011 w 9210"/>
              <a:gd name="T41" fmla="*/ 488363 h 8610"/>
              <a:gd name="T42" fmla="*/ 774928 w 9210"/>
              <a:gd name="T43" fmla="*/ 539611 h 8610"/>
              <a:gd name="T44" fmla="*/ 808487 w 9210"/>
              <a:gd name="T45" fmla="*/ 624020 h 8610"/>
              <a:gd name="T46" fmla="*/ 808487 w 9210"/>
              <a:gd name="T47" fmla="*/ 750633 h 8610"/>
              <a:gd name="T48" fmla="*/ 753571 w 9210"/>
              <a:gd name="T49" fmla="*/ 804895 h 8610"/>
              <a:gd name="T50" fmla="*/ 680350 w 9210"/>
              <a:gd name="T51" fmla="*/ 780779 h 8610"/>
              <a:gd name="T52" fmla="*/ 619332 w 9210"/>
              <a:gd name="T53" fmla="*/ 738574 h 8610"/>
              <a:gd name="T54" fmla="*/ 558212 w 9210"/>
              <a:gd name="T55" fmla="*/ 681297 h 8610"/>
              <a:gd name="T56" fmla="*/ 515601 w 9210"/>
              <a:gd name="T57" fmla="*/ 678282 h 8610"/>
              <a:gd name="T58" fmla="*/ 482042 w 9210"/>
              <a:gd name="T59" fmla="*/ 729531 h 8610"/>
              <a:gd name="T60" fmla="*/ 427125 w 9210"/>
              <a:gd name="T61" fmla="*/ 792837 h 8610"/>
              <a:gd name="T62" fmla="*/ 329497 w 9210"/>
              <a:gd name="T63" fmla="*/ 850114 h 8610"/>
              <a:gd name="T64" fmla="*/ 250173 w 9210"/>
              <a:gd name="T65" fmla="*/ 816954 h 8610"/>
              <a:gd name="T66" fmla="*/ 243970 w 9210"/>
              <a:gd name="T67" fmla="*/ 714458 h 8610"/>
              <a:gd name="T68" fmla="*/ 259326 w 9210"/>
              <a:gd name="T69" fmla="*/ 633064 h 8610"/>
              <a:gd name="T70" fmla="*/ 283733 w 9210"/>
              <a:gd name="T71" fmla="*/ 572772 h 8610"/>
              <a:gd name="T72" fmla="*/ 274581 w 9210"/>
              <a:gd name="T73" fmla="*/ 530568 h 8610"/>
              <a:gd name="T74" fmla="*/ 210512 w 9210"/>
              <a:gd name="T75" fmla="*/ 536597 h 8610"/>
              <a:gd name="T76" fmla="*/ 131189 w 9210"/>
              <a:gd name="T77" fmla="*/ 524438 h 8610"/>
              <a:gd name="T78" fmla="*/ 36611 w 9210"/>
              <a:gd name="T79" fmla="*/ 485349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00"/>
          </a:solidFill>
          <a:ln>
            <a:noFill/>
          </a:ln>
          <a:effectLst>
            <a:outerShdw dist="35921" dir="2700000" algn="ctr" rotWithShape="0">
              <a:srgbClr val="000000"/>
            </a:outerShdw>
          </a:effectLst>
          <a:extLst>
            <a:ext uri="{91240B29-F687-4F45-9708-019B960494DF}">
              <a14:hiddenLine xmlns:a14="http://schemas.microsoft.com/office/drawing/2010/main" w="0">
                <a:solidFill>
                  <a:srgbClr val="FFFF66"/>
                </a:solidFill>
                <a:prstDash val="solid"/>
                <a:round/>
                <a:headEnd/>
                <a:tailEnd/>
              </a14:hiddenLine>
            </a:ext>
          </a:extLst>
        </p:spPr>
        <p:txBody>
          <a:bodyPr/>
          <a:lstStyle/>
          <a:p>
            <a:endParaRPr lang="ar-SA"/>
          </a:p>
        </p:txBody>
      </p:sp>
      <p:sp>
        <p:nvSpPr>
          <p:cNvPr id="2082" name="Oval 52"/>
          <p:cNvSpPr>
            <a:spLocks noChangeArrowheads="1"/>
          </p:cNvSpPr>
          <p:nvPr/>
        </p:nvSpPr>
        <p:spPr bwMode="auto">
          <a:xfrm rot="-3044318">
            <a:off x="1631951" y="1311275"/>
            <a:ext cx="184150" cy="136525"/>
          </a:xfrm>
          <a:prstGeom prst="ellipse">
            <a:avLst/>
          </a:prstGeom>
          <a:solidFill>
            <a:srgbClr val="FF33CC"/>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A"/>
          </a:p>
        </p:txBody>
      </p:sp>
      <p:sp>
        <p:nvSpPr>
          <p:cNvPr id="2083" name="Freeform 53"/>
          <p:cNvSpPr>
            <a:spLocks/>
          </p:cNvSpPr>
          <p:nvPr/>
        </p:nvSpPr>
        <p:spPr bwMode="auto">
          <a:xfrm>
            <a:off x="539750" y="2997200"/>
            <a:ext cx="792163" cy="628650"/>
          </a:xfrm>
          <a:custGeom>
            <a:avLst/>
            <a:gdLst>
              <a:gd name="T0" fmla="*/ 28384 w 9210"/>
              <a:gd name="T1" fmla="*/ 300087 h 8610"/>
              <a:gd name="T2" fmla="*/ 108374 w 9210"/>
              <a:gd name="T3" fmla="*/ 249781 h 8610"/>
              <a:gd name="T4" fmla="*/ 185784 w 9210"/>
              <a:gd name="T5" fmla="*/ 234375 h 8610"/>
              <a:gd name="T6" fmla="*/ 242638 w 9210"/>
              <a:gd name="T7" fmla="*/ 240946 h 8610"/>
              <a:gd name="T8" fmla="*/ 255453 w 9210"/>
              <a:gd name="T9" fmla="*/ 216851 h 8610"/>
              <a:gd name="T10" fmla="*/ 247712 w 9210"/>
              <a:gd name="T11" fmla="*/ 155447 h 8610"/>
              <a:gd name="T12" fmla="*/ 258034 w 9210"/>
              <a:gd name="T13" fmla="*/ 83236 h 8610"/>
              <a:gd name="T14" fmla="*/ 291578 w 9210"/>
              <a:gd name="T15" fmla="*/ 24095 h 8610"/>
              <a:gd name="T16" fmla="*/ 363827 w 9210"/>
              <a:gd name="T17" fmla="*/ 19714 h 8610"/>
              <a:gd name="T18" fmla="*/ 418014 w 9210"/>
              <a:gd name="T19" fmla="*/ 72284 h 8610"/>
              <a:gd name="T20" fmla="*/ 443818 w 9210"/>
              <a:gd name="T21" fmla="*/ 127044 h 8610"/>
              <a:gd name="T22" fmla="*/ 459300 w 9210"/>
              <a:gd name="T23" fmla="*/ 173043 h 8610"/>
              <a:gd name="T24" fmla="*/ 500585 w 9210"/>
              <a:gd name="T25" fmla="*/ 181805 h 8610"/>
              <a:gd name="T26" fmla="*/ 557352 w 9210"/>
              <a:gd name="T27" fmla="*/ 164281 h 8610"/>
              <a:gd name="T28" fmla="*/ 645084 w 9210"/>
              <a:gd name="T29" fmla="*/ 159901 h 8610"/>
              <a:gd name="T30" fmla="*/ 748297 w 9210"/>
              <a:gd name="T31" fmla="*/ 173043 h 8610"/>
              <a:gd name="T32" fmla="*/ 776681 w 9210"/>
              <a:gd name="T33" fmla="*/ 216851 h 8610"/>
              <a:gd name="T34" fmla="*/ 732815 w 9210"/>
              <a:gd name="T35" fmla="*/ 271612 h 8610"/>
              <a:gd name="T36" fmla="*/ 670887 w 9210"/>
              <a:gd name="T37" fmla="*/ 306659 h 8610"/>
              <a:gd name="T38" fmla="*/ 606379 w 9210"/>
              <a:gd name="T39" fmla="*/ 328563 h 8610"/>
              <a:gd name="T40" fmla="*/ 608959 w 9210"/>
              <a:gd name="T41" fmla="*/ 354848 h 8610"/>
              <a:gd name="T42" fmla="*/ 655405 w 9210"/>
              <a:gd name="T43" fmla="*/ 392085 h 8610"/>
              <a:gd name="T44" fmla="*/ 683789 w 9210"/>
              <a:gd name="T45" fmla="*/ 453417 h 8610"/>
              <a:gd name="T46" fmla="*/ 683789 w 9210"/>
              <a:gd name="T47" fmla="*/ 545414 h 8610"/>
              <a:gd name="T48" fmla="*/ 637343 w 9210"/>
              <a:gd name="T49" fmla="*/ 584842 h 8610"/>
              <a:gd name="T50" fmla="*/ 575415 w 9210"/>
              <a:gd name="T51" fmla="*/ 567318 h 8610"/>
              <a:gd name="T52" fmla="*/ 523808 w 9210"/>
              <a:gd name="T53" fmla="*/ 536652 h 8610"/>
              <a:gd name="T54" fmla="*/ 472115 w 9210"/>
              <a:gd name="T55" fmla="*/ 495034 h 8610"/>
              <a:gd name="T56" fmla="*/ 436077 w 9210"/>
              <a:gd name="T57" fmla="*/ 492844 h 8610"/>
              <a:gd name="T58" fmla="*/ 407693 w 9210"/>
              <a:gd name="T59" fmla="*/ 530081 h 8610"/>
              <a:gd name="T60" fmla="*/ 361247 w 9210"/>
              <a:gd name="T61" fmla="*/ 576080 h 8610"/>
              <a:gd name="T62" fmla="*/ 278676 w 9210"/>
              <a:gd name="T63" fmla="*/ 617698 h 8610"/>
              <a:gd name="T64" fmla="*/ 211588 w 9210"/>
              <a:gd name="T65" fmla="*/ 593603 h 8610"/>
              <a:gd name="T66" fmla="*/ 206341 w 9210"/>
              <a:gd name="T67" fmla="*/ 519129 h 8610"/>
              <a:gd name="T68" fmla="*/ 219329 w 9210"/>
              <a:gd name="T69" fmla="*/ 459988 h 8610"/>
              <a:gd name="T70" fmla="*/ 239971 w 9210"/>
              <a:gd name="T71" fmla="*/ 416179 h 8610"/>
              <a:gd name="T72" fmla="*/ 232230 w 9210"/>
              <a:gd name="T73" fmla="*/ 385514 h 8610"/>
              <a:gd name="T74" fmla="*/ 178043 w 9210"/>
              <a:gd name="T75" fmla="*/ 389894 h 8610"/>
              <a:gd name="T76" fmla="*/ 110954 w 9210"/>
              <a:gd name="T77" fmla="*/ 381060 h 8610"/>
              <a:gd name="T78" fmla="*/ 30964 w 9210"/>
              <a:gd name="T79" fmla="*/ 35265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CC"/>
          </a:solidFill>
          <a:ln>
            <a:noFill/>
          </a:ln>
          <a:effectLst>
            <a:outerShdw dist="35921" dir="2700000" algn="ctr" rotWithShape="0">
              <a:srgbClr val="8A005F"/>
            </a:outerShdw>
          </a:effectLst>
          <a:extLst>
            <a:ext uri="{91240B29-F687-4F45-9708-019B960494DF}">
              <a14:hiddenLine xmlns:a14="http://schemas.microsoft.com/office/drawing/2010/main" w="0">
                <a:solidFill>
                  <a:srgbClr val="D60093"/>
                </a:solidFill>
                <a:prstDash val="solid"/>
                <a:round/>
                <a:headEnd/>
                <a:tailEnd/>
              </a14:hiddenLine>
            </a:ext>
          </a:extLst>
        </p:spPr>
        <p:txBody>
          <a:bodyPr/>
          <a:lstStyle/>
          <a:p>
            <a:endParaRPr lang="ar-SA"/>
          </a:p>
        </p:txBody>
      </p:sp>
      <p:sp>
        <p:nvSpPr>
          <p:cNvPr id="2084" name="Oval 54"/>
          <p:cNvSpPr>
            <a:spLocks noChangeArrowheads="1"/>
          </p:cNvSpPr>
          <p:nvPr/>
        </p:nvSpPr>
        <p:spPr bwMode="auto">
          <a:xfrm>
            <a:off x="871538" y="3282950"/>
            <a:ext cx="157162" cy="98425"/>
          </a:xfrm>
          <a:prstGeom prst="ellipse">
            <a:avLst/>
          </a:prstGeom>
          <a:solidFill>
            <a:srgbClr val="FFFF66"/>
          </a:solidFill>
          <a:ln>
            <a:noFill/>
          </a:ln>
          <a:effectLst>
            <a:outerShdw dist="35921" dir="2700000" algn="ctr" rotWithShape="0">
              <a:srgbClr val="8A005F"/>
            </a:outerShdw>
          </a:effectLst>
          <a:extLst>
            <a:ext uri="{91240B29-F687-4F45-9708-019B960494DF}">
              <a14:hiddenLine xmlns:a14="http://schemas.microsoft.com/office/drawing/2010/main" w="9525" algn="ctr">
                <a:solidFill>
                  <a:srgbClr val="D60093"/>
                </a:solidFill>
                <a:round/>
                <a:headEnd/>
                <a:tailEnd/>
              </a14:hiddenLine>
            </a:ext>
          </a:extLst>
        </p:spPr>
        <p:txBody>
          <a:bodyPr wrap="none" anchor="ctr"/>
          <a:lstStyle/>
          <a:p>
            <a:endParaRPr lang="ar-SA"/>
          </a:p>
        </p:txBody>
      </p:sp>
      <p:sp>
        <p:nvSpPr>
          <p:cNvPr id="3127" name="Freeform 55"/>
          <p:cNvSpPr>
            <a:spLocks/>
          </p:cNvSpPr>
          <p:nvPr/>
        </p:nvSpPr>
        <p:spPr bwMode="auto">
          <a:xfrm>
            <a:off x="5651500" y="5589588"/>
            <a:ext cx="792163" cy="628650"/>
          </a:xfrm>
          <a:custGeom>
            <a:avLst/>
            <a:gdLst>
              <a:gd name="T0" fmla="*/ 28384 w 9210"/>
              <a:gd name="T1" fmla="*/ 300087 h 8610"/>
              <a:gd name="T2" fmla="*/ 108374 w 9210"/>
              <a:gd name="T3" fmla="*/ 249781 h 8610"/>
              <a:gd name="T4" fmla="*/ 185784 w 9210"/>
              <a:gd name="T5" fmla="*/ 234375 h 8610"/>
              <a:gd name="T6" fmla="*/ 242638 w 9210"/>
              <a:gd name="T7" fmla="*/ 240946 h 8610"/>
              <a:gd name="T8" fmla="*/ 255453 w 9210"/>
              <a:gd name="T9" fmla="*/ 216851 h 8610"/>
              <a:gd name="T10" fmla="*/ 247712 w 9210"/>
              <a:gd name="T11" fmla="*/ 155447 h 8610"/>
              <a:gd name="T12" fmla="*/ 258034 w 9210"/>
              <a:gd name="T13" fmla="*/ 83236 h 8610"/>
              <a:gd name="T14" fmla="*/ 291578 w 9210"/>
              <a:gd name="T15" fmla="*/ 24095 h 8610"/>
              <a:gd name="T16" fmla="*/ 363827 w 9210"/>
              <a:gd name="T17" fmla="*/ 19714 h 8610"/>
              <a:gd name="T18" fmla="*/ 418014 w 9210"/>
              <a:gd name="T19" fmla="*/ 72284 h 8610"/>
              <a:gd name="T20" fmla="*/ 443818 w 9210"/>
              <a:gd name="T21" fmla="*/ 127044 h 8610"/>
              <a:gd name="T22" fmla="*/ 459300 w 9210"/>
              <a:gd name="T23" fmla="*/ 173043 h 8610"/>
              <a:gd name="T24" fmla="*/ 500585 w 9210"/>
              <a:gd name="T25" fmla="*/ 181805 h 8610"/>
              <a:gd name="T26" fmla="*/ 557352 w 9210"/>
              <a:gd name="T27" fmla="*/ 164281 h 8610"/>
              <a:gd name="T28" fmla="*/ 645084 w 9210"/>
              <a:gd name="T29" fmla="*/ 159901 h 8610"/>
              <a:gd name="T30" fmla="*/ 748297 w 9210"/>
              <a:gd name="T31" fmla="*/ 173043 h 8610"/>
              <a:gd name="T32" fmla="*/ 776681 w 9210"/>
              <a:gd name="T33" fmla="*/ 216851 h 8610"/>
              <a:gd name="T34" fmla="*/ 732815 w 9210"/>
              <a:gd name="T35" fmla="*/ 271612 h 8610"/>
              <a:gd name="T36" fmla="*/ 670887 w 9210"/>
              <a:gd name="T37" fmla="*/ 306659 h 8610"/>
              <a:gd name="T38" fmla="*/ 606379 w 9210"/>
              <a:gd name="T39" fmla="*/ 328563 h 8610"/>
              <a:gd name="T40" fmla="*/ 608959 w 9210"/>
              <a:gd name="T41" fmla="*/ 354848 h 8610"/>
              <a:gd name="T42" fmla="*/ 655405 w 9210"/>
              <a:gd name="T43" fmla="*/ 392085 h 8610"/>
              <a:gd name="T44" fmla="*/ 683789 w 9210"/>
              <a:gd name="T45" fmla="*/ 453417 h 8610"/>
              <a:gd name="T46" fmla="*/ 683789 w 9210"/>
              <a:gd name="T47" fmla="*/ 545414 h 8610"/>
              <a:gd name="T48" fmla="*/ 637343 w 9210"/>
              <a:gd name="T49" fmla="*/ 584842 h 8610"/>
              <a:gd name="T50" fmla="*/ 575415 w 9210"/>
              <a:gd name="T51" fmla="*/ 567318 h 8610"/>
              <a:gd name="T52" fmla="*/ 523808 w 9210"/>
              <a:gd name="T53" fmla="*/ 536652 h 8610"/>
              <a:gd name="T54" fmla="*/ 472115 w 9210"/>
              <a:gd name="T55" fmla="*/ 495034 h 8610"/>
              <a:gd name="T56" fmla="*/ 436077 w 9210"/>
              <a:gd name="T57" fmla="*/ 492844 h 8610"/>
              <a:gd name="T58" fmla="*/ 407693 w 9210"/>
              <a:gd name="T59" fmla="*/ 530081 h 8610"/>
              <a:gd name="T60" fmla="*/ 361247 w 9210"/>
              <a:gd name="T61" fmla="*/ 576080 h 8610"/>
              <a:gd name="T62" fmla="*/ 278676 w 9210"/>
              <a:gd name="T63" fmla="*/ 617698 h 8610"/>
              <a:gd name="T64" fmla="*/ 211588 w 9210"/>
              <a:gd name="T65" fmla="*/ 593603 h 8610"/>
              <a:gd name="T66" fmla="*/ 206341 w 9210"/>
              <a:gd name="T67" fmla="*/ 519129 h 8610"/>
              <a:gd name="T68" fmla="*/ 219329 w 9210"/>
              <a:gd name="T69" fmla="*/ 459988 h 8610"/>
              <a:gd name="T70" fmla="*/ 239971 w 9210"/>
              <a:gd name="T71" fmla="*/ 416179 h 8610"/>
              <a:gd name="T72" fmla="*/ 232230 w 9210"/>
              <a:gd name="T73" fmla="*/ 385514 h 8610"/>
              <a:gd name="T74" fmla="*/ 178043 w 9210"/>
              <a:gd name="T75" fmla="*/ 389894 h 8610"/>
              <a:gd name="T76" fmla="*/ 110954 w 9210"/>
              <a:gd name="T77" fmla="*/ 381060 h 8610"/>
              <a:gd name="T78" fmla="*/ 30964 w 9210"/>
              <a:gd name="T79" fmla="*/ 35265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99CC"/>
          </a:solidFill>
          <a:ln>
            <a:noFill/>
          </a:ln>
          <a:effectLst>
            <a:outerShdw dist="35921" dir="2700000" algn="ctr" rotWithShape="0">
              <a:srgbClr val="8A005F"/>
            </a:outerShdw>
          </a:effectLst>
          <a:extLst>
            <a:ext uri="{91240B29-F687-4F45-9708-019B960494DF}">
              <a14:hiddenLine xmlns:a14="http://schemas.microsoft.com/office/drawing/2010/main" w="0">
                <a:solidFill>
                  <a:srgbClr val="D60093"/>
                </a:solidFill>
                <a:prstDash val="solid"/>
                <a:round/>
                <a:headEnd/>
                <a:tailEnd/>
              </a14:hiddenLine>
            </a:ext>
          </a:extLst>
        </p:spPr>
        <p:txBody>
          <a:bodyPr/>
          <a:lstStyle/>
          <a:p>
            <a:endParaRPr lang="ar-SA"/>
          </a:p>
        </p:txBody>
      </p:sp>
      <p:sp>
        <p:nvSpPr>
          <p:cNvPr id="2086" name="Oval 56"/>
          <p:cNvSpPr>
            <a:spLocks noChangeArrowheads="1"/>
          </p:cNvSpPr>
          <p:nvPr/>
        </p:nvSpPr>
        <p:spPr bwMode="auto">
          <a:xfrm>
            <a:off x="5983288" y="5875338"/>
            <a:ext cx="157162" cy="98425"/>
          </a:xfrm>
          <a:prstGeom prst="ellipse">
            <a:avLst/>
          </a:prstGeom>
          <a:solidFill>
            <a:srgbClr val="FFFF66"/>
          </a:solidFill>
          <a:ln>
            <a:noFill/>
          </a:ln>
          <a:effectLst>
            <a:outerShdw dist="35921" dir="2700000" algn="ctr" rotWithShape="0">
              <a:srgbClr val="8A005F"/>
            </a:outerShdw>
          </a:effectLst>
          <a:extLst>
            <a:ext uri="{91240B29-F687-4F45-9708-019B960494DF}">
              <a14:hiddenLine xmlns:a14="http://schemas.microsoft.com/office/drawing/2010/main" w="9525" algn="ctr">
                <a:solidFill>
                  <a:srgbClr val="D60093"/>
                </a:solidFill>
                <a:round/>
                <a:headEnd/>
                <a:tailEnd/>
              </a14:hiddenLine>
            </a:ext>
          </a:extLst>
        </p:spPr>
        <p:txBody>
          <a:bodyPr wrap="none" anchor="ctr"/>
          <a:lstStyle/>
          <a:p>
            <a:endParaRPr lang="ar-SA"/>
          </a:p>
        </p:txBody>
      </p:sp>
      <p:sp>
        <p:nvSpPr>
          <p:cNvPr id="3129" name="Freeform 57"/>
          <p:cNvSpPr>
            <a:spLocks/>
          </p:cNvSpPr>
          <p:nvPr/>
        </p:nvSpPr>
        <p:spPr bwMode="auto">
          <a:xfrm>
            <a:off x="3492500" y="5229225"/>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088" name="Oval 58"/>
          <p:cNvSpPr>
            <a:spLocks noChangeArrowheads="1"/>
          </p:cNvSpPr>
          <p:nvPr/>
        </p:nvSpPr>
        <p:spPr bwMode="auto">
          <a:xfrm>
            <a:off x="3673475" y="5383213"/>
            <a:ext cx="85725" cy="53975"/>
          </a:xfrm>
          <a:prstGeom prst="ellipse">
            <a:avLst/>
          </a:prstGeom>
          <a:solidFill>
            <a:srgbClr val="FFFF00"/>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nvGrpSpPr>
          <p:cNvPr id="2089" name="Group 59"/>
          <p:cNvGrpSpPr>
            <a:grpSpLocks/>
          </p:cNvGrpSpPr>
          <p:nvPr/>
        </p:nvGrpSpPr>
        <p:grpSpPr bwMode="auto">
          <a:xfrm>
            <a:off x="6084888" y="5300663"/>
            <a:ext cx="431800" cy="339725"/>
            <a:chOff x="1653" y="1515"/>
            <a:chExt cx="1842" cy="1722"/>
          </a:xfrm>
        </p:grpSpPr>
        <p:sp>
          <p:nvSpPr>
            <p:cNvPr id="2117" name="Freeform 60"/>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18" name="Oval 61"/>
            <p:cNvSpPr>
              <a:spLocks noChangeArrowheads="1"/>
            </p:cNvSpPr>
            <p:nvPr/>
          </p:nvSpPr>
          <p:spPr bwMode="auto">
            <a:xfrm>
              <a:off x="2426" y="2296"/>
              <a:ext cx="363" cy="272"/>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sp>
        <p:nvSpPr>
          <p:cNvPr id="2090" name="Freeform 62"/>
          <p:cNvSpPr>
            <a:spLocks/>
          </p:cNvSpPr>
          <p:nvPr/>
        </p:nvSpPr>
        <p:spPr bwMode="auto">
          <a:xfrm>
            <a:off x="1331913" y="5157788"/>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091" name="Oval 63"/>
          <p:cNvSpPr>
            <a:spLocks noChangeArrowheads="1"/>
          </p:cNvSpPr>
          <p:nvPr/>
        </p:nvSpPr>
        <p:spPr bwMode="auto">
          <a:xfrm>
            <a:off x="1512888" y="5311775"/>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sp>
        <p:nvSpPr>
          <p:cNvPr id="3136" name="Freeform 64"/>
          <p:cNvSpPr>
            <a:spLocks/>
          </p:cNvSpPr>
          <p:nvPr/>
        </p:nvSpPr>
        <p:spPr bwMode="auto">
          <a:xfrm>
            <a:off x="7812088" y="3284538"/>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CC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093" name="Oval 65"/>
          <p:cNvSpPr>
            <a:spLocks noChangeArrowheads="1"/>
          </p:cNvSpPr>
          <p:nvPr/>
        </p:nvSpPr>
        <p:spPr bwMode="auto">
          <a:xfrm>
            <a:off x="7993063" y="3438525"/>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nvGrpSpPr>
          <p:cNvPr id="2094" name="Group 66"/>
          <p:cNvGrpSpPr>
            <a:grpSpLocks/>
          </p:cNvGrpSpPr>
          <p:nvPr/>
        </p:nvGrpSpPr>
        <p:grpSpPr bwMode="auto">
          <a:xfrm>
            <a:off x="539750" y="4652963"/>
            <a:ext cx="431800" cy="339725"/>
            <a:chOff x="1653" y="1515"/>
            <a:chExt cx="1842" cy="1722"/>
          </a:xfrm>
        </p:grpSpPr>
        <p:sp>
          <p:nvSpPr>
            <p:cNvPr id="2115" name="Freeform 67"/>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16" name="Oval 68"/>
            <p:cNvSpPr>
              <a:spLocks noChangeArrowheads="1"/>
            </p:cNvSpPr>
            <p:nvPr/>
          </p:nvSpPr>
          <p:spPr bwMode="auto">
            <a:xfrm>
              <a:off x="2426" y="2296"/>
              <a:ext cx="363" cy="272"/>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sp>
        <p:nvSpPr>
          <p:cNvPr id="3141" name="Freeform 69"/>
          <p:cNvSpPr>
            <a:spLocks/>
          </p:cNvSpPr>
          <p:nvPr/>
        </p:nvSpPr>
        <p:spPr bwMode="auto">
          <a:xfrm>
            <a:off x="-215900" y="3716338"/>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FF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096" name="Oval 70"/>
          <p:cNvSpPr>
            <a:spLocks noChangeArrowheads="1"/>
          </p:cNvSpPr>
          <p:nvPr/>
        </p:nvSpPr>
        <p:spPr bwMode="auto">
          <a:xfrm>
            <a:off x="-34925" y="3870325"/>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nvGrpSpPr>
          <p:cNvPr id="2097" name="Group 71"/>
          <p:cNvGrpSpPr>
            <a:grpSpLocks/>
          </p:cNvGrpSpPr>
          <p:nvPr/>
        </p:nvGrpSpPr>
        <p:grpSpPr bwMode="auto">
          <a:xfrm>
            <a:off x="1835150" y="4508500"/>
            <a:ext cx="431800" cy="339725"/>
            <a:chOff x="1653" y="1515"/>
            <a:chExt cx="1842" cy="1722"/>
          </a:xfrm>
        </p:grpSpPr>
        <p:sp>
          <p:nvSpPr>
            <p:cNvPr id="2113" name="Freeform 72"/>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14" name="Oval 73"/>
            <p:cNvSpPr>
              <a:spLocks noChangeArrowheads="1"/>
            </p:cNvSpPr>
            <p:nvPr/>
          </p:nvSpPr>
          <p:spPr bwMode="auto">
            <a:xfrm>
              <a:off x="2426" y="2296"/>
              <a:ext cx="363" cy="272"/>
            </a:xfrm>
            <a:prstGeom prst="ellipse">
              <a:avLst/>
            </a:prstGeom>
            <a:solidFill>
              <a:srgbClr val="FFFF00"/>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grpSp>
        <p:nvGrpSpPr>
          <p:cNvPr id="2098" name="Group 74"/>
          <p:cNvGrpSpPr>
            <a:grpSpLocks/>
          </p:cNvGrpSpPr>
          <p:nvPr/>
        </p:nvGrpSpPr>
        <p:grpSpPr bwMode="auto">
          <a:xfrm>
            <a:off x="5508625" y="5373688"/>
            <a:ext cx="431800" cy="339725"/>
            <a:chOff x="1653" y="1515"/>
            <a:chExt cx="1842" cy="1722"/>
          </a:xfrm>
        </p:grpSpPr>
        <p:sp>
          <p:nvSpPr>
            <p:cNvPr id="2111" name="Freeform 75"/>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12" name="Oval 76"/>
            <p:cNvSpPr>
              <a:spLocks noChangeArrowheads="1"/>
            </p:cNvSpPr>
            <p:nvPr/>
          </p:nvSpPr>
          <p:spPr bwMode="auto">
            <a:xfrm>
              <a:off x="2426" y="2296"/>
              <a:ext cx="363" cy="272"/>
            </a:xfrm>
            <a:prstGeom prst="ellipse">
              <a:avLst/>
            </a:prstGeom>
            <a:solidFill>
              <a:srgbClr val="FFFF00"/>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grpSp>
        <p:nvGrpSpPr>
          <p:cNvPr id="2099" name="Group 77"/>
          <p:cNvGrpSpPr>
            <a:grpSpLocks/>
          </p:cNvGrpSpPr>
          <p:nvPr/>
        </p:nvGrpSpPr>
        <p:grpSpPr bwMode="auto">
          <a:xfrm>
            <a:off x="1403350" y="2924175"/>
            <a:ext cx="431800" cy="339725"/>
            <a:chOff x="1653" y="1515"/>
            <a:chExt cx="1842" cy="1722"/>
          </a:xfrm>
        </p:grpSpPr>
        <p:sp>
          <p:nvSpPr>
            <p:cNvPr id="2109" name="Freeform 78"/>
            <p:cNvSpPr>
              <a:spLocks/>
            </p:cNvSpPr>
            <p:nvPr/>
          </p:nvSpPr>
          <p:spPr bwMode="auto">
            <a:xfrm>
              <a:off x="1653" y="1515"/>
              <a:ext cx="1842" cy="1722"/>
            </a:xfrm>
            <a:custGeom>
              <a:avLst/>
              <a:gdLst>
                <a:gd name="T0" fmla="*/ 66 w 9210"/>
                <a:gd name="T1" fmla="*/ 822 h 8610"/>
                <a:gd name="T2" fmla="*/ 252 w 9210"/>
                <a:gd name="T3" fmla="*/ 684 h 8610"/>
                <a:gd name="T4" fmla="*/ 432 w 9210"/>
                <a:gd name="T5" fmla="*/ 642 h 8610"/>
                <a:gd name="T6" fmla="*/ 564 w 9210"/>
                <a:gd name="T7" fmla="*/ 660 h 8610"/>
                <a:gd name="T8" fmla="*/ 594 w 9210"/>
                <a:gd name="T9" fmla="*/ 594 h 8610"/>
                <a:gd name="T10" fmla="*/ 576 w 9210"/>
                <a:gd name="T11" fmla="*/ 426 h 8610"/>
                <a:gd name="T12" fmla="*/ 600 w 9210"/>
                <a:gd name="T13" fmla="*/ 228 h 8610"/>
                <a:gd name="T14" fmla="*/ 678 w 9210"/>
                <a:gd name="T15" fmla="*/ 66 h 8610"/>
                <a:gd name="T16" fmla="*/ 846 w 9210"/>
                <a:gd name="T17" fmla="*/ 54 h 8610"/>
                <a:gd name="T18" fmla="*/ 972 w 9210"/>
                <a:gd name="T19" fmla="*/ 198 h 8610"/>
                <a:gd name="T20" fmla="*/ 1032 w 9210"/>
                <a:gd name="T21" fmla="*/ 348 h 8610"/>
                <a:gd name="T22" fmla="*/ 1068 w 9210"/>
                <a:gd name="T23" fmla="*/ 474 h 8610"/>
                <a:gd name="T24" fmla="*/ 1164 w 9210"/>
                <a:gd name="T25" fmla="*/ 498 h 8610"/>
                <a:gd name="T26" fmla="*/ 1296 w 9210"/>
                <a:gd name="T27" fmla="*/ 450 h 8610"/>
                <a:gd name="T28" fmla="*/ 1500 w 9210"/>
                <a:gd name="T29" fmla="*/ 438 h 8610"/>
                <a:gd name="T30" fmla="*/ 1740 w 9210"/>
                <a:gd name="T31" fmla="*/ 474 h 8610"/>
                <a:gd name="T32" fmla="*/ 1806 w 9210"/>
                <a:gd name="T33" fmla="*/ 594 h 8610"/>
                <a:gd name="T34" fmla="*/ 1704 w 9210"/>
                <a:gd name="T35" fmla="*/ 744 h 8610"/>
                <a:gd name="T36" fmla="*/ 1560 w 9210"/>
                <a:gd name="T37" fmla="*/ 840 h 8610"/>
                <a:gd name="T38" fmla="*/ 1410 w 9210"/>
                <a:gd name="T39" fmla="*/ 900 h 8610"/>
                <a:gd name="T40" fmla="*/ 1416 w 9210"/>
                <a:gd name="T41" fmla="*/ 972 h 8610"/>
                <a:gd name="T42" fmla="*/ 1524 w 9210"/>
                <a:gd name="T43" fmla="*/ 1074 h 8610"/>
                <a:gd name="T44" fmla="*/ 1590 w 9210"/>
                <a:gd name="T45" fmla="*/ 1242 h 8610"/>
                <a:gd name="T46" fmla="*/ 1590 w 9210"/>
                <a:gd name="T47" fmla="*/ 1494 h 8610"/>
                <a:gd name="T48" fmla="*/ 1482 w 9210"/>
                <a:gd name="T49" fmla="*/ 1602 h 8610"/>
                <a:gd name="T50" fmla="*/ 1338 w 9210"/>
                <a:gd name="T51" fmla="*/ 1554 h 8610"/>
                <a:gd name="T52" fmla="*/ 1218 w 9210"/>
                <a:gd name="T53" fmla="*/ 1470 h 8610"/>
                <a:gd name="T54" fmla="*/ 1098 w 9210"/>
                <a:gd name="T55" fmla="*/ 1356 h 8610"/>
                <a:gd name="T56" fmla="*/ 1014 w 9210"/>
                <a:gd name="T57" fmla="*/ 1350 h 8610"/>
                <a:gd name="T58" fmla="*/ 948 w 9210"/>
                <a:gd name="T59" fmla="*/ 1452 h 8610"/>
                <a:gd name="T60" fmla="*/ 840 w 9210"/>
                <a:gd name="T61" fmla="*/ 1578 h 8610"/>
                <a:gd name="T62" fmla="*/ 648 w 9210"/>
                <a:gd name="T63" fmla="*/ 1692 h 8610"/>
                <a:gd name="T64" fmla="*/ 492 w 9210"/>
                <a:gd name="T65" fmla="*/ 1626 h 8610"/>
                <a:gd name="T66" fmla="*/ 480 w 9210"/>
                <a:gd name="T67" fmla="*/ 1422 h 8610"/>
                <a:gd name="T68" fmla="*/ 510 w 9210"/>
                <a:gd name="T69" fmla="*/ 1260 h 8610"/>
                <a:gd name="T70" fmla="*/ 558 w 9210"/>
                <a:gd name="T71" fmla="*/ 1140 h 8610"/>
                <a:gd name="T72" fmla="*/ 540 w 9210"/>
                <a:gd name="T73" fmla="*/ 1056 h 8610"/>
                <a:gd name="T74" fmla="*/ 414 w 9210"/>
                <a:gd name="T75" fmla="*/ 1068 h 8610"/>
                <a:gd name="T76" fmla="*/ 258 w 9210"/>
                <a:gd name="T77" fmla="*/ 1044 h 8610"/>
                <a:gd name="T78" fmla="*/ 72 w 9210"/>
                <a:gd name="T79" fmla="*/ 966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10" name="Oval 79"/>
            <p:cNvSpPr>
              <a:spLocks noChangeArrowheads="1"/>
            </p:cNvSpPr>
            <p:nvPr/>
          </p:nvSpPr>
          <p:spPr bwMode="auto">
            <a:xfrm>
              <a:off x="2426" y="2296"/>
              <a:ext cx="363" cy="272"/>
            </a:xfrm>
            <a:prstGeom prst="ellipse">
              <a:avLst/>
            </a:prstGeom>
            <a:solidFill>
              <a:srgbClr val="FFFF00"/>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grpSp>
      <p:sp>
        <p:nvSpPr>
          <p:cNvPr id="3152" name="Freeform 80"/>
          <p:cNvSpPr>
            <a:spLocks/>
          </p:cNvSpPr>
          <p:nvPr/>
        </p:nvSpPr>
        <p:spPr bwMode="auto">
          <a:xfrm>
            <a:off x="7451725" y="2420938"/>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01" name="Oval 81"/>
          <p:cNvSpPr>
            <a:spLocks noChangeArrowheads="1"/>
          </p:cNvSpPr>
          <p:nvPr/>
        </p:nvSpPr>
        <p:spPr bwMode="auto">
          <a:xfrm>
            <a:off x="7632700" y="2574925"/>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sp>
        <p:nvSpPr>
          <p:cNvPr id="3154" name="Freeform 82"/>
          <p:cNvSpPr>
            <a:spLocks/>
          </p:cNvSpPr>
          <p:nvPr/>
        </p:nvSpPr>
        <p:spPr bwMode="auto">
          <a:xfrm>
            <a:off x="6588125" y="1700213"/>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CC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03" name="Oval 83"/>
          <p:cNvSpPr>
            <a:spLocks noChangeArrowheads="1"/>
          </p:cNvSpPr>
          <p:nvPr/>
        </p:nvSpPr>
        <p:spPr bwMode="auto">
          <a:xfrm>
            <a:off x="6769100" y="1854200"/>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sp>
        <p:nvSpPr>
          <p:cNvPr id="3156" name="Freeform 84"/>
          <p:cNvSpPr>
            <a:spLocks/>
          </p:cNvSpPr>
          <p:nvPr/>
        </p:nvSpPr>
        <p:spPr bwMode="auto">
          <a:xfrm>
            <a:off x="7596188" y="4149725"/>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33CC"/>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05" name="Oval 85"/>
          <p:cNvSpPr>
            <a:spLocks noChangeArrowheads="1"/>
          </p:cNvSpPr>
          <p:nvPr/>
        </p:nvSpPr>
        <p:spPr bwMode="auto">
          <a:xfrm>
            <a:off x="7777163" y="4303713"/>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sp>
        <p:nvSpPr>
          <p:cNvPr id="3158" name="Freeform 86"/>
          <p:cNvSpPr>
            <a:spLocks/>
          </p:cNvSpPr>
          <p:nvPr/>
        </p:nvSpPr>
        <p:spPr bwMode="auto">
          <a:xfrm>
            <a:off x="7019925" y="4941888"/>
            <a:ext cx="431800" cy="339725"/>
          </a:xfrm>
          <a:custGeom>
            <a:avLst/>
            <a:gdLst>
              <a:gd name="T0" fmla="*/ 15472 w 9210"/>
              <a:gd name="T1" fmla="*/ 162168 h 8610"/>
              <a:gd name="T2" fmla="*/ 59074 w 9210"/>
              <a:gd name="T3" fmla="*/ 134982 h 8610"/>
              <a:gd name="T4" fmla="*/ 101269 w 9210"/>
              <a:gd name="T5" fmla="*/ 126657 h 8610"/>
              <a:gd name="T6" fmla="*/ 132259 w 9210"/>
              <a:gd name="T7" fmla="*/ 130208 h 8610"/>
              <a:gd name="T8" fmla="*/ 139245 w 9210"/>
              <a:gd name="T9" fmla="*/ 117187 h 8610"/>
              <a:gd name="T10" fmla="*/ 135025 w 9210"/>
              <a:gd name="T11" fmla="*/ 84004 h 8610"/>
              <a:gd name="T12" fmla="*/ 140651 w 9210"/>
              <a:gd name="T13" fmla="*/ 44981 h 8610"/>
              <a:gd name="T14" fmla="*/ 158936 w 9210"/>
              <a:gd name="T15" fmla="*/ 13021 h 8610"/>
              <a:gd name="T16" fmla="*/ 198319 w 9210"/>
              <a:gd name="T17" fmla="*/ 10653 h 8610"/>
              <a:gd name="T18" fmla="*/ 227855 w 9210"/>
              <a:gd name="T19" fmla="*/ 39062 h 8610"/>
              <a:gd name="T20" fmla="*/ 241921 w 9210"/>
              <a:gd name="T21" fmla="*/ 68655 h 8610"/>
              <a:gd name="T22" fmla="*/ 250360 w 9210"/>
              <a:gd name="T23" fmla="*/ 93513 h 8610"/>
              <a:gd name="T24" fmla="*/ 272864 w 9210"/>
              <a:gd name="T25" fmla="*/ 98248 h 8610"/>
              <a:gd name="T26" fmla="*/ 303807 w 9210"/>
              <a:gd name="T27" fmla="*/ 88778 h 8610"/>
              <a:gd name="T28" fmla="*/ 351629 w 9210"/>
              <a:gd name="T29" fmla="*/ 86411 h 8610"/>
              <a:gd name="T30" fmla="*/ 407889 w 9210"/>
              <a:gd name="T31" fmla="*/ 93513 h 8610"/>
              <a:gd name="T32" fmla="*/ 423361 w 9210"/>
              <a:gd name="T33" fmla="*/ 117187 h 8610"/>
              <a:gd name="T34" fmla="*/ 399450 w 9210"/>
              <a:gd name="T35" fmla="*/ 146780 h 8610"/>
              <a:gd name="T36" fmla="*/ 365694 w 9210"/>
              <a:gd name="T37" fmla="*/ 165720 h 8610"/>
              <a:gd name="T38" fmla="*/ 330531 w 9210"/>
              <a:gd name="T39" fmla="*/ 177557 h 8610"/>
              <a:gd name="T40" fmla="*/ 331937 w 9210"/>
              <a:gd name="T41" fmla="*/ 191761 h 8610"/>
              <a:gd name="T42" fmla="*/ 357255 w 9210"/>
              <a:gd name="T43" fmla="*/ 211884 h 8610"/>
              <a:gd name="T44" fmla="*/ 372726 w 9210"/>
              <a:gd name="T45" fmla="*/ 245028 h 8610"/>
              <a:gd name="T46" fmla="*/ 372726 w 9210"/>
              <a:gd name="T47" fmla="*/ 294744 h 8610"/>
              <a:gd name="T48" fmla="*/ 347409 w 9210"/>
              <a:gd name="T49" fmla="*/ 316051 h 8610"/>
              <a:gd name="T50" fmla="*/ 313653 w 9210"/>
              <a:gd name="T51" fmla="*/ 306581 h 8610"/>
              <a:gd name="T52" fmla="*/ 285522 w 9210"/>
              <a:gd name="T53" fmla="*/ 290009 h 8610"/>
              <a:gd name="T54" fmla="*/ 257345 w 9210"/>
              <a:gd name="T55" fmla="*/ 267519 h 8610"/>
              <a:gd name="T56" fmla="*/ 237701 w 9210"/>
              <a:gd name="T57" fmla="*/ 266335 h 8610"/>
              <a:gd name="T58" fmla="*/ 222229 w 9210"/>
              <a:gd name="T59" fmla="*/ 286458 h 8610"/>
              <a:gd name="T60" fmla="*/ 196912 w 9210"/>
              <a:gd name="T61" fmla="*/ 311316 h 8610"/>
              <a:gd name="T62" fmla="*/ 151904 w 9210"/>
              <a:gd name="T63" fmla="*/ 333806 h 8610"/>
              <a:gd name="T64" fmla="*/ 115334 w 9210"/>
              <a:gd name="T65" fmla="*/ 320786 h 8610"/>
              <a:gd name="T66" fmla="*/ 112474 w 9210"/>
              <a:gd name="T67" fmla="*/ 280539 h 8610"/>
              <a:gd name="T68" fmla="*/ 119554 w 9210"/>
              <a:gd name="T69" fmla="*/ 248579 h 8610"/>
              <a:gd name="T70" fmla="*/ 130806 w 9210"/>
              <a:gd name="T71" fmla="*/ 224905 h 8610"/>
              <a:gd name="T72" fmla="*/ 126586 w 9210"/>
              <a:gd name="T73" fmla="*/ 208333 h 8610"/>
              <a:gd name="T74" fmla="*/ 97050 w 9210"/>
              <a:gd name="T75" fmla="*/ 210701 h 8610"/>
              <a:gd name="T76" fmla="*/ 60480 w 9210"/>
              <a:gd name="T77" fmla="*/ 205926 h 8610"/>
              <a:gd name="T78" fmla="*/ 16878 w 9210"/>
              <a:gd name="T79" fmla="*/ 190577 h 86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10" h="8610">
                <a:moveTo>
                  <a:pt x="0" y="4530"/>
                </a:moveTo>
                <a:lnTo>
                  <a:pt x="330" y="4110"/>
                </a:lnTo>
                <a:lnTo>
                  <a:pt x="750" y="3720"/>
                </a:lnTo>
                <a:lnTo>
                  <a:pt x="1260" y="3421"/>
                </a:lnTo>
                <a:lnTo>
                  <a:pt x="1770" y="3240"/>
                </a:lnTo>
                <a:lnTo>
                  <a:pt x="2160" y="3210"/>
                </a:lnTo>
                <a:lnTo>
                  <a:pt x="2490" y="3240"/>
                </a:lnTo>
                <a:lnTo>
                  <a:pt x="2821" y="3300"/>
                </a:lnTo>
                <a:lnTo>
                  <a:pt x="3150" y="3390"/>
                </a:lnTo>
                <a:lnTo>
                  <a:pt x="2970" y="2970"/>
                </a:lnTo>
                <a:lnTo>
                  <a:pt x="2910" y="2551"/>
                </a:lnTo>
                <a:lnTo>
                  <a:pt x="2880" y="2129"/>
                </a:lnTo>
                <a:lnTo>
                  <a:pt x="2910" y="1620"/>
                </a:lnTo>
                <a:lnTo>
                  <a:pt x="3000" y="1140"/>
                </a:lnTo>
                <a:lnTo>
                  <a:pt x="3180" y="720"/>
                </a:lnTo>
                <a:lnTo>
                  <a:pt x="3390" y="330"/>
                </a:lnTo>
                <a:lnTo>
                  <a:pt x="3750" y="0"/>
                </a:lnTo>
                <a:lnTo>
                  <a:pt x="4230" y="270"/>
                </a:lnTo>
                <a:lnTo>
                  <a:pt x="4591" y="630"/>
                </a:lnTo>
                <a:lnTo>
                  <a:pt x="4860" y="990"/>
                </a:lnTo>
                <a:lnTo>
                  <a:pt x="5039" y="1380"/>
                </a:lnTo>
                <a:lnTo>
                  <a:pt x="5160" y="1740"/>
                </a:lnTo>
                <a:lnTo>
                  <a:pt x="5280" y="2070"/>
                </a:lnTo>
                <a:lnTo>
                  <a:pt x="5340" y="2370"/>
                </a:lnTo>
                <a:lnTo>
                  <a:pt x="5400" y="2730"/>
                </a:lnTo>
                <a:lnTo>
                  <a:pt x="5820" y="2490"/>
                </a:lnTo>
                <a:lnTo>
                  <a:pt x="6150" y="2340"/>
                </a:lnTo>
                <a:lnTo>
                  <a:pt x="6480" y="2250"/>
                </a:lnTo>
                <a:lnTo>
                  <a:pt x="6900" y="2220"/>
                </a:lnTo>
                <a:lnTo>
                  <a:pt x="7500" y="2190"/>
                </a:lnTo>
                <a:lnTo>
                  <a:pt x="8101" y="2250"/>
                </a:lnTo>
                <a:lnTo>
                  <a:pt x="8700" y="2370"/>
                </a:lnTo>
                <a:lnTo>
                  <a:pt x="9210" y="2490"/>
                </a:lnTo>
                <a:lnTo>
                  <a:pt x="9030" y="2970"/>
                </a:lnTo>
                <a:lnTo>
                  <a:pt x="8790" y="3390"/>
                </a:lnTo>
                <a:lnTo>
                  <a:pt x="8520" y="3720"/>
                </a:lnTo>
                <a:lnTo>
                  <a:pt x="8220" y="3960"/>
                </a:lnTo>
                <a:lnTo>
                  <a:pt x="7800" y="4200"/>
                </a:lnTo>
                <a:lnTo>
                  <a:pt x="7410" y="4380"/>
                </a:lnTo>
                <a:lnTo>
                  <a:pt x="7050" y="4500"/>
                </a:lnTo>
                <a:lnTo>
                  <a:pt x="6690" y="4590"/>
                </a:lnTo>
                <a:lnTo>
                  <a:pt x="7080" y="4860"/>
                </a:lnTo>
                <a:lnTo>
                  <a:pt x="7380" y="5100"/>
                </a:lnTo>
                <a:lnTo>
                  <a:pt x="7620" y="5370"/>
                </a:lnTo>
                <a:lnTo>
                  <a:pt x="7800" y="5700"/>
                </a:lnTo>
                <a:lnTo>
                  <a:pt x="7950" y="6210"/>
                </a:lnTo>
                <a:lnTo>
                  <a:pt x="8010" y="6840"/>
                </a:lnTo>
                <a:lnTo>
                  <a:pt x="7950" y="7470"/>
                </a:lnTo>
                <a:lnTo>
                  <a:pt x="7860" y="8070"/>
                </a:lnTo>
                <a:lnTo>
                  <a:pt x="7410" y="8010"/>
                </a:lnTo>
                <a:lnTo>
                  <a:pt x="7050" y="7920"/>
                </a:lnTo>
                <a:lnTo>
                  <a:pt x="6690" y="7770"/>
                </a:lnTo>
                <a:lnTo>
                  <a:pt x="6390" y="7590"/>
                </a:lnTo>
                <a:lnTo>
                  <a:pt x="6090" y="7350"/>
                </a:lnTo>
                <a:lnTo>
                  <a:pt x="5790" y="7050"/>
                </a:lnTo>
                <a:lnTo>
                  <a:pt x="5489" y="6780"/>
                </a:lnTo>
                <a:lnTo>
                  <a:pt x="5220" y="6420"/>
                </a:lnTo>
                <a:lnTo>
                  <a:pt x="5070" y="6750"/>
                </a:lnTo>
                <a:lnTo>
                  <a:pt x="4920" y="7020"/>
                </a:lnTo>
                <a:lnTo>
                  <a:pt x="4740" y="7260"/>
                </a:lnTo>
                <a:lnTo>
                  <a:pt x="4560" y="7560"/>
                </a:lnTo>
                <a:lnTo>
                  <a:pt x="4200" y="7890"/>
                </a:lnTo>
                <a:lnTo>
                  <a:pt x="3750" y="8220"/>
                </a:lnTo>
                <a:lnTo>
                  <a:pt x="3240" y="8460"/>
                </a:lnTo>
                <a:lnTo>
                  <a:pt x="2670" y="8610"/>
                </a:lnTo>
                <a:lnTo>
                  <a:pt x="2460" y="8130"/>
                </a:lnTo>
                <a:lnTo>
                  <a:pt x="2371" y="7620"/>
                </a:lnTo>
                <a:lnTo>
                  <a:pt x="2399" y="7110"/>
                </a:lnTo>
                <a:lnTo>
                  <a:pt x="2460" y="6660"/>
                </a:lnTo>
                <a:lnTo>
                  <a:pt x="2550" y="6300"/>
                </a:lnTo>
                <a:lnTo>
                  <a:pt x="2640" y="6000"/>
                </a:lnTo>
                <a:lnTo>
                  <a:pt x="2790" y="5700"/>
                </a:lnTo>
                <a:lnTo>
                  <a:pt x="3030" y="5340"/>
                </a:lnTo>
                <a:lnTo>
                  <a:pt x="2700" y="5280"/>
                </a:lnTo>
                <a:lnTo>
                  <a:pt x="2371" y="5310"/>
                </a:lnTo>
                <a:lnTo>
                  <a:pt x="2070" y="5340"/>
                </a:lnTo>
                <a:lnTo>
                  <a:pt x="1710" y="5310"/>
                </a:lnTo>
                <a:lnTo>
                  <a:pt x="1290" y="5219"/>
                </a:lnTo>
                <a:lnTo>
                  <a:pt x="840" y="5040"/>
                </a:lnTo>
                <a:lnTo>
                  <a:pt x="360" y="4830"/>
                </a:lnTo>
                <a:lnTo>
                  <a:pt x="0" y="4530"/>
                </a:lnTo>
              </a:path>
            </a:pathLst>
          </a:custGeom>
          <a:solidFill>
            <a:srgbClr val="FFCC00"/>
          </a:solidFill>
          <a:ln>
            <a:noFill/>
          </a:ln>
          <a:effectLst/>
          <a:extLst>
            <a:ext uri="{91240B29-F687-4F45-9708-019B960494DF}">
              <a14:hiddenLine xmlns:a14="http://schemas.microsoft.com/office/drawing/2010/main" w="0">
                <a:solidFill>
                  <a:srgbClr val="D60093"/>
                </a:solidFill>
                <a:prstDash val="solid"/>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a:lstStyle/>
          <a:p>
            <a:endParaRPr lang="ar-SA"/>
          </a:p>
        </p:txBody>
      </p:sp>
      <p:sp>
        <p:nvSpPr>
          <p:cNvPr id="2107" name="Oval 87"/>
          <p:cNvSpPr>
            <a:spLocks noChangeArrowheads="1"/>
          </p:cNvSpPr>
          <p:nvPr/>
        </p:nvSpPr>
        <p:spPr bwMode="auto">
          <a:xfrm>
            <a:off x="7200900" y="5095875"/>
            <a:ext cx="85725" cy="53975"/>
          </a:xfrm>
          <a:prstGeom prst="ellipse">
            <a:avLst/>
          </a:prstGeom>
          <a:solidFill>
            <a:srgbClr val="FF33CC"/>
          </a:solidFill>
          <a:ln>
            <a:noFill/>
          </a:ln>
          <a:effectLst/>
          <a:extLst>
            <a:ext uri="{91240B29-F687-4F45-9708-019B960494DF}">
              <a14:hiddenLine xmlns:a14="http://schemas.microsoft.com/office/drawing/2010/main" w="9525" algn="ctr">
                <a:solidFill>
                  <a:srgbClr val="D60093"/>
                </a:solidFill>
                <a:round/>
                <a:headEnd/>
                <a:tailEnd/>
              </a14:hiddenLine>
            </a:ext>
            <a:ext uri="{AF507438-7753-43E0-B8FC-AC1667EBCBE1}">
              <a14:hiddenEffects xmlns:a14="http://schemas.microsoft.com/office/drawing/2010/main">
                <a:effectLst>
                  <a:outerShdw dist="35921" dir="2700000" algn="ctr" rotWithShape="0">
                    <a:srgbClr val="8A005F"/>
                  </a:outerShdw>
                </a:effectLst>
              </a14:hiddenEffects>
            </a:ext>
          </a:extLst>
        </p:spPr>
        <p:txBody>
          <a:bodyPr wrap="none" anchor="ctr"/>
          <a:lstStyle/>
          <a:p>
            <a:endParaRPr lang="ar-SA"/>
          </a:p>
        </p:txBody>
      </p:sp>
      <p:sp>
        <p:nvSpPr>
          <p:cNvPr id="3160" name="Text Box 88"/>
          <p:cNvSpPr txBox="1">
            <a:spLocks noChangeArrowheads="1"/>
          </p:cNvSpPr>
          <p:nvPr/>
        </p:nvSpPr>
        <p:spPr bwMode="auto">
          <a:xfrm>
            <a:off x="1908175" y="2060575"/>
            <a:ext cx="5256213" cy="1015663"/>
          </a:xfrm>
          <a:prstGeom prst="rect">
            <a:avLst/>
          </a:prstGeom>
          <a:noFill/>
          <a:ln>
            <a:noFill/>
          </a:ln>
          <a:effectLst>
            <a:outerShdw dist="35921" dir="2700000" algn="ctr" rotWithShape="0">
              <a:srgbClr val="B8B408">
                <a:alpha val="50000"/>
              </a:srgbClr>
            </a:outerShdw>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ar-SA" sz="6000" b="1" dirty="0" smtClean="0">
                <a:solidFill>
                  <a:srgbClr val="FFFF00"/>
                </a:solidFill>
                <a:cs typeface="Monotype Koufi" pitchFamily="2" charset="-78"/>
              </a:rPr>
              <a:t>التواصل اللغوي</a:t>
            </a:r>
            <a:endParaRPr lang="en-US" sz="6000" b="1" dirty="0">
              <a:solidFill>
                <a:srgbClr val="FFFF00"/>
              </a:solidFill>
              <a:cs typeface="Monotype Koufi" pitchFamily="2" charset="-78"/>
            </a:endParaRPr>
          </a:p>
        </p:txBody>
      </p:sp>
    </p:spTree>
    <p:extLst>
      <p:ext uri="{BB962C8B-B14F-4D97-AF65-F5344CB8AC3E}">
        <p14:creationId xmlns:p14="http://schemas.microsoft.com/office/powerpoint/2010/main" val="3975553510"/>
      </p:ext>
    </p:extLst>
  </p:cSld>
  <p:clrMapOvr>
    <a:masterClrMapping/>
  </p:clrMapOvr>
  <p:transition advClick="0" advTm="10000">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3127"/>
                                        </p:tgtEl>
                                        <p:attrNameLst>
                                          <p:attrName>style.color</p:attrName>
                                        </p:attrNameLst>
                                      </p:cBhvr>
                                      <p:to>
                                        <a:schemeClr val="bg1"/>
                                      </p:to>
                                    </p:animClr>
                                    <p:animClr clrSpc="rgb" dir="cw">
                                      <p:cBhvr>
                                        <p:cTn id="7" dur="250" autoRev="1" fill="hold"/>
                                        <p:tgtEl>
                                          <p:spTgt spid="3127"/>
                                        </p:tgtEl>
                                        <p:attrNameLst>
                                          <p:attrName>fillcolor</p:attrName>
                                        </p:attrNameLst>
                                      </p:cBhvr>
                                      <p:to>
                                        <a:schemeClr val="bg1"/>
                                      </p:to>
                                    </p:animClr>
                                    <p:set>
                                      <p:cBhvr>
                                        <p:cTn id="8" dur="250" autoRev="1" fill="hold"/>
                                        <p:tgtEl>
                                          <p:spTgt spid="3127"/>
                                        </p:tgtEl>
                                        <p:attrNameLst>
                                          <p:attrName>fill.type</p:attrName>
                                        </p:attrNameLst>
                                      </p:cBhvr>
                                      <p:to>
                                        <p:strVal val="solid"/>
                                      </p:to>
                                    </p:set>
                                    <p:set>
                                      <p:cBhvr>
                                        <p:cTn id="9" dur="250" autoRev="1" fill="hold"/>
                                        <p:tgtEl>
                                          <p:spTgt spid="3127"/>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 autoRev="1" fill="hold"/>
                                        <p:tgtEl>
                                          <p:spTgt spid="3123"/>
                                        </p:tgtEl>
                                        <p:attrNameLst>
                                          <p:attrName>style.color</p:attrName>
                                        </p:attrNameLst>
                                      </p:cBhvr>
                                      <p:to>
                                        <a:schemeClr val="bg1"/>
                                      </p:to>
                                    </p:animClr>
                                    <p:animClr clrSpc="rgb" dir="cw">
                                      <p:cBhvr>
                                        <p:cTn id="12" dur="250" autoRev="1" fill="hold"/>
                                        <p:tgtEl>
                                          <p:spTgt spid="3123"/>
                                        </p:tgtEl>
                                        <p:attrNameLst>
                                          <p:attrName>fillcolor</p:attrName>
                                        </p:attrNameLst>
                                      </p:cBhvr>
                                      <p:to>
                                        <a:schemeClr val="bg1"/>
                                      </p:to>
                                    </p:animClr>
                                    <p:set>
                                      <p:cBhvr>
                                        <p:cTn id="13" dur="250" autoRev="1" fill="hold"/>
                                        <p:tgtEl>
                                          <p:spTgt spid="3123"/>
                                        </p:tgtEl>
                                        <p:attrNameLst>
                                          <p:attrName>fill.type</p:attrName>
                                        </p:attrNameLst>
                                      </p:cBhvr>
                                      <p:to>
                                        <p:strVal val="solid"/>
                                      </p:to>
                                    </p:set>
                                    <p:set>
                                      <p:cBhvr>
                                        <p:cTn id="14" dur="250" autoRev="1" fill="hold"/>
                                        <p:tgtEl>
                                          <p:spTgt spid="3123"/>
                                        </p:tgtEl>
                                        <p:attrNameLst>
                                          <p:attrName>fill.on</p:attrName>
                                        </p:attrNameLst>
                                      </p:cBhvr>
                                      <p:to>
                                        <p:strVal val="true"/>
                                      </p:to>
                                    </p:set>
                                  </p:childTnLst>
                                </p:cTn>
                              </p:par>
                              <p:par>
                                <p:cTn id="15" presetID="27" presetClass="emph" presetSubtype="0" repeatCount="indefinite" fill="hold" grpId="0" nodeType="withEffect">
                                  <p:stCondLst>
                                    <p:cond delay="0"/>
                                  </p:stCondLst>
                                  <p:childTnLst>
                                    <p:animClr clrSpc="rgb" dir="cw">
                                      <p:cBhvr override="childStyle">
                                        <p:cTn id="16" dur="250" autoRev="1" fill="hold"/>
                                        <p:tgtEl>
                                          <p:spTgt spid="3141"/>
                                        </p:tgtEl>
                                        <p:attrNameLst>
                                          <p:attrName>style.color</p:attrName>
                                        </p:attrNameLst>
                                      </p:cBhvr>
                                      <p:to>
                                        <a:schemeClr val="bg1"/>
                                      </p:to>
                                    </p:animClr>
                                    <p:animClr clrSpc="rgb" dir="cw">
                                      <p:cBhvr>
                                        <p:cTn id="17" dur="250" autoRev="1" fill="hold"/>
                                        <p:tgtEl>
                                          <p:spTgt spid="3141"/>
                                        </p:tgtEl>
                                        <p:attrNameLst>
                                          <p:attrName>fillcolor</p:attrName>
                                        </p:attrNameLst>
                                      </p:cBhvr>
                                      <p:to>
                                        <a:schemeClr val="bg1"/>
                                      </p:to>
                                    </p:animClr>
                                    <p:set>
                                      <p:cBhvr>
                                        <p:cTn id="18" dur="250" autoRev="1" fill="hold"/>
                                        <p:tgtEl>
                                          <p:spTgt spid="3141"/>
                                        </p:tgtEl>
                                        <p:attrNameLst>
                                          <p:attrName>fill.type</p:attrName>
                                        </p:attrNameLst>
                                      </p:cBhvr>
                                      <p:to>
                                        <p:strVal val="solid"/>
                                      </p:to>
                                    </p:set>
                                    <p:set>
                                      <p:cBhvr>
                                        <p:cTn id="19" dur="250" autoRev="1" fill="hold"/>
                                        <p:tgtEl>
                                          <p:spTgt spid="3141"/>
                                        </p:tgtEl>
                                        <p:attrNameLst>
                                          <p:attrName>fill.on</p:attrName>
                                        </p:attrNameLst>
                                      </p:cBhvr>
                                      <p:to>
                                        <p:strVal val="true"/>
                                      </p:to>
                                    </p:set>
                                  </p:childTnLst>
                                </p:cTn>
                              </p:par>
                              <p:par>
                                <p:cTn id="20" presetID="27" presetClass="emph" presetSubtype="0" repeatCount="indefinite" fill="hold" grpId="0" nodeType="withEffect">
                                  <p:stCondLst>
                                    <p:cond delay="0"/>
                                  </p:stCondLst>
                                  <p:childTnLst>
                                    <p:animClr clrSpc="rgb" dir="cw">
                                      <p:cBhvr override="childStyle">
                                        <p:cTn id="21" dur="250" autoRev="1" fill="hold"/>
                                        <p:tgtEl>
                                          <p:spTgt spid="3091"/>
                                        </p:tgtEl>
                                        <p:attrNameLst>
                                          <p:attrName>style.color</p:attrName>
                                        </p:attrNameLst>
                                      </p:cBhvr>
                                      <p:to>
                                        <a:schemeClr val="bg1"/>
                                      </p:to>
                                    </p:animClr>
                                    <p:animClr clrSpc="rgb" dir="cw">
                                      <p:cBhvr>
                                        <p:cTn id="22" dur="250" autoRev="1" fill="hold"/>
                                        <p:tgtEl>
                                          <p:spTgt spid="3091"/>
                                        </p:tgtEl>
                                        <p:attrNameLst>
                                          <p:attrName>fillcolor</p:attrName>
                                        </p:attrNameLst>
                                      </p:cBhvr>
                                      <p:to>
                                        <a:schemeClr val="bg1"/>
                                      </p:to>
                                    </p:animClr>
                                    <p:set>
                                      <p:cBhvr>
                                        <p:cTn id="23" dur="250" autoRev="1" fill="hold"/>
                                        <p:tgtEl>
                                          <p:spTgt spid="3091"/>
                                        </p:tgtEl>
                                        <p:attrNameLst>
                                          <p:attrName>fill.type</p:attrName>
                                        </p:attrNameLst>
                                      </p:cBhvr>
                                      <p:to>
                                        <p:strVal val="solid"/>
                                      </p:to>
                                    </p:set>
                                    <p:set>
                                      <p:cBhvr>
                                        <p:cTn id="24" dur="250" autoRev="1" fill="hold"/>
                                        <p:tgtEl>
                                          <p:spTgt spid="3091"/>
                                        </p:tgtEl>
                                        <p:attrNameLst>
                                          <p:attrName>fill.on</p:attrName>
                                        </p:attrNameLst>
                                      </p:cBhvr>
                                      <p:to>
                                        <p:strVal val="true"/>
                                      </p:to>
                                    </p:set>
                                  </p:childTnLst>
                                </p:cTn>
                              </p:par>
                              <p:par>
                                <p:cTn id="25" presetID="27" presetClass="emph" presetSubtype="0" repeatCount="indefinite" fill="hold" grpId="0" nodeType="withEffect">
                                  <p:stCondLst>
                                    <p:cond delay="0"/>
                                  </p:stCondLst>
                                  <p:childTnLst>
                                    <p:animClr clrSpc="rgb" dir="cw">
                                      <p:cBhvr override="childStyle">
                                        <p:cTn id="26" dur="250" autoRev="1" fill="hold"/>
                                        <p:tgtEl>
                                          <p:spTgt spid="3129"/>
                                        </p:tgtEl>
                                        <p:attrNameLst>
                                          <p:attrName>style.color</p:attrName>
                                        </p:attrNameLst>
                                      </p:cBhvr>
                                      <p:to>
                                        <a:schemeClr val="bg1"/>
                                      </p:to>
                                    </p:animClr>
                                    <p:animClr clrSpc="rgb" dir="cw">
                                      <p:cBhvr>
                                        <p:cTn id="27" dur="250" autoRev="1" fill="hold"/>
                                        <p:tgtEl>
                                          <p:spTgt spid="3129"/>
                                        </p:tgtEl>
                                        <p:attrNameLst>
                                          <p:attrName>fillcolor</p:attrName>
                                        </p:attrNameLst>
                                      </p:cBhvr>
                                      <p:to>
                                        <a:schemeClr val="bg1"/>
                                      </p:to>
                                    </p:animClr>
                                    <p:set>
                                      <p:cBhvr>
                                        <p:cTn id="28" dur="250" autoRev="1" fill="hold"/>
                                        <p:tgtEl>
                                          <p:spTgt spid="3129"/>
                                        </p:tgtEl>
                                        <p:attrNameLst>
                                          <p:attrName>fill.type</p:attrName>
                                        </p:attrNameLst>
                                      </p:cBhvr>
                                      <p:to>
                                        <p:strVal val="solid"/>
                                      </p:to>
                                    </p:set>
                                    <p:set>
                                      <p:cBhvr>
                                        <p:cTn id="29" dur="250" autoRev="1" fill="hold"/>
                                        <p:tgtEl>
                                          <p:spTgt spid="3129"/>
                                        </p:tgtEl>
                                        <p:attrNameLst>
                                          <p:attrName>fill.on</p:attrName>
                                        </p:attrNameLst>
                                      </p:cBhvr>
                                      <p:to>
                                        <p:strVal val="true"/>
                                      </p:to>
                                    </p:set>
                                  </p:childTnLst>
                                </p:cTn>
                              </p:par>
                              <p:par>
                                <p:cTn id="30" presetID="27" presetClass="emph" presetSubtype="0" repeatCount="indefinite" fill="hold" grpId="0" nodeType="withEffect">
                                  <p:stCondLst>
                                    <p:cond delay="0"/>
                                  </p:stCondLst>
                                  <p:childTnLst>
                                    <p:animClr clrSpc="rgb" dir="cw">
                                      <p:cBhvr override="childStyle">
                                        <p:cTn id="31" dur="250" autoRev="1" fill="hold"/>
                                        <p:tgtEl>
                                          <p:spTgt spid="3093"/>
                                        </p:tgtEl>
                                        <p:attrNameLst>
                                          <p:attrName>style.color</p:attrName>
                                        </p:attrNameLst>
                                      </p:cBhvr>
                                      <p:to>
                                        <a:schemeClr val="bg1"/>
                                      </p:to>
                                    </p:animClr>
                                    <p:animClr clrSpc="rgb" dir="cw">
                                      <p:cBhvr>
                                        <p:cTn id="32" dur="250" autoRev="1" fill="hold"/>
                                        <p:tgtEl>
                                          <p:spTgt spid="3093"/>
                                        </p:tgtEl>
                                        <p:attrNameLst>
                                          <p:attrName>fillcolor</p:attrName>
                                        </p:attrNameLst>
                                      </p:cBhvr>
                                      <p:to>
                                        <a:schemeClr val="bg1"/>
                                      </p:to>
                                    </p:animClr>
                                    <p:set>
                                      <p:cBhvr>
                                        <p:cTn id="33" dur="250" autoRev="1" fill="hold"/>
                                        <p:tgtEl>
                                          <p:spTgt spid="3093"/>
                                        </p:tgtEl>
                                        <p:attrNameLst>
                                          <p:attrName>fill.type</p:attrName>
                                        </p:attrNameLst>
                                      </p:cBhvr>
                                      <p:to>
                                        <p:strVal val="solid"/>
                                      </p:to>
                                    </p:set>
                                    <p:set>
                                      <p:cBhvr>
                                        <p:cTn id="34" dur="250" autoRev="1" fill="hold"/>
                                        <p:tgtEl>
                                          <p:spTgt spid="3093"/>
                                        </p:tgtEl>
                                        <p:attrNameLst>
                                          <p:attrName>fill.on</p:attrName>
                                        </p:attrNameLst>
                                      </p:cBhvr>
                                      <p:to>
                                        <p:strVal val="true"/>
                                      </p:to>
                                    </p:set>
                                  </p:childTnLst>
                                </p:cTn>
                              </p:par>
                              <p:par>
                                <p:cTn id="35" presetID="27" presetClass="emph" presetSubtype="0" repeatCount="indefinite" fill="hold" grpId="0" nodeType="withEffect">
                                  <p:stCondLst>
                                    <p:cond delay="0"/>
                                  </p:stCondLst>
                                  <p:childTnLst>
                                    <p:animClr clrSpc="rgb" dir="cw">
                                      <p:cBhvr override="childStyle">
                                        <p:cTn id="36" dur="250" autoRev="1" fill="hold"/>
                                        <p:tgtEl>
                                          <p:spTgt spid="3152"/>
                                        </p:tgtEl>
                                        <p:attrNameLst>
                                          <p:attrName>style.color</p:attrName>
                                        </p:attrNameLst>
                                      </p:cBhvr>
                                      <p:to>
                                        <a:schemeClr val="bg1"/>
                                      </p:to>
                                    </p:animClr>
                                    <p:animClr clrSpc="rgb" dir="cw">
                                      <p:cBhvr>
                                        <p:cTn id="37" dur="250" autoRev="1" fill="hold"/>
                                        <p:tgtEl>
                                          <p:spTgt spid="3152"/>
                                        </p:tgtEl>
                                        <p:attrNameLst>
                                          <p:attrName>fillcolor</p:attrName>
                                        </p:attrNameLst>
                                      </p:cBhvr>
                                      <p:to>
                                        <a:schemeClr val="bg1"/>
                                      </p:to>
                                    </p:animClr>
                                    <p:set>
                                      <p:cBhvr>
                                        <p:cTn id="38" dur="250" autoRev="1" fill="hold"/>
                                        <p:tgtEl>
                                          <p:spTgt spid="3152"/>
                                        </p:tgtEl>
                                        <p:attrNameLst>
                                          <p:attrName>fill.type</p:attrName>
                                        </p:attrNameLst>
                                      </p:cBhvr>
                                      <p:to>
                                        <p:strVal val="solid"/>
                                      </p:to>
                                    </p:set>
                                    <p:set>
                                      <p:cBhvr>
                                        <p:cTn id="39" dur="250" autoRev="1" fill="hold"/>
                                        <p:tgtEl>
                                          <p:spTgt spid="3152"/>
                                        </p:tgtEl>
                                        <p:attrNameLst>
                                          <p:attrName>fill.on</p:attrName>
                                        </p:attrNameLst>
                                      </p:cBhvr>
                                      <p:to>
                                        <p:strVal val="true"/>
                                      </p:to>
                                    </p:set>
                                  </p:childTnLst>
                                </p:cTn>
                              </p:par>
                              <p:par>
                                <p:cTn id="40" presetID="27" presetClass="emph" presetSubtype="0" repeatCount="indefinite" fill="hold" grpId="0" nodeType="withEffect">
                                  <p:stCondLst>
                                    <p:cond delay="0"/>
                                  </p:stCondLst>
                                  <p:childTnLst>
                                    <p:animClr clrSpc="rgb" dir="cw">
                                      <p:cBhvr override="childStyle">
                                        <p:cTn id="41" dur="250" autoRev="1" fill="hold"/>
                                        <p:tgtEl>
                                          <p:spTgt spid="3154"/>
                                        </p:tgtEl>
                                        <p:attrNameLst>
                                          <p:attrName>style.color</p:attrName>
                                        </p:attrNameLst>
                                      </p:cBhvr>
                                      <p:to>
                                        <a:schemeClr val="bg1"/>
                                      </p:to>
                                    </p:animClr>
                                    <p:animClr clrSpc="rgb" dir="cw">
                                      <p:cBhvr>
                                        <p:cTn id="42" dur="250" autoRev="1" fill="hold"/>
                                        <p:tgtEl>
                                          <p:spTgt spid="3154"/>
                                        </p:tgtEl>
                                        <p:attrNameLst>
                                          <p:attrName>fillcolor</p:attrName>
                                        </p:attrNameLst>
                                      </p:cBhvr>
                                      <p:to>
                                        <a:schemeClr val="bg1"/>
                                      </p:to>
                                    </p:animClr>
                                    <p:set>
                                      <p:cBhvr>
                                        <p:cTn id="43" dur="250" autoRev="1" fill="hold"/>
                                        <p:tgtEl>
                                          <p:spTgt spid="3154"/>
                                        </p:tgtEl>
                                        <p:attrNameLst>
                                          <p:attrName>fill.type</p:attrName>
                                        </p:attrNameLst>
                                      </p:cBhvr>
                                      <p:to>
                                        <p:strVal val="solid"/>
                                      </p:to>
                                    </p:set>
                                    <p:set>
                                      <p:cBhvr>
                                        <p:cTn id="44" dur="250" autoRev="1" fill="hold"/>
                                        <p:tgtEl>
                                          <p:spTgt spid="3154"/>
                                        </p:tgtEl>
                                        <p:attrNameLst>
                                          <p:attrName>fill.on</p:attrName>
                                        </p:attrNameLst>
                                      </p:cBhvr>
                                      <p:to>
                                        <p:strVal val="true"/>
                                      </p:to>
                                    </p:set>
                                  </p:childTnLst>
                                </p:cTn>
                              </p:par>
                              <p:par>
                                <p:cTn id="45" presetID="27" presetClass="emph" presetSubtype="0" repeatCount="indefinite" fill="hold" grpId="0" nodeType="withEffect">
                                  <p:stCondLst>
                                    <p:cond delay="0"/>
                                  </p:stCondLst>
                                  <p:childTnLst>
                                    <p:animClr clrSpc="rgb" dir="cw">
                                      <p:cBhvr override="childStyle">
                                        <p:cTn id="46" dur="250" autoRev="1" fill="hold"/>
                                        <p:tgtEl>
                                          <p:spTgt spid="3136"/>
                                        </p:tgtEl>
                                        <p:attrNameLst>
                                          <p:attrName>style.color</p:attrName>
                                        </p:attrNameLst>
                                      </p:cBhvr>
                                      <p:to>
                                        <a:schemeClr val="bg1"/>
                                      </p:to>
                                    </p:animClr>
                                    <p:animClr clrSpc="rgb" dir="cw">
                                      <p:cBhvr>
                                        <p:cTn id="47" dur="250" autoRev="1" fill="hold"/>
                                        <p:tgtEl>
                                          <p:spTgt spid="3136"/>
                                        </p:tgtEl>
                                        <p:attrNameLst>
                                          <p:attrName>fillcolor</p:attrName>
                                        </p:attrNameLst>
                                      </p:cBhvr>
                                      <p:to>
                                        <a:schemeClr val="bg1"/>
                                      </p:to>
                                    </p:animClr>
                                    <p:set>
                                      <p:cBhvr>
                                        <p:cTn id="48" dur="250" autoRev="1" fill="hold"/>
                                        <p:tgtEl>
                                          <p:spTgt spid="3136"/>
                                        </p:tgtEl>
                                        <p:attrNameLst>
                                          <p:attrName>fill.type</p:attrName>
                                        </p:attrNameLst>
                                      </p:cBhvr>
                                      <p:to>
                                        <p:strVal val="solid"/>
                                      </p:to>
                                    </p:set>
                                    <p:set>
                                      <p:cBhvr>
                                        <p:cTn id="49" dur="250" autoRev="1" fill="hold"/>
                                        <p:tgtEl>
                                          <p:spTgt spid="3136"/>
                                        </p:tgtEl>
                                        <p:attrNameLst>
                                          <p:attrName>fill.on</p:attrName>
                                        </p:attrNameLst>
                                      </p:cBhvr>
                                      <p:to>
                                        <p:strVal val="true"/>
                                      </p:to>
                                    </p:set>
                                  </p:childTnLst>
                                </p:cTn>
                              </p:par>
                              <p:par>
                                <p:cTn id="50" presetID="27" presetClass="emph" presetSubtype="0" repeatCount="indefinite" fill="hold" grpId="0" nodeType="withEffect">
                                  <p:stCondLst>
                                    <p:cond delay="0"/>
                                  </p:stCondLst>
                                  <p:childTnLst>
                                    <p:animClr clrSpc="rgb" dir="cw">
                                      <p:cBhvr override="childStyle">
                                        <p:cTn id="51" dur="250" autoRev="1" fill="hold"/>
                                        <p:tgtEl>
                                          <p:spTgt spid="3156"/>
                                        </p:tgtEl>
                                        <p:attrNameLst>
                                          <p:attrName>style.color</p:attrName>
                                        </p:attrNameLst>
                                      </p:cBhvr>
                                      <p:to>
                                        <a:schemeClr val="bg1"/>
                                      </p:to>
                                    </p:animClr>
                                    <p:animClr clrSpc="rgb" dir="cw">
                                      <p:cBhvr>
                                        <p:cTn id="52" dur="250" autoRev="1" fill="hold"/>
                                        <p:tgtEl>
                                          <p:spTgt spid="3156"/>
                                        </p:tgtEl>
                                        <p:attrNameLst>
                                          <p:attrName>fillcolor</p:attrName>
                                        </p:attrNameLst>
                                      </p:cBhvr>
                                      <p:to>
                                        <a:schemeClr val="bg1"/>
                                      </p:to>
                                    </p:animClr>
                                    <p:set>
                                      <p:cBhvr>
                                        <p:cTn id="53" dur="250" autoRev="1" fill="hold"/>
                                        <p:tgtEl>
                                          <p:spTgt spid="3156"/>
                                        </p:tgtEl>
                                        <p:attrNameLst>
                                          <p:attrName>fill.type</p:attrName>
                                        </p:attrNameLst>
                                      </p:cBhvr>
                                      <p:to>
                                        <p:strVal val="solid"/>
                                      </p:to>
                                    </p:set>
                                    <p:set>
                                      <p:cBhvr>
                                        <p:cTn id="54" dur="250" autoRev="1" fill="hold"/>
                                        <p:tgtEl>
                                          <p:spTgt spid="3156"/>
                                        </p:tgtEl>
                                        <p:attrNameLst>
                                          <p:attrName>fill.on</p:attrName>
                                        </p:attrNameLst>
                                      </p:cBhvr>
                                      <p:to>
                                        <p:strVal val="true"/>
                                      </p:to>
                                    </p:set>
                                  </p:childTnLst>
                                </p:cTn>
                              </p:par>
                              <p:par>
                                <p:cTn id="55" presetID="27" presetClass="emph" presetSubtype="0" repeatCount="indefinite" fill="hold" grpId="0" nodeType="withEffect">
                                  <p:stCondLst>
                                    <p:cond delay="0"/>
                                  </p:stCondLst>
                                  <p:childTnLst>
                                    <p:animClr clrSpc="rgb" dir="cw">
                                      <p:cBhvr override="childStyle">
                                        <p:cTn id="56" dur="250" autoRev="1" fill="hold"/>
                                        <p:tgtEl>
                                          <p:spTgt spid="3158"/>
                                        </p:tgtEl>
                                        <p:attrNameLst>
                                          <p:attrName>style.color</p:attrName>
                                        </p:attrNameLst>
                                      </p:cBhvr>
                                      <p:to>
                                        <a:schemeClr val="bg1"/>
                                      </p:to>
                                    </p:animClr>
                                    <p:animClr clrSpc="rgb" dir="cw">
                                      <p:cBhvr>
                                        <p:cTn id="57" dur="250" autoRev="1" fill="hold"/>
                                        <p:tgtEl>
                                          <p:spTgt spid="3158"/>
                                        </p:tgtEl>
                                        <p:attrNameLst>
                                          <p:attrName>fillcolor</p:attrName>
                                        </p:attrNameLst>
                                      </p:cBhvr>
                                      <p:to>
                                        <a:schemeClr val="bg1"/>
                                      </p:to>
                                    </p:animClr>
                                    <p:set>
                                      <p:cBhvr>
                                        <p:cTn id="58" dur="250" autoRev="1" fill="hold"/>
                                        <p:tgtEl>
                                          <p:spTgt spid="3158"/>
                                        </p:tgtEl>
                                        <p:attrNameLst>
                                          <p:attrName>fill.type</p:attrName>
                                        </p:attrNameLst>
                                      </p:cBhvr>
                                      <p:to>
                                        <p:strVal val="solid"/>
                                      </p:to>
                                    </p:set>
                                    <p:set>
                                      <p:cBhvr>
                                        <p:cTn id="59" dur="250" autoRev="1" fill="hold"/>
                                        <p:tgtEl>
                                          <p:spTgt spid="3158"/>
                                        </p:tgtEl>
                                        <p:attrNameLst>
                                          <p:attrName>fill.on</p:attrName>
                                        </p:attrNameLst>
                                      </p:cBhvr>
                                      <p:to>
                                        <p:strVal val="true"/>
                                      </p:to>
                                    </p:set>
                                  </p:childTnLst>
                                </p:cTn>
                              </p:par>
                              <p:par>
                                <p:cTn id="60" presetID="2" presetClass="entr" presetSubtype="1" repeatCount="indefinite" fill="hold" grpId="0" nodeType="withEffect">
                                  <p:stCondLst>
                                    <p:cond delay="0"/>
                                  </p:stCondLst>
                                  <p:childTnLst>
                                    <p:set>
                                      <p:cBhvr>
                                        <p:cTn id="61" dur="1" fill="hold">
                                          <p:stCondLst>
                                            <p:cond delay="0"/>
                                          </p:stCondLst>
                                        </p:cTn>
                                        <p:tgtEl>
                                          <p:spTgt spid="3075"/>
                                        </p:tgtEl>
                                        <p:attrNameLst>
                                          <p:attrName>style.visibility</p:attrName>
                                        </p:attrNameLst>
                                      </p:cBhvr>
                                      <p:to>
                                        <p:strVal val="visible"/>
                                      </p:to>
                                    </p:set>
                                    <p:anim calcmode="lin" valueType="num">
                                      <p:cBhvr additive="base">
                                        <p:cTn id="62" dur="2000" fill="hold"/>
                                        <p:tgtEl>
                                          <p:spTgt spid="3075"/>
                                        </p:tgtEl>
                                        <p:attrNameLst>
                                          <p:attrName>ppt_x</p:attrName>
                                        </p:attrNameLst>
                                      </p:cBhvr>
                                      <p:tavLst>
                                        <p:tav tm="0">
                                          <p:val>
                                            <p:strVal val="#ppt_x"/>
                                          </p:val>
                                        </p:tav>
                                        <p:tav tm="100000">
                                          <p:val>
                                            <p:strVal val="#ppt_x"/>
                                          </p:val>
                                        </p:tav>
                                      </p:tavLst>
                                    </p:anim>
                                    <p:anim calcmode="lin" valueType="num">
                                      <p:cBhvr additive="base">
                                        <p:cTn id="63" dur="2000" fill="hold"/>
                                        <p:tgtEl>
                                          <p:spTgt spid="3075"/>
                                        </p:tgtEl>
                                        <p:attrNameLst>
                                          <p:attrName>ppt_y</p:attrName>
                                        </p:attrNameLst>
                                      </p:cBhvr>
                                      <p:tavLst>
                                        <p:tav tm="0">
                                          <p:val>
                                            <p:strVal val="0-#ppt_h/2"/>
                                          </p:val>
                                        </p:tav>
                                        <p:tav tm="100000">
                                          <p:val>
                                            <p:strVal val="#ppt_y"/>
                                          </p:val>
                                        </p:tav>
                                      </p:tavLst>
                                    </p:anim>
                                  </p:childTnLst>
                                </p:cTn>
                              </p:par>
                              <p:par>
                                <p:cTn id="64" presetID="2" presetClass="exit" presetSubtype="4" repeatCount="indefinite" fill="hold" grpId="1" nodeType="withEffect">
                                  <p:stCondLst>
                                    <p:cond delay="0"/>
                                  </p:stCondLst>
                                  <p:childTnLst>
                                    <p:anim calcmode="lin" valueType="num">
                                      <p:cBhvr additive="base">
                                        <p:cTn id="65" dur="2000"/>
                                        <p:tgtEl>
                                          <p:spTgt spid="3075"/>
                                        </p:tgtEl>
                                        <p:attrNameLst>
                                          <p:attrName>ppt_x</p:attrName>
                                        </p:attrNameLst>
                                      </p:cBhvr>
                                      <p:tavLst>
                                        <p:tav tm="0">
                                          <p:val>
                                            <p:strVal val="ppt_x"/>
                                          </p:val>
                                        </p:tav>
                                        <p:tav tm="100000">
                                          <p:val>
                                            <p:strVal val="ppt_x"/>
                                          </p:val>
                                        </p:tav>
                                      </p:tavLst>
                                    </p:anim>
                                    <p:anim calcmode="lin" valueType="num">
                                      <p:cBhvr additive="base">
                                        <p:cTn id="66" dur="2000"/>
                                        <p:tgtEl>
                                          <p:spTgt spid="3075"/>
                                        </p:tgtEl>
                                        <p:attrNameLst>
                                          <p:attrName>ppt_y</p:attrName>
                                        </p:attrNameLst>
                                      </p:cBhvr>
                                      <p:tavLst>
                                        <p:tav tm="0">
                                          <p:val>
                                            <p:strVal val="ppt_y"/>
                                          </p:val>
                                        </p:tav>
                                        <p:tav tm="100000">
                                          <p:val>
                                            <p:strVal val="1+ppt_h/2"/>
                                          </p:val>
                                        </p:tav>
                                      </p:tavLst>
                                    </p:anim>
                                    <p:set>
                                      <p:cBhvr>
                                        <p:cTn id="67" dur="1" fill="hold">
                                          <p:stCondLst>
                                            <p:cond delay="1999"/>
                                          </p:stCondLst>
                                        </p:cTn>
                                        <p:tgtEl>
                                          <p:spTgt spid="3075"/>
                                        </p:tgtEl>
                                        <p:attrNameLst>
                                          <p:attrName>style.visibility</p:attrName>
                                        </p:attrNameLst>
                                      </p:cBhvr>
                                      <p:to>
                                        <p:strVal val="hidden"/>
                                      </p:to>
                                    </p:set>
                                  </p:childTnLst>
                                </p:cTn>
                              </p:par>
                              <p:par>
                                <p:cTn id="68" presetID="2" presetClass="entr" presetSubtype="2" repeatCount="indefinite" fill="hold" grpId="0" nodeType="withEffect">
                                  <p:stCondLst>
                                    <p:cond delay="0"/>
                                  </p:stCondLst>
                                  <p:childTnLst>
                                    <p:set>
                                      <p:cBhvr>
                                        <p:cTn id="69" dur="1" fill="hold">
                                          <p:stCondLst>
                                            <p:cond delay="0"/>
                                          </p:stCondLst>
                                        </p:cTn>
                                        <p:tgtEl>
                                          <p:spTgt spid="3074"/>
                                        </p:tgtEl>
                                        <p:attrNameLst>
                                          <p:attrName>style.visibility</p:attrName>
                                        </p:attrNameLst>
                                      </p:cBhvr>
                                      <p:to>
                                        <p:strVal val="visible"/>
                                      </p:to>
                                    </p:set>
                                    <p:anim calcmode="lin" valueType="num">
                                      <p:cBhvr additive="base">
                                        <p:cTn id="70" dur="2000" fill="hold"/>
                                        <p:tgtEl>
                                          <p:spTgt spid="3074"/>
                                        </p:tgtEl>
                                        <p:attrNameLst>
                                          <p:attrName>ppt_x</p:attrName>
                                        </p:attrNameLst>
                                      </p:cBhvr>
                                      <p:tavLst>
                                        <p:tav tm="0">
                                          <p:val>
                                            <p:strVal val="1+#ppt_w/2"/>
                                          </p:val>
                                        </p:tav>
                                        <p:tav tm="100000">
                                          <p:val>
                                            <p:strVal val="#ppt_x"/>
                                          </p:val>
                                        </p:tav>
                                      </p:tavLst>
                                    </p:anim>
                                    <p:anim calcmode="lin" valueType="num">
                                      <p:cBhvr additive="base">
                                        <p:cTn id="71" dur="2000" fill="hold"/>
                                        <p:tgtEl>
                                          <p:spTgt spid="3074"/>
                                        </p:tgtEl>
                                        <p:attrNameLst>
                                          <p:attrName>ppt_y</p:attrName>
                                        </p:attrNameLst>
                                      </p:cBhvr>
                                      <p:tavLst>
                                        <p:tav tm="0">
                                          <p:val>
                                            <p:strVal val="#ppt_y"/>
                                          </p:val>
                                        </p:tav>
                                        <p:tav tm="100000">
                                          <p:val>
                                            <p:strVal val="#ppt_y"/>
                                          </p:val>
                                        </p:tav>
                                      </p:tavLst>
                                    </p:anim>
                                  </p:childTnLst>
                                </p:cTn>
                              </p:par>
                              <p:par>
                                <p:cTn id="72" presetID="2" presetClass="exit" presetSubtype="8" repeatCount="indefinite" fill="hold" grpId="1" nodeType="withEffect">
                                  <p:stCondLst>
                                    <p:cond delay="0"/>
                                  </p:stCondLst>
                                  <p:childTnLst>
                                    <p:anim calcmode="lin" valueType="num">
                                      <p:cBhvr additive="base">
                                        <p:cTn id="73" dur="2000"/>
                                        <p:tgtEl>
                                          <p:spTgt spid="3074"/>
                                        </p:tgtEl>
                                        <p:attrNameLst>
                                          <p:attrName>ppt_x</p:attrName>
                                        </p:attrNameLst>
                                      </p:cBhvr>
                                      <p:tavLst>
                                        <p:tav tm="0">
                                          <p:val>
                                            <p:strVal val="ppt_x"/>
                                          </p:val>
                                        </p:tav>
                                        <p:tav tm="100000">
                                          <p:val>
                                            <p:strVal val="0-ppt_w/2"/>
                                          </p:val>
                                        </p:tav>
                                      </p:tavLst>
                                    </p:anim>
                                    <p:anim calcmode="lin" valueType="num">
                                      <p:cBhvr additive="base">
                                        <p:cTn id="74" dur="2000"/>
                                        <p:tgtEl>
                                          <p:spTgt spid="3074"/>
                                        </p:tgtEl>
                                        <p:attrNameLst>
                                          <p:attrName>ppt_y</p:attrName>
                                        </p:attrNameLst>
                                      </p:cBhvr>
                                      <p:tavLst>
                                        <p:tav tm="0">
                                          <p:val>
                                            <p:strVal val="ppt_y"/>
                                          </p:val>
                                        </p:tav>
                                        <p:tav tm="100000">
                                          <p:val>
                                            <p:strVal val="ppt_y"/>
                                          </p:val>
                                        </p:tav>
                                      </p:tavLst>
                                    </p:anim>
                                    <p:set>
                                      <p:cBhvr>
                                        <p:cTn id="75" dur="1" fill="hold">
                                          <p:stCondLst>
                                            <p:cond delay="1999"/>
                                          </p:stCondLst>
                                        </p:cTn>
                                        <p:tgtEl>
                                          <p:spTgt spid="3074"/>
                                        </p:tgtEl>
                                        <p:attrNameLst>
                                          <p:attrName>style.visibility</p:attrName>
                                        </p:attrNameLst>
                                      </p:cBhvr>
                                      <p:to>
                                        <p:strVal val="hidden"/>
                                      </p:to>
                                    </p:set>
                                  </p:childTnLst>
                                </p:cTn>
                              </p:par>
                              <p:par>
                                <p:cTn id="76" presetID="2" presetClass="entr" presetSubtype="8" repeatCount="indefinite" fill="hold" grpId="0" nodeType="withEffect">
                                  <p:stCondLst>
                                    <p:cond delay="0"/>
                                  </p:stCondLst>
                                  <p:childTnLst>
                                    <p:set>
                                      <p:cBhvr>
                                        <p:cTn id="77" dur="1" fill="hold">
                                          <p:stCondLst>
                                            <p:cond delay="0"/>
                                          </p:stCondLst>
                                        </p:cTn>
                                        <p:tgtEl>
                                          <p:spTgt spid="3076"/>
                                        </p:tgtEl>
                                        <p:attrNameLst>
                                          <p:attrName>style.visibility</p:attrName>
                                        </p:attrNameLst>
                                      </p:cBhvr>
                                      <p:to>
                                        <p:strVal val="visible"/>
                                      </p:to>
                                    </p:set>
                                    <p:anim calcmode="lin" valueType="num">
                                      <p:cBhvr additive="base">
                                        <p:cTn id="78" dur="2000" fill="hold"/>
                                        <p:tgtEl>
                                          <p:spTgt spid="3076"/>
                                        </p:tgtEl>
                                        <p:attrNameLst>
                                          <p:attrName>ppt_x</p:attrName>
                                        </p:attrNameLst>
                                      </p:cBhvr>
                                      <p:tavLst>
                                        <p:tav tm="0">
                                          <p:val>
                                            <p:strVal val="0-#ppt_w/2"/>
                                          </p:val>
                                        </p:tav>
                                        <p:tav tm="100000">
                                          <p:val>
                                            <p:strVal val="#ppt_x"/>
                                          </p:val>
                                        </p:tav>
                                      </p:tavLst>
                                    </p:anim>
                                    <p:anim calcmode="lin" valueType="num">
                                      <p:cBhvr additive="base">
                                        <p:cTn id="79" dur="2000" fill="hold"/>
                                        <p:tgtEl>
                                          <p:spTgt spid="3076"/>
                                        </p:tgtEl>
                                        <p:attrNameLst>
                                          <p:attrName>ppt_y</p:attrName>
                                        </p:attrNameLst>
                                      </p:cBhvr>
                                      <p:tavLst>
                                        <p:tav tm="0">
                                          <p:val>
                                            <p:strVal val="#ppt_y"/>
                                          </p:val>
                                        </p:tav>
                                        <p:tav tm="100000">
                                          <p:val>
                                            <p:strVal val="#ppt_y"/>
                                          </p:val>
                                        </p:tav>
                                      </p:tavLst>
                                    </p:anim>
                                  </p:childTnLst>
                                </p:cTn>
                              </p:par>
                              <p:par>
                                <p:cTn id="80" presetID="2" presetClass="exit" presetSubtype="2" repeatCount="indefinite" fill="hold" grpId="1" nodeType="withEffect">
                                  <p:stCondLst>
                                    <p:cond delay="0"/>
                                  </p:stCondLst>
                                  <p:childTnLst>
                                    <p:anim calcmode="lin" valueType="num">
                                      <p:cBhvr additive="base">
                                        <p:cTn id="81" dur="2000"/>
                                        <p:tgtEl>
                                          <p:spTgt spid="3076"/>
                                        </p:tgtEl>
                                        <p:attrNameLst>
                                          <p:attrName>ppt_x</p:attrName>
                                        </p:attrNameLst>
                                      </p:cBhvr>
                                      <p:tavLst>
                                        <p:tav tm="0">
                                          <p:val>
                                            <p:strVal val="ppt_x"/>
                                          </p:val>
                                        </p:tav>
                                        <p:tav tm="100000">
                                          <p:val>
                                            <p:strVal val="1+ppt_w/2"/>
                                          </p:val>
                                        </p:tav>
                                      </p:tavLst>
                                    </p:anim>
                                    <p:anim calcmode="lin" valueType="num">
                                      <p:cBhvr additive="base">
                                        <p:cTn id="82" dur="2000"/>
                                        <p:tgtEl>
                                          <p:spTgt spid="3076"/>
                                        </p:tgtEl>
                                        <p:attrNameLst>
                                          <p:attrName>ppt_y</p:attrName>
                                        </p:attrNameLst>
                                      </p:cBhvr>
                                      <p:tavLst>
                                        <p:tav tm="0">
                                          <p:val>
                                            <p:strVal val="ppt_y"/>
                                          </p:val>
                                        </p:tav>
                                        <p:tav tm="100000">
                                          <p:val>
                                            <p:strVal val="ppt_y"/>
                                          </p:val>
                                        </p:tav>
                                      </p:tavLst>
                                    </p:anim>
                                    <p:set>
                                      <p:cBhvr>
                                        <p:cTn id="83" dur="1" fill="hold">
                                          <p:stCondLst>
                                            <p:cond delay="1999"/>
                                          </p:stCondLst>
                                        </p:cTn>
                                        <p:tgtEl>
                                          <p:spTgt spid="3076"/>
                                        </p:tgtEl>
                                        <p:attrNameLst>
                                          <p:attrName>style.visibility</p:attrName>
                                        </p:attrNameLst>
                                      </p:cBhvr>
                                      <p:to>
                                        <p:strVal val="hidden"/>
                                      </p:to>
                                    </p:set>
                                  </p:childTnLst>
                                </p:cTn>
                              </p:par>
                              <p:par>
                                <p:cTn id="84" presetID="27" presetClass="emph" presetSubtype="0" repeatCount="indefinite" fill="hold" grpId="0" nodeType="withEffect">
                                  <p:stCondLst>
                                    <p:cond delay="0"/>
                                  </p:stCondLst>
                                  <p:childTnLst>
                                    <p:animClr clrSpc="rgb" dir="cw">
                                      <p:cBhvr override="childStyle">
                                        <p:cTn id="85" dur="250" autoRev="1" fill="hold"/>
                                        <p:tgtEl>
                                          <p:spTgt spid="3098"/>
                                        </p:tgtEl>
                                        <p:attrNameLst>
                                          <p:attrName>style.color</p:attrName>
                                        </p:attrNameLst>
                                      </p:cBhvr>
                                      <p:to>
                                        <a:schemeClr val="bg1"/>
                                      </p:to>
                                    </p:animClr>
                                    <p:animClr clrSpc="rgb" dir="cw">
                                      <p:cBhvr>
                                        <p:cTn id="86" dur="250" autoRev="1" fill="hold"/>
                                        <p:tgtEl>
                                          <p:spTgt spid="3098"/>
                                        </p:tgtEl>
                                        <p:attrNameLst>
                                          <p:attrName>fillcolor</p:attrName>
                                        </p:attrNameLst>
                                      </p:cBhvr>
                                      <p:to>
                                        <a:schemeClr val="bg1"/>
                                      </p:to>
                                    </p:animClr>
                                    <p:set>
                                      <p:cBhvr>
                                        <p:cTn id="87" dur="250" autoRev="1" fill="hold"/>
                                        <p:tgtEl>
                                          <p:spTgt spid="3098"/>
                                        </p:tgtEl>
                                        <p:attrNameLst>
                                          <p:attrName>fill.type</p:attrName>
                                        </p:attrNameLst>
                                      </p:cBhvr>
                                      <p:to>
                                        <p:strVal val="solid"/>
                                      </p:to>
                                    </p:set>
                                    <p:set>
                                      <p:cBhvr>
                                        <p:cTn id="88" dur="250" autoRev="1" fill="hold"/>
                                        <p:tgtEl>
                                          <p:spTgt spid="3098"/>
                                        </p:tgtEl>
                                        <p:attrNameLst>
                                          <p:attrName>fill.on</p:attrName>
                                        </p:attrNameLst>
                                      </p:cBhvr>
                                      <p:to>
                                        <p:strVal val="tru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7" presetClass="entr" presetSubtype="4" fill="hold" grpId="0" nodeType="clickEffect">
                                  <p:stCondLst>
                                    <p:cond delay="0"/>
                                  </p:stCondLst>
                                  <p:childTnLst>
                                    <p:set>
                                      <p:cBhvr>
                                        <p:cTn id="92" dur="1" fill="hold">
                                          <p:stCondLst>
                                            <p:cond delay="0"/>
                                          </p:stCondLst>
                                        </p:cTn>
                                        <p:tgtEl>
                                          <p:spTgt spid="3160"/>
                                        </p:tgtEl>
                                        <p:attrNameLst>
                                          <p:attrName>style.visibility</p:attrName>
                                        </p:attrNameLst>
                                      </p:cBhvr>
                                      <p:to>
                                        <p:strVal val="visible"/>
                                      </p:to>
                                    </p:set>
                                    <p:anim calcmode="lin" valueType="num">
                                      <p:cBhvr additive="base">
                                        <p:cTn id="93" dur="5000" fill="hold"/>
                                        <p:tgtEl>
                                          <p:spTgt spid="3160"/>
                                        </p:tgtEl>
                                        <p:attrNameLst>
                                          <p:attrName>ppt_x</p:attrName>
                                        </p:attrNameLst>
                                      </p:cBhvr>
                                      <p:tavLst>
                                        <p:tav tm="0">
                                          <p:val>
                                            <p:strVal val="#ppt_x"/>
                                          </p:val>
                                        </p:tav>
                                        <p:tav tm="100000">
                                          <p:val>
                                            <p:strVal val="#ppt_x"/>
                                          </p:val>
                                        </p:tav>
                                      </p:tavLst>
                                    </p:anim>
                                    <p:anim calcmode="lin" valueType="num">
                                      <p:cBhvr additive="base">
                                        <p:cTn id="94" dur="5000" fill="hold"/>
                                        <p:tgtEl>
                                          <p:spTgt spid="3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4" grpId="1" animBg="1"/>
      <p:bldP spid="3075" grpId="0" animBg="1"/>
      <p:bldP spid="3075" grpId="1" animBg="1"/>
      <p:bldP spid="3076" grpId="0" animBg="1"/>
      <p:bldP spid="3076" grpId="1" animBg="1"/>
      <p:bldP spid="3091" grpId="0" animBg="1"/>
      <p:bldP spid="3093" grpId="0" animBg="1"/>
      <p:bldP spid="3098" grpId="0" animBg="1"/>
      <p:bldP spid="3123" grpId="0" animBg="1"/>
      <p:bldP spid="3127" grpId="0" animBg="1"/>
      <p:bldP spid="3129" grpId="0" animBg="1"/>
      <p:bldP spid="3136" grpId="0" animBg="1"/>
      <p:bldP spid="3141" grpId="0" animBg="1"/>
      <p:bldP spid="3152" grpId="0" animBg="1"/>
      <p:bldP spid="3154" grpId="0" animBg="1"/>
      <p:bldP spid="3156" grpId="0" animBg="1"/>
      <p:bldP spid="3158" grpId="0" animBg="1"/>
      <p:bldP spid="316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332656"/>
            <a:ext cx="8208912" cy="561662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958150" y="698548"/>
            <a:ext cx="522771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غرامة لمن يرن جواله في المسجد</a:t>
            </a:r>
            <a:endParaRPr lang="ar-SA"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434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280919" cy="58871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8640"/>
            <a:ext cx="5674990" cy="864096"/>
          </a:xfrm>
          <a:prstGeom prst="rect">
            <a:avLst/>
          </a:prstGeom>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396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7" y="404664"/>
            <a:ext cx="7704855" cy="115212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484" y="1840495"/>
            <a:ext cx="7704856" cy="4104456"/>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Process 12"/>
          <p:cNvSpPr/>
          <p:nvPr/>
        </p:nvSpPr>
        <p:spPr>
          <a:xfrm>
            <a:off x="1096020" y="3318783"/>
            <a:ext cx="7059612" cy="181292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b="1" dirty="0">
                <a:solidFill>
                  <a:srgbClr val="7030A0"/>
                </a:solidFill>
              </a:rPr>
              <a:t>ولكن يشاء الله ان يمر خفر السواحل من هناك أثناء تمشيطهم للمكان فيسمعون استغاثة الرجل فيقومون بإنقاذه بأعجوبة، لذلك يجب على </a:t>
            </a:r>
            <a:r>
              <a:rPr lang="ar-EG" b="1" dirty="0" err="1">
                <a:solidFill>
                  <a:srgbClr val="7030A0"/>
                </a:solidFill>
              </a:rPr>
              <a:t>السباحيين</a:t>
            </a:r>
            <a:r>
              <a:rPr lang="ar-EG" b="1" dirty="0">
                <a:solidFill>
                  <a:srgbClr val="7030A0"/>
                </a:solidFill>
              </a:rPr>
              <a:t> الالتزام بالتعليمات التي تصدر</a:t>
            </a:r>
            <a:r>
              <a:rPr lang="ar-EG" b="1" dirty="0"/>
              <a:t>.</a:t>
            </a:r>
            <a:endParaRPr lang="en-US" dirty="0"/>
          </a:p>
        </p:txBody>
      </p:sp>
      <p:sp>
        <p:nvSpPr>
          <p:cNvPr id="7" name="Flowchart: Process 12"/>
          <p:cNvSpPr/>
          <p:nvPr/>
        </p:nvSpPr>
        <p:spPr>
          <a:xfrm>
            <a:off x="791220" y="1864332"/>
            <a:ext cx="7669212" cy="282211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800" b="1" dirty="0"/>
              <a:t>في يوم </a:t>
            </a:r>
            <a:r>
              <a:rPr lang="ar-EG" sz="2800" b="1" dirty="0" smtClean="0"/>
              <a:t>الاثنين </a:t>
            </a:r>
            <a:r>
              <a:rPr lang="ar-EG" b="1" dirty="0" smtClean="0">
                <a:solidFill>
                  <a:srgbClr val="7030A0"/>
                </a:solidFill>
              </a:rPr>
              <a:t>قام </a:t>
            </a:r>
            <a:r>
              <a:rPr lang="ar-EG" b="1" dirty="0">
                <a:solidFill>
                  <a:srgbClr val="7030A0"/>
                </a:solidFill>
              </a:rPr>
              <a:t>شاب استرالي بالنزول إلى المحيط علماً بأن مكان نزوله لا يسمح فيه للهواة والغطاسين بالنزول؛ لكثرة وجود أسماك القرش به ولذلك عند قيامه بالغطس قامت سمكة القرش بالانقضاض </a:t>
            </a:r>
            <a:r>
              <a:rPr lang="ar-EG" b="1" dirty="0" smtClean="0">
                <a:solidFill>
                  <a:srgbClr val="7030A0"/>
                </a:solidFill>
              </a:rPr>
              <a:t>عل</a:t>
            </a:r>
            <a:r>
              <a:rPr lang="ar-SA" b="1" dirty="0" smtClean="0">
                <a:solidFill>
                  <a:srgbClr val="7030A0"/>
                </a:solidFill>
              </a:rPr>
              <a:t>يه</a:t>
            </a:r>
            <a:r>
              <a:rPr lang="ar-EG" b="1" dirty="0" smtClean="0"/>
              <a:t>ه</a:t>
            </a:r>
            <a:r>
              <a:rPr lang="en-US" b="1" dirty="0" smtClean="0"/>
              <a:t>i</a:t>
            </a:r>
            <a:r>
              <a:rPr lang="ar-EG" sz="2800" b="1" dirty="0" smtClean="0"/>
              <a:t>. </a:t>
            </a:r>
            <a:endParaRPr lang="en-US" sz="2800" b="1" dirty="0">
              <a:solidFill>
                <a:schemeClr val="bg1"/>
              </a:solidFill>
            </a:endParaRPr>
          </a:p>
        </p:txBody>
      </p:sp>
    </p:spTree>
    <p:extLst>
      <p:ext uri="{BB962C8B-B14F-4D97-AF65-F5344CB8AC3E}">
        <p14:creationId xmlns:p14="http://schemas.microsoft.com/office/powerpoint/2010/main" val="32668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ولكن يشاء الله ان .............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3"/>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في يوم الاثنين الموافق6-6-201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88640"/>
            <a:ext cx="8352928" cy="604867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rocess 12"/>
          <p:cNvSpPr/>
          <p:nvPr/>
        </p:nvSpPr>
        <p:spPr>
          <a:xfrm>
            <a:off x="707543" y="3068959"/>
            <a:ext cx="7525865" cy="316835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800" b="1" dirty="0">
                <a:solidFill>
                  <a:srgbClr val="7030A0"/>
                </a:solidFill>
              </a:rPr>
              <a:t>انتشر بين الناس في الآونة الأخيرة خبر وجود الرجل العنكبوت ورؤيتهم له يتسلق العديد من الأبنية مما أثار تخوفهم؛ فقامت السلطات بتحري الخبر حتى رصدته وقامت بالقبض عليه لتجده مجرد مغامر يهوى تسلق المباني ولا يثير أية مشاكل أو مخاوف.</a:t>
            </a:r>
            <a:endParaRPr lang="en-US" sz="2800" dirty="0">
              <a:solidFill>
                <a:srgbClr val="7030A0"/>
              </a:solidFill>
            </a:endParaRPr>
          </a:p>
        </p:txBody>
      </p:sp>
    </p:spTree>
    <p:extLst>
      <p:ext uri="{BB962C8B-B14F-4D97-AF65-F5344CB8AC3E}">
        <p14:creationId xmlns:p14="http://schemas.microsoft.com/office/powerpoint/2010/main" val="301592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508" y="188640"/>
            <a:ext cx="6748983" cy="212653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2564904"/>
            <a:ext cx="8064896" cy="388843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928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48680"/>
            <a:ext cx="8280920" cy="576064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38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7920880" cy="5400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928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568951" cy="6336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855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20688"/>
            <a:ext cx="7776864" cy="352097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29000"/>
            <a:ext cx="3914775" cy="306705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6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8280919" cy="5688632"/>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83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0728"/>
            <a:ext cx="8208911" cy="4824536"/>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8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04664"/>
            <a:ext cx="787717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73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332656"/>
            <a:ext cx="8208912"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098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81013"/>
            <a:ext cx="745807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91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7632847" cy="504056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74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692696"/>
            <a:ext cx="6768752" cy="5040560"/>
          </a:xfrm>
          <a:prstGeom prst="rect">
            <a:avLst/>
          </a:prstGeom>
          <a:ln w="9525">
            <a:solidFill>
              <a:schemeClr val="tx1"/>
            </a:solidFill>
            <a:miter lim="800000"/>
            <a:headEnd/>
            <a:tailEnd/>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Rectangle 1"/>
          <p:cNvSpPr>
            <a:spLocks noChangeArrowheads="1"/>
          </p:cNvSpPr>
          <p:nvPr/>
        </p:nvSpPr>
        <p:spPr bwMode="auto">
          <a:xfrm>
            <a:off x="1079611" y="1031253"/>
            <a:ext cx="69847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ar-EG" sz="2800" b="1" dirty="0">
                <a:solidFill>
                  <a:srgbClr val="C00000"/>
                </a:solidFill>
                <a:latin typeface="Calibri" pitchFamily="34" charset="0"/>
              </a:rPr>
              <a:t>المشروبات الغازية تزيد فرط النشاط والتوتر والاكتئاب.</a:t>
            </a:r>
            <a:endParaRPr lang="en-US" sz="2800" dirty="0">
              <a:solidFill>
                <a:srgbClr val="C00000"/>
              </a:solidFill>
              <a:latin typeface="Calibri" pitchFamily="34" charset="0"/>
            </a:endParaRPr>
          </a:p>
        </p:txBody>
      </p:sp>
    </p:spTree>
    <p:extLst>
      <p:ext uri="{BB962C8B-B14F-4D97-AF65-F5344CB8AC3E}">
        <p14:creationId xmlns:p14="http://schemas.microsoft.com/office/powerpoint/2010/main" val="18640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المشروبات الغازية تزيد فرط النشاط والتوتر والاكتئا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548680"/>
            <a:ext cx="6840760" cy="576064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266626" y="873696"/>
            <a:ext cx="8532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sz="3600" b="1" dirty="0">
                <a:solidFill>
                  <a:srgbClr val="C00000"/>
                </a:solidFill>
                <a:latin typeface="Calibri" pitchFamily="34" charset="0"/>
              </a:rPr>
              <a:t>مدينة القحمة جاهزة لاستضافة مهرجان عسير البحري.</a:t>
            </a:r>
            <a:endParaRPr lang="en-US" sz="3600" dirty="0">
              <a:solidFill>
                <a:srgbClr val="C00000"/>
              </a:solidFill>
              <a:latin typeface="Calibri" pitchFamily="34" charset="0"/>
            </a:endParaRPr>
          </a:p>
        </p:txBody>
      </p:sp>
    </p:spTree>
    <p:extLst>
      <p:ext uri="{BB962C8B-B14F-4D97-AF65-F5344CB8AC3E}">
        <p14:creationId xmlns:p14="http://schemas.microsoft.com/office/powerpoint/2010/main" val="25238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مدينة القمحة جاهزة لاستضافة مهرجان عسير البحر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20688"/>
            <a:ext cx="6768751" cy="5760639"/>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975519" y="1124744"/>
            <a:ext cx="7192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sz="3600" b="1" dirty="0">
                <a:solidFill>
                  <a:srgbClr val="C00000"/>
                </a:solidFill>
                <a:latin typeface="Calibri" pitchFamily="34" charset="0"/>
              </a:rPr>
              <a:t>لقاح جديد يهاجم طفيلي الملاريا داخل البعوضة.</a:t>
            </a:r>
            <a:endParaRPr lang="en-US" sz="3600" dirty="0">
              <a:solidFill>
                <a:srgbClr val="C00000"/>
              </a:solidFill>
              <a:latin typeface="Calibri" pitchFamily="34" charset="0"/>
            </a:endParaRPr>
          </a:p>
        </p:txBody>
      </p:sp>
    </p:spTree>
    <p:extLst>
      <p:ext uri="{BB962C8B-B14F-4D97-AF65-F5344CB8AC3E}">
        <p14:creationId xmlns:p14="http://schemas.microsoft.com/office/powerpoint/2010/main" val="208261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لقاح جديد يهاجم طفيلي الملاريا داخل البعوض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692696"/>
            <a:ext cx="7200800" cy="5616624"/>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60076" y="1191890"/>
            <a:ext cx="8281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ar-EG" sz="3200" b="1" dirty="0">
                <a:solidFill>
                  <a:srgbClr val="C00000"/>
                </a:solidFill>
                <a:latin typeface="Calibri" pitchFamily="34" charset="0"/>
              </a:rPr>
              <a:t>"سيارة مسرعة" تسقط المحول وتغلق طريق الاستاد بجازان.</a:t>
            </a:r>
            <a:endParaRPr lang="en-US" sz="3200" dirty="0">
              <a:solidFill>
                <a:srgbClr val="C00000"/>
              </a:solidFill>
              <a:latin typeface="Calibri" pitchFamily="34" charset="0"/>
            </a:endParaRPr>
          </a:p>
        </p:txBody>
      </p:sp>
    </p:spTree>
    <p:extLst>
      <p:ext uri="{BB962C8B-B14F-4D97-AF65-F5344CB8AC3E}">
        <p14:creationId xmlns:p14="http://schemas.microsoft.com/office/powerpoint/2010/main" val="35162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سيارة مسرعة  تسقط المحو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8640"/>
            <a:ext cx="5702573" cy="92848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32856"/>
            <a:ext cx="7560840" cy="4178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340768"/>
            <a:ext cx="6912768" cy="7920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571819" y="1396391"/>
            <a:ext cx="600036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تدريب الطلاب على الكتابة الصحفية</a:t>
            </a:r>
            <a:endParaRPr lang="ar-SA"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185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بوينت 2013 خلفيات بوربوينت زهور 2013 بوربوينت وزهور 2013 باقة بوربوينت 2013 Power Point 2013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67"/>
            <a:ext cx="9144000" cy="675633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60648"/>
            <a:ext cx="5148064" cy="84695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24013"/>
            <a:ext cx="7776863" cy="490133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048598" y="399718"/>
            <a:ext cx="500169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افتتاح مهرجان الربيع بالباحة</a:t>
            </a:r>
            <a:endParaRPr lang="ar-SA"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631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161</Words>
  <Application>Microsoft Office PowerPoint</Application>
  <PresentationFormat>عرض على الشاشة (3:4)‏</PresentationFormat>
  <Paragraphs>12</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7</cp:revision>
  <dcterms:created xsi:type="dcterms:W3CDTF">2012-12-11T06:06:23Z</dcterms:created>
  <dcterms:modified xsi:type="dcterms:W3CDTF">2012-12-11T14:24:01Z</dcterms:modified>
</cp:coreProperties>
</file>