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1263" r:id="rId2"/>
    <p:sldId id="1264" r:id="rId3"/>
    <p:sldId id="1265" r:id="rId4"/>
    <p:sldId id="1266" r:id="rId5"/>
  </p:sldIdLst>
  <p:sldSz cx="9144000" cy="6858000" type="screen4x3"/>
  <p:notesSz cx="6858000" cy="9144000"/>
  <p:custDataLst>
    <p:tags r:id="rId7"/>
  </p:custData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8B8B"/>
    <a:srgbClr val="92CD8D"/>
    <a:srgbClr val="660033"/>
    <a:srgbClr val="E46C0A"/>
    <a:srgbClr val="D3BEF4"/>
    <a:srgbClr val="FFFF99"/>
    <a:srgbClr val="FFFF66"/>
    <a:srgbClr val="FFCC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673" autoAdjust="0"/>
    <p:restoredTop sz="94671" autoAdjust="0"/>
  </p:normalViewPr>
  <p:slideViewPr>
    <p:cSldViewPr>
      <p:cViewPr>
        <p:scale>
          <a:sx n="100" d="100"/>
          <a:sy n="100" d="100"/>
        </p:scale>
        <p:origin x="576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FA9C21D-1D5D-403A-9EFD-56AC4C2FF780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6EF8B91-7199-4FBE-8170-8B4D2F4671A7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69474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30C58-DB4C-4205-B172-B0BB26694C31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93FA5-3D9B-43E2-B43F-1E04A705CDDD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162F2-B5C8-4453-9089-58EDC7AD8EF9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6239-4375-48E3-A941-8D198FA0EBB2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AF8E-062E-43FA-A722-BE9992140F60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0057C-6FB7-4380-9F5D-FA2B00383DA8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2C42-1AF7-4D5E-8702-90BE61F3849D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C168-5432-4A05-952E-E5A4F556DDC8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7CE6-FED6-45EC-82A2-371BBCBCDD06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08F27-67B2-4800-ADBF-925DC6070681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A96F3-7205-4AE9-B3EA-BC9A3E236359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D5227-6343-4B5D-B04A-87BFFB629B53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ED5D-8B28-4637-83F4-524B00FB8A94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18CA3-BDDE-409E-BBEE-F67F66969B34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C9C8-4997-40A8-8F36-D3863E7BAC8A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77BB8-BB21-4F68-97DE-637DAB9D1F4D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F884-1D01-46D7-BBD1-493B7597C342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243F-78D8-48DB-9CF4-2E312AC3797D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D3CD0-C190-4510-A821-1E2901558EE4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C57E-F0DA-4727-BFC6-A065E107472F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B706B-775E-4F5B-807D-0BD1B9DADA60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3EA53-B28A-4AB1-9D5C-5C82A5056963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391921-931F-4F3B-B862-D5C447CFA036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61EB77-920B-4646-9EB6-DD649639539C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3499123" y="116632"/>
            <a:ext cx="720080" cy="648072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ar-S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1763688" y="44624"/>
            <a:ext cx="1656184" cy="720080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lesson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4427984" y="188640"/>
            <a:ext cx="122413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Phonics 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547664" y="879103"/>
            <a:ext cx="3600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1.</a:t>
            </a:r>
            <a:r>
              <a:rPr lang="en-US" sz="2400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Listen , read and practice 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387999"/>
            <a:ext cx="5040560" cy="182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مربع نص 15"/>
          <p:cNvSpPr txBox="1"/>
          <p:nvPr/>
        </p:nvSpPr>
        <p:spPr>
          <a:xfrm>
            <a:off x="1763688" y="3212976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2.</a:t>
            </a:r>
            <a:r>
              <a:rPr lang="en-US" sz="2400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Listen , and check ( </a:t>
            </a:r>
            <a:r>
              <a:rPr lang="en-US" b="1" dirty="0" smtClean="0">
                <a:solidFill>
                  <a:srgbClr val="0070C0"/>
                </a:solidFill>
                <a:latin typeface="Adobe نسخ Medium"/>
                <a:cs typeface="Adobe نسخ Medium"/>
              </a:rPr>
              <a:t>√ </a:t>
            </a:r>
            <a:r>
              <a:rPr lang="en-US" b="1" dirty="0" smtClean="0">
                <a:solidFill>
                  <a:srgbClr val="0070C0"/>
                </a:solidFill>
              </a:rPr>
              <a:t>) </a:t>
            </a:r>
            <a:r>
              <a:rPr lang="en-US" b="1" dirty="0" err="1" smtClean="0">
                <a:solidFill>
                  <a:srgbClr val="0070C0"/>
                </a:solidFill>
              </a:rPr>
              <a:t>nd</a:t>
            </a:r>
            <a:r>
              <a:rPr lang="en-US" b="1" dirty="0" smtClean="0">
                <a:solidFill>
                  <a:srgbClr val="0070C0"/>
                </a:solidFill>
              </a:rPr>
              <a:t> or </a:t>
            </a:r>
            <a:r>
              <a:rPr lang="en-US" b="1" dirty="0" err="1" smtClean="0">
                <a:solidFill>
                  <a:srgbClr val="0070C0"/>
                </a:solidFill>
              </a:rPr>
              <a:t>nt</a:t>
            </a:r>
            <a:r>
              <a:rPr lang="en-US" b="1" dirty="0" smtClean="0">
                <a:solidFill>
                  <a:srgbClr val="0070C0"/>
                </a:solidFill>
              </a:rPr>
              <a:t> , then complete the words </a:t>
            </a:r>
            <a:r>
              <a:rPr lang="en-US" b="1" dirty="0" smtClean="0">
                <a:solidFill>
                  <a:srgbClr val="0070C0"/>
                </a:solidFill>
                <a:latin typeface="Adobe نسخ Medium"/>
                <a:cs typeface="Adobe نسخ Medium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884"/>
          <a:stretch/>
        </p:blipFill>
        <p:spPr bwMode="auto">
          <a:xfrm>
            <a:off x="2339752" y="3861048"/>
            <a:ext cx="672842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مربع نص 16"/>
          <p:cNvSpPr txBox="1"/>
          <p:nvPr/>
        </p:nvSpPr>
        <p:spPr>
          <a:xfrm>
            <a:off x="3523173" y="4653136"/>
            <a:ext cx="97681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n</a:t>
            </a:r>
            <a:r>
              <a:rPr lang="en-US" sz="2800" b="1" dirty="0" smtClean="0">
                <a:solidFill>
                  <a:srgbClr val="FF0000"/>
                </a:solidFill>
              </a:rPr>
              <a:t> d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595181" y="5805264"/>
            <a:ext cx="97681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 t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7092280" y="4653136"/>
            <a:ext cx="97681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n</a:t>
            </a:r>
            <a:r>
              <a:rPr lang="en-US" sz="2800" b="1" dirty="0" smtClean="0">
                <a:solidFill>
                  <a:srgbClr val="FF0000"/>
                </a:solidFill>
              </a:rPr>
              <a:t> d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7092280" y="5769793"/>
            <a:ext cx="97681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 t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4788024" y="5805264"/>
            <a:ext cx="97681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dobe نسخ Medium"/>
                <a:cs typeface="Adobe نسخ Medium"/>
              </a:rPr>
              <a:t>√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7740352" y="4666545"/>
            <a:ext cx="97681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dobe نسخ Medium"/>
                <a:cs typeface="Adobe نسخ Medium"/>
              </a:rPr>
              <a:t>√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8275701" y="5733256"/>
            <a:ext cx="97681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dobe نسخ Medium"/>
                <a:cs typeface="Adobe نسخ Medium"/>
              </a:rPr>
              <a:t>√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8226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2123728" y="44624"/>
            <a:ext cx="69127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2.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Listen and circle the words ending in </a:t>
            </a:r>
            <a:r>
              <a:rPr lang="en-US" b="1" dirty="0" err="1" smtClean="0">
                <a:solidFill>
                  <a:srgbClr val="0070C0"/>
                </a:solidFill>
              </a:rPr>
              <a:t>nd</a:t>
            </a:r>
            <a:r>
              <a:rPr lang="en-US" b="1" dirty="0" smtClean="0">
                <a:solidFill>
                  <a:srgbClr val="0070C0"/>
                </a:solidFill>
              </a:rPr>
              <a:t> and </a:t>
            </a:r>
            <a:r>
              <a:rPr lang="en-US" b="1" dirty="0" err="1" smtClean="0">
                <a:solidFill>
                  <a:srgbClr val="0070C0"/>
                </a:solidFill>
              </a:rPr>
              <a:t>nt</a:t>
            </a:r>
            <a:r>
              <a:rPr lang="en-US" b="1" dirty="0" smtClean="0">
                <a:solidFill>
                  <a:srgbClr val="0070C0"/>
                </a:solidFill>
              </a:rPr>
              <a:t> then chant </a:t>
            </a:r>
            <a:endParaRPr lang="ar-SA" b="1" dirty="0">
              <a:solidFill>
                <a:srgbClr val="0070C0"/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694"/>
          <a:stretch/>
        </p:blipFill>
        <p:spPr bwMode="auto">
          <a:xfrm>
            <a:off x="1907704" y="548680"/>
            <a:ext cx="6984776" cy="316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933056"/>
            <a:ext cx="668270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19053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5868144" y="212179"/>
            <a:ext cx="31683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4.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In the shopping mall . </a:t>
            </a:r>
            <a:endParaRPr lang="ar-SA" sz="2000" b="1" dirty="0">
              <a:solidFill>
                <a:srgbClr val="0070C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4330"/>
            <a:ext cx="3888432" cy="755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مستطيل 8"/>
          <p:cNvSpPr/>
          <p:nvPr/>
        </p:nvSpPr>
        <p:spPr>
          <a:xfrm>
            <a:off x="1530706" y="764704"/>
            <a:ext cx="778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Can you be an information person and show a partner the right store </a:t>
            </a:r>
            <a:endParaRPr lang="ar-SA" dirty="0">
              <a:solidFill>
                <a:srgbClr val="00B050"/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51" t="11683" r="4609"/>
          <a:stretch/>
        </p:blipFill>
        <p:spPr bwMode="auto">
          <a:xfrm>
            <a:off x="3203848" y="1134036"/>
            <a:ext cx="5464299" cy="5622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63306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6632"/>
            <a:ext cx="681732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68293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59017</TotalTime>
  <Words>74</Words>
  <Application>Microsoft Office PowerPoint</Application>
  <PresentationFormat>Affichage à l'écran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سمة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Noor Elmo3alem</dc:creator>
  <cp:lastModifiedBy>Abdelhafid Touil</cp:lastModifiedBy>
  <cp:revision>4700</cp:revision>
  <dcterms:created xsi:type="dcterms:W3CDTF">2011-07-24T20:30:27Z</dcterms:created>
  <dcterms:modified xsi:type="dcterms:W3CDTF">2018-04-29T17:07:24Z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E8BA35D6-7D2C-40C7-85DA-7B71E27C686E</vt:lpwstr>
  </property>
  <property fmtid="{D5CDD505-2E9C-101B-9397-08002B2CF9AE}" pid="3" name="ArticulatePath">
    <vt:lpwstr>m</vt:lpwstr>
  </property>
</Properties>
</file>