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1254" r:id="rId2"/>
    <p:sldId id="1273" r:id="rId3"/>
    <p:sldId id="1274" r:id="rId4"/>
    <p:sldId id="1255" r:id="rId5"/>
    <p:sldId id="1256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8B8B"/>
    <a:srgbClr val="92CD8D"/>
    <a:srgbClr val="660033"/>
    <a:srgbClr val="E46C0A"/>
    <a:srgbClr val="D3BEF4"/>
    <a:srgbClr val="FFFF99"/>
    <a:srgbClr val="FFFF66"/>
    <a:srgbClr val="FFCC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673" autoAdjust="0"/>
    <p:restoredTop sz="94671" autoAdjust="0"/>
  </p:normalViewPr>
  <p:slideViewPr>
    <p:cSldViewPr>
      <p:cViewPr>
        <p:scale>
          <a:sx n="100" d="100"/>
          <a:sy n="100" d="100"/>
        </p:scale>
        <p:origin x="57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A9C21D-1D5D-403A-9EFD-56AC4C2FF780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EF8B91-7199-4FBE-8170-8B4D2F4671A7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947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0C58-DB4C-4205-B172-B0BB26694C31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3FA5-3D9B-43E2-B43F-1E04A705CDD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62F2-B5C8-4453-9089-58EDC7AD8EF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6239-4375-48E3-A941-8D198FA0EBB2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AF8E-062E-43FA-A722-BE9992140F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057C-6FB7-4380-9F5D-FA2B00383DA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2C42-1AF7-4D5E-8702-90BE61F3849D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168-5432-4A05-952E-E5A4F556DDC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7CE6-FED6-45EC-82A2-371BBCBCDD0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8F27-67B2-4800-ADBF-925DC6070681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96F3-7205-4AE9-B3EA-BC9A3E23635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5227-6343-4B5D-B04A-87BFFB629B5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ED5D-8B28-4637-83F4-524B00FB8A9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8CA3-BDDE-409E-BBEE-F67F66969B34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C9C8-4997-40A8-8F36-D3863E7BAC8A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7BB8-BB21-4F68-97DE-637DAB9D1F4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F884-1D01-46D7-BBD1-493B7597C342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243F-78D8-48DB-9CF4-2E312AC3797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3CD0-C190-4510-A821-1E2901558EE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C57E-F0DA-4727-BFC6-A065E107472F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706B-775E-4F5B-807D-0BD1B9DADA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EA53-B28A-4AB1-9D5C-5C82A505696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91921-931F-4F3B-B862-D5C447CFA03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61EB77-920B-4646-9EB6-DD649639539C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355976" y="188640"/>
            <a:ext cx="302433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Reading and writing 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3499123" y="116632"/>
            <a:ext cx="720080" cy="64807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763688" y="44624"/>
            <a:ext cx="1656184" cy="72008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662473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17599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1979712" y="44624"/>
            <a:ext cx="6552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1.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Listen and read , circle the answers in the chart 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144" y="764704"/>
            <a:ext cx="6923360" cy="470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1912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979712" y="44624"/>
            <a:ext cx="71287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2.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Listen and circle Yes , No , in the chart , practice in pairs 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03648" y="908720"/>
            <a:ext cx="7128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3.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Write two sentences with some , any ,and but 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52" y="1628800"/>
            <a:ext cx="739471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586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5220072" y="138300"/>
            <a:ext cx="34563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4.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Ordering in restaurant 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624"/>
            <a:ext cx="3073028" cy="58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ستطيل 9"/>
          <p:cNvSpPr/>
          <p:nvPr/>
        </p:nvSpPr>
        <p:spPr>
          <a:xfrm>
            <a:off x="1530706" y="620688"/>
            <a:ext cx="75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Can you be a waiter or a waitress and take an order from a partner  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52735"/>
            <a:ext cx="5904656" cy="568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597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72008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01682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59017</TotalTime>
  <Words>69</Words>
  <Application>Microsoft Office PowerPoint</Application>
  <PresentationFormat>Affichage à l'écran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سمة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Noor Elmo3alem</dc:creator>
  <cp:lastModifiedBy>Abdelhafid Touil</cp:lastModifiedBy>
  <cp:revision>4700</cp:revision>
  <dcterms:created xsi:type="dcterms:W3CDTF">2011-07-24T20:30:27Z</dcterms:created>
  <dcterms:modified xsi:type="dcterms:W3CDTF">2018-04-29T16:55:09Z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E8BA35D6-7D2C-40C7-85DA-7B71E27C686E</vt:lpwstr>
  </property>
  <property fmtid="{D5CDD505-2E9C-101B-9397-08002B2CF9AE}" pid="3" name="ArticulatePath">
    <vt:lpwstr>m</vt:lpwstr>
  </property>
</Properties>
</file>