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1250" r:id="rId2"/>
    <p:sldId id="1251" r:id="rId3"/>
    <p:sldId id="1252" r:id="rId4"/>
    <p:sldId id="1253" r:id="rId5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8B8B"/>
    <a:srgbClr val="92CD8D"/>
    <a:srgbClr val="660033"/>
    <a:srgbClr val="E46C0A"/>
    <a:srgbClr val="D3BEF4"/>
    <a:srgbClr val="FFFF99"/>
    <a:srgbClr val="FFFF66"/>
    <a:srgbClr val="FFCC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673" autoAdjust="0"/>
    <p:restoredTop sz="94671" autoAdjust="0"/>
  </p:normalViewPr>
  <p:slideViewPr>
    <p:cSldViewPr>
      <p:cViewPr>
        <p:scale>
          <a:sx n="100" d="100"/>
          <a:sy n="100" d="100"/>
        </p:scale>
        <p:origin x="576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A9C21D-1D5D-403A-9EFD-56AC4C2FF780}" type="datetimeFigureOut">
              <a:rPr lang="ar-SA" smtClean="0"/>
              <a:pPr/>
              <a:t>14/08/1439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6EF8B91-7199-4FBE-8170-8B4D2F4671A7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9474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30C58-DB4C-4205-B172-B0BB26694C31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3FA5-3D9B-43E2-B43F-1E04A705CDD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62F2-B5C8-4453-9089-58EDC7AD8EF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6239-4375-48E3-A941-8D198FA0EBB2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AF8E-062E-43FA-A722-BE9992140F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057C-6FB7-4380-9F5D-FA2B00383DA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2C42-1AF7-4D5E-8702-90BE61F3849D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AC168-5432-4A05-952E-E5A4F556DDC8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7CE6-FED6-45EC-82A2-371BBCBCDD0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8F27-67B2-4800-ADBF-925DC6070681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96F3-7205-4AE9-B3EA-BC9A3E236359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5227-6343-4B5D-B04A-87BFFB629B5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ED5D-8B28-4637-83F4-524B00FB8A9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8CA3-BDDE-409E-BBEE-F67F66969B34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C9C8-4997-40A8-8F36-D3863E7BAC8A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77BB8-BB21-4F68-97DE-637DAB9D1F4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FF884-1D01-46D7-BBD1-493B7597C342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F243F-78D8-48DB-9CF4-2E312AC3797D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D3CD0-C190-4510-A821-1E2901558EE4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DC57E-F0DA-4727-BFC6-A065E107472F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706B-775E-4F5B-807D-0BD1B9DADA60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3EA53-B28A-4AB1-9D5C-5C82A5056963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91921-931F-4F3B-B862-D5C447CFA036}" type="datetimeFigureOut">
              <a:rPr lang="ar-SA"/>
              <a:pPr>
                <a:defRPr/>
              </a:pPr>
              <a:t>14/08/1439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61EB77-920B-4646-9EB6-DD649639539C}" type="slidenum">
              <a:rPr lang="ar-SA"/>
              <a:pPr>
                <a:defRPr/>
              </a:pPr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شكل بيضاوي 8"/>
          <p:cNvSpPr/>
          <p:nvPr/>
        </p:nvSpPr>
        <p:spPr>
          <a:xfrm>
            <a:off x="3707904" y="116632"/>
            <a:ext cx="720080" cy="64807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ar-S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1979712" y="44624"/>
            <a:ext cx="1656184" cy="72008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475656" y="940658"/>
            <a:ext cx="69847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1.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Listen and practice , then do it in pairs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4716016" y="188640"/>
            <a:ext cx="2376264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Finding out time </a:t>
            </a:r>
            <a:endParaRPr lang="ar-SA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6455" y="1624980"/>
            <a:ext cx="45847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050120"/>
            <a:ext cx="2181219" cy="2938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5464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7" y="260648"/>
            <a:ext cx="6805613" cy="469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23318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4139952" y="116632"/>
            <a:ext cx="4932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2.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Ask , listen , and comment 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24257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7264" y="204340"/>
            <a:ext cx="2160240" cy="83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51992"/>
            <a:ext cx="2235200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مستطيل 7"/>
          <p:cNvSpPr/>
          <p:nvPr/>
        </p:nvSpPr>
        <p:spPr>
          <a:xfrm>
            <a:off x="4152503" y="548680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</a:t>
            </a:r>
            <a:r>
              <a:rPr lang="en-US" b="1" dirty="0" smtClean="0">
                <a:solidFill>
                  <a:srgbClr val="00B050"/>
                </a:solidFill>
              </a:rPr>
              <a:t>Practice the comment  </a:t>
            </a:r>
            <a:endParaRPr lang="ar-SA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4892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2086436" y="35332"/>
            <a:ext cx="5869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</a:t>
            </a:r>
            <a:r>
              <a:rPr lang="en-US" b="1" dirty="0" smtClean="0">
                <a:solidFill>
                  <a:srgbClr val="00B050"/>
                </a:solidFill>
              </a:rPr>
              <a:t>Sit in a circle , Ask , answer , and make comment </a:t>
            </a:r>
            <a:endParaRPr lang="ar-SA" dirty="0">
              <a:solidFill>
                <a:srgbClr val="00B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9276" y="1052736"/>
            <a:ext cx="6098768" cy="3538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976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59017</TotalTime>
  <Words>44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سمة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Noor Elmo3alem</dc:creator>
  <cp:lastModifiedBy>Abdelhafid Touil</cp:lastModifiedBy>
  <cp:revision>4699</cp:revision>
  <dcterms:created xsi:type="dcterms:W3CDTF">2011-07-24T20:30:27Z</dcterms:created>
  <dcterms:modified xsi:type="dcterms:W3CDTF">2018-04-29T16:21:50Z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E8BA35D6-7D2C-40C7-85DA-7B71E27C686E</vt:lpwstr>
  </property>
  <property fmtid="{D5CDD505-2E9C-101B-9397-08002B2CF9AE}" pid="3" name="ArticulatePath">
    <vt:lpwstr>m</vt:lpwstr>
  </property>
</Properties>
</file>