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93" r:id="rId2"/>
    <p:sldMasterId id="2147485071" r:id="rId3"/>
    <p:sldMasterId id="2147485084" r:id="rId4"/>
    <p:sldMasterId id="2147485096" r:id="rId5"/>
    <p:sldMasterId id="2147485108" r:id="rId6"/>
    <p:sldMasterId id="2147485132" r:id="rId7"/>
    <p:sldMasterId id="2147485148" r:id="rId8"/>
    <p:sldMasterId id="2147485162" r:id="rId9"/>
    <p:sldMasterId id="2147485179" r:id="rId10"/>
    <p:sldMasterId id="2147485191" r:id="rId11"/>
    <p:sldMasterId id="2147485206" r:id="rId12"/>
  </p:sldMasterIdLst>
  <p:notesMasterIdLst>
    <p:notesMasterId r:id="rId203"/>
  </p:notesMasterIdLst>
  <p:handoutMasterIdLst>
    <p:handoutMasterId r:id="rId204"/>
  </p:handoutMasterIdLst>
  <p:sldIdLst>
    <p:sldId id="1575" r:id="rId13"/>
    <p:sldId id="576" r:id="rId14"/>
    <p:sldId id="572" r:id="rId15"/>
    <p:sldId id="573" r:id="rId16"/>
    <p:sldId id="575" r:id="rId17"/>
    <p:sldId id="1700" r:id="rId18"/>
    <p:sldId id="263" r:id="rId19"/>
    <p:sldId id="392" r:id="rId20"/>
    <p:sldId id="351" r:id="rId21"/>
    <p:sldId id="463" r:id="rId22"/>
    <p:sldId id="265" r:id="rId23"/>
    <p:sldId id="355" r:id="rId24"/>
    <p:sldId id="409" r:id="rId25"/>
    <p:sldId id="412" r:id="rId26"/>
    <p:sldId id="1640" r:id="rId27"/>
    <p:sldId id="385" r:id="rId28"/>
    <p:sldId id="369" r:id="rId29"/>
    <p:sldId id="365" r:id="rId30"/>
    <p:sldId id="384" r:id="rId31"/>
    <p:sldId id="404" r:id="rId32"/>
    <p:sldId id="405" r:id="rId33"/>
    <p:sldId id="423" r:id="rId34"/>
    <p:sldId id="375" r:id="rId35"/>
    <p:sldId id="378" r:id="rId36"/>
    <p:sldId id="1647" r:id="rId37"/>
    <p:sldId id="383" r:id="rId38"/>
    <p:sldId id="1646" r:id="rId39"/>
    <p:sldId id="1649" r:id="rId40"/>
    <p:sldId id="1650" r:id="rId41"/>
    <p:sldId id="1648" r:id="rId42"/>
    <p:sldId id="1651" r:id="rId43"/>
    <p:sldId id="407" r:id="rId44"/>
    <p:sldId id="377" r:id="rId45"/>
    <p:sldId id="1675" r:id="rId46"/>
    <p:sldId id="434" r:id="rId47"/>
    <p:sldId id="1676" r:id="rId48"/>
    <p:sldId id="1661" r:id="rId49"/>
    <p:sldId id="1677" r:id="rId50"/>
    <p:sldId id="1660" r:id="rId51"/>
    <p:sldId id="1702" r:id="rId52"/>
    <p:sldId id="1656" r:id="rId53"/>
    <p:sldId id="1529" r:id="rId54"/>
    <p:sldId id="1530" r:id="rId55"/>
    <p:sldId id="1531" r:id="rId56"/>
    <p:sldId id="1601" r:id="rId57"/>
    <p:sldId id="1695" r:id="rId58"/>
    <p:sldId id="1701" r:id="rId59"/>
    <p:sldId id="1657" r:id="rId60"/>
    <p:sldId id="1642" r:id="rId61"/>
    <p:sldId id="435" r:id="rId62"/>
    <p:sldId id="1543" r:id="rId63"/>
    <p:sldId id="258" r:id="rId64"/>
    <p:sldId id="286" r:id="rId65"/>
    <p:sldId id="1250" r:id="rId66"/>
    <p:sldId id="555" r:id="rId67"/>
    <p:sldId id="556" r:id="rId68"/>
    <p:sldId id="511" r:id="rId69"/>
    <p:sldId id="1653" r:id="rId70"/>
    <p:sldId id="1664" r:id="rId71"/>
    <p:sldId id="1662" r:id="rId72"/>
    <p:sldId id="395" r:id="rId73"/>
    <p:sldId id="363" r:id="rId74"/>
    <p:sldId id="491" r:id="rId75"/>
    <p:sldId id="490" r:id="rId76"/>
    <p:sldId id="1704" r:id="rId77"/>
    <p:sldId id="1703" r:id="rId78"/>
    <p:sldId id="1628" r:id="rId79"/>
    <p:sldId id="1627" r:id="rId80"/>
    <p:sldId id="452" r:id="rId81"/>
    <p:sldId id="1561" r:id="rId82"/>
    <p:sldId id="1562" r:id="rId83"/>
    <p:sldId id="1563" r:id="rId84"/>
    <p:sldId id="1564" r:id="rId85"/>
    <p:sldId id="1565" r:id="rId86"/>
    <p:sldId id="1566" r:id="rId87"/>
    <p:sldId id="1567" r:id="rId88"/>
    <p:sldId id="1568" r:id="rId89"/>
    <p:sldId id="1569" r:id="rId90"/>
    <p:sldId id="1570" r:id="rId91"/>
    <p:sldId id="1571" r:id="rId92"/>
    <p:sldId id="1572" r:id="rId93"/>
    <p:sldId id="1573" r:id="rId94"/>
    <p:sldId id="1574" r:id="rId95"/>
    <p:sldId id="1630" r:id="rId96"/>
    <p:sldId id="1631" r:id="rId97"/>
    <p:sldId id="1632" r:id="rId98"/>
    <p:sldId id="1633" r:id="rId99"/>
    <p:sldId id="1634" r:id="rId100"/>
    <p:sldId id="1635" r:id="rId101"/>
    <p:sldId id="1637" r:id="rId102"/>
    <p:sldId id="1629" r:id="rId103"/>
    <p:sldId id="1527" r:id="rId104"/>
    <p:sldId id="1253" r:id="rId105"/>
    <p:sldId id="1602" r:id="rId106"/>
    <p:sldId id="1254" r:id="rId107"/>
    <p:sldId id="1545" r:id="rId108"/>
    <p:sldId id="1576" r:id="rId109"/>
    <p:sldId id="1705" r:id="rId110"/>
    <p:sldId id="1699" r:id="rId111"/>
    <p:sldId id="609" r:id="rId112"/>
    <p:sldId id="610" r:id="rId113"/>
    <p:sldId id="1670" r:id="rId114"/>
    <p:sldId id="1658" r:id="rId115"/>
    <p:sldId id="1262" r:id="rId116"/>
    <p:sldId id="1608" r:id="rId117"/>
    <p:sldId id="1671" r:id="rId118"/>
    <p:sldId id="1607" r:id="rId119"/>
    <p:sldId id="1669" r:id="rId120"/>
    <p:sldId id="295" r:id="rId121"/>
    <p:sldId id="1245" r:id="rId122"/>
    <p:sldId id="560" r:id="rId123"/>
    <p:sldId id="1685" r:id="rId124"/>
    <p:sldId id="565" r:id="rId125"/>
    <p:sldId id="1681" r:id="rId126"/>
    <p:sldId id="1696" r:id="rId127"/>
    <p:sldId id="1697" r:id="rId128"/>
    <p:sldId id="469" r:id="rId129"/>
    <p:sldId id="1182" r:id="rId130"/>
    <p:sldId id="1266" r:id="rId131"/>
    <p:sldId id="1302" r:id="rId132"/>
    <p:sldId id="1268" r:id="rId133"/>
    <p:sldId id="1303" r:id="rId134"/>
    <p:sldId id="1304" r:id="rId135"/>
    <p:sldId id="1305" r:id="rId136"/>
    <p:sldId id="1306" r:id="rId137"/>
    <p:sldId id="1307" r:id="rId138"/>
    <p:sldId id="1308" r:id="rId139"/>
    <p:sldId id="1309" r:id="rId140"/>
    <p:sldId id="1310" r:id="rId141"/>
    <p:sldId id="1311" r:id="rId142"/>
    <p:sldId id="316" r:id="rId143"/>
    <p:sldId id="318" r:id="rId144"/>
    <p:sldId id="308" r:id="rId145"/>
    <p:sldId id="309" r:id="rId146"/>
    <p:sldId id="310" r:id="rId147"/>
    <p:sldId id="312" r:id="rId148"/>
    <p:sldId id="314" r:id="rId149"/>
    <p:sldId id="1578" r:id="rId150"/>
    <p:sldId id="1579" r:id="rId151"/>
    <p:sldId id="1580" r:id="rId152"/>
    <p:sldId id="1581" r:id="rId153"/>
    <p:sldId id="1582" r:id="rId154"/>
    <p:sldId id="1606" r:id="rId155"/>
    <p:sldId id="324" r:id="rId156"/>
    <p:sldId id="1682" r:id="rId157"/>
    <p:sldId id="1683" r:id="rId158"/>
    <p:sldId id="1672" r:id="rId159"/>
    <p:sldId id="1612" r:id="rId160"/>
    <p:sldId id="1673" r:id="rId161"/>
    <p:sldId id="1667" r:id="rId162"/>
    <p:sldId id="1674" r:id="rId163"/>
    <p:sldId id="1623" r:id="rId164"/>
    <p:sldId id="1679" r:id="rId165"/>
    <p:sldId id="1680" r:id="rId166"/>
    <p:sldId id="273" r:id="rId167"/>
    <p:sldId id="455" r:id="rId168"/>
    <p:sldId id="1625" r:id="rId169"/>
    <p:sldId id="1609" r:id="rId170"/>
    <p:sldId id="1610" r:id="rId171"/>
    <p:sldId id="1655" r:id="rId172"/>
    <p:sldId id="1654" r:id="rId173"/>
    <p:sldId id="1659" r:id="rId174"/>
    <p:sldId id="1556" r:id="rId175"/>
    <p:sldId id="1621" r:id="rId176"/>
    <p:sldId id="1620" r:id="rId177"/>
    <p:sldId id="1515" r:id="rId178"/>
    <p:sldId id="1244" r:id="rId179"/>
    <p:sldId id="1551" r:id="rId180"/>
    <p:sldId id="1706" r:id="rId181"/>
    <p:sldId id="1686" r:id="rId182"/>
    <p:sldId id="1652" r:id="rId183"/>
    <p:sldId id="1687" r:id="rId184"/>
    <p:sldId id="1691" r:id="rId185"/>
    <p:sldId id="1692" r:id="rId186"/>
    <p:sldId id="1693" r:id="rId187"/>
    <p:sldId id="1694" r:id="rId188"/>
    <p:sldId id="1698" r:id="rId189"/>
    <p:sldId id="1668" r:id="rId190"/>
    <p:sldId id="1678" r:id="rId191"/>
    <p:sldId id="503" r:id="rId192"/>
    <p:sldId id="304" r:id="rId193"/>
    <p:sldId id="305" r:id="rId194"/>
    <p:sldId id="1555" r:id="rId195"/>
    <p:sldId id="359" r:id="rId196"/>
    <p:sldId id="465" r:id="rId197"/>
    <p:sldId id="466" r:id="rId198"/>
    <p:sldId id="467" r:id="rId199"/>
    <p:sldId id="453" r:id="rId200"/>
    <p:sldId id="1526" r:id="rId201"/>
    <p:sldId id="1185" r:id="rId20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r" defTabSz="914400" rtl="1"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r" defTabSz="914400" rtl="1"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r" defTabSz="914400" rtl="1"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r" defTabSz="914400" rtl="1"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0AD02"/>
    <a:srgbClr val="99EB99"/>
    <a:srgbClr val="66E066"/>
    <a:srgbClr val="33D633"/>
    <a:srgbClr val="FF6600"/>
    <a:srgbClr val="C4E6C5"/>
    <a:srgbClr val="00CC00"/>
    <a:srgbClr val="9FEE00"/>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النمط المتوسط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85306" autoAdjust="0"/>
  </p:normalViewPr>
  <p:slideViewPr>
    <p:cSldViewPr>
      <p:cViewPr varScale="1">
        <p:scale>
          <a:sx n="114" d="100"/>
          <a:sy n="114" d="100"/>
        </p:scale>
        <p:origin x="73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205"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slide" Target="slides/slide148.xml"/><Relationship Id="rId165" Type="http://schemas.openxmlformats.org/officeDocument/2006/relationships/slide" Target="slides/slide153.xml"/><Relationship Id="rId181" Type="http://schemas.openxmlformats.org/officeDocument/2006/relationships/slide" Target="slides/slide169.xml"/><Relationship Id="rId186" Type="http://schemas.openxmlformats.org/officeDocument/2006/relationships/slide" Target="slides/slide174.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slide" Target="slides/slide143.xml"/><Relationship Id="rId171" Type="http://schemas.openxmlformats.org/officeDocument/2006/relationships/slide" Target="slides/slide159.xml"/><Relationship Id="rId176" Type="http://schemas.openxmlformats.org/officeDocument/2006/relationships/slide" Target="slides/slide164.xml"/><Relationship Id="rId192" Type="http://schemas.openxmlformats.org/officeDocument/2006/relationships/slide" Target="slides/slide180.xml"/><Relationship Id="rId197" Type="http://schemas.openxmlformats.org/officeDocument/2006/relationships/slide" Target="slides/slide185.xml"/><Relationship Id="rId206" Type="http://schemas.openxmlformats.org/officeDocument/2006/relationships/viewProps" Target="viewProps.xml"/><Relationship Id="rId201" Type="http://schemas.openxmlformats.org/officeDocument/2006/relationships/slide" Target="slides/slide189.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slide" Target="slides/slide149.xml"/><Relationship Id="rId166" Type="http://schemas.openxmlformats.org/officeDocument/2006/relationships/slide" Target="slides/slide154.xml"/><Relationship Id="rId182" Type="http://schemas.openxmlformats.org/officeDocument/2006/relationships/slide" Target="slides/slide170.xml"/><Relationship Id="rId187" Type="http://schemas.openxmlformats.org/officeDocument/2006/relationships/slide" Target="slides/slide1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slide" Target="slides/slide139.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172" Type="http://schemas.openxmlformats.org/officeDocument/2006/relationships/slide" Target="slides/slide160.xml"/><Relationship Id="rId193" Type="http://schemas.openxmlformats.org/officeDocument/2006/relationships/slide" Target="slides/slide181.xml"/><Relationship Id="rId202" Type="http://schemas.openxmlformats.org/officeDocument/2006/relationships/slide" Target="slides/slide190.xml"/><Relationship Id="rId207" Type="http://schemas.openxmlformats.org/officeDocument/2006/relationships/theme" Target="theme/theme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183" Type="http://schemas.openxmlformats.org/officeDocument/2006/relationships/slide" Target="slides/slide17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199" Type="http://schemas.openxmlformats.org/officeDocument/2006/relationships/slide" Target="slides/slide187.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189" Type="http://schemas.openxmlformats.org/officeDocument/2006/relationships/slide" Target="slides/slide177.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79" Type="http://schemas.openxmlformats.org/officeDocument/2006/relationships/slide" Target="slides/slide167.xml"/><Relationship Id="rId195" Type="http://schemas.openxmlformats.org/officeDocument/2006/relationships/slide" Target="slides/slide183.xml"/><Relationship Id="rId190" Type="http://schemas.openxmlformats.org/officeDocument/2006/relationships/slide" Target="slides/slide178.xml"/><Relationship Id="rId204" Type="http://schemas.openxmlformats.org/officeDocument/2006/relationships/handoutMaster" Target="handoutMasters/handoutMaster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slide" Target="slides/slide157.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slide" Target="slides/slide1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ورقة1!#REF!</c:f>
              <c:strCache>
                <c:ptCount val="1"/>
                <c:pt idx="0">
                  <c:v>#REF!</c:v>
                </c:pt>
              </c:strCache>
            </c:strRef>
          </c:tx>
          <c:marker>
            <c:symbol val="none"/>
          </c:marker>
          <c:cat>
            <c:multiLvlStrRef>
              <c:f>ورقة1!#REF!</c:f>
            </c:multiLvlStrRef>
          </c:cat>
          <c:val>
            <c:numRef>
              <c:f>ورقة1!#REF!</c:f>
              <c:numCache>
                <c:formatCode>General</c:formatCode>
                <c:ptCount val="1"/>
                <c:pt idx="0">
                  <c:v>1</c:v>
                </c:pt>
              </c:numCache>
            </c:numRef>
          </c:val>
          <c:smooth val="0"/>
          <c:extLst>
            <c:ext xmlns:c16="http://schemas.microsoft.com/office/drawing/2014/chart" uri="{C3380CC4-5D6E-409C-BE32-E72D297353CC}">
              <c16:uniqueId val="{00000000-A66E-4CB2-9865-AAB32B3E923C}"/>
            </c:ext>
          </c:extLst>
        </c:ser>
        <c:ser>
          <c:idx val="1"/>
          <c:order val="1"/>
          <c:tx>
            <c:strRef>
              <c:f>ورقة1!#REF!</c:f>
              <c:strCache>
                <c:ptCount val="1"/>
                <c:pt idx="0">
                  <c:v>#REF!</c:v>
                </c:pt>
              </c:strCache>
            </c:strRef>
          </c:tx>
          <c:marker>
            <c:symbol val="none"/>
          </c:marker>
          <c:cat>
            <c:multiLvlStrRef>
              <c:f>ورقة1!#REF!</c:f>
            </c:multiLvlStrRef>
          </c:cat>
          <c:val>
            <c:numRef>
              <c:f>ورقة1!#REF!</c:f>
              <c:numCache>
                <c:formatCode>General</c:formatCode>
                <c:ptCount val="1"/>
                <c:pt idx="0">
                  <c:v>1</c:v>
                </c:pt>
              </c:numCache>
            </c:numRef>
          </c:val>
          <c:smooth val="0"/>
          <c:extLst>
            <c:ext xmlns:c16="http://schemas.microsoft.com/office/drawing/2014/chart" uri="{C3380CC4-5D6E-409C-BE32-E72D297353CC}">
              <c16:uniqueId val="{00000001-A66E-4CB2-9865-AAB32B3E923C}"/>
            </c:ext>
          </c:extLst>
        </c:ser>
        <c:ser>
          <c:idx val="2"/>
          <c:order val="2"/>
          <c:tx>
            <c:strRef>
              <c:f>ورقة1!#REF!</c:f>
              <c:strCache>
                <c:ptCount val="1"/>
                <c:pt idx="0">
                  <c:v>#REF!</c:v>
                </c:pt>
              </c:strCache>
            </c:strRef>
          </c:tx>
          <c:marker>
            <c:symbol val="none"/>
          </c:marker>
          <c:cat>
            <c:multiLvlStrRef>
              <c:f>ورقة1!#REF!</c:f>
            </c:multiLvlStrRef>
          </c:cat>
          <c:val>
            <c:numRef>
              <c:f>ورقة1!#REF!</c:f>
              <c:numCache>
                <c:formatCode>General</c:formatCode>
                <c:ptCount val="1"/>
                <c:pt idx="0">
                  <c:v>1</c:v>
                </c:pt>
              </c:numCache>
            </c:numRef>
          </c:val>
          <c:smooth val="0"/>
          <c:extLst>
            <c:ext xmlns:c16="http://schemas.microsoft.com/office/drawing/2014/chart" uri="{C3380CC4-5D6E-409C-BE32-E72D297353CC}">
              <c16:uniqueId val="{00000002-A66E-4CB2-9865-AAB32B3E923C}"/>
            </c:ext>
          </c:extLst>
        </c:ser>
        <c:dLbls>
          <c:showLegendKey val="0"/>
          <c:showVal val="0"/>
          <c:showCatName val="0"/>
          <c:showSerName val="0"/>
          <c:showPercent val="0"/>
          <c:showBubbleSize val="0"/>
        </c:dLbls>
        <c:smooth val="0"/>
        <c:axId val="173300352"/>
        <c:axId val="173302144"/>
      </c:lineChart>
      <c:catAx>
        <c:axId val="173300352"/>
        <c:scaling>
          <c:orientation val="minMax"/>
        </c:scaling>
        <c:delete val="0"/>
        <c:axPos val="b"/>
        <c:numFmt formatCode="#,##0.0000000000" sourceLinked="0"/>
        <c:majorTickMark val="out"/>
        <c:minorTickMark val="none"/>
        <c:tickLblPos val="nextTo"/>
        <c:crossAx val="173302144"/>
        <c:crosses val="autoZero"/>
        <c:auto val="1"/>
        <c:lblAlgn val="ctr"/>
        <c:lblOffset val="100"/>
        <c:noMultiLvlLbl val="0"/>
      </c:catAx>
      <c:valAx>
        <c:axId val="173302144"/>
        <c:scaling>
          <c:orientation val="minMax"/>
          <c:max val="100"/>
        </c:scaling>
        <c:delete val="0"/>
        <c:axPos val="l"/>
        <c:majorGridlines/>
        <c:numFmt formatCode="General" sourceLinked="0"/>
        <c:majorTickMark val="out"/>
        <c:minorTickMark val="none"/>
        <c:tickLblPos val="nextTo"/>
        <c:crossAx val="173300352"/>
        <c:crosses val="autoZero"/>
        <c:crossBetween val="between"/>
        <c:majorUnit val="10"/>
        <c:minorUnit val="0.1"/>
      </c:valAx>
    </c:plotArea>
    <c:plotVisOnly val="1"/>
    <c:dispBlanksAs val="zero"/>
    <c:showDLblsOverMax val="0"/>
  </c:chart>
  <c:txPr>
    <a:bodyPr/>
    <a:lstStyle/>
    <a:p>
      <a:pPr>
        <a:defRPr sz="1800"/>
      </a:pPr>
      <a:endParaRPr lang="ar-SA"/>
    </a:p>
  </c:txPr>
  <c:externalData r:id="rId1">
    <c:autoUpdate val="0"/>
  </c:externalData>
</c:chartSpace>
</file>

<file path=ppt/diagrams/_rels/data12.xml.rels><?xml version="1.0" encoding="UTF-8" standalone="yes"?>
<Relationships xmlns="http://schemas.openxmlformats.org/package/2006/relationships"><Relationship Id="rId1" Type="http://schemas.openxmlformats.org/officeDocument/2006/relationships/image" Target="../media/image29.png"/></Relationships>
</file>

<file path=ppt/diagrams/_rels/data13.xml.rels><?xml version="1.0" encoding="UTF-8" standalone="yes"?>
<Relationships xmlns="http://schemas.openxmlformats.org/package/2006/relationships"><Relationship Id="rId1" Type="http://schemas.openxmlformats.org/officeDocument/2006/relationships/image" Target="../media/image30.png"/></Relationships>
</file>

<file path=ppt/diagrams/_rels/data14.xml.rels><?xml version="1.0" encoding="UTF-8" standalone="yes"?>
<Relationships xmlns="http://schemas.openxmlformats.org/package/2006/relationships"><Relationship Id="rId1" Type="http://schemas.openxmlformats.org/officeDocument/2006/relationships/image" Target="../media/image31.png"/></Relationships>
</file>

<file path=ppt/diagrams/_rels/data22.xml.rels><?xml version="1.0" encoding="UTF-8" standalone="yes"?>
<Relationships xmlns="http://schemas.openxmlformats.org/package/2006/relationships"><Relationship Id="rId1" Type="http://schemas.openxmlformats.org/officeDocument/2006/relationships/image" Target="../media/image32.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D601B-226A-4B3D-B4D0-52912848677F}" type="doc">
      <dgm:prSet loTypeId="urn:microsoft.com/office/officeart/2005/8/layout/cycle5" loCatId="cycle" qsTypeId="urn:microsoft.com/office/officeart/2005/8/quickstyle/3d1" qsCatId="3D" csTypeId="urn:microsoft.com/office/officeart/2005/8/colors/colorful1" csCatId="colorful" phldr="1"/>
      <dgm:spPr/>
      <dgm:t>
        <a:bodyPr/>
        <a:lstStyle/>
        <a:p>
          <a:pPr rtl="1"/>
          <a:endParaRPr lang="ar-SA"/>
        </a:p>
      </dgm:t>
    </dgm:pt>
    <dgm:pt modelId="{C1A2766C-4179-431F-8EC6-CF8EE832168E}">
      <dgm:prSet phldrT="[نص]" custT="1"/>
      <dgm:spPr/>
      <dgm:t>
        <a:bodyPr/>
        <a:lstStyle/>
        <a:p>
          <a:pPr rtl="1">
            <a:lnSpc>
              <a:spcPct val="100000"/>
            </a:lnSpc>
            <a:spcAft>
              <a:spcPts val="0"/>
            </a:spcAft>
          </a:pPr>
          <a:r>
            <a:rPr lang="ar-SA" sz="2400" b="0" dirty="0">
              <a:effectLst/>
              <a:cs typeface="AL-Mohanad Bold" pitchFamily="2" charset="-78"/>
            </a:rPr>
            <a:t>الرسالة</a:t>
          </a:r>
          <a:endParaRPr lang="ar-SA" sz="2400" b="0" dirty="0">
            <a:cs typeface="AL-Mohanad Bold" pitchFamily="2" charset="-78"/>
          </a:endParaRPr>
        </a:p>
      </dgm:t>
    </dgm:pt>
    <dgm:pt modelId="{04F67E40-3534-4560-A43C-32F7DBF431FD}" type="parTrans" cxnId="{FAE08026-00FF-43D4-B335-14D9C2800576}">
      <dgm:prSet/>
      <dgm:spPr/>
      <dgm:t>
        <a:bodyPr/>
        <a:lstStyle/>
        <a:p>
          <a:pPr rtl="1"/>
          <a:endParaRPr lang="ar-SA"/>
        </a:p>
      </dgm:t>
    </dgm:pt>
    <dgm:pt modelId="{61331284-FB11-485A-895A-9BEF35465152}" type="sibTrans" cxnId="{FAE08026-00FF-43D4-B335-14D9C2800576}">
      <dgm:prSet/>
      <dgm:spPr/>
      <dgm:t>
        <a:bodyPr/>
        <a:lstStyle/>
        <a:p>
          <a:pPr rtl="1"/>
          <a:endParaRPr lang="ar-SA"/>
        </a:p>
      </dgm:t>
    </dgm:pt>
    <dgm:pt modelId="{E537A620-4F03-43B1-9340-2B443AB80A57}">
      <dgm:prSet phldrT="[نص]" custT="1"/>
      <dgm:spPr/>
      <dgm:t>
        <a:bodyPr/>
        <a:lstStyle/>
        <a:p>
          <a:pPr rtl="1"/>
          <a:r>
            <a:rPr lang="ar-SA" sz="2400" dirty="0">
              <a:cs typeface="AL-Mohanad Bold" pitchFamily="2" charset="-78"/>
            </a:rPr>
            <a:t>الأنشطة التعليمية</a:t>
          </a:r>
          <a:endParaRPr lang="ar-SA" sz="2400" i="0" dirty="0">
            <a:cs typeface="AL-Mohanad Bold" pitchFamily="2" charset="-78"/>
          </a:endParaRPr>
        </a:p>
      </dgm:t>
    </dgm:pt>
    <dgm:pt modelId="{F7E215E6-E414-43BE-A8B9-CA261DC8AE7D}" type="parTrans" cxnId="{4C77CB6D-5FB1-4768-87E4-EEAD4EF03AA0}">
      <dgm:prSet/>
      <dgm:spPr/>
      <dgm:t>
        <a:bodyPr/>
        <a:lstStyle/>
        <a:p>
          <a:pPr rtl="1"/>
          <a:endParaRPr lang="ar-SA"/>
        </a:p>
      </dgm:t>
    </dgm:pt>
    <dgm:pt modelId="{363D5752-F0B4-4371-80F3-8FE424CEE3D1}" type="sibTrans" cxnId="{4C77CB6D-5FB1-4768-87E4-EEAD4EF03AA0}">
      <dgm:prSet/>
      <dgm:spPr/>
      <dgm:t>
        <a:bodyPr/>
        <a:lstStyle/>
        <a:p>
          <a:pPr rtl="1"/>
          <a:endParaRPr lang="ar-SA"/>
        </a:p>
      </dgm:t>
    </dgm:pt>
    <dgm:pt modelId="{43402BEA-FFBB-46A3-9CA9-9A4CE051AAA5}">
      <dgm:prSet phldrT="[نص]" custT="1"/>
      <dgm:spPr/>
      <dgm:t>
        <a:bodyPr/>
        <a:lstStyle/>
        <a:p>
          <a:pPr rtl="1"/>
          <a:r>
            <a:rPr lang="ar-SA" sz="1800" b="1" dirty="0">
              <a:cs typeface="AL-Mohanad Bold" pitchFamily="2" charset="-78"/>
            </a:rPr>
            <a:t>النتائج/ التحليل</a:t>
          </a:r>
          <a:endParaRPr lang="ar-SA" sz="1800" dirty="0">
            <a:cs typeface="AL-Mohanad Bold" pitchFamily="2" charset="-78"/>
          </a:endParaRPr>
        </a:p>
      </dgm:t>
    </dgm:pt>
    <dgm:pt modelId="{8546E977-F8D0-4384-9A3C-F55E3182BD77}" type="parTrans" cxnId="{31A60780-471F-4791-A22B-B9450E607762}">
      <dgm:prSet/>
      <dgm:spPr/>
      <dgm:t>
        <a:bodyPr/>
        <a:lstStyle/>
        <a:p>
          <a:pPr rtl="1"/>
          <a:endParaRPr lang="ar-SA"/>
        </a:p>
      </dgm:t>
    </dgm:pt>
    <dgm:pt modelId="{CB4A38E8-67F6-4413-AC0C-3A4E32015830}" type="sibTrans" cxnId="{31A60780-471F-4791-A22B-B9450E607762}">
      <dgm:prSet/>
      <dgm:spPr/>
      <dgm:t>
        <a:bodyPr/>
        <a:lstStyle/>
        <a:p>
          <a:pPr rtl="1"/>
          <a:endParaRPr lang="ar-SA"/>
        </a:p>
      </dgm:t>
    </dgm:pt>
    <dgm:pt modelId="{EA69D13C-E074-4CA9-97F2-2A6EFF09D5F8}">
      <dgm:prSet phldrT="[نص]" custT="1"/>
      <dgm:spPr/>
      <dgm:t>
        <a:bodyPr/>
        <a:lstStyle/>
        <a:p>
          <a:pPr rtl="1"/>
          <a:r>
            <a:rPr lang="ar-SA" sz="1800" dirty="0">
              <a:effectLst/>
              <a:cs typeface="AL-Mohanad Bold" pitchFamily="2" charset="-78"/>
            </a:rPr>
            <a:t>برامج التحسين</a:t>
          </a:r>
          <a:endParaRPr lang="ar-SA" sz="1800" dirty="0">
            <a:cs typeface="AL-Mohanad Bold" pitchFamily="2" charset="-78"/>
          </a:endParaRPr>
        </a:p>
      </dgm:t>
    </dgm:pt>
    <dgm:pt modelId="{D1B24BB6-C6DF-493D-AB38-9258D5AF1BC7}" type="parTrans" cxnId="{4C57E098-16F0-4B80-8D74-242C10084297}">
      <dgm:prSet/>
      <dgm:spPr/>
      <dgm:t>
        <a:bodyPr/>
        <a:lstStyle/>
        <a:p>
          <a:pPr rtl="1"/>
          <a:endParaRPr lang="ar-SA"/>
        </a:p>
      </dgm:t>
    </dgm:pt>
    <dgm:pt modelId="{1F89A5FA-B22A-465A-9116-C31190A8F113}" type="sibTrans" cxnId="{4C57E098-16F0-4B80-8D74-242C10084297}">
      <dgm:prSet/>
      <dgm:spPr/>
      <dgm:t>
        <a:bodyPr/>
        <a:lstStyle/>
        <a:p>
          <a:pPr rtl="1"/>
          <a:endParaRPr lang="ar-SA"/>
        </a:p>
      </dgm:t>
    </dgm:pt>
    <dgm:pt modelId="{E3C9EC72-2022-4332-AABB-BF36D57E4C28}">
      <dgm:prSet custT="1"/>
      <dgm:spPr/>
      <dgm:t>
        <a:bodyPr/>
        <a:lstStyle/>
        <a:p>
          <a:pPr rtl="1"/>
          <a:r>
            <a:rPr lang="ar-SA" sz="2400" dirty="0">
              <a:effectLst/>
              <a:cs typeface="AL-Mohanad Bold" pitchFamily="2" charset="-78"/>
            </a:rPr>
            <a:t>الأهداف</a:t>
          </a:r>
          <a:endParaRPr lang="ar-SA" sz="2400" b="0" dirty="0">
            <a:cs typeface="AL-Mohanad Bold" pitchFamily="2" charset="-78"/>
          </a:endParaRPr>
        </a:p>
      </dgm:t>
    </dgm:pt>
    <dgm:pt modelId="{B36D4319-C5CD-4B9C-B9B3-29713CA4223B}" type="parTrans" cxnId="{EBFFA006-6653-4609-B768-32332327E2C8}">
      <dgm:prSet/>
      <dgm:spPr/>
      <dgm:t>
        <a:bodyPr/>
        <a:lstStyle/>
        <a:p>
          <a:pPr rtl="1"/>
          <a:endParaRPr lang="ar-SA"/>
        </a:p>
      </dgm:t>
    </dgm:pt>
    <dgm:pt modelId="{67269A08-CE27-4FDF-B248-7A47C655D396}" type="sibTrans" cxnId="{EBFFA006-6653-4609-B768-32332327E2C8}">
      <dgm:prSet/>
      <dgm:spPr/>
      <dgm:t>
        <a:bodyPr/>
        <a:lstStyle/>
        <a:p>
          <a:pPr rtl="1"/>
          <a:endParaRPr lang="ar-SA"/>
        </a:p>
      </dgm:t>
    </dgm:pt>
    <dgm:pt modelId="{C83098B4-9A32-44D1-97B0-24138B56D819}">
      <dgm:prSet custT="1"/>
      <dgm:spPr/>
      <dgm:t>
        <a:bodyPr/>
        <a:lstStyle/>
        <a:p>
          <a:pPr rtl="1"/>
          <a:r>
            <a:rPr lang="ar-SA" sz="2000" dirty="0">
              <a:cs typeface="AL-Mohanad Bold" pitchFamily="2" charset="-78"/>
            </a:rPr>
            <a:t>بناء المخرجات</a:t>
          </a:r>
        </a:p>
      </dgm:t>
    </dgm:pt>
    <dgm:pt modelId="{ED17DD15-8FA4-401D-B8C2-62BA946EBE1E}" type="parTrans" cxnId="{CFC59DDB-2454-4A8B-8729-FE762C13EE82}">
      <dgm:prSet/>
      <dgm:spPr/>
      <dgm:t>
        <a:bodyPr/>
        <a:lstStyle/>
        <a:p>
          <a:pPr rtl="1"/>
          <a:endParaRPr lang="ar-SA"/>
        </a:p>
      </dgm:t>
    </dgm:pt>
    <dgm:pt modelId="{78109312-DB86-4EB1-B6E9-AAEC81A47EB8}" type="sibTrans" cxnId="{CFC59DDB-2454-4A8B-8729-FE762C13EE82}">
      <dgm:prSet/>
      <dgm:spPr/>
      <dgm:t>
        <a:bodyPr/>
        <a:lstStyle/>
        <a:p>
          <a:pPr rtl="1"/>
          <a:endParaRPr lang="ar-SA"/>
        </a:p>
      </dgm:t>
    </dgm:pt>
    <dgm:pt modelId="{E3743403-7BE1-44C0-98C7-662DA635ABB7}">
      <dgm:prSet phldrT="[نص]" custT="1"/>
      <dgm:spPr/>
      <dgm:t>
        <a:bodyPr/>
        <a:lstStyle/>
        <a:p>
          <a:pPr rtl="1"/>
          <a:r>
            <a:rPr lang="ar-SA" sz="1800" b="1" i="0" dirty="0">
              <a:cs typeface="AL-Mohanad Bold" pitchFamily="2" charset="-78"/>
            </a:rPr>
            <a:t>طرائق التدريس</a:t>
          </a:r>
          <a:endParaRPr lang="ar-SA" sz="1800" dirty="0">
            <a:cs typeface="AL-Mohanad Bold" pitchFamily="2" charset="-78"/>
          </a:endParaRPr>
        </a:p>
      </dgm:t>
    </dgm:pt>
    <dgm:pt modelId="{7D7E3102-0035-4CBA-9852-B9DB16BD777B}" type="sibTrans" cxnId="{8EC9D10F-F26A-4A68-93AA-D9ABD0337E3D}">
      <dgm:prSet/>
      <dgm:spPr/>
      <dgm:t>
        <a:bodyPr/>
        <a:lstStyle/>
        <a:p>
          <a:pPr rtl="1"/>
          <a:endParaRPr lang="ar-SA"/>
        </a:p>
      </dgm:t>
    </dgm:pt>
    <dgm:pt modelId="{C5FFEAD0-3E5C-46C5-A2C0-E1612C9D268C}" type="parTrans" cxnId="{8EC9D10F-F26A-4A68-93AA-D9ABD0337E3D}">
      <dgm:prSet/>
      <dgm:spPr/>
      <dgm:t>
        <a:bodyPr/>
        <a:lstStyle/>
        <a:p>
          <a:pPr rtl="1"/>
          <a:endParaRPr lang="ar-SA"/>
        </a:p>
      </dgm:t>
    </dgm:pt>
    <dgm:pt modelId="{D292D058-D2DE-421C-BAB0-E5A8074DB06E}">
      <dgm:prSet custT="1"/>
      <dgm:spPr/>
      <dgm:t>
        <a:bodyPr/>
        <a:lstStyle/>
        <a:p>
          <a:pPr rtl="1"/>
          <a:r>
            <a:rPr lang="ar-SA" sz="2400" dirty="0">
              <a:cs typeface="AL-Mohanad Bold" pitchFamily="2" charset="-78"/>
            </a:rPr>
            <a:t>التقييم</a:t>
          </a:r>
          <a:endParaRPr lang="en-US" sz="2400" dirty="0">
            <a:cs typeface="AL-Mohanad Bold" pitchFamily="2" charset="-78"/>
          </a:endParaRPr>
        </a:p>
      </dgm:t>
    </dgm:pt>
    <dgm:pt modelId="{6705AFC5-95C8-448D-8D3A-4D83DA2BF2D8}" type="parTrans" cxnId="{C393FDD1-8723-483C-9C1B-5A3B7E4C26A6}">
      <dgm:prSet/>
      <dgm:spPr/>
      <dgm:t>
        <a:bodyPr/>
        <a:lstStyle/>
        <a:p>
          <a:pPr rtl="1"/>
          <a:endParaRPr lang="ar-SA"/>
        </a:p>
      </dgm:t>
    </dgm:pt>
    <dgm:pt modelId="{47EE3342-049C-41B7-8BF1-AB1FC462839F}" type="sibTrans" cxnId="{C393FDD1-8723-483C-9C1B-5A3B7E4C26A6}">
      <dgm:prSet/>
      <dgm:spPr/>
      <dgm:t>
        <a:bodyPr/>
        <a:lstStyle/>
        <a:p>
          <a:pPr rtl="1"/>
          <a:endParaRPr lang="ar-SA"/>
        </a:p>
      </dgm:t>
    </dgm:pt>
    <dgm:pt modelId="{C2D6825A-8295-4C9F-A285-B1A89167A6C5}" type="pres">
      <dgm:prSet presAssocID="{E71D601B-226A-4B3D-B4D0-52912848677F}" presName="cycle" presStyleCnt="0">
        <dgm:presLayoutVars>
          <dgm:dir/>
          <dgm:resizeHandles val="exact"/>
        </dgm:presLayoutVars>
      </dgm:prSet>
      <dgm:spPr/>
    </dgm:pt>
    <dgm:pt modelId="{6B0EE40A-19D8-4740-B75B-46E2BB7ED489}" type="pres">
      <dgm:prSet presAssocID="{C1A2766C-4179-431F-8EC6-CF8EE832168E}" presName="node" presStyleLbl="node1" presStyleIdx="0" presStyleCnt="8" custScaleX="131677" custScaleY="109774">
        <dgm:presLayoutVars>
          <dgm:bulletEnabled val="1"/>
        </dgm:presLayoutVars>
      </dgm:prSet>
      <dgm:spPr/>
    </dgm:pt>
    <dgm:pt modelId="{2FCE7F9C-E494-40F4-A23C-EAFF7BF5F2B3}" type="pres">
      <dgm:prSet presAssocID="{C1A2766C-4179-431F-8EC6-CF8EE832168E}" presName="spNode" presStyleCnt="0"/>
      <dgm:spPr/>
    </dgm:pt>
    <dgm:pt modelId="{649F4177-CE64-46C3-8D23-DCE6E1884616}" type="pres">
      <dgm:prSet presAssocID="{61331284-FB11-485A-895A-9BEF35465152}" presName="sibTrans" presStyleLbl="sibTrans1D1" presStyleIdx="0" presStyleCnt="8"/>
      <dgm:spPr/>
    </dgm:pt>
    <dgm:pt modelId="{BE9763C6-ED5A-4524-B315-0CBF08C63F01}" type="pres">
      <dgm:prSet presAssocID="{E3C9EC72-2022-4332-AABB-BF36D57E4C28}" presName="node" presStyleLbl="node1" presStyleIdx="1" presStyleCnt="8" custScaleX="126993" custScaleY="115306">
        <dgm:presLayoutVars>
          <dgm:bulletEnabled val="1"/>
        </dgm:presLayoutVars>
      </dgm:prSet>
      <dgm:spPr/>
    </dgm:pt>
    <dgm:pt modelId="{8D0DAAA8-CD4D-4827-A0BC-919BD501D98F}" type="pres">
      <dgm:prSet presAssocID="{E3C9EC72-2022-4332-AABB-BF36D57E4C28}" presName="spNode" presStyleCnt="0"/>
      <dgm:spPr/>
    </dgm:pt>
    <dgm:pt modelId="{882790A9-EBE8-4C9D-ACD3-7E933D525E03}" type="pres">
      <dgm:prSet presAssocID="{67269A08-CE27-4FDF-B248-7A47C655D396}" presName="sibTrans" presStyleLbl="sibTrans1D1" presStyleIdx="1" presStyleCnt="8"/>
      <dgm:spPr/>
    </dgm:pt>
    <dgm:pt modelId="{84E1E0B9-CBCF-4EC8-825D-9C3643F6FF82}" type="pres">
      <dgm:prSet presAssocID="{C83098B4-9A32-44D1-97B0-24138B56D819}" presName="node" presStyleLbl="node1" presStyleIdx="2" presStyleCnt="8" custScaleX="126206" custScaleY="104107" custRadScaleRad="98022" custRadScaleInc="-40256">
        <dgm:presLayoutVars>
          <dgm:bulletEnabled val="1"/>
        </dgm:presLayoutVars>
      </dgm:prSet>
      <dgm:spPr/>
    </dgm:pt>
    <dgm:pt modelId="{D7D5F925-34FE-4CCA-9724-8FC662852CDC}" type="pres">
      <dgm:prSet presAssocID="{C83098B4-9A32-44D1-97B0-24138B56D819}" presName="spNode" presStyleCnt="0"/>
      <dgm:spPr/>
    </dgm:pt>
    <dgm:pt modelId="{A7B391EF-2E80-4A8B-AC4A-3A029A3F03B9}" type="pres">
      <dgm:prSet presAssocID="{78109312-DB86-4EB1-B6E9-AAEC81A47EB8}" presName="sibTrans" presStyleLbl="sibTrans1D1" presStyleIdx="2" presStyleCnt="8"/>
      <dgm:spPr/>
    </dgm:pt>
    <dgm:pt modelId="{6870B7AB-4052-46EA-B400-619086605A5F}" type="pres">
      <dgm:prSet presAssocID="{E3743403-7BE1-44C0-98C7-662DA635ABB7}" presName="node" presStyleLbl="node1" presStyleIdx="3" presStyleCnt="8" custScaleX="119977" custScaleY="104941" custRadScaleRad="102327" custRadScaleInc="-94137">
        <dgm:presLayoutVars>
          <dgm:bulletEnabled val="1"/>
        </dgm:presLayoutVars>
      </dgm:prSet>
      <dgm:spPr/>
    </dgm:pt>
    <dgm:pt modelId="{8BF8A502-975C-4426-A69E-32FA9FBE29FD}" type="pres">
      <dgm:prSet presAssocID="{E3743403-7BE1-44C0-98C7-662DA635ABB7}" presName="spNode" presStyleCnt="0"/>
      <dgm:spPr/>
    </dgm:pt>
    <dgm:pt modelId="{57CE37E9-A7DC-4E59-9DEB-57982E44D1BE}" type="pres">
      <dgm:prSet presAssocID="{7D7E3102-0035-4CBA-9852-B9DB16BD777B}" presName="sibTrans" presStyleLbl="sibTrans1D1" presStyleIdx="3" presStyleCnt="8"/>
      <dgm:spPr/>
    </dgm:pt>
    <dgm:pt modelId="{32146484-EFB5-478E-9E00-EF3B4BCC4BA3}" type="pres">
      <dgm:prSet presAssocID="{E537A620-4F03-43B1-9340-2B443AB80A57}" presName="node" presStyleLbl="node1" presStyleIdx="4" presStyleCnt="8" custScaleX="186873" custScaleY="132751" custRadScaleRad="91847" custRadScaleInc="-4957">
        <dgm:presLayoutVars>
          <dgm:bulletEnabled val="1"/>
        </dgm:presLayoutVars>
      </dgm:prSet>
      <dgm:spPr/>
    </dgm:pt>
    <dgm:pt modelId="{50FC9EA9-5B4A-494B-A898-3B74BBB91C7E}" type="pres">
      <dgm:prSet presAssocID="{E537A620-4F03-43B1-9340-2B443AB80A57}" presName="spNode" presStyleCnt="0"/>
      <dgm:spPr/>
    </dgm:pt>
    <dgm:pt modelId="{30E67A83-7C57-43CC-9380-364A2432B1AD}" type="pres">
      <dgm:prSet presAssocID="{363D5752-F0B4-4371-80F3-8FE424CEE3D1}" presName="sibTrans" presStyleLbl="sibTrans1D1" presStyleIdx="4" presStyleCnt="8"/>
      <dgm:spPr/>
    </dgm:pt>
    <dgm:pt modelId="{125432BA-2C44-4F7B-9C3D-FD7D0AD537EE}" type="pres">
      <dgm:prSet presAssocID="{D292D058-D2DE-421C-BAB0-E5A8074DB06E}" presName="node" presStyleLbl="node1" presStyleIdx="5" presStyleCnt="8" custScaleX="127745" custScaleY="85779" custRadScaleRad="99606" custRadScaleInc="57558">
        <dgm:presLayoutVars>
          <dgm:bulletEnabled val="1"/>
        </dgm:presLayoutVars>
      </dgm:prSet>
      <dgm:spPr/>
    </dgm:pt>
    <dgm:pt modelId="{C4095A00-B946-4B9D-AAA6-1EE69B5209AC}" type="pres">
      <dgm:prSet presAssocID="{D292D058-D2DE-421C-BAB0-E5A8074DB06E}" presName="spNode" presStyleCnt="0"/>
      <dgm:spPr/>
    </dgm:pt>
    <dgm:pt modelId="{D9146A6F-9126-4D03-A54B-3750E8F56E41}" type="pres">
      <dgm:prSet presAssocID="{47EE3342-049C-41B7-8BF1-AB1FC462839F}" presName="sibTrans" presStyleLbl="sibTrans1D1" presStyleIdx="5" presStyleCnt="8"/>
      <dgm:spPr/>
    </dgm:pt>
    <dgm:pt modelId="{00475607-EDB1-4EED-9A8D-84BCFD5FAF6B}" type="pres">
      <dgm:prSet presAssocID="{43402BEA-FFBB-46A3-9CA9-9A4CE051AAA5}" presName="node" presStyleLbl="node1" presStyleIdx="6" presStyleCnt="8" custScaleX="129462" custScaleY="119115" custRadScaleRad="98324" custRadScaleInc="45605">
        <dgm:presLayoutVars>
          <dgm:bulletEnabled val="1"/>
        </dgm:presLayoutVars>
      </dgm:prSet>
      <dgm:spPr/>
    </dgm:pt>
    <dgm:pt modelId="{F9EDE5CC-9584-4E10-B121-8C29975364FA}" type="pres">
      <dgm:prSet presAssocID="{43402BEA-FFBB-46A3-9CA9-9A4CE051AAA5}" presName="spNode" presStyleCnt="0"/>
      <dgm:spPr/>
    </dgm:pt>
    <dgm:pt modelId="{EEB5C316-3EAB-4C5D-988B-B423FE52681C}" type="pres">
      <dgm:prSet presAssocID="{CB4A38E8-67F6-4413-AC0C-3A4E32015830}" presName="sibTrans" presStyleLbl="sibTrans1D1" presStyleIdx="6" presStyleCnt="8"/>
      <dgm:spPr/>
    </dgm:pt>
    <dgm:pt modelId="{AF228A71-A415-4840-AB1E-0AC09A54BBDC}" type="pres">
      <dgm:prSet presAssocID="{EA69D13C-E074-4CA9-97F2-2A6EFF09D5F8}" presName="node" presStyleLbl="node1" presStyleIdx="7" presStyleCnt="8" custScaleX="139876" custScaleY="120193">
        <dgm:presLayoutVars>
          <dgm:bulletEnabled val="1"/>
        </dgm:presLayoutVars>
      </dgm:prSet>
      <dgm:spPr/>
    </dgm:pt>
    <dgm:pt modelId="{96224B5F-2C74-413A-9F73-A8F2D75450E0}" type="pres">
      <dgm:prSet presAssocID="{EA69D13C-E074-4CA9-97F2-2A6EFF09D5F8}" presName="spNode" presStyleCnt="0"/>
      <dgm:spPr/>
    </dgm:pt>
    <dgm:pt modelId="{C1DF9433-E947-485B-B815-41B25F8090F1}" type="pres">
      <dgm:prSet presAssocID="{1F89A5FA-B22A-465A-9116-C31190A8F113}" presName="sibTrans" presStyleLbl="sibTrans1D1" presStyleIdx="7" presStyleCnt="8"/>
      <dgm:spPr/>
    </dgm:pt>
  </dgm:ptLst>
  <dgm:cxnLst>
    <dgm:cxn modelId="{EE9B5000-BC99-469E-A860-8145E0CE38C5}" type="presOf" srcId="{E3743403-7BE1-44C0-98C7-662DA635ABB7}" destId="{6870B7AB-4052-46EA-B400-619086605A5F}" srcOrd="0" destOrd="0" presId="urn:microsoft.com/office/officeart/2005/8/layout/cycle5"/>
    <dgm:cxn modelId="{EBFFA006-6653-4609-B768-32332327E2C8}" srcId="{E71D601B-226A-4B3D-B4D0-52912848677F}" destId="{E3C9EC72-2022-4332-AABB-BF36D57E4C28}" srcOrd="1" destOrd="0" parTransId="{B36D4319-C5CD-4B9C-B9B3-29713CA4223B}" sibTransId="{67269A08-CE27-4FDF-B248-7A47C655D396}"/>
    <dgm:cxn modelId="{A803C60A-523B-4FA3-B707-DA50EED43F76}" type="presOf" srcId="{61331284-FB11-485A-895A-9BEF35465152}" destId="{649F4177-CE64-46C3-8D23-DCE6E1884616}" srcOrd="0" destOrd="0" presId="urn:microsoft.com/office/officeart/2005/8/layout/cycle5"/>
    <dgm:cxn modelId="{8EC9D10F-F26A-4A68-93AA-D9ABD0337E3D}" srcId="{E71D601B-226A-4B3D-B4D0-52912848677F}" destId="{E3743403-7BE1-44C0-98C7-662DA635ABB7}" srcOrd="3" destOrd="0" parTransId="{C5FFEAD0-3E5C-46C5-A2C0-E1612C9D268C}" sibTransId="{7D7E3102-0035-4CBA-9852-B9DB16BD777B}"/>
    <dgm:cxn modelId="{FAE08026-00FF-43D4-B335-14D9C2800576}" srcId="{E71D601B-226A-4B3D-B4D0-52912848677F}" destId="{C1A2766C-4179-431F-8EC6-CF8EE832168E}" srcOrd="0" destOrd="0" parTransId="{04F67E40-3534-4560-A43C-32F7DBF431FD}" sibTransId="{61331284-FB11-485A-895A-9BEF35465152}"/>
    <dgm:cxn modelId="{22448944-AE5C-4B28-B144-7422345146F8}" type="presOf" srcId="{363D5752-F0B4-4371-80F3-8FE424CEE3D1}" destId="{30E67A83-7C57-43CC-9380-364A2432B1AD}" srcOrd="0" destOrd="0" presId="urn:microsoft.com/office/officeart/2005/8/layout/cycle5"/>
    <dgm:cxn modelId="{48220748-7CA7-4811-93C6-776D49F77055}" type="presOf" srcId="{C83098B4-9A32-44D1-97B0-24138B56D819}" destId="{84E1E0B9-CBCF-4EC8-825D-9C3643F6FF82}" srcOrd="0" destOrd="0" presId="urn:microsoft.com/office/officeart/2005/8/layout/cycle5"/>
    <dgm:cxn modelId="{D1E89E48-56CA-4EB5-B6E7-14C737564866}" type="presOf" srcId="{E71D601B-226A-4B3D-B4D0-52912848677F}" destId="{C2D6825A-8295-4C9F-A285-B1A89167A6C5}" srcOrd="0" destOrd="0" presId="urn:microsoft.com/office/officeart/2005/8/layout/cycle5"/>
    <dgm:cxn modelId="{4C77CB6D-5FB1-4768-87E4-EEAD4EF03AA0}" srcId="{E71D601B-226A-4B3D-B4D0-52912848677F}" destId="{E537A620-4F03-43B1-9340-2B443AB80A57}" srcOrd="4" destOrd="0" parTransId="{F7E215E6-E414-43BE-A8B9-CA261DC8AE7D}" sibTransId="{363D5752-F0B4-4371-80F3-8FE424CEE3D1}"/>
    <dgm:cxn modelId="{BFC87551-6078-47DE-AA9A-26060BB9DF33}" type="presOf" srcId="{CB4A38E8-67F6-4413-AC0C-3A4E32015830}" destId="{EEB5C316-3EAB-4C5D-988B-B423FE52681C}" srcOrd="0" destOrd="0" presId="urn:microsoft.com/office/officeart/2005/8/layout/cycle5"/>
    <dgm:cxn modelId="{31A60780-471F-4791-A22B-B9450E607762}" srcId="{E71D601B-226A-4B3D-B4D0-52912848677F}" destId="{43402BEA-FFBB-46A3-9CA9-9A4CE051AAA5}" srcOrd="6" destOrd="0" parTransId="{8546E977-F8D0-4384-9A3C-F55E3182BD77}" sibTransId="{CB4A38E8-67F6-4413-AC0C-3A4E32015830}"/>
    <dgm:cxn modelId="{8C6A4087-DB20-44A1-A883-7A84B7E99241}" type="presOf" srcId="{E3C9EC72-2022-4332-AABB-BF36D57E4C28}" destId="{BE9763C6-ED5A-4524-B315-0CBF08C63F01}" srcOrd="0" destOrd="0" presId="urn:microsoft.com/office/officeart/2005/8/layout/cycle5"/>
    <dgm:cxn modelId="{4C57E098-16F0-4B80-8D74-242C10084297}" srcId="{E71D601B-226A-4B3D-B4D0-52912848677F}" destId="{EA69D13C-E074-4CA9-97F2-2A6EFF09D5F8}" srcOrd="7" destOrd="0" parTransId="{D1B24BB6-C6DF-493D-AB38-9258D5AF1BC7}" sibTransId="{1F89A5FA-B22A-465A-9116-C31190A8F113}"/>
    <dgm:cxn modelId="{B394CDA4-A1BD-43E4-AB5F-D83C193CFBE5}" type="presOf" srcId="{7D7E3102-0035-4CBA-9852-B9DB16BD777B}" destId="{57CE37E9-A7DC-4E59-9DEB-57982E44D1BE}" srcOrd="0" destOrd="0" presId="urn:microsoft.com/office/officeart/2005/8/layout/cycle5"/>
    <dgm:cxn modelId="{2E525FAE-EAC8-4F1F-BBA8-56B6FE4035F0}" type="presOf" srcId="{C1A2766C-4179-431F-8EC6-CF8EE832168E}" destId="{6B0EE40A-19D8-4740-B75B-46E2BB7ED489}" srcOrd="0" destOrd="0" presId="urn:microsoft.com/office/officeart/2005/8/layout/cycle5"/>
    <dgm:cxn modelId="{BCA787B2-B5FA-40A8-95CD-F4971BBFFBF7}" type="presOf" srcId="{67269A08-CE27-4FDF-B248-7A47C655D396}" destId="{882790A9-EBE8-4C9D-ACD3-7E933D525E03}" srcOrd="0" destOrd="0" presId="urn:microsoft.com/office/officeart/2005/8/layout/cycle5"/>
    <dgm:cxn modelId="{2F7FBCB3-5441-4D52-89C2-E48612961732}" type="presOf" srcId="{47EE3342-049C-41B7-8BF1-AB1FC462839F}" destId="{D9146A6F-9126-4D03-A54B-3750E8F56E41}" srcOrd="0" destOrd="0" presId="urn:microsoft.com/office/officeart/2005/8/layout/cycle5"/>
    <dgm:cxn modelId="{3F2999B8-BC41-41E2-8C91-E82C71D01516}" type="presOf" srcId="{E537A620-4F03-43B1-9340-2B443AB80A57}" destId="{32146484-EFB5-478E-9E00-EF3B4BCC4BA3}" srcOrd="0" destOrd="0" presId="urn:microsoft.com/office/officeart/2005/8/layout/cycle5"/>
    <dgm:cxn modelId="{2E1244C0-9CB2-469E-B3AD-F245FB88A6C5}" type="presOf" srcId="{EA69D13C-E074-4CA9-97F2-2A6EFF09D5F8}" destId="{AF228A71-A415-4840-AB1E-0AC09A54BBDC}" srcOrd="0" destOrd="0" presId="urn:microsoft.com/office/officeart/2005/8/layout/cycle5"/>
    <dgm:cxn modelId="{E9401BC5-9140-4B81-AA5D-BD3726C6A5EE}" type="presOf" srcId="{43402BEA-FFBB-46A3-9CA9-9A4CE051AAA5}" destId="{00475607-EDB1-4EED-9A8D-84BCFD5FAF6B}" srcOrd="0" destOrd="0" presId="urn:microsoft.com/office/officeart/2005/8/layout/cycle5"/>
    <dgm:cxn modelId="{C393FDD1-8723-483C-9C1B-5A3B7E4C26A6}" srcId="{E71D601B-226A-4B3D-B4D0-52912848677F}" destId="{D292D058-D2DE-421C-BAB0-E5A8074DB06E}" srcOrd="5" destOrd="0" parTransId="{6705AFC5-95C8-448D-8D3A-4D83DA2BF2D8}" sibTransId="{47EE3342-049C-41B7-8BF1-AB1FC462839F}"/>
    <dgm:cxn modelId="{B89047D6-4848-4955-8596-7784E5FE2BA1}" type="presOf" srcId="{1F89A5FA-B22A-465A-9116-C31190A8F113}" destId="{C1DF9433-E947-485B-B815-41B25F8090F1}" srcOrd="0" destOrd="0" presId="urn:microsoft.com/office/officeart/2005/8/layout/cycle5"/>
    <dgm:cxn modelId="{CFC59DDB-2454-4A8B-8729-FE762C13EE82}" srcId="{E71D601B-226A-4B3D-B4D0-52912848677F}" destId="{C83098B4-9A32-44D1-97B0-24138B56D819}" srcOrd="2" destOrd="0" parTransId="{ED17DD15-8FA4-401D-B8C2-62BA946EBE1E}" sibTransId="{78109312-DB86-4EB1-B6E9-AAEC81A47EB8}"/>
    <dgm:cxn modelId="{E96B66E4-0C88-4394-A9D0-979E9ABFC585}" type="presOf" srcId="{78109312-DB86-4EB1-B6E9-AAEC81A47EB8}" destId="{A7B391EF-2E80-4A8B-AC4A-3A029A3F03B9}" srcOrd="0" destOrd="0" presId="urn:microsoft.com/office/officeart/2005/8/layout/cycle5"/>
    <dgm:cxn modelId="{A75715EC-2178-4228-8810-DA3E7345CC8C}" type="presOf" srcId="{D292D058-D2DE-421C-BAB0-E5A8074DB06E}" destId="{125432BA-2C44-4F7B-9C3D-FD7D0AD537EE}" srcOrd="0" destOrd="0" presId="urn:microsoft.com/office/officeart/2005/8/layout/cycle5"/>
    <dgm:cxn modelId="{BA1DF025-3B75-47D7-A889-EF67A4E63895}" type="presParOf" srcId="{C2D6825A-8295-4C9F-A285-B1A89167A6C5}" destId="{6B0EE40A-19D8-4740-B75B-46E2BB7ED489}" srcOrd="0" destOrd="0" presId="urn:microsoft.com/office/officeart/2005/8/layout/cycle5"/>
    <dgm:cxn modelId="{35CD9ADD-2702-44FE-982A-A759235CD05F}" type="presParOf" srcId="{C2D6825A-8295-4C9F-A285-B1A89167A6C5}" destId="{2FCE7F9C-E494-40F4-A23C-EAFF7BF5F2B3}" srcOrd="1" destOrd="0" presId="urn:microsoft.com/office/officeart/2005/8/layout/cycle5"/>
    <dgm:cxn modelId="{D8BE2E99-18F9-498D-9783-476BF24153EC}" type="presParOf" srcId="{C2D6825A-8295-4C9F-A285-B1A89167A6C5}" destId="{649F4177-CE64-46C3-8D23-DCE6E1884616}" srcOrd="2" destOrd="0" presId="urn:microsoft.com/office/officeart/2005/8/layout/cycle5"/>
    <dgm:cxn modelId="{A15C19AE-2A7A-4EDA-9434-7FEF0AB9D6DA}" type="presParOf" srcId="{C2D6825A-8295-4C9F-A285-B1A89167A6C5}" destId="{BE9763C6-ED5A-4524-B315-0CBF08C63F01}" srcOrd="3" destOrd="0" presId="urn:microsoft.com/office/officeart/2005/8/layout/cycle5"/>
    <dgm:cxn modelId="{359DCCAF-281D-4F63-8AE2-48BF77EC97F8}" type="presParOf" srcId="{C2D6825A-8295-4C9F-A285-B1A89167A6C5}" destId="{8D0DAAA8-CD4D-4827-A0BC-919BD501D98F}" srcOrd="4" destOrd="0" presId="urn:microsoft.com/office/officeart/2005/8/layout/cycle5"/>
    <dgm:cxn modelId="{00C6FBDD-7DA7-44BD-977B-209C93CBA760}" type="presParOf" srcId="{C2D6825A-8295-4C9F-A285-B1A89167A6C5}" destId="{882790A9-EBE8-4C9D-ACD3-7E933D525E03}" srcOrd="5" destOrd="0" presId="urn:microsoft.com/office/officeart/2005/8/layout/cycle5"/>
    <dgm:cxn modelId="{568653D5-B598-455A-8BE1-949E2987FEFF}" type="presParOf" srcId="{C2D6825A-8295-4C9F-A285-B1A89167A6C5}" destId="{84E1E0B9-CBCF-4EC8-825D-9C3643F6FF82}" srcOrd="6" destOrd="0" presId="urn:microsoft.com/office/officeart/2005/8/layout/cycle5"/>
    <dgm:cxn modelId="{AF72180E-E11D-4629-90D3-DF614B209593}" type="presParOf" srcId="{C2D6825A-8295-4C9F-A285-B1A89167A6C5}" destId="{D7D5F925-34FE-4CCA-9724-8FC662852CDC}" srcOrd="7" destOrd="0" presId="urn:microsoft.com/office/officeart/2005/8/layout/cycle5"/>
    <dgm:cxn modelId="{BBF86817-E364-49E8-9986-0999C8C3E904}" type="presParOf" srcId="{C2D6825A-8295-4C9F-A285-B1A89167A6C5}" destId="{A7B391EF-2E80-4A8B-AC4A-3A029A3F03B9}" srcOrd="8" destOrd="0" presId="urn:microsoft.com/office/officeart/2005/8/layout/cycle5"/>
    <dgm:cxn modelId="{0BE957B6-0883-49B6-A8D5-7C9B0E7DC9D2}" type="presParOf" srcId="{C2D6825A-8295-4C9F-A285-B1A89167A6C5}" destId="{6870B7AB-4052-46EA-B400-619086605A5F}" srcOrd="9" destOrd="0" presId="urn:microsoft.com/office/officeart/2005/8/layout/cycle5"/>
    <dgm:cxn modelId="{A0658D46-BD4B-4EC4-8C5A-1D254BA5B743}" type="presParOf" srcId="{C2D6825A-8295-4C9F-A285-B1A89167A6C5}" destId="{8BF8A502-975C-4426-A69E-32FA9FBE29FD}" srcOrd="10" destOrd="0" presId="urn:microsoft.com/office/officeart/2005/8/layout/cycle5"/>
    <dgm:cxn modelId="{76292C44-E3B5-4BF3-B8B2-1749578C765F}" type="presParOf" srcId="{C2D6825A-8295-4C9F-A285-B1A89167A6C5}" destId="{57CE37E9-A7DC-4E59-9DEB-57982E44D1BE}" srcOrd="11" destOrd="0" presId="urn:microsoft.com/office/officeart/2005/8/layout/cycle5"/>
    <dgm:cxn modelId="{9B95AEDB-0EB2-47EA-9CA8-33556B0BD27D}" type="presParOf" srcId="{C2D6825A-8295-4C9F-A285-B1A89167A6C5}" destId="{32146484-EFB5-478E-9E00-EF3B4BCC4BA3}" srcOrd="12" destOrd="0" presId="urn:microsoft.com/office/officeart/2005/8/layout/cycle5"/>
    <dgm:cxn modelId="{93C1FD25-E347-4B5F-A942-ECD9DCE3D528}" type="presParOf" srcId="{C2D6825A-8295-4C9F-A285-B1A89167A6C5}" destId="{50FC9EA9-5B4A-494B-A898-3B74BBB91C7E}" srcOrd="13" destOrd="0" presId="urn:microsoft.com/office/officeart/2005/8/layout/cycle5"/>
    <dgm:cxn modelId="{523AC1AF-B491-44EB-81E0-F6CA1643F33F}" type="presParOf" srcId="{C2D6825A-8295-4C9F-A285-B1A89167A6C5}" destId="{30E67A83-7C57-43CC-9380-364A2432B1AD}" srcOrd="14" destOrd="0" presId="urn:microsoft.com/office/officeart/2005/8/layout/cycle5"/>
    <dgm:cxn modelId="{94E4D568-58FB-469C-B03D-B7E2A9D78005}" type="presParOf" srcId="{C2D6825A-8295-4C9F-A285-B1A89167A6C5}" destId="{125432BA-2C44-4F7B-9C3D-FD7D0AD537EE}" srcOrd="15" destOrd="0" presId="urn:microsoft.com/office/officeart/2005/8/layout/cycle5"/>
    <dgm:cxn modelId="{2F4FDEA2-6D6E-4CFD-9568-690A259B69E9}" type="presParOf" srcId="{C2D6825A-8295-4C9F-A285-B1A89167A6C5}" destId="{C4095A00-B946-4B9D-AAA6-1EE69B5209AC}" srcOrd="16" destOrd="0" presId="urn:microsoft.com/office/officeart/2005/8/layout/cycle5"/>
    <dgm:cxn modelId="{626DB682-4871-411E-B28E-901A5DB58B43}" type="presParOf" srcId="{C2D6825A-8295-4C9F-A285-B1A89167A6C5}" destId="{D9146A6F-9126-4D03-A54B-3750E8F56E41}" srcOrd="17" destOrd="0" presId="urn:microsoft.com/office/officeart/2005/8/layout/cycle5"/>
    <dgm:cxn modelId="{390711F9-E74E-470B-895E-5AB94CB0253C}" type="presParOf" srcId="{C2D6825A-8295-4C9F-A285-B1A89167A6C5}" destId="{00475607-EDB1-4EED-9A8D-84BCFD5FAF6B}" srcOrd="18" destOrd="0" presId="urn:microsoft.com/office/officeart/2005/8/layout/cycle5"/>
    <dgm:cxn modelId="{559CA15F-298E-44C3-8240-8533094E1D17}" type="presParOf" srcId="{C2D6825A-8295-4C9F-A285-B1A89167A6C5}" destId="{F9EDE5CC-9584-4E10-B121-8C29975364FA}" srcOrd="19" destOrd="0" presId="urn:microsoft.com/office/officeart/2005/8/layout/cycle5"/>
    <dgm:cxn modelId="{A391889B-98AE-4B2B-96D1-C87550C66A3B}" type="presParOf" srcId="{C2D6825A-8295-4C9F-A285-B1A89167A6C5}" destId="{EEB5C316-3EAB-4C5D-988B-B423FE52681C}" srcOrd="20" destOrd="0" presId="urn:microsoft.com/office/officeart/2005/8/layout/cycle5"/>
    <dgm:cxn modelId="{114A9CE3-F8D7-45A7-BC89-69AA33FD419D}" type="presParOf" srcId="{C2D6825A-8295-4C9F-A285-B1A89167A6C5}" destId="{AF228A71-A415-4840-AB1E-0AC09A54BBDC}" srcOrd="21" destOrd="0" presId="urn:microsoft.com/office/officeart/2005/8/layout/cycle5"/>
    <dgm:cxn modelId="{C51B7B9B-5B1A-44F8-8CE1-74578CF49A46}" type="presParOf" srcId="{C2D6825A-8295-4C9F-A285-B1A89167A6C5}" destId="{96224B5F-2C74-413A-9F73-A8F2D75450E0}" srcOrd="22" destOrd="0" presId="urn:microsoft.com/office/officeart/2005/8/layout/cycle5"/>
    <dgm:cxn modelId="{3847EA74-BF40-429F-8B30-B93D3210D479}" type="presParOf" srcId="{C2D6825A-8295-4C9F-A285-B1A89167A6C5}" destId="{C1DF9433-E947-485B-B815-41B25F8090F1}"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255B6E-8019-4844-A6DE-57B58E519848}" type="doc">
      <dgm:prSet loTypeId="urn:microsoft.com/office/officeart/2005/8/layout/cycle4" loCatId="cycle" qsTypeId="urn:microsoft.com/office/officeart/2005/8/quickstyle/simple1" qsCatId="simple" csTypeId="urn:microsoft.com/office/officeart/2005/8/colors/accent2_1" csCatId="accent2" phldr="1"/>
      <dgm:spPr/>
      <dgm:t>
        <a:bodyPr/>
        <a:lstStyle/>
        <a:p>
          <a:pPr rtl="1"/>
          <a:endParaRPr lang="ar-SA"/>
        </a:p>
      </dgm:t>
    </dgm:pt>
    <dgm:pt modelId="{BBBF9B65-BCC5-480E-A133-32D4F7056C6E}">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2000" dirty="0">
              <a:cs typeface="AL-Mohanad Bold" pitchFamily="2" charset="-78"/>
            </a:rPr>
            <a:t>ماذا</a:t>
          </a:r>
          <a:r>
            <a:rPr lang="ar-SA" sz="1800" dirty="0"/>
            <a:t> </a:t>
          </a:r>
          <a:r>
            <a:rPr lang="ar-SA" sz="2000" dirty="0">
              <a:cs typeface="AL-Mohanad Bold" pitchFamily="2" charset="-78"/>
            </a:rPr>
            <a:t>لو</a:t>
          </a:r>
        </a:p>
        <a:p>
          <a:pPr rtl="1"/>
          <a:r>
            <a:rPr lang="ar-SA" sz="2000" dirty="0">
              <a:cs typeface="AL-Mohanad Bold" pitchFamily="2" charset="-78"/>
            </a:rPr>
            <a:t>ديناميكي</a:t>
          </a:r>
        </a:p>
      </dgm:t>
    </dgm:pt>
    <dgm:pt modelId="{99D986BD-E49A-4314-8EEF-5115CBC575AA}" type="parTrans" cxnId="{D148B155-9472-4606-82BC-017A293BD49A}">
      <dgm:prSet/>
      <dgm:spPr/>
      <dgm:t>
        <a:bodyPr/>
        <a:lstStyle/>
        <a:p>
          <a:pPr rtl="1"/>
          <a:endParaRPr lang="ar-SA"/>
        </a:p>
      </dgm:t>
    </dgm:pt>
    <dgm:pt modelId="{E9EF8992-8B36-49E4-A3CB-7E660FDCA6DA}" type="sibTrans" cxnId="{D148B155-9472-4606-82BC-017A293BD49A}">
      <dgm:prSet/>
      <dgm:spPr/>
      <dgm:t>
        <a:bodyPr/>
        <a:lstStyle/>
        <a:p>
          <a:pPr rtl="1"/>
          <a:endParaRPr lang="ar-SA"/>
        </a:p>
      </dgm:t>
    </dgm:pt>
    <dgm:pt modelId="{CACBF083-DA89-4FC6-985D-2B8B9E92F392}">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المواءمة</a:t>
          </a:r>
        </a:p>
      </dgm:t>
    </dgm:pt>
    <dgm:pt modelId="{C82BE7AA-6276-44B8-974E-7DF817E0B48A}" type="parTrans" cxnId="{C1D660E5-4DB9-4202-89E9-2D7E6BAFDDBE}">
      <dgm:prSet/>
      <dgm:spPr/>
      <dgm:t>
        <a:bodyPr/>
        <a:lstStyle/>
        <a:p>
          <a:pPr rtl="1"/>
          <a:endParaRPr lang="ar-SA"/>
        </a:p>
      </dgm:t>
    </dgm:pt>
    <dgm:pt modelId="{397D556F-80B4-4347-9BC5-ECE2593957A8}" type="sibTrans" cxnId="{C1D660E5-4DB9-4202-89E9-2D7E6BAFDDBE}">
      <dgm:prSet/>
      <dgm:spPr/>
      <dgm:t>
        <a:bodyPr/>
        <a:lstStyle/>
        <a:p>
          <a:pPr rtl="1"/>
          <a:endParaRPr lang="ar-SA"/>
        </a:p>
      </dgm:t>
    </dgm:pt>
    <dgm:pt modelId="{6023864A-98A3-4E76-A818-B6F213B491FB}">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2000" dirty="0">
              <a:cs typeface="AL-Mohanad Bold" pitchFamily="2" charset="-78"/>
            </a:rPr>
            <a:t>لماذا تخيلي</a:t>
          </a:r>
        </a:p>
      </dgm:t>
    </dgm:pt>
    <dgm:pt modelId="{787987E0-4C48-4BDD-A8D5-A62568E22A5E}" type="parTrans" cxnId="{1169B2FE-1A19-4A7D-B9F9-0004FAFA830E}">
      <dgm:prSet/>
      <dgm:spPr/>
      <dgm:t>
        <a:bodyPr/>
        <a:lstStyle/>
        <a:p>
          <a:pPr rtl="1"/>
          <a:endParaRPr lang="ar-SA"/>
        </a:p>
      </dgm:t>
    </dgm:pt>
    <dgm:pt modelId="{5CA6CBAC-6C64-4732-ACD7-3711E8C5A592}" type="sibTrans" cxnId="{1169B2FE-1A19-4A7D-B9F9-0004FAFA830E}">
      <dgm:prSet/>
      <dgm:spPr/>
      <dgm:t>
        <a:bodyPr/>
        <a:lstStyle/>
        <a:p>
          <a:pPr rtl="1"/>
          <a:endParaRPr lang="ar-SA"/>
        </a:p>
      </dgm:t>
    </dgm:pt>
    <dgm:pt modelId="{4DA806BE-D049-4C81-BAF2-A33F36FD7B2B}">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المعنى</a:t>
          </a:r>
        </a:p>
      </dgm:t>
    </dgm:pt>
    <dgm:pt modelId="{40F5BF17-5D96-4CA1-AEC6-82A4813BDD4A}" type="parTrans" cxnId="{4E01123B-F971-44D3-90D3-650DBB77A6B9}">
      <dgm:prSet/>
      <dgm:spPr/>
      <dgm:t>
        <a:bodyPr/>
        <a:lstStyle/>
        <a:p>
          <a:pPr rtl="1"/>
          <a:endParaRPr lang="ar-SA"/>
        </a:p>
      </dgm:t>
    </dgm:pt>
    <dgm:pt modelId="{03C27486-2051-4A52-96F1-3081513F1432}" type="sibTrans" cxnId="{4E01123B-F971-44D3-90D3-650DBB77A6B9}">
      <dgm:prSet/>
      <dgm:spPr/>
      <dgm:t>
        <a:bodyPr/>
        <a:lstStyle/>
        <a:p>
          <a:pPr rtl="1"/>
          <a:endParaRPr lang="ar-SA"/>
        </a:p>
      </dgm:t>
    </dgm:pt>
    <dgm:pt modelId="{B482B8BF-745C-48C0-B3C9-BCFAAA1E33CD}">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2000" dirty="0">
              <a:cs typeface="AL-Mohanad Bold" pitchFamily="2" charset="-78"/>
            </a:rPr>
            <a:t>ماذا</a:t>
          </a:r>
        </a:p>
        <a:p>
          <a:pPr rtl="1"/>
          <a:r>
            <a:rPr lang="ar-SA" sz="2000" dirty="0">
              <a:cs typeface="AL-Mohanad Bold" pitchFamily="2" charset="-78"/>
            </a:rPr>
            <a:t>تحليلي</a:t>
          </a:r>
        </a:p>
      </dgm:t>
    </dgm:pt>
    <dgm:pt modelId="{811E779C-387D-4F6D-8B3B-1B6D958D9EA0}" type="parTrans" cxnId="{3F6D32F6-663F-4D3F-8AE7-6356226BBE42}">
      <dgm:prSet/>
      <dgm:spPr/>
      <dgm:t>
        <a:bodyPr/>
        <a:lstStyle/>
        <a:p>
          <a:pPr rtl="1"/>
          <a:endParaRPr lang="ar-SA"/>
        </a:p>
      </dgm:t>
    </dgm:pt>
    <dgm:pt modelId="{83424601-B9A0-41BF-AE2F-E0438FFDB403}" type="sibTrans" cxnId="{3F6D32F6-663F-4D3F-8AE7-6356226BBE42}">
      <dgm:prSet/>
      <dgm:spPr/>
      <dgm:t>
        <a:bodyPr/>
        <a:lstStyle/>
        <a:p>
          <a:pPr rtl="1"/>
          <a:endParaRPr lang="ar-SA"/>
        </a:p>
      </dgm:t>
    </dgm:pt>
    <dgm:pt modelId="{6AD81557-19F8-41EC-86C2-1AB9E078E45E}">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الاستيعاب</a:t>
          </a:r>
        </a:p>
      </dgm:t>
    </dgm:pt>
    <dgm:pt modelId="{56930B40-8B61-42E2-B25F-3A70B48BD67C}" type="parTrans" cxnId="{9B943E22-296F-4E83-9290-D630FE33685A}">
      <dgm:prSet/>
      <dgm:spPr/>
      <dgm:t>
        <a:bodyPr/>
        <a:lstStyle/>
        <a:p>
          <a:pPr rtl="1"/>
          <a:endParaRPr lang="ar-SA"/>
        </a:p>
      </dgm:t>
    </dgm:pt>
    <dgm:pt modelId="{24CBFB86-EE18-4F41-9960-72F8ED7B8871}" type="sibTrans" cxnId="{9B943E22-296F-4E83-9290-D630FE33685A}">
      <dgm:prSet/>
      <dgm:spPr/>
      <dgm:t>
        <a:bodyPr/>
        <a:lstStyle/>
        <a:p>
          <a:pPr rtl="1"/>
          <a:endParaRPr lang="ar-SA"/>
        </a:p>
      </dgm:t>
    </dgm:pt>
    <dgm:pt modelId="{7B0699D8-14B5-4721-833E-39D5840214BE}">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2000" dirty="0">
              <a:cs typeface="AL-Mohanad Bold" pitchFamily="2" charset="-78"/>
            </a:rPr>
            <a:t>كيف</a:t>
          </a:r>
        </a:p>
        <a:p>
          <a:pPr rtl="1"/>
          <a:r>
            <a:rPr lang="ar-SA" sz="2000" dirty="0">
              <a:cs typeface="AL-Mohanad Bold" pitchFamily="2" charset="-78"/>
            </a:rPr>
            <a:t>منطقي</a:t>
          </a:r>
        </a:p>
      </dgm:t>
    </dgm:pt>
    <dgm:pt modelId="{DBF7BD47-EFE5-4254-88AE-4446D89408D0}" type="parTrans" cxnId="{A1187A89-FB59-4D71-BEEC-A40C49D8498A}">
      <dgm:prSet/>
      <dgm:spPr/>
      <dgm:t>
        <a:bodyPr/>
        <a:lstStyle/>
        <a:p>
          <a:pPr rtl="1"/>
          <a:endParaRPr lang="ar-SA"/>
        </a:p>
      </dgm:t>
    </dgm:pt>
    <dgm:pt modelId="{62ACD391-AC67-4911-932E-071DC986C42F}" type="sibTrans" cxnId="{A1187A89-FB59-4D71-BEEC-A40C49D8498A}">
      <dgm:prSet/>
      <dgm:spPr/>
      <dgm:t>
        <a:bodyPr/>
        <a:lstStyle/>
        <a:p>
          <a:pPr rtl="1"/>
          <a:endParaRPr lang="ar-SA"/>
        </a:p>
      </dgm:t>
    </dgm:pt>
    <dgm:pt modelId="{5A576F15-7C96-472D-B61E-18F32D3E3A47}">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المهارة</a:t>
          </a:r>
        </a:p>
      </dgm:t>
    </dgm:pt>
    <dgm:pt modelId="{F76BF190-AA99-462C-82F1-ED6136F7E671}" type="parTrans" cxnId="{53BD1375-156F-4B91-9583-DE5DD5F0BF46}">
      <dgm:prSet/>
      <dgm:spPr/>
      <dgm:t>
        <a:bodyPr/>
        <a:lstStyle/>
        <a:p>
          <a:pPr rtl="1"/>
          <a:endParaRPr lang="ar-SA"/>
        </a:p>
      </dgm:t>
    </dgm:pt>
    <dgm:pt modelId="{D4DF4A95-98FC-4111-87E3-EEDA85418088}" type="sibTrans" cxnId="{53BD1375-156F-4B91-9583-DE5DD5F0BF46}">
      <dgm:prSet/>
      <dgm:spPr/>
      <dgm:t>
        <a:bodyPr/>
        <a:lstStyle/>
        <a:p>
          <a:pPr rtl="1"/>
          <a:endParaRPr lang="ar-SA"/>
        </a:p>
      </dgm:t>
    </dgm:pt>
    <dgm:pt modelId="{042D065D-D6EF-4707-A77E-21A73F61388D}">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التصور</a:t>
          </a:r>
        </a:p>
      </dgm:t>
    </dgm:pt>
    <dgm:pt modelId="{85CC71C7-8AE5-496E-A6CD-B4A4E04FE167}" type="parTrans" cxnId="{AD196771-2E1E-4811-B2EB-3BB776A30935}">
      <dgm:prSet/>
      <dgm:spPr/>
      <dgm:t>
        <a:bodyPr/>
        <a:lstStyle/>
        <a:p>
          <a:pPr rtl="1"/>
          <a:endParaRPr lang="ar-SA"/>
        </a:p>
      </dgm:t>
    </dgm:pt>
    <dgm:pt modelId="{AA523499-F45D-4FD5-A3E1-E380A893905B}" type="sibTrans" cxnId="{AD196771-2E1E-4811-B2EB-3BB776A30935}">
      <dgm:prSet/>
      <dgm:spPr/>
      <dgm:t>
        <a:bodyPr/>
        <a:lstStyle/>
        <a:p>
          <a:pPr rtl="1"/>
          <a:endParaRPr lang="ar-SA"/>
        </a:p>
      </dgm:t>
    </dgm:pt>
    <dgm:pt modelId="{8337CE11-B893-44CB-B754-8F7BE90438D2}">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الخبرة</a:t>
          </a:r>
        </a:p>
      </dgm:t>
    </dgm:pt>
    <dgm:pt modelId="{101BEE9F-1700-43E2-9318-5D2B54A5B4AC}" type="parTrans" cxnId="{D8D17169-21E6-4294-86F8-161AB796ED64}">
      <dgm:prSet/>
      <dgm:spPr/>
      <dgm:t>
        <a:bodyPr/>
        <a:lstStyle/>
        <a:p>
          <a:pPr rtl="1"/>
          <a:endParaRPr lang="ar-SA"/>
        </a:p>
      </dgm:t>
    </dgm:pt>
    <dgm:pt modelId="{2F174E61-33C2-41D5-B0C6-D65E2DCEC873}" type="sibTrans" cxnId="{D8D17169-21E6-4294-86F8-161AB796ED64}">
      <dgm:prSet/>
      <dgm:spPr/>
      <dgm:t>
        <a:bodyPr/>
        <a:lstStyle/>
        <a:p>
          <a:pPr rtl="1"/>
          <a:endParaRPr lang="ar-SA"/>
        </a:p>
      </dgm:t>
    </dgm:pt>
    <dgm:pt modelId="{F27B3AD6-A937-409F-9BA1-1B7BFAD2C817}">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التأمل</a:t>
          </a:r>
        </a:p>
      </dgm:t>
    </dgm:pt>
    <dgm:pt modelId="{FFCFBB84-0F36-4CE2-8C6D-4C871D7A551D}" type="sibTrans" cxnId="{9439E835-0C9D-4318-A932-F8C91AC32D93}">
      <dgm:prSet/>
      <dgm:spPr/>
      <dgm:t>
        <a:bodyPr/>
        <a:lstStyle/>
        <a:p>
          <a:pPr rtl="1"/>
          <a:endParaRPr lang="ar-SA"/>
        </a:p>
      </dgm:t>
    </dgm:pt>
    <dgm:pt modelId="{D8A22ECD-53D3-4D1A-B8B9-30735D54BF70}" type="parTrans" cxnId="{9439E835-0C9D-4318-A932-F8C91AC32D93}">
      <dgm:prSet/>
      <dgm:spPr/>
      <dgm:t>
        <a:bodyPr/>
        <a:lstStyle/>
        <a:p>
          <a:pPr rtl="1"/>
          <a:endParaRPr lang="ar-SA"/>
        </a:p>
      </dgm:t>
    </dgm:pt>
    <dgm:pt modelId="{30D39C4B-9865-4A11-9D70-229DDB43E615}">
      <dgm:prSet phldrT="[نص]"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sz="1800" dirty="0">
              <a:cs typeface="AL-Mohanad Bold" pitchFamily="2" charset="-78"/>
            </a:rPr>
            <a:t>الأداء</a:t>
          </a:r>
        </a:p>
      </dgm:t>
    </dgm:pt>
    <dgm:pt modelId="{E931EEAA-4AE5-418C-A8BD-B25CAA5722B2}" type="parTrans" cxnId="{C3172E90-E499-4B7D-ADEC-CFD16181A951}">
      <dgm:prSet/>
      <dgm:spPr/>
      <dgm:t>
        <a:bodyPr/>
        <a:lstStyle/>
        <a:p>
          <a:pPr rtl="1"/>
          <a:endParaRPr lang="ar-SA"/>
        </a:p>
      </dgm:t>
    </dgm:pt>
    <dgm:pt modelId="{A65145C4-4C2E-4A3C-97EB-D481CAF93FC1}" type="sibTrans" cxnId="{C3172E90-E499-4B7D-ADEC-CFD16181A951}">
      <dgm:prSet/>
      <dgm:spPr/>
      <dgm:t>
        <a:bodyPr/>
        <a:lstStyle/>
        <a:p>
          <a:pPr rtl="1"/>
          <a:endParaRPr lang="ar-SA"/>
        </a:p>
      </dgm:t>
    </dgm:pt>
    <dgm:pt modelId="{8ABD1B9F-C163-4A0C-923B-1B4DDD3781A5}" type="pres">
      <dgm:prSet presAssocID="{5D255B6E-8019-4844-A6DE-57B58E519848}" presName="cycleMatrixDiagram" presStyleCnt="0">
        <dgm:presLayoutVars>
          <dgm:chMax val="1"/>
          <dgm:dir/>
          <dgm:animLvl val="lvl"/>
          <dgm:resizeHandles val="exact"/>
        </dgm:presLayoutVars>
      </dgm:prSet>
      <dgm:spPr/>
    </dgm:pt>
    <dgm:pt modelId="{EB047B50-73B7-4622-9E09-8FE2318E5DDB}" type="pres">
      <dgm:prSet presAssocID="{5D255B6E-8019-4844-A6DE-57B58E519848}" presName="children" presStyleCnt="0"/>
      <dgm:spPr/>
    </dgm:pt>
    <dgm:pt modelId="{48CFDE7D-EBAA-4F92-A4FD-FF29F1215B1A}" type="pres">
      <dgm:prSet presAssocID="{5D255B6E-8019-4844-A6DE-57B58E519848}" presName="child1group" presStyleCnt="0"/>
      <dgm:spPr/>
    </dgm:pt>
    <dgm:pt modelId="{0C735B24-ED53-44ED-9E17-8AB4A56E083F}" type="pres">
      <dgm:prSet presAssocID="{5D255B6E-8019-4844-A6DE-57B58E519848}" presName="child1" presStyleLbl="bgAcc1" presStyleIdx="0" presStyleCnt="4"/>
      <dgm:spPr/>
    </dgm:pt>
    <dgm:pt modelId="{206BB02B-C0C6-4A28-9878-F03902BCC358}" type="pres">
      <dgm:prSet presAssocID="{5D255B6E-8019-4844-A6DE-57B58E519848}" presName="child1Text" presStyleLbl="bgAcc1" presStyleIdx="0" presStyleCnt="4">
        <dgm:presLayoutVars>
          <dgm:bulletEnabled val="1"/>
        </dgm:presLayoutVars>
      </dgm:prSet>
      <dgm:spPr/>
    </dgm:pt>
    <dgm:pt modelId="{2129030C-335A-4880-91A9-1213ABB5C6DD}" type="pres">
      <dgm:prSet presAssocID="{5D255B6E-8019-4844-A6DE-57B58E519848}" presName="child2group" presStyleCnt="0"/>
      <dgm:spPr/>
    </dgm:pt>
    <dgm:pt modelId="{384B2B65-A421-49B2-8BDA-05AB6BAB537F}" type="pres">
      <dgm:prSet presAssocID="{5D255B6E-8019-4844-A6DE-57B58E519848}" presName="child2" presStyleLbl="bgAcc1" presStyleIdx="1" presStyleCnt="4"/>
      <dgm:spPr/>
    </dgm:pt>
    <dgm:pt modelId="{507FB45B-BCAF-43EB-90D3-AC2A07D4FCD5}" type="pres">
      <dgm:prSet presAssocID="{5D255B6E-8019-4844-A6DE-57B58E519848}" presName="child2Text" presStyleLbl="bgAcc1" presStyleIdx="1" presStyleCnt="4">
        <dgm:presLayoutVars>
          <dgm:bulletEnabled val="1"/>
        </dgm:presLayoutVars>
      </dgm:prSet>
      <dgm:spPr/>
    </dgm:pt>
    <dgm:pt modelId="{D3AD1E43-5C2A-40AB-9C53-62D3C7BB2F43}" type="pres">
      <dgm:prSet presAssocID="{5D255B6E-8019-4844-A6DE-57B58E519848}" presName="child3group" presStyleCnt="0"/>
      <dgm:spPr/>
    </dgm:pt>
    <dgm:pt modelId="{D95FD7D2-1390-44E4-BD73-88F550151908}" type="pres">
      <dgm:prSet presAssocID="{5D255B6E-8019-4844-A6DE-57B58E519848}" presName="child3" presStyleLbl="bgAcc1" presStyleIdx="2" presStyleCnt="4"/>
      <dgm:spPr/>
    </dgm:pt>
    <dgm:pt modelId="{2D93564E-650D-4EC1-828C-FDB42F590738}" type="pres">
      <dgm:prSet presAssocID="{5D255B6E-8019-4844-A6DE-57B58E519848}" presName="child3Text" presStyleLbl="bgAcc1" presStyleIdx="2" presStyleCnt="4">
        <dgm:presLayoutVars>
          <dgm:bulletEnabled val="1"/>
        </dgm:presLayoutVars>
      </dgm:prSet>
      <dgm:spPr/>
    </dgm:pt>
    <dgm:pt modelId="{5DF87D62-D9BC-4B69-B119-33284D8FA518}" type="pres">
      <dgm:prSet presAssocID="{5D255B6E-8019-4844-A6DE-57B58E519848}" presName="child4group" presStyleCnt="0"/>
      <dgm:spPr/>
    </dgm:pt>
    <dgm:pt modelId="{9E203A5E-F502-4C35-9665-16A09417A578}" type="pres">
      <dgm:prSet presAssocID="{5D255B6E-8019-4844-A6DE-57B58E519848}" presName="child4" presStyleLbl="bgAcc1" presStyleIdx="3" presStyleCnt="4"/>
      <dgm:spPr/>
    </dgm:pt>
    <dgm:pt modelId="{7C56F281-4991-4CA1-9F22-A17BE3BDDB90}" type="pres">
      <dgm:prSet presAssocID="{5D255B6E-8019-4844-A6DE-57B58E519848}" presName="child4Text" presStyleLbl="bgAcc1" presStyleIdx="3" presStyleCnt="4">
        <dgm:presLayoutVars>
          <dgm:bulletEnabled val="1"/>
        </dgm:presLayoutVars>
      </dgm:prSet>
      <dgm:spPr/>
    </dgm:pt>
    <dgm:pt modelId="{C70C31AB-9564-40D1-B173-FE00ABBEB05F}" type="pres">
      <dgm:prSet presAssocID="{5D255B6E-8019-4844-A6DE-57B58E519848}" presName="childPlaceholder" presStyleCnt="0"/>
      <dgm:spPr/>
    </dgm:pt>
    <dgm:pt modelId="{2BC39DC7-DF47-4B47-88A6-F4AB28320676}" type="pres">
      <dgm:prSet presAssocID="{5D255B6E-8019-4844-A6DE-57B58E519848}" presName="circle" presStyleCnt="0"/>
      <dgm:spPr/>
    </dgm:pt>
    <dgm:pt modelId="{80D8D9B3-2F2C-45CB-9ED8-9F94DC2938D7}" type="pres">
      <dgm:prSet presAssocID="{5D255B6E-8019-4844-A6DE-57B58E519848}" presName="quadrant1" presStyleLbl="node1" presStyleIdx="0" presStyleCnt="4">
        <dgm:presLayoutVars>
          <dgm:chMax val="1"/>
          <dgm:bulletEnabled val="1"/>
        </dgm:presLayoutVars>
      </dgm:prSet>
      <dgm:spPr/>
    </dgm:pt>
    <dgm:pt modelId="{B3D4BFA9-AB33-4F74-BE2D-691C4BD85B2F}" type="pres">
      <dgm:prSet presAssocID="{5D255B6E-8019-4844-A6DE-57B58E519848}" presName="quadrant2" presStyleLbl="node1" presStyleIdx="1" presStyleCnt="4">
        <dgm:presLayoutVars>
          <dgm:chMax val="1"/>
          <dgm:bulletEnabled val="1"/>
        </dgm:presLayoutVars>
      </dgm:prSet>
      <dgm:spPr/>
    </dgm:pt>
    <dgm:pt modelId="{2440A4D7-4B0D-42F2-A838-718222BA36E8}" type="pres">
      <dgm:prSet presAssocID="{5D255B6E-8019-4844-A6DE-57B58E519848}" presName="quadrant3" presStyleLbl="node1" presStyleIdx="2" presStyleCnt="4">
        <dgm:presLayoutVars>
          <dgm:chMax val="1"/>
          <dgm:bulletEnabled val="1"/>
        </dgm:presLayoutVars>
      </dgm:prSet>
      <dgm:spPr/>
    </dgm:pt>
    <dgm:pt modelId="{411FC524-7E2F-4BC7-BB49-EE4CB1EB9E13}" type="pres">
      <dgm:prSet presAssocID="{5D255B6E-8019-4844-A6DE-57B58E519848}" presName="quadrant4" presStyleLbl="node1" presStyleIdx="3" presStyleCnt="4">
        <dgm:presLayoutVars>
          <dgm:chMax val="1"/>
          <dgm:bulletEnabled val="1"/>
        </dgm:presLayoutVars>
      </dgm:prSet>
      <dgm:spPr/>
    </dgm:pt>
    <dgm:pt modelId="{E837AB72-C09C-4FC1-8797-F69666BF4A34}" type="pres">
      <dgm:prSet presAssocID="{5D255B6E-8019-4844-A6DE-57B58E519848}" presName="quadrantPlaceholder" presStyleCnt="0"/>
      <dgm:spPr/>
    </dgm:pt>
    <dgm:pt modelId="{C0712C70-798B-4407-8B20-FA7FD21C4F49}" type="pres">
      <dgm:prSet presAssocID="{5D255B6E-8019-4844-A6DE-57B58E519848}" presName="center1" presStyleLbl="fgShp" presStyleIdx="0" presStyleCnt="2" custAng="5400000" custScaleX="84820" custScaleY="85282" custLinFactNeighborX="24384" custLinFactNeighborY="22194"/>
      <dgm:spPr/>
    </dgm:pt>
    <dgm:pt modelId="{B81AAC1A-CE85-4E03-95C7-115FB188CF61}" type="pres">
      <dgm:prSet presAssocID="{5D255B6E-8019-4844-A6DE-57B58E519848}" presName="center2" presStyleLbl="fgShp" presStyleIdx="1" presStyleCnt="2" custAng="5200338" custFlipVert="0" custFlipHor="0" custScaleX="87187" custScaleY="102763" custLinFactNeighborX="-14070" custLinFactNeighborY="-14562"/>
      <dgm:spPr/>
    </dgm:pt>
  </dgm:ptLst>
  <dgm:cxnLst>
    <dgm:cxn modelId="{E9F0A600-355D-4E17-B2E4-45D527DBDA64}" type="presOf" srcId="{4DA806BE-D049-4C81-BAF2-A33F36FD7B2B}" destId="{507FB45B-BCAF-43EB-90D3-AC2A07D4FCD5}" srcOrd="1" destOrd="0" presId="urn:microsoft.com/office/officeart/2005/8/layout/cycle4"/>
    <dgm:cxn modelId="{F5A7C605-A179-4021-A11B-BD03F089A734}" type="presOf" srcId="{5D255B6E-8019-4844-A6DE-57B58E519848}" destId="{8ABD1B9F-C163-4A0C-923B-1B4DDD3781A5}" srcOrd="0" destOrd="0" presId="urn:microsoft.com/office/officeart/2005/8/layout/cycle4"/>
    <dgm:cxn modelId="{E88EB606-F913-4A48-B7A1-A03021B4E13A}" type="presOf" srcId="{F27B3AD6-A937-409F-9BA1-1B7BFAD2C817}" destId="{384B2B65-A421-49B2-8BDA-05AB6BAB537F}" srcOrd="0" destOrd="1" presId="urn:microsoft.com/office/officeart/2005/8/layout/cycle4"/>
    <dgm:cxn modelId="{4C2E0421-A697-4577-B444-6D56E8E7DAB9}" type="presOf" srcId="{042D065D-D6EF-4707-A77E-21A73F61388D}" destId="{2D93564E-650D-4EC1-828C-FDB42F590738}" srcOrd="1" destOrd="1" presId="urn:microsoft.com/office/officeart/2005/8/layout/cycle4"/>
    <dgm:cxn modelId="{9B943E22-296F-4E83-9290-D630FE33685A}" srcId="{B482B8BF-745C-48C0-B3C9-BCFAAA1E33CD}" destId="{6AD81557-19F8-41EC-86C2-1AB9E078E45E}" srcOrd="0" destOrd="0" parTransId="{56930B40-8B61-42E2-B25F-3A70B48BD67C}" sibTransId="{24CBFB86-EE18-4F41-9960-72F8ED7B8871}"/>
    <dgm:cxn modelId="{9439E835-0C9D-4318-A932-F8C91AC32D93}" srcId="{6023864A-98A3-4E76-A818-B6F213B491FB}" destId="{F27B3AD6-A937-409F-9BA1-1B7BFAD2C817}" srcOrd="1" destOrd="0" parTransId="{D8A22ECD-53D3-4D1A-B8B9-30735D54BF70}" sibTransId="{FFCFBB84-0F36-4CE2-8C6D-4C871D7A551D}"/>
    <dgm:cxn modelId="{4E01123B-F971-44D3-90D3-650DBB77A6B9}" srcId="{6023864A-98A3-4E76-A818-B6F213B491FB}" destId="{4DA806BE-D049-4C81-BAF2-A33F36FD7B2B}" srcOrd="0" destOrd="0" parTransId="{40F5BF17-5D96-4CA1-AEC6-82A4813BDD4A}" sibTransId="{03C27486-2051-4A52-96F1-3081513F1432}"/>
    <dgm:cxn modelId="{A5E8263B-7ABC-47EF-9D0B-B5E36F48B3CD}" type="presOf" srcId="{5A576F15-7C96-472D-B61E-18F32D3E3A47}" destId="{9E203A5E-F502-4C35-9665-16A09417A578}" srcOrd="0" destOrd="0" presId="urn:microsoft.com/office/officeart/2005/8/layout/cycle4"/>
    <dgm:cxn modelId="{77377E64-FB8A-4B8D-8839-65F95C07403A}" type="presOf" srcId="{BBBF9B65-BCC5-480E-A133-32D4F7056C6E}" destId="{80D8D9B3-2F2C-45CB-9ED8-9F94DC2938D7}" srcOrd="0" destOrd="0" presId="urn:microsoft.com/office/officeart/2005/8/layout/cycle4"/>
    <dgm:cxn modelId="{9B6E8B64-6D14-45CC-9832-55CB27C75867}" type="presOf" srcId="{5A576F15-7C96-472D-B61E-18F32D3E3A47}" destId="{7C56F281-4991-4CA1-9F22-A17BE3BDDB90}" srcOrd="1" destOrd="0" presId="urn:microsoft.com/office/officeart/2005/8/layout/cycle4"/>
    <dgm:cxn modelId="{65E36B47-3DF0-4E71-A735-20856BF4B2EF}" type="presOf" srcId="{8337CE11-B893-44CB-B754-8F7BE90438D2}" destId="{0C735B24-ED53-44ED-9E17-8AB4A56E083F}" srcOrd="0" destOrd="1" presId="urn:microsoft.com/office/officeart/2005/8/layout/cycle4"/>
    <dgm:cxn modelId="{D8D17169-21E6-4294-86F8-161AB796ED64}" srcId="{BBBF9B65-BCC5-480E-A133-32D4F7056C6E}" destId="{8337CE11-B893-44CB-B754-8F7BE90438D2}" srcOrd="1" destOrd="0" parTransId="{101BEE9F-1700-43E2-9318-5D2B54A5B4AC}" sibTransId="{2F174E61-33C2-41D5-B0C6-D65E2DCEC873}"/>
    <dgm:cxn modelId="{B3EFBB6B-B837-4A4B-816A-877C5C920CE2}" type="presOf" srcId="{F27B3AD6-A937-409F-9BA1-1B7BFAD2C817}" destId="{507FB45B-BCAF-43EB-90D3-AC2A07D4FCD5}" srcOrd="1" destOrd="1" presId="urn:microsoft.com/office/officeart/2005/8/layout/cycle4"/>
    <dgm:cxn modelId="{AD196771-2E1E-4811-B2EB-3BB776A30935}" srcId="{B482B8BF-745C-48C0-B3C9-BCFAAA1E33CD}" destId="{042D065D-D6EF-4707-A77E-21A73F61388D}" srcOrd="1" destOrd="0" parTransId="{85CC71C7-8AE5-496E-A6CD-B4A4E04FE167}" sibTransId="{AA523499-F45D-4FD5-A3E1-E380A893905B}"/>
    <dgm:cxn modelId="{53BD1375-156F-4B91-9583-DE5DD5F0BF46}" srcId="{7B0699D8-14B5-4721-833E-39D5840214BE}" destId="{5A576F15-7C96-472D-B61E-18F32D3E3A47}" srcOrd="0" destOrd="0" parTransId="{F76BF190-AA99-462C-82F1-ED6136F7E671}" sibTransId="{D4DF4A95-98FC-4111-87E3-EEDA85418088}"/>
    <dgm:cxn modelId="{D148B155-9472-4606-82BC-017A293BD49A}" srcId="{5D255B6E-8019-4844-A6DE-57B58E519848}" destId="{BBBF9B65-BCC5-480E-A133-32D4F7056C6E}" srcOrd="0" destOrd="0" parTransId="{99D986BD-E49A-4314-8EEF-5115CBC575AA}" sibTransId="{E9EF8992-8B36-49E4-A3CB-7E660FDCA6DA}"/>
    <dgm:cxn modelId="{9CF0CF7B-2767-442E-87C1-6F0F5E01D03B}" type="presOf" srcId="{042D065D-D6EF-4707-A77E-21A73F61388D}" destId="{D95FD7D2-1390-44E4-BD73-88F550151908}" srcOrd="0" destOrd="1" presId="urn:microsoft.com/office/officeart/2005/8/layout/cycle4"/>
    <dgm:cxn modelId="{B34A667C-62B6-4BE8-AAF8-89EC0474A002}" type="presOf" srcId="{6AD81557-19F8-41EC-86C2-1AB9E078E45E}" destId="{D95FD7D2-1390-44E4-BD73-88F550151908}" srcOrd="0" destOrd="0" presId="urn:microsoft.com/office/officeart/2005/8/layout/cycle4"/>
    <dgm:cxn modelId="{06142182-C9FF-43DD-8E23-F7F6C803C8CE}" type="presOf" srcId="{B482B8BF-745C-48C0-B3C9-BCFAAA1E33CD}" destId="{2440A4D7-4B0D-42F2-A838-718222BA36E8}" srcOrd="0" destOrd="0" presId="urn:microsoft.com/office/officeart/2005/8/layout/cycle4"/>
    <dgm:cxn modelId="{A1187A89-FB59-4D71-BEEC-A40C49D8498A}" srcId="{5D255B6E-8019-4844-A6DE-57B58E519848}" destId="{7B0699D8-14B5-4721-833E-39D5840214BE}" srcOrd="3" destOrd="0" parTransId="{DBF7BD47-EFE5-4254-88AE-4446D89408D0}" sibTransId="{62ACD391-AC67-4911-932E-071DC986C42F}"/>
    <dgm:cxn modelId="{E2C7BA8C-8810-4D58-8822-A8EF882CF31B}" type="presOf" srcId="{30D39C4B-9865-4A11-9D70-229DDB43E615}" destId="{9E203A5E-F502-4C35-9665-16A09417A578}" srcOrd="0" destOrd="1" presId="urn:microsoft.com/office/officeart/2005/8/layout/cycle4"/>
    <dgm:cxn modelId="{3EEAF68F-D7E1-49B5-8CD6-51970803841D}" type="presOf" srcId="{8337CE11-B893-44CB-B754-8F7BE90438D2}" destId="{206BB02B-C0C6-4A28-9878-F03902BCC358}" srcOrd="1" destOrd="1" presId="urn:microsoft.com/office/officeart/2005/8/layout/cycle4"/>
    <dgm:cxn modelId="{C3172E90-E499-4B7D-ADEC-CFD16181A951}" srcId="{7B0699D8-14B5-4721-833E-39D5840214BE}" destId="{30D39C4B-9865-4A11-9D70-229DDB43E615}" srcOrd="1" destOrd="0" parTransId="{E931EEAA-4AE5-418C-A8BD-B25CAA5722B2}" sibTransId="{A65145C4-4C2E-4A3C-97EB-D481CAF93FC1}"/>
    <dgm:cxn modelId="{476C8FB2-1130-4A31-85CD-74DECE06D5D7}" type="presOf" srcId="{CACBF083-DA89-4FC6-985D-2B8B9E92F392}" destId="{0C735B24-ED53-44ED-9E17-8AB4A56E083F}" srcOrd="0" destOrd="0" presId="urn:microsoft.com/office/officeart/2005/8/layout/cycle4"/>
    <dgm:cxn modelId="{E35D1AC5-F742-4A0D-9F18-F1EBE2A92E97}" type="presOf" srcId="{6023864A-98A3-4E76-A818-B6F213B491FB}" destId="{B3D4BFA9-AB33-4F74-BE2D-691C4BD85B2F}" srcOrd="0" destOrd="0" presId="urn:microsoft.com/office/officeart/2005/8/layout/cycle4"/>
    <dgm:cxn modelId="{2B7F7AD9-F3DD-4917-8E6F-7FEF9DCC1F4C}" type="presOf" srcId="{4DA806BE-D049-4C81-BAF2-A33F36FD7B2B}" destId="{384B2B65-A421-49B2-8BDA-05AB6BAB537F}" srcOrd="0" destOrd="0" presId="urn:microsoft.com/office/officeart/2005/8/layout/cycle4"/>
    <dgm:cxn modelId="{C1D660E5-4DB9-4202-89E9-2D7E6BAFDDBE}" srcId="{BBBF9B65-BCC5-480E-A133-32D4F7056C6E}" destId="{CACBF083-DA89-4FC6-985D-2B8B9E92F392}" srcOrd="0" destOrd="0" parTransId="{C82BE7AA-6276-44B8-974E-7DF817E0B48A}" sibTransId="{397D556F-80B4-4347-9BC5-ECE2593957A8}"/>
    <dgm:cxn modelId="{6604B2E5-C63F-48A3-A977-D0E2159001A3}" type="presOf" srcId="{6AD81557-19F8-41EC-86C2-1AB9E078E45E}" destId="{2D93564E-650D-4EC1-828C-FDB42F590738}" srcOrd="1" destOrd="0" presId="urn:microsoft.com/office/officeart/2005/8/layout/cycle4"/>
    <dgm:cxn modelId="{48E453EA-D6D1-43EE-B8DE-256154BC7935}" type="presOf" srcId="{7B0699D8-14B5-4721-833E-39D5840214BE}" destId="{411FC524-7E2F-4BC7-BB49-EE4CB1EB9E13}" srcOrd="0" destOrd="0" presId="urn:microsoft.com/office/officeart/2005/8/layout/cycle4"/>
    <dgm:cxn modelId="{21DD37F1-32CB-4997-A168-343C02EA85A2}" type="presOf" srcId="{CACBF083-DA89-4FC6-985D-2B8B9E92F392}" destId="{206BB02B-C0C6-4A28-9878-F03902BCC358}" srcOrd="1" destOrd="0" presId="urn:microsoft.com/office/officeart/2005/8/layout/cycle4"/>
    <dgm:cxn modelId="{3F6D32F6-663F-4D3F-8AE7-6356226BBE42}" srcId="{5D255B6E-8019-4844-A6DE-57B58E519848}" destId="{B482B8BF-745C-48C0-B3C9-BCFAAA1E33CD}" srcOrd="2" destOrd="0" parTransId="{811E779C-387D-4F6D-8B3B-1B6D958D9EA0}" sibTransId="{83424601-B9A0-41BF-AE2F-E0438FFDB403}"/>
    <dgm:cxn modelId="{E0806FFB-C62C-4C2B-8ECC-A2AF600AB522}" type="presOf" srcId="{30D39C4B-9865-4A11-9D70-229DDB43E615}" destId="{7C56F281-4991-4CA1-9F22-A17BE3BDDB90}" srcOrd="1" destOrd="1" presId="urn:microsoft.com/office/officeart/2005/8/layout/cycle4"/>
    <dgm:cxn modelId="{1169B2FE-1A19-4A7D-B9F9-0004FAFA830E}" srcId="{5D255B6E-8019-4844-A6DE-57B58E519848}" destId="{6023864A-98A3-4E76-A818-B6F213B491FB}" srcOrd="1" destOrd="0" parTransId="{787987E0-4C48-4BDD-A8D5-A62568E22A5E}" sibTransId="{5CA6CBAC-6C64-4732-ACD7-3711E8C5A592}"/>
    <dgm:cxn modelId="{BA12832B-9A46-4761-B9BF-3F62EE18EEFB}" type="presParOf" srcId="{8ABD1B9F-C163-4A0C-923B-1B4DDD3781A5}" destId="{EB047B50-73B7-4622-9E09-8FE2318E5DDB}" srcOrd="0" destOrd="0" presId="urn:microsoft.com/office/officeart/2005/8/layout/cycle4"/>
    <dgm:cxn modelId="{F2AE0230-77C1-4B12-9744-E813E7682417}" type="presParOf" srcId="{EB047B50-73B7-4622-9E09-8FE2318E5DDB}" destId="{48CFDE7D-EBAA-4F92-A4FD-FF29F1215B1A}" srcOrd="0" destOrd="0" presId="urn:microsoft.com/office/officeart/2005/8/layout/cycle4"/>
    <dgm:cxn modelId="{BF358152-685F-4E74-A6B4-4A86AE6D44D5}" type="presParOf" srcId="{48CFDE7D-EBAA-4F92-A4FD-FF29F1215B1A}" destId="{0C735B24-ED53-44ED-9E17-8AB4A56E083F}" srcOrd="0" destOrd="0" presId="urn:microsoft.com/office/officeart/2005/8/layout/cycle4"/>
    <dgm:cxn modelId="{381914AF-B8A4-463E-8F68-0EB5C1177D78}" type="presParOf" srcId="{48CFDE7D-EBAA-4F92-A4FD-FF29F1215B1A}" destId="{206BB02B-C0C6-4A28-9878-F03902BCC358}" srcOrd="1" destOrd="0" presId="urn:microsoft.com/office/officeart/2005/8/layout/cycle4"/>
    <dgm:cxn modelId="{B28C68C2-ADC7-4B34-BC5E-9E04173F0C40}" type="presParOf" srcId="{EB047B50-73B7-4622-9E09-8FE2318E5DDB}" destId="{2129030C-335A-4880-91A9-1213ABB5C6DD}" srcOrd="1" destOrd="0" presId="urn:microsoft.com/office/officeart/2005/8/layout/cycle4"/>
    <dgm:cxn modelId="{495E122D-AC1C-4C6E-B748-E428669E2C9F}" type="presParOf" srcId="{2129030C-335A-4880-91A9-1213ABB5C6DD}" destId="{384B2B65-A421-49B2-8BDA-05AB6BAB537F}" srcOrd="0" destOrd="0" presId="urn:microsoft.com/office/officeart/2005/8/layout/cycle4"/>
    <dgm:cxn modelId="{94F4DA77-C410-4A27-8613-BEFA434C5958}" type="presParOf" srcId="{2129030C-335A-4880-91A9-1213ABB5C6DD}" destId="{507FB45B-BCAF-43EB-90D3-AC2A07D4FCD5}" srcOrd="1" destOrd="0" presId="urn:microsoft.com/office/officeart/2005/8/layout/cycle4"/>
    <dgm:cxn modelId="{3FFC000D-9AA7-4AEB-9954-E91D80E8410E}" type="presParOf" srcId="{EB047B50-73B7-4622-9E09-8FE2318E5DDB}" destId="{D3AD1E43-5C2A-40AB-9C53-62D3C7BB2F43}" srcOrd="2" destOrd="0" presId="urn:microsoft.com/office/officeart/2005/8/layout/cycle4"/>
    <dgm:cxn modelId="{435A6D17-05F0-4B9E-9EED-FC55BD07B856}" type="presParOf" srcId="{D3AD1E43-5C2A-40AB-9C53-62D3C7BB2F43}" destId="{D95FD7D2-1390-44E4-BD73-88F550151908}" srcOrd="0" destOrd="0" presId="urn:microsoft.com/office/officeart/2005/8/layout/cycle4"/>
    <dgm:cxn modelId="{E899005A-2112-4AB2-A786-9F36B2896090}" type="presParOf" srcId="{D3AD1E43-5C2A-40AB-9C53-62D3C7BB2F43}" destId="{2D93564E-650D-4EC1-828C-FDB42F590738}" srcOrd="1" destOrd="0" presId="urn:microsoft.com/office/officeart/2005/8/layout/cycle4"/>
    <dgm:cxn modelId="{A9F8FA0C-471E-4B32-AB20-8434D8896FE4}" type="presParOf" srcId="{EB047B50-73B7-4622-9E09-8FE2318E5DDB}" destId="{5DF87D62-D9BC-4B69-B119-33284D8FA518}" srcOrd="3" destOrd="0" presId="urn:microsoft.com/office/officeart/2005/8/layout/cycle4"/>
    <dgm:cxn modelId="{D5202BAE-F227-466E-B074-341AAAFBCFB4}" type="presParOf" srcId="{5DF87D62-D9BC-4B69-B119-33284D8FA518}" destId="{9E203A5E-F502-4C35-9665-16A09417A578}" srcOrd="0" destOrd="0" presId="urn:microsoft.com/office/officeart/2005/8/layout/cycle4"/>
    <dgm:cxn modelId="{D59FD92D-8729-4D4D-B191-C3479D73F86B}" type="presParOf" srcId="{5DF87D62-D9BC-4B69-B119-33284D8FA518}" destId="{7C56F281-4991-4CA1-9F22-A17BE3BDDB90}" srcOrd="1" destOrd="0" presId="urn:microsoft.com/office/officeart/2005/8/layout/cycle4"/>
    <dgm:cxn modelId="{027B70CE-F8A4-4657-9329-3E5443FEEC19}" type="presParOf" srcId="{EB047B50-73B7-4622-9E09-8FE2318E5DDB}" destId="{C70C31AB-9564-40D1-B173-FE00ABBEB05F}" srcOrd="4" destOrd="0" presId="urn:microsoft.com/office/officeart/2005/8/layout/cycle4"/>
    <dgm:cxn modelId="{478F681C-90A2-4192-878F-239A4B83F823}" type="presParOf" srcId="{8ABD1B9F-C163-4A0C-923B-1B4DDD3781A5}" destId="{2BC39DC7-DF47-4B47-88A6-F4AB28320676}" srcOrd="1" destOrd="0" presId="urn:microsoft.com/office/officeart/2005/8/layout/cycle4"/>
    <dgm:cxn modelId="{FD4101EC-AFC5-4DC0-A5DB-B6416EE15A86}" type="presParOf" srcId="{2BC39DC7-DF47-4B47-88A6-F4AB28320676}" destId="{80D8D9B3-2F2C-45CB-9ED8-9F94DC2938D7}" srcOrd="0" destOrd="0" presId="urn:microsoft.com/office/officeart/2005/8/layout/cycle4"/>
    <dgm:cxn modelId="{980BABC7-2748-452F-826F-E6067CF2BDEF}" type="presParOf" srcId="{2BC39DC7-DF47-4B47-88A6-F4AB28320676}" destId="{B3D4BFA9-AB33-4F74-BE2D-691C4BD85B2F}" srcOrd="1" destOrd="0" presId="urn:microsoft.com/office/officeart/2005/8/layout/cycle4"/>
    <dgm:cxn modelId="{2F9A8D11-C369-48CB-8726-82E2B8899140}" type="presParOf" srcId="{2BC39DC7-DF47-4B47-88A6-F4AB28320676}" destId="{2440A4D7-4B0D-42F2-A838-718222BA36E8}" srcOrd="2" destOrd="0" presId="urn:microsoft.com/office/officeart/2005/8/layout/cycle4"/>
    <dgm:cxn modelId="{5967E32F-45EE-42CF-9394-3CD919F61C09}" type="presParOf" srcId="{2BC39DC7-DF47-4B47-88A6-F4AB28320676}" destId="{411FC524-7E2F-4BC7-BB49-EE4CB1EB9E13}" srcOrd="3" destOrd="0" presId="urn:microsoft.com/office/officeart/2005/8/layout/cycle4"/>
    <dgm:cxn modelId="{7365D5E5-E732-4178-B0F0-84F2E4D1B674}" type="presParOf" srcId="{2BC39DC7-DF47-4B47-88A6-F4AB28320676}" destId="{E837AB72-C09C-4FC1-8797-F69666BF4A34}" srcOrd="4" destOrd="0" presId="urn:microsoft.com/office/officeart/2005/8/layout/cycle4"/>
    <dgm:cxn modelId="{FDB98353-6CD7-455C-B1D2-9D43A2CB1322}" type="presParOf" srcId="{8ABD1B9F-C163-4A0C-923B-1B4DDD3781A5}" destId="{C0712C70-798B-4407-8B20-FA7FD21C4F49}" srcOrd="2" destOrd="0" presId="urn:microsoft.com/office/officeart/2005/8/layout/cycle4"/>
    <dgm:cxn modelId="{C9DD56D3-CD0D-41A8-9F87-43021785BBD9}" type="presParOf" srcId="{8ABD1B9F-C163-4A0C-923B-1B4DDD3781A5}" destId="{B81AAC1A-CE85-4E03-95C7-115FB188CF6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46D544-1EC7-4FD1-B8CB-0D42F908E23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pPr rtl="1"/>
          <a:endParaRPr lang="ar-SA"/>
        </a:p>
      </dgm:t>
    </dgm:pt>
    <dgm:pt modelId="{34A5B429-2286-4169-A35E-EAFFC5EBFE07}">
      <dgm:prSet phldrT="[نص]" custT="1"/>
      <dgm:spPr/>
      <dgm:t>
        <a:bodyPr/>
        <a:lstStyle/>
        <a:p>
          <a:pPr rtl="1"/>
          <a:r>
            <a:rPr lang="ar-JO" sz="2400" b="0" dirty="0">
              <a:cs typeface="AL-Mohanad Bold" pitchFamily="2" charset="-78"/>
            </a:rPr>
            <a:t>الخصائص</a:t>
          </a:r>
          <a:endParaRPr lang="ar-SA" sz="2400" dirty="0"/>
        </a:p>
      </dgm:t>
    </dgm:pt>
    <dgm:pt modelId="{C8147B4B-D157-4AE3-8813-6C92A3BE5A6C}" type="parTrans" cxnId="{94B94E25-F320-4AF7-9AD1-C9C944B6CC56}">
      <dgm:prSet/>
      <dgm:spPr/>
      <dgm:t>
        <a:bodyPr/>
        <a:lstStyle/>
        <a:p>
          <a:pPr rtl="1"/>
          <a:endParaRPr lang="ar-SA"/>
        </a:p>
      </dgm:t>
    </dgm:pt>
    <dgm:pt modelId="{E8CFD1FD-4EA2-4551-8366-3C7576DBB3C8}" type="sibTrans" cxnId="{94B94E25-F320-4AF7-9AD1-C9C944B6CC56}">
      <dgm:prSet/>
      <dgm:spPr/>
      <dgm:t>
        <a:bodyPr/>
        <a:lstStyle/>
        <a:p>
          <a:pPr rtl="1"/>
          <a:endParaRPr lang="ar-SA"/>
        </a:p>
      </dgm:t>
    </dgm:pt>
    <dgm:pt modelId="{8253E323-F5E0-4A3D-93C3-6BE2230348B8}">
      <dgm:prSet phldrT="[نص]" custT="1"/>
      <dgm:spPr/>
      <dgm:t>
        <a:bodyPr/>
        <a:lstStyle/>
        <a:p>
          <a:pPr rtl="1"/>
          <a:r>
            <a:rPr lang="ar-SA" sz="2400" dirty="0">
              <a:cs typeface="AL-Mohanad Bold" pitchFamily="2" charset="-78"/>
            </a:rPr>
            <a:t>طريقة التعلم</a:t>
          </a:r>
        </a:p>
      </dgm:t>
    </dgm:pt>
    <dgm:pt modelId="{094719AA-D8A9-42D9-A14B-A223ADE12DBE}" type="parTrans" cxnId="{839D6DF2-C38C-4C53-B85A-A1C700180AA7}">
      <dgm:prSet/>
      <dgm:spPr/>
      <dgm:t>
        <a:bodyPr/>
        <a:lstStyle/>
        <a:p>
          <a:pPr rtl="1"/>
          <a:endParaRPr lang="ar-SA"/>
        </a:p>
      </dgm:t>
    </dgm:pt>
    <dgm:pt modelId="{AAA0D00D-13AD-407B-B3A0-247B159A2E7D}" type="sibTrans" cxnId="{839D6DF2-C38C-4C53-B85A-A1C700180AA7}">
      <dgm:prSet/>
      <dgm:spPr/>
      <dgm:t>
        <a:bodyPr/>
        <a:lstStyle/>
        <a:p>
          <a:pPr rtl="1"/>
          <a:endParaRPr lang="ar-SA"/>
        </a:p>
      </dgm:t>
    </dgm:pt>
    <dgm:pt modelId="{31DD1658-3412-48DE-9AFD-E8B2C5648E48}">
      <dgm:prSet phldrT="[نص]"/>
      <dgm:spPr/>
      <dgm:t>
        <a:bodyPr/>
        <a:lstStyle/>
        <a:p>
          <a:pPr rtl="1"/>
          <a:r>
            <a:rPr lang="ar-JO" b="0" dirty="0">
              <a:cs typeface="AL-Mohanad Bold" pitchFamily="2" charset="-78"/>
            </a:rPr>
            <a:t>الاستراتيجيات</a:t>
          </a:r>
          <a:r>
            <a:rPr lang="ar-JO" b="0" baseline="0" dirty="0">
              <a:cs typeface="AL-Mohanad Bold" pitchFamily="2" charset="-78"/>
            </a:rPr>
            <a:t> التعليمية</a:t>
          </a:r>
          <a:endParaRPr lang="ar-SA" dirty="0"/>
        </a:p>
      </dgm:t>
    </dgm:pt>
    <dgm:pt modelId="{E848A458-F6B2-4E66-9A01-36C1C3144306}" type="parTrans" cxnId="{D1CAADE6-DC66-474D-8507-F3E8859C02E4}">
      <dgm:prSet/>
      <dgm:spPr/>
      <dgm:t>
        <a:bodyPr/>
        <a:lstStyle/>
        <a:p>
          <a:pPr rtl="1"/>
          <a:endParaRPr lang="ar-SA"/>
        </a:p>
      </dgm:t>
    </dgm:pt>
    <dgm:pt modelId="{A5F1E668-C9FF-4440-B578-BBA00EA37E71}" type="sibTrans" cxnId="{D1CAADE6-DC66-474D-8507-F3E8859C02E4}">
      <dgm:prSet/>
      <dgm:spPr/>
      <dgm:t>
        <a:bodyPr/>
        <a:lstStyle/>
        <a:p>
          <a:pPr rtl="1"/>
          <a:endParaRPr lang="ar-SA"/>
        </a:p>
      </dgm:t>
    </dgm:pt>
    <dgm:pt modelId="{D08C7DF0-7061-4A9D-AA63-332566250E0F}" type="pres">
      <dgm:prSet presAssocID="{BA46D544-1EC7-4FD1-B8CB-0D42F908E234}" presName="composite" presStyleCnt="0">
        <dgm:presLayoutVars>
          <dgm:chMax val="5"/>
          <dgm:dir/>
          <dgm:animLvl val="ctr"/>
          <dgm:resizeHandles val="exact"/>
        </dgm:presLayoutVars>
      </dgm:prSet>
      <dgm:spPr/>
    </dgm:pt>
    <dgm:pt modelId="{19BE0A1C-D5A5-4D5B-829D-D2E892249CA6}" type="pres">
      <dgm:prSet presAssocID="{BA46D544-1EC7-4FD1-B8CB-0D42F908E234}" presName="cycle" presStyleCnt="0"/>
      <dgm:spPr/>
    </dgm:pt>
    <dgm:pt modelId="{D2A29440-4998-418C-B050-7423001601D5}" type="pres">
      <dgm:prSet presAssocID="{BA46D544-1EC7-4FD1-B8CB-0D42F908E234}" presName="centerShape" presStyleCnt="0"/>
      <dgm:spPr/>
    </dgm:pt>
    <dgm:pt modelId="{36BACEB7-24CD-454B-95CA-D6B901B04E6D}" type="pres">
      <dgm:prSet presAssocID="{BA46D544-1EC7-4FD1-B8CB-0D42F908E234}" presName="connSite" presStyleLbl="node1" presStyleIdx="0" presStyleCnt="4"/>
      <dgm:spPr/>
    </dgm:pt>
    <dgm:pt modelId="{8B99A057-B77A-4B11-923A-6F0AA28A4531}" type="pres">
      <dgm:prSet presAssocID="{BA46D544-1EC7-4FD1-B8CB-0D42F908E234}" presName="visible" presStyleLbl="node1" presStyleIdx="0" presStyleCnt="4"/>
      <dgm:spPr>
        <a:blipFill rotWithShape="1">
          <a:blip xmlns:r="http://schemas.openxmlformats.org/officeDocument/2006/relationships" r:embed="rId1"/>
          <a:stretch>
            <a:fillRect/>
          </a:stretch>
        </a:blipFill>
      </dgm:spPr>
    </dgm:pt>
    <dgm:pt modelId="{8FDCB2A3-2226-4311-8EBC-FB4894EB859D}" type="pres">
      <dgm:prSet presAssocID="{C8147B4B-D157-4AE3-8813-6C92A3BE5A6C}" presName="Name25" presStyleLbl="parChTrans1D1" presStyleIdx="0" presStyleCnt="3"/>
      <dgm:spPr/>
    </dgm:pt>
    <dgm:pt modelId="{5D859AA0-7169-4669-BE9C-520F5532EB7E}" type="pres">
      <dgm:prSet presAssocID="{34A5B429-2286-4169-A35E-EAFFC5EBFE07}" presName="node" presStyleCnt="0"/>
      <dgm:spPr/>
    </dgm:pt>
    <dgm:pt modelId="{4A1BD1ED-EBBA-4200-8847-9986DEA9C1B0}" type="pres">
      <dgm:prSet presAssocID="{34A5B429-2286-4169-A35E-EAFFC5EBFE07}" presName="parentNode" presStyleLbl="node1" presStyleIdx="1" presStyleCnt="4" custScaleX="137598" custScaleY="104481" custLinFactNeighborX="13026" custLinFactNeighborY="-33237">
        <dgm:presLayoutVars>
          <dgm:chMax val="1"/>
          <dgm:bulletEnabled val="1"/>
        </dgm:presLayoutVars>
      </dgm:prSet>
      <dgm:spPr/>
    </dgm:pt>
    <dgm:pt modelId="{404A3FD3-441A-428E-9807-E2D9F5D142F0}" type="pres">
      <dgm:prSet presAssocID="{34A5B429-2286-4169-A35E-EAFFC5EBFE07}" presName="childNode" presStyleLbl="revTx" presStyleIdx="0" presStyleCnt="0">
        <dgm:presLayoutVars>
          <dgm:bulletEnabled val="1"/>
        </dgm:presLayoutVars>
      </dgm:prSet>
      <dgm:spPr/>
    </dgm:pt>
    <dgm:pt modelId="{80B98C6E-D2FB-4763-802B-694162D236AB}" type="pres">
      <dgm:prSet presAssocID="{094719AA-D8A9-42D9-A14B-A223ADE12DBE}" presName="Name25" presStyleLbl="parChTrans1D1" presStyleIdx="1" presStyleCnt="3"/>
      <dgm:spPr/>
    </dgm:pt>
    <dgm:pt modelId="{A1F7C8FB-58B1-4803-B56D-2B45F512F711}" type="pres">
      <dgm:prSet presAssocID="{8253E323-F5E0-4A3D-93C3-6BE2230348B8}" presName="node" presStyleCnt="0"/>
      <dgm:spPr/>
    </dgm:pt>
    <dgm:pt modelId="{9DD28E81-A353-4DE7-8852-F9EE8D9784C3}" type="pres">
      <dgm:prSet presAssocID="{8253E323-F5E0-4A3D-93C3-6BE2230348B8}" presName="parentNode" presStyleLbl="node1" presStyleIdx="2" presStyleCnt="4" custScaleX="143137" custScaleY="103274" custLinFactNeighborX="29881" custLinFactNeighborY="-7462">
        <dgm:presLayoutVars>
          <dgm:chMax val="1"/>
          <dgm:bulletEnabled val="1"/>
        </dgm:presLayoutVars>
      </dgm:prSet>
      <dgm:spPr/>
    </dgm:pt>
    <dgm:pt modelId="{2310813A-EAF9-49F0-94DA-2CAFD7A00A8D}" type="pres">
      <dgm:prSet presAssocID="{8253E323-F5E0-4A3D-93C3-6BE2230348B8}" presName="childNode" presStyleLbl="revTx" presStyleIdx="0" presStyleCnt="0">
        <dgm:presLayoutVars>
          <dgm:bulletEnabled val="1"/>
        </dgm:presLayoutVars>
      </dgm:prSet>
      <dgm:spPr/>
    </dgm:pt>
    <dgm:pt modelId="{C80E6E8B-510A-4E61-9259-DA890F6CB37B}" type="pres">
      <dgm:prSet presAssocID="{E848A458-F6B2-4E66-9A01-36C1C3144306}" presName="Name25" presStyleLbl="parChTrans1D1" presStyleIdx="2" presStyleCnt="3"/>
      <dgm:spPr/>
    </dgm:pt>
    <dgm:pt modelId="{B1671568-F88B-46B0-80BB-1C42289735B6}" type="pres">
      <dgm:prSet presAssocID="{31DD1658-3412-48DE-9AFD-E8B2C5648E48}" presName="node" presStyleCnt="0"/>
      <dgm:spPr/>
    </dgm:pt>
    <dgm:pt modelId="{A9DEFAD0-ACBB-443E-86F3-1E9BA1DE184C}" type="pres">
      <dgm:prSet presAssocID="{31DD1658-3412-48DE-9AFD-E8B2C5648E48}" presName="parentNode" presStyleLbl="node1" presStyleIdx="3" presStyleCnt="4" custScaleX="140588" custScaleY="104677" custLinFactNeighborX="-1848" custLinFactNeighborY="1360">
        <dgm:presLayoutVars>
          <dgm:chMax val="1"/>
          <dgm:bulletEnabled val="1"/>
        </dgm:presLayoutVars>
      </dgm:prSet>
      <dgm:spPr/>
    </dgm:pt>
    <dgm:pt modelId="{C1DE571B-EEE4-4E4A-95E4-26D8E5990AC7}" type="pres">
      <dgm:prSet presAssocID="{31DD1658-3412-48DE-9AFD-E8B2C5648E48}" presName="childNode" presStyleLbl="revTx" presStyleIdx="0" presStyleCnt="0">
        <dgm:presLayoutVars>
          <dgm:bulletEnabled val="1"/>
        </dgm:presLayoutVars>
      </dgm:prSet>
      <dgm:spPr/>
    </dgm:pt>
  </dgm:ptLst>
  <dgm:cxnLst>
    <dgm:cxn modelId="{39776300-5A76-4356-9E8F-C7B1C9AC23DF}" type="presOf" srcId="{8253E323-F5E0-4A3D-93C3-6BE2230348B8}" destId="{9DD28E81-A353-4DE7-8852-F9EE8D9784C3}" srcOrd="0" destOrd="0" presId="urn:microsoft.com/office/officeart/2005/8/layout/radial2"/>
    <dgm:cxn modelId="{24E2621F-C9DB-4B04-87AC-1D99F3D77734}" type="presOf" srcId="{BA46D544-1EC7-4FD1-B8CB-0D42F908E234}" destId="{D08C7DF0-7061-4A9D-AA63-332566250E0F}" srcOrd="0" destOrd="0" presId="urn:microsoft.com/office/officeart/2005/8/layout/radial2"/>
    <dgm:cxn modelId="{94B94E25-F320-4AF7-9AD1-C9C944B6CC56}" srcId="{BA46D544-1EC7-4FD1-B8CB-0D42F908E234}" destId="{34A5B429-2286-4169-A35E-EAFFC5EBFE07}" srcOrd="0" destOrd="0" parTransId="{C8147B4B-D157-4AE3-8813-6C92A3BE5A6C}" sibTransId="{E8CFD1FD-4EA2-4551-8366-3C7576DBB3C8}"/>
    <dgm:cxn modelId="{E9CAD08E-A6FD-4D51-BCFA-DB684327CFC2}" type="presOf" srcId="{094719AA-D8A9-42D9-A14B-A223ADE12DBE}" destId="{80B98C6E-D2FB-4763-802B-694162D236AB}" srcOrd="0" destOrd="0" presId="urn:microsoft.com/office/officeart/2005/8/layout/radial2"/>
    <dgm:cxn modelId="{643567B6-AD73-46DA-A5C8-D77D0F4EDAF7}" type="presOf" srcId="{31DD1658-3412-48DE-9AFD-E8B2C5648E48}" destId="{A9DEFAD0-ACBB-443E-86F3-1E9BA1DE184C}" srcOrd="0" destOrd="0" presId="urn:microsoft.com/office/officeart/2005/8/layout/radial2"/>
    <dgm:cxn modelId="{62563EE1-E27F-49FE-BCC2-6A48867143F3}" type="presOf" srcId="{34A5B429-2286-4169-A35E-EAFFC5EBFE07}" destId="{4A1BD1ED-EBBA-4200-8847-9986DEA9C1B0}" srcOrd="0" destOrd="0" presId="urn:microsoft.com/office/officeart/2005/8/layout/radial2"/>
    <dgm:cxn modelId="{D1CAADE6-DC66-474D-8507-F3E8859C02E4}" srcId="{BA46D544-1EC7-4FD1-B8CB-0D42F908E234}" destId="{31DD1658-3412-48DE-9AFD-E8B2C5648E48}" srcOrd="2" destOrd="0" parTransId="{E848A458-F6B2-4E66-9A01-36C1C3144306}" sibTransId="{A5F1E668-C9FF-4440-B578-BBA00EA37E71}"/>
    <dgm:cxn modelId="{A10E08EC-4C66-40C9-A3BF-E106B31D8A15}" type="presOf" srcId="{C8147B4B-D157-4AE3-8813-6C92A3BE5A6C}" destId="{8FDCB2A3-2226-4311-8EBC-FB4894EB859D}" srcOrd="0" destOrd="0" presId="urn:microsoft.com/office/officeart/2005/8/layout/radial2"/>
    <dgm:cxn modelId="{252510EF-B0E1-4FED-901D-F4CAD59F856A}" type="presOf" srcId="{E848A458-F6B2-4E66-9A01-36C1C3144306}" destId="{C80E6E8B-510A-4E61-9259-DA890F6CB37B}" srcOrd="0" destOrd="0" presId="urn:microsoft.com/office/officeart/2005/8/layout/radial2"/>
    <dgm:cxn modelId="{839D6DF2-C38C-4C53-B85A-A1C700180AA7}" srcId="{BA46D544-1EC7-4FD1-B8CB-0D42F908E234}" destId="{8253E323-F5E0-4A3D-93C3-6BE2230348B8}" srcOrd="1" destOrd="0" parTransId="{094719AA-D8A9-42D9-A14B-A223ADE12DBE}" sibTransId="{AAA0D00D-13AD-407B-B3A0-247B159A2E7D}"/>
    <dgm:cxn modelId="{AC9CA4B5-725F-4E34-B62B-1C585F6CDFB6}" type="presParOf" srcId="{D08C7DF0-7061-4A9D-AA63-332566250E0F}" destId="{19BE0A1C-D5A5-4D5B-829D-D2E892249CA6}" srcOrd="0" destOrd="0" presId="urn:microsoft.com/office/officeart/2005/8/layout/radial2"/>
    <dgm:cxn modelId="{9E3F9432-155C-41E9-BF99-8F92139B30DF}" type="presParOf" srcId="{19BE0A1C-D5A5-4D5B-829D-D2E892249CA6}" destId="{D2A29440-4998-418C-B050-7423001601D5}" srcOrd="0" destOrd="0" presId="urn:microsoft.com/office/officeart/2005/8/layout/radial2"/>
    <dgm:cxn modelId="{61CE0D05-034B-4884-9197-077D557DB4A4}" type="presParOf" srcId="{D2A29440-4998-418C-B050-7423001601D5}" destId="{36BACEB7-24CD-454B-95CA-D6B901B04E6D}" srcOrd="0" destOrd="0" presId="urn:microsoft.com/office/officeart/2005/8/layout/radial2"/>
    <dgm:cxn modelId="{8B7CD126-EA80-4EF9-8A19-3110445DA9CC}" type="presParOf" srcId="{D2A29440-4998-418C-B050-7423001601D5}" destId="{8B99A057-B77A-4B11-923A-6F0AA28A4531}" srcOrd="1" destOrd="0" presId="urn:microsoft.com/office/officeart/2005/8/layout/radial2"/>
    <dgm:cxn modelId="{1D1A35CA-848B-4D22-8C0B-91EEA462DE36}" type="presParOf" srcId="{19BE0A1C-D5A5-4D5B-829D-D2E892249CA6}" destId="{8FDCB2A3-2226-4311-8EBC-FB4894EB859D}" srcOrd="1" destOrd="0" presId="urn:microsoft.com/office/officeart/2005/8/layout/radial2"/>
    <dgm:cxn modelId="{44EAC3CB-F00C-4276-8A52-E0665A776FD1}" type="presParOf" srcId="{19BE0A1C-D5A5-4D5B-829D-D2E892249CA6}" destId="{5D859AA0-7169-4669-BE9C-520F5532EB7E}" srcOrd="2" destOrd="0" presId="urn:microsoft.com/office/officeart/2005/8/layout/radial2"/>
    <dgm:cxn modelId="{B1101BBF-C927-45EA-B87D-0730E7ADFE01}" type="presParOf" srcId="{5D859AA0-7169-4669-BE9C-520F5532EB7E}" destId="{4A1BD1ED-EBBA-4200-8847-9986DEA9C1B0}" srcOrd="0" destOrd="0" presId="urn:microsoft.com/office/officeart/2005/8/layout/radial2"/>
    <dgm:cxn modelId="{510E6D61-3B2F-4E8F-BD6F-730EACD45B69}" type="presParOf" srcId="{5D859AA0-7169-4669-BE9C-520F5532EB7E}" destId="{404A3FD3-441A-428E-9807-E2D9F5D142F0}" srcOrd="1" destOrd="0" presId="urn:microsoft.com/office/officeart/2005/8/layout/radial2"/>
    <dgm:cxn modelId="{DAD12691-ED60-4658-9C27-90EF89C4B3A7}" type="presParOf" srcId="{19BE0A1C-D5A5-4D5B-829D-D2E892249CA6}" destId="{80B98C6E-D2FB-4763-802B-694162D236AB}" srcOrd="3" destOrd="0" presId="urn:microsoft.com/office/officeart/2005/8/layout/radial2"/>
    <dgm:cxn modelId="{516ED815-53EC-47C4-A542-E952C4DED247}" type="presParOf" srcId="{19BE0A1C-D5A5-4D5B-829D-D2E892249CA6}" destId="{A1F7C8FB-58B1-4803-B56D-2B45F512F711}" srcOrd="4" destOrd="0" presId="urn:microsoft.com/office/officeart/2005/8/layout/radial2"/>
    <dgm:cxn modelId="{C25A13A3-3DA4-4EBA-B7E8-5692031824AE}" type="presParOf" srcId="{A1F7C8FB-58B1-4803-B56D-2B45F512F711}" destId="{9DD28E81-A353-4DE7-8852-F9EE8D9784C3}" srcOrd="0" destOrd="0" presId="urn:microsoft.com/office/officeart/2005/8/layout/radial2"/>
    <dgm:cxn modelId="{14293684-F849-4553-85A0-647524869B85}" type="presParOf" srcId="{A1F7C8FB-58B1-4803-B56D-2B45F512F711}" destId="{2310813A-EAF9-49F0-94DA-2CAFD7A00A8D}" srcOrd="1" destOrd="0" presId="urn:microsoft.com/office/officeart/2005/8/layout/radial2"/>
    <dgm:cxn modelId="{ED7CDE41-3D32-42E9-B542-8A1658A240A0}" type="presParOf" srcId="{19BE0A1C-D5A5-4D5B-829D-D2E892249CA6}" destId="{C80E6E8B-510A-4E61-9259-DA890F6CB37B}" srcOrd="5" destOrd="0" presId="urn:microsoft.com/office/officeart/2005/8/layout/radial2"/>
    <dgm:cxn modelId="{F5D7A476-FE8E-4ADA-BBA4-1B8400C081D1}" type="presParOf" srcId="{19BE0A1C-D5A5-4D5B-829D-D2E892249CA6}" destId="{B1671568-F88B-46B0-80BB-1C42289735B6}" srcOrd="6" destOrd="0" presId="urn:microsoft.com/office/officeart/2005/8/layout/radial2"/>
    <dgm:cxn modelId="{3D5D8D40-66BC-42C9-9E0D-0AB3644669AB}" type="presParOf" srcId="{B1671568-F88B-46B0-80BB-1C42289735B6}" destId="{A9DEFAD0-ACBB-443E-86F3-1E9BA1DE184C}" srcOrd="0" destOrd="0" presId="urn:microsoft.com/office/officeart/2005/8/layout/radial2"/>
    <dgm:cxn modelId="{33184653-1592-43D7-A5A7-7544DD4260E9}" type="presParOf" srcId="{B1671568-F88B-46B0-80BB-1C42289735B6}" destId="{C1DE571B-EEE4-4E4A-95E4-26D8E5990AC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46D544-1EC7-4FD1-B8CB-0D42F908E23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pPr rtl="1"/>
          <a:endParaRPr lang="ar-SA"/>
        </a:p>
      </dgm:t>
    </dgm:pt>
    <dgm:pt modelId="{34A5B429-2286-4169-A35E-EAFFC5EBFE07}">
      <dgm:prSet phldrT="[نص]" custT="1"/>
      <dgm:spPr/>
      <dgm:t>
        <a:bodyPr/>
        <a:lstStyle/>
        <a:p>
          <a:pPr rtl="1"/>
          <a:r>
            <a:rPr lang="ar-JO" sz="2400" b="0" dirty="0">
              <a:cs typeface="AL-Mohanad Bold" pitchFamily="2" charset="-78"/>
            </a:rPr>
            <a:t>الخصائص</a:t>
          </a:r>
          <a:endParaRPr lang="ar-SA" sz="2400" dirty="0"/>
        </a:p>
      </dgm:t>
    </dgm:pt>
    <dgm:pt modelId="{C8147B4B-D157-4AE3-8813-6C92A3BE5A6C}" type="parTrans" cxnId="{94B94E25-F320-4AF7-9AD1-C9C944B6CC56}">
      <dgm:prSet/>
      <dgm:spPr/>
      <dgm:t>
        <a:bodyPr/>
        <a:lstStyle/>
        <a:p>
          <a:pPr rtl="1"/>
          <a:endParaRPr lang="ar-SA"/>
        </a:p>
      </dgm:t>
    </dgm:pt>
    <dgm:pt modelId="{E8CFD1FD-4EA2-4551-8366-3C7576DBB3C8}" type="sibTrans" cxnId="{94B94E25-F320-4AF7-9AD1-C9C944B6CC56}">
      <dgm:prSet/>
      <dgm:spPr/>
      <dgm:t>
        <a:bodyPr/>
        <a:lstStyle/>
        <a:p>
          <a:pPr rtl="1"/>
          <a:endParaRPr lang="ar-SA"/>
        </a:p>
      </dgm:t>
    </dgm:pt>
    <dgm:pt modelId="{8253E323-F5E0-4A3D-93C3-6BE2230348B8}">
      <dgm:prSet phldrT="[نص]" custT="1"/>
      <dgm:spPr/>
      <dgm:t>
        <a:bodyPr/>
        <a:lstStyle/>
        <a:p>
          <a:pPr rtl="1"/>
          <a:r>
            <a:rPr lang="ar-SA" sz="2400" dirty="0">
              <a:cs typeface="AL-Mohanad Bold" pitchFamily="2" charset="-78"/>
            </a:rPr>
            <a:t>طريقة التعلم</a:t>
          </a:r>
        </a:p>
      </dgm:t>
    </dgm:pt>
    <dgm:pt modelId="{094719AA-D8A9-42D9-A14B-A223ADE12DBE}" type="parTrans" cxnId="{839D6DF2-C38C-4C53-B85A-A1C700180AA7}">
      <dgm:prSet/>
      <dgm:spPr/>
      <dgm:t>
        <a:bodyPr/>
        <a:lstStyle/>
        <a:p>
          <a:pPr rtl="1"/>
          <a:endParaRPr lang="ar-SA"/>
        </a:p>
      </dgm:t>
    </dgm:pt>
    <dgm:pt modelId="{AAA0D00D-13AD-407B-B3A0-247B159A2E7D}" type="sibTrans" cxnId="{839D6DF2-C38C-4C53-B85A-A1C700180AA7}">
      <dgm:prSet/>
      <dgm:spPr/>
      <dgm:t>
        <a:bodyPr/>
        <a:lstStyle/>
        <a:p>
          <a:pPr rtl="1"/>
          <a:endParaRPr lang="ar-SA"/>
        </a:p>
      </dgm:t>
    </dgm:pt>
    <dgm:pt modelId="{31DD1658-3412-48DE-9AFD-E8B2C5648E48}">
      <dgm:prSet phldrT="[نص]"/>
      <dgm:spPr/>
      <dgm:t>
        <a:bodyPr/>
        <a:lstStyle/>
        <a:p>
          <a:pPr rtl="1"/>
          <a:r>
            <a:rPr lang="ar-JO" b="0" dirty="0">
              <a:cs typeface="AL-Mohanad Bold" pitchFamily="2" charset="-78"/>
            </a:rPr>
            <a:t>الاستراتيجيات</a:t>
          </a:r>
          <a:r>
            <a:rPr lang="ar-JO" b="0" baseline="0" dirty="0">
              <a:cs typeface="AL-Mohanad Bold" pitchFamily="2" charset="-78"/>
            </a:rPr>
            <a:t> التعليمية</a:t>
          </a:r>
          <a:endParaRPr lang="ar-SA" dirty="0"/>
        </a:p>
      </dgm:t>
    </dgm:pt>
    <dgm:pt modelId="{E848A458-F6B2-4E66-9A01-36C1C3144306}" type="parTrans" cxnId="{D1CAADE6-DC66-474D-8507-F3E8859C02E4}">
      <dgm:prSet/>
      <dgm:spPr/>
      <dgm:t>
        <a:bodyPr/>
        <a:lstStyle/>
        <a:p>
          <a:pPr rtl="1"/>
          <a:endParaRPr lang="ar-SA"/>
        </a:p>
      </dgm:t>
    </dgm:pt>
    <dgm:pt modelId="{A5F1E668-C9FF-4440-B578-BBA00EA37E71}" type="sibTrans" cxnId="{D1CAADE6-DC66-474D-8507-F3E8859C02E4}">
      <dgm:prSet/>
      <dgm:spPr/>
      <dgm:t>
        <a:bodyPr/>
        <a:lstStyle/>
        <a:p>
          <a:pPr rtl="1"/>
          <a:endParaRPr lang="ar-SA"/>
        </a:p>
      </dgm:t>
    </dgm:pt>
    <dgm:pt modelId="{D08C7DF0-7061-4A9D-AA63-332566250E0F}" type="pres">
      <dgm:prSet presAssocID="{BA46D544-1EC7-4FD1-B8CB-0D42F908E234}" presName="composite" presStyleCnt="0">
        <dgm:presLayoutVars>
          <dgm:chMax val="5"/>
          <dgm:dir/>
          <dgm:animLvl val="ctr"/>
          <dgm:resizeHandles val="exact"/>
        </dgm:presLayoutVars>
      </dgm:prSet>
      <dgm:spPr/>
    </dgm:pt>
    <dgm:pt modelId="{19BE0A1C-D5A5-4D5B-829D-D2E892249CA6}" type="pres">
      <dgm:prSet presAssocID="{BA46D544-1EC7-4FD1-B8CB-0D42F908E234}" presName="cycle" presStyleCnt="0"/>
      <dgm:spPr/>
    </dgm:pt>
    <dgm:pt modelId="{D2A29440-4998-418C-B050-7423001601D5}" type="pres">
      <dgm:prSet presAssocID="{BA46D544-1EC7-4FD1-B8CB-0D42F908E234}" presName="centerShape" presStyleCnt="0"/>
      <dgm:spPr/>
    </dgm:pt>
    <dgm:pt modelId="{36BACEB7-24CD-454B-95CA-D6B901B04E6D}" type="pres">
      <dgm:prSet presAssocID="{BA46D544-1EC7-4FD1-B8CB-0D42F908E234}" presName="connSite" presStyleLbl="node1" presStyleIdx="0" presStyleCnt="4"/>
      <dgm:spPr/>
    </dgm:pt>
    <dgm:pt modelId="{8B99A057-B77A-4B11-923A-6F0AA28A4531}" type="pres">
      <dgm:prSet presAssocID="{BA46D544-1EC7-4FD1-B8CB-0D42F908E234}" presName="visible" presStyleLbl="node1" presStyleIdx="0" presStyleCnt="4"/>
      <dgm:spPr>
        <a:blipFill rotWithShape="1">
          <a:blip xmlns:r="http://schemas.openxmlformats.org/officeDocument/2006/relationships" r:embed="rId1"/>
          <a:stretch>
            <a:fillRect/>
          </a:stretch>
        </a:blipFill>
      </dgm:spPr>
    </dgm:pt>
    <dgm:pt modelId="{8FDCB2A3-2226-4311-8EBC-FB4894EB859D}" type="pres">
      <dgm:prSet presAssocID="{C8147B4B-D157-4AE3-8813-6C92A3BE5A6C}" presName="Name25" presStyleLbl="parChTrans1D1" presStyleIdx="0" presStyleCnt="3"/>
      <dgm:spPr/>
    </dgm:pt>
    <dgm:pt modelId="{5D859AA0-7169-4669-BE9C-520F5532EB7E}" type="pres">
      <dgm:prSet presAssocID="{34A5B429-2286-4169-A35E-EAFFC5EBFE07}" presName="node" presStyleCnt="0"/>
      <dgm:spPr/>
    </dgm:pt>
    <dgm:pt modelId="{4A1BD1ED-EBBA-4200-8847-9986DEA9C1B0}" type="pres">
      <dgm:prSet presAssocID="{34A5B429-2286-4169-A35E-EAFFC5EBFE07}" presName="parentNode" presStyleLbl="node1" presStyleIdx="1" presStyleCnt="4" custScaleX="137598" custScaleY="104481" custLinFactNeighborX="-38837" custLinFactNeighborY="-32899">
        <dgm:presLayoutVars>
          <dgm:chMax val="1"/>
          <dgm:bulletEnabled val="1"/>
        </dgm:presLayoutVars>
      </dgm:prSet>
      <dgm:spPr/>
    </dgm:pt>
    <dgm:pt modelId="{404A3FD3-441A-428E-9807-E2D9F5D142F0}" type="pres">
      <dgm:prSet presAssocID="{34A5B429-2286-4169-A35E-EAFFC5EBFE07}" presName="childNode" presStyleLbl="revTx" presStyleIdx="0" presStyleCnt="0">
        <dgm:presLayoutVars>
          <dgm:bulletEnabled val="1"/>
        </dgm:presLayoutVars>
      </dgm:prSet>
      <dgm:spPr/>
    </dgm:pt>
    <dgm:pt modelId="{80B98C6E-D2FB-4763-802B-694162D236AB}" type="pres">
      <dgm:prSet presAssocID="{094719AA-D8A9-42D9-A14B-A223ADE12DBE}" presName="Name25" presStyleLbl="parChTrans1D1" presStyleIdx="1" presStyleCnt="3"/>
      <dgm:spPr/>
    </dgm:pt>
    <dgm:pt modelId="{A1F7C8FB-58B1-4803-B56D-2B45F512F711}" type="pres">
      <dgm:prSet presAssocID="{8253E323-F5E0-4A3D-93C3-6BE2230348B8}" presName="node" presStyleCnt="0"/>
      <dgm:spPr/>
    </dgm:pt>
    <dgm:pt modelId="{9DD28E81-A353-4DE7-8852-F9EE8D9784C3}" type="pres">
      <dgm:prSet presAssocID="{8253E323-F5E0-4A3D-93C3-6BE2230348B8}" presName="parentNode" presStyleLbl="node1" presStyleIdx="2" presStyleCnt="4" custScaleX="143137" custScaleY="103274" custLinFactNeighborX="45948" custLinFactNeighborY="21473">
        <dgm:presLayoutVars>
          <dgm:chMax val="1"/>
          <dgm:bulletEnabled val="1"/>
        </dgm:presLayoutVars>
      </dgm:prSet>
      <dgm:spPr/>
    </dgm:pt>
    <dgm:pt modelId="{2310813A-EAF9-49F0-94DA-2CAFD7A00A8D}" type="pres">
      <dgm:prSet presAssocID="{8253E323-F5E0-4A3D-93C3-6BE2230348B8}" presName="childNode" presStyleLbl="revTx" presStyleIdx="0" presStyleCnt="0">
        <dgm:presLayoutVars>
          <dgm:bulletEnabled val="1"/>
        </dgm:presLayoutVars>
      </dgm:prSet>
      <dgm:spPr/>
    </dgm:pt>
    <dgm:pt modelId="{C80E6E8B-510A-4E61-9259-DA890F6CB37B}" type="pres">
      <dgm:prSet presAssocID="{E848A458-F6B2-4E66-9A01-36C1C3144306}" presName="Name25" presStyleLbl="parChTrans1D1" presStyleIdx="2" presStyleCnt="3"/>
      <dgm:spPr/>
    </dgm:pt>
    <dgm:pt modelId="{B1671568-F88B-46B0-80BB-1C42289735B6}" type="pres">
      <dgm:prSet presAssocID="{31DD1658-3412-48DE-9AFD-E8B2C5648E48}" presName="node" presStyleCnt="0"/>
      <dgm:spPr/>
    </dgm:pt>
    <dgm:pt modelId="{A9DEFAD0-ACBB-443E-86F3-1E9BA1DE184C}" type="pres">
      <dgm:prSet presAssocID="{31DD1658-3412-48DE-9AFD-E8B2C5648E48}" presName="parentNode" presStyleLbl="node1" presStyleIdx="3" presStyleCnt="4" custScaleX="140588" custScaleY="104677" custLinFactNeighborX="-22161" custLinFactNeighborY="21389">
        <dgm:presLayoutVars>
          <dgm:chMax val="1"/>
          <dgm:bulletEnabled val="1"/>
        </dgm:presLayoutVars>
      </dgm:prSet>
      <dgm:spPr/>
    </dgm:pt>
    <dgm:pt modelId="{C1DE571B-EEE4-4E4A-95E4-26D8E5990AC7}" type="pres">
      <dgm:prSet presAssocID="{31DD1658-3412-48DE-9AFD-E8B2C5648E48}" presName="childNode" presStyleLbl="revTx" presStyleIdx="0" presStyleCnt="0">
        <dgm:presLayoutVars>
          <dgm:bulletEnabled val="1"/>
        </dgm:presLayoutVars>
      </dgm:prSet>
      <dgm:spPr/>
    </dgm:pt>
  </dgm:ptLst>
  <dgm:cxnLst>
    <dgm:cxn modelId="{AE599800-0A42-4834-B5CF-33288BE61287}" type="presOf" srcId="{BA46D544-1EC7-4FD1-B8CB-0D42F908E234}" destId="{D08C7DF0-7061-4A9D-AA63-332566250E0F}" srcOrd="0" destOrd="0" presId="urn:microsoft.com/office/officeart/2005/8/layout/radial2"/>
    <dgm:cxn modelId="{EAF58B10-FC8D-4A08-BF1F-82EE7E49E2F8}" type="presOf" srcId="{34A5B429-2286-4169-A35E-EAFFC5EBFE07}" destId="{4A1BD1ED-EBBA-4200-8847-9986DEA9C1B0}" srcOrd="0" destOrd="0" presId="urn:microsoft.com/office/officeart/2005/8/layout/radial2"/>
    <dgm:cxn modelId="{94B94E25-F320-4AF7-9AD1-C9C944B6CC56}" srcId="{BA46D544-1EC7-4FD1-B8CB-0D42F908E234}" destId="{34A5B429-2286-4169-A35E-EAFFC5EBFE07}" srcOrd="0" destOrd="0" parTransId="{C8147B4B-D157-4AE3-8813-6C92A3BE5A6C}" sibTransId="{E8CFD1FD-4EA2-4551-8366-3C7576DBB3C8}"/>
    <dgm:cxn modelId="{E65B3D39-78A9-4A20-BD6F-E85287EE8EC5}" type="presOf" srcId="{31DD1658-3412-48DE-9AFD-E8B2C5648E48}" destId="{A9DEFAD0-ACBB-443E-86F3-1E9BA1DE184C}" srcOrd="0" destOrd="0" presId="urn:microsoft.com/office/officeart/2005/8/layout/radial2"/>
    <dgm:cxn modelId="{E80C6087-CB2D-4462-90C5-EB8AEA15BBD6}" type="presOf" srcId="{094719AA-D8A9-42D9-A14B-A223ADE12DBE}" destId="{80B98C6E-D2FB-4763-802B-694162D236AB}" srcOrd="0" destOrd="0" presId="urn:microsoft.com/office/officeart/2005/8/layout/radial2"/>
    <dgm:cxn modelId="{2546B7A2-97CB-45E1-A970-90762A9FE27E}" type="presOf" srcId="{8253E323-F5E0-4A3D-93C3-6BE2230348B8}" destId="{9DD28E81-A353-4DE7-8852-F9EE8D9784C3}" srcOrd="0" destOrd="0" presId="urn:microsoft.com/office/officeart/2005/8/layout/radial2"/>
    <dgm:cxn modelId="{69FB9BA9-0314-436D-9003-8F3119CB29EF}" type="presOf" srcId="{E848A458-F6B2-4E66-9A01-36C1C3144306}" destId="{C80E6E8B-510A-4E61-9259-DA890F6CB37B}" srcOrd="0" destOrd="0" presId="urn:microsoft.com/office/officeart/2005/8/layout/radial2"/>
    <dgm:cxn modelId="{D1CAADE6-DC66-474D-8507-F3E8859C02E4}" srcId="{BA46D544-1EC7-4FD1-B8CB-0D42F908E234}" destId="{31DD1658-3412-48DE-9AFD-E8B2C5648E48}" srcOrd="2" destOrd="0" parTransId="{E848A458-F6B2-4E66-9A01-36C1C3144306}" sibTransId="{A5F1E668-C9FF-4440-B578-BBA00EA37E71}"/>
    <dgm:cxn modelId="{839D6DF2-C38C-4C53-B85A-A1C700180AA7}" srcId="{BA46D544-1EC7-4FD1-B8CB-0D42F908E234}" destId="{8253E323-F5E0-4A3D-93C3-6BE2230348B8}" srcOrd="1" destOrd="0" parTransId="{094719AA-D8A9-42D9-A14B-A223ADE12DBE}" sibTransId="{AAA0D00D-13AD-407B-B3A0-247B159A2E7D}"/>
    <dgm:cxn modelId="{E412D0FE-2350-4ECE-A29B-FA6EF9B24831}" type="presOf" srcId="{C8147B4B-D157-4AE3-8813-6C92A3BE5A6C}" destId="{8FDCB2A3-2226-4311-8EBC-FB4894EB859D}" srcOrd="0" destOrd="0" presId="urn:microsoft.com/office/officeart/2005/8/layout/radial2"/>
    <dgm:cxn modelId="{CD39836C-127E-4A56-B560-E8C596C987D8}" type="presParOf" srcId="{D08C7DF0-7061-4A9D-AA63-332566250E0F}" destId="{19BE0A1C-D5A5-4D5B-829D-D2E892249CA6}" srcOrd="0" destOrd="0" presId="urn:microsoft.com/office/officeart/2005/8/layout/radial2"/>
    <dgm:cxn modelId="{33C75B00-6C94-46BE-BF55-4407B53991BA}" type="presParOf" srcId="{19BE0A1C-D5A5-4D5B-829D-D2E892249CA6}" destId="{D2A29440-4998-418C-B050-7423001601D5}" srcOrd="0" destOrd="0" presId="urn:microsoft.com/office/officeart/2005/8/layout/radial2"/>
    <dgm:cxn modelId="{F122994D-CE5F-4E68-9E46-9BAD25AAA4C3}" type="presParOf" srcId="{D2A29440-4998-418C-B050-7423001601D5}" destId="{36BACEB7-24CD-454B-95CA-D6B901B04E6D}" srcOrd="0" destOrd="0" presId="urn:microsoft.com/office/officeart/2005/8/layout/radial2"/>
    <dgm:cxn modelId="{075675BA-1E63-4C67-BB4B-2AC207F745C4}" type="presParOf" srcId="{D2A29440-4998-418C-B050-7423001601D5}" destId="{8B99A057-B77A-4B11-923A-6F0AA28A4531}" srcOrd="1" destOrd="0" presId="urn:microsoft.com/office/officeart/2005/8/layout/radial2"/>
    <dgm:cxn modelId="{AE9A8FAD-761B-434B-A25E-5E774025F7A1}" type="presParOf" srcId="{19BE0A1C-D5A5-4D5B-829D-D2E892249CA6}" destId="{8FDCB2A3-2226-4311-8EBC-FB4894EB859D}" srcOrd="1" destOrd="0" presId="urn:microsoft.com/office/officeart/2005/8/layout/radial2"/>
    <dgm:cxn modelId="{70227F48-E150-4ADA-9BED-73E98A823962}" type="presParOf" srcId="{19BE0A1C-D5A5-4D5B-829D-D2E892249CA6}" destId="{5D859AA0-7169-4669-BE9C-520F5532EB7E}" srcOrd="2" destOrd="0" presId="urn:microsoft.com/office/officeart/2005/8/layout/radial2"/>
    <dgm:cxn modelId="{BD693DE9-54FB-4B15-9122-2E89E8DD7FAF}" type="presParOf" srcId="{5D859AA0-7169-4669-BE9C-520F5532EB7E}" destId="{4A1BD1ED-EBBA-4200-8847-9986DEA9C1B0}" srcOrd="0" destOrd="0" presId="urn:microsoft.com/office/officeart/2005/8/layout/radial2"/>
    <dgm:cxn modelId="{A1A3F15B-62A7-4077-804A-4BBD3F444626}" type="presParOf" srcId="{5D859AA0-7169-4669-BE9C-520F5532EB7E}" destId="{404A3FD3-441A-428E-9807-E2D9F5D142F0}" srcOrd="1" destOrd="0" presId="urn:microsoft.com/office/officeart/2005/8/layout/radial2"/>
    <dgm:cxn modelId="{BF1FCAF7-0B3B-48C6-8B92-9A454C8A9B7F}" type="presParOf" srcId="{19BE0A1C-D5A5-4D5B-829D-D2E892249CA6}" destId="{80B98C6E-D2FB-4763-802B-694162D236AB}" srcOrd="3" destOrd="0" presId="urn:microsoft.com/office/officeart/2005/8/layout/radial2"/>
    <dgm:cxn modelId="{A793EFF5-8C3E-45E2-8FF6-CED6D49BC33F}" type="presParOf" srcId="{19BE0A1C-D5A5-4D5B-829D-D2E892249CA6}" destId="{A1F7C8FB-58B1-4803-B56D-2B45F512F711}" srcOrd="4" destOrd="0" presId="urn:microsoft.com/office/officeart/2005/8/layout/radial2"/>
    <dgm:cxn modelId="{834FD304-2CB7-4860-AD16-CC523E7958AF}" type="presParOf" srcId="{A1F7C8FB-58B1-4803-B56D-2B45F512F711}" destId="{9DD28E81-A353-4DE7-8852-F9EE8D9784C3}" srcOrd="0" destOrd="0" presId="urn:microsoft.com/office/officeart/2005/8/layout/radial2"/>
    <dgm:cxn modelId="{410FD791-A25E-4D3D-A42A-4B516DE9A95C}" type="presParOf" srcId="{A1F7C8FB-58B1-4803-B56D-2B45F512F711}" destId="{2310813A-EAF9-49F0-94DA-2CAFD7A00A8D}" srcOrd="1" destOrd="0" presId="urn:microsoft.com/office/officeart/2005/8/layout/radial2"/>
    <dgm:cxn modelId="{171E530D-AC44-4EC3-9206-1A3BB91596BB}" type="presParOf" srcId="{19BE0A1C-D5A5-4D5B-829D-D2E892249CA6}" destId="{C80E6E8B-510A-4E61-9259-DA890F6CB37B}" srcOrd="5" destOrd="0" presId="urn:microsoft.com/office/officeart/2005/8/layout/radial2"/>
    <dgm:cxn modelId="{08BF2E60-13BC-41C3-BB9C-A421048ED7CD}" type="presParOf" srcId="{19BE0A1C-D5A5-4D5B-829D-D2E892249CA6}" destId="{B1671568-F88B-46B0-80BB-1C42289735B6}" srcOrd="6" destOrd="0" presId="urn:microsoft.com/office/officeart/2005/8/layout/radial2"/>
    <dgm:cxn modelId="{C21B9FC4-1B1F-4637-A7F0-CB7F9A7BAEE6}" type="presParOf" srcId="{B1671568-F88B-46B0-80BB-1C42289735B6}" destId="{A9DEFAD0-ACBB-443E-86F3-1E9BA1DE184C}" srcOrd="0" destOrd="0" presId="urn:microsoft.com/office/officeart/2005/8/layout/radial2"/>
    <dgm:cxn modelId="{CBA7FEC1-CE38-4D75-AB12-878D90F63EB3}" type="presParOf" srcId="{B1671568-F88B-46B0-80BB-1C42289735B6}" destId="{C1DE571B-EEE4-4E4A-95E4-26D8E5990AC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46D544-1EC7-4FD1-B8CB-0D42F908E23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pPr rtl="1"/>
          <a:endParaRPr lang="ar-SA"/>
        </a:p>
      </dgm:t>
    </dgm:pt>
    <dgm:pt modelId="{34A5B429-2286-4169-A35E-EAFFC5EBFE07}">
      <dgm:prSet phldrT="[نص]" custT="1"/>
      <dgm:spPr/>
      <dgm:t>
        <a:bodyPr/>
        <a:lstStyle/>
        <a:p>
          <a:pPr rtl="1"/>
          <a:r>
            <a:rPr lang="ar-JO" sz="2400" b="0" dirty="0">
              <a:cs typeface="AL-Mohanad Bold" pitchFamily="2" charset="-78"/>
            </a:rPr>
            <a:t>الخصائص</a:t>
          </a:r>
          <a:endParaRPr lang="ar-SA" sz="2400" dirty="0"/>
        </a:p>
      </dgm:t>
    </dgm:pt>
    <dgm:pt modelId="{C8147B4B-D157-4AE3-8813-6C92A3BE5A6C}" type="parTrans" cxnId="{94B94E25-F320-4AF7-9AD1-C9C944B6CC56}">
      <dgm:prSet/>
      <dgm:spPr/>
      <dgm:t>
        <a:bodyPr/>
        <a:lstStyle/>
        <a:p>
          <a:pPr rtl="1"/>
          <a:endParaRPr lang="ar-SA"/>
        </a:p>
      </dgm:t>
    </dgm:pt>
    <dgm:pt modelId="{E8CFD1FD-4EA2-4551-8366-3C7576DBB3C8}" type="sibTrans" cxnId="{94B94E25-F320-4AF7-9AD1-C9C944B6CC56}">
      <dgm:prSet/>
      <dgm:spPr/>
      <dgm:t>
        <a:bodyPr/>
        <a:lstStyle/>
        <a:p>
          <a:pPr rtl="1"/>
          <a:endParaRPr lang="ar-SA"/>
        </a:p>
      </dgm:t>
    </dgm:pt>
    <dgm:pt modelId="{8253E323-F5E0-4A3D-93C3-6BE2230348B8}">
      <dgm:prSet phldrT="[نص]" custT="1"/>
      <dgm:spPr/>
      <dgm:t>
        <a:bodyPr/>
        <a:lstStyle/>
        <a:p>
          <a:pPr rtl="1"/>
          <a:r>
            <a:rPr lang="ar-SA" sz="2400" dirty="0">
              <a:cs typeface="AL-Mohanad Bold" pitchFamily="2" charset="-78"/>
            </a:rPr>
            <a:t>طريقة التعلم</a:t>
          </a:r>
        </a:p>
      </dgm:t>
    </dgm:pt>
    <dgm:pt modelId="{094719AA-D8A9-42D9-A14B-A223ADE12DBE}" type="parTrans" cxnId="{839D6DF2-C38C-4C53-B85A-A1C700180AA7}">
      <dgm:prSet/>
      <dgm:spPr/>
      <dgm:t>
        <a:bodyPr/>
        <a:lstStyle/>
        <a:p>
          <a:pPr rtl="1"/>
          <a:endParaRPr lang="ar-SA"/>
        </a:p>
      </dgm:t>
    </dgm:pt>
    <dgm:pt modelId="{AAA0D00D-13AD-407B-B3A0-247B159A2E7D}" type="sibTrans" cxnId="{839D6DF2-C38C-4C53-B85A-A1C700180AA7}">
      <dgm:prSet/>
      <dgm:spPr/>
      <dgm:t>
        <a:bodyPr/>
        <a:lstStyle/>
        <a:p>
          <a:pPr rtl="1"/>
          <a:endParaRPr lang="ar-SA"/>
        </a:p>
      </dgm:t>
    </dgm:pt>
    <dgm:pt modelId="{31DD1658-3412-48DE-9AFD-E8B2C5648E48}">
      <dgm:prSet phldrT="[نص]"/>
      <dgm:spPr/>
      <dgm:t>
        <a:bodyPr/>
        <a:lstStyle/>
        <a:p>
          <a:pPr rtl="1"/>
          <a:r>
            <a:rPr lang="ar-JO" b="0" dirty="0">
              <a:cs typeface="AL-Mohanad Bold" pitchFamily="2" charset="-78"/>
            </a:rPr>
            <a:t>الاستراتيجيات</a:t>
          </a:r>
          <a:r>
            <a:rPr lang="ar-JO" b="0" baseline="0" dirty="0">
              <a:cs typeface="AL-Mohanad Bold" pitchFamily="2" charset="-78"/>
            </a:rPr>
            <a:t> التعليمية</a:t>
          </a:r>
          <a:endParaRPr lang="ar-SA" dirty="0"/>
        </a:p>
      </dgm:t>
    </dgm:pt>
    <dgm:pt modelId="{E848A458-F6B2-4E66-9A01-36C1C3144306}" type="parTrans" cxnId="{D1CAADE6-DC66-474D-8507-F3E8859C02E4}">
      <dgm:prSet/>
      <dgm:spPr/>
      <dgm:t>
        <a:bodyPr/>
        <a:lstStyle/>
        <a:p>
          <a:pPr rtl="1"/>
          <a:endParaRPr lang="ar-SA"/>
        </a:p>
      </dgm:t>
    </dgm:pt>
    <dgm:pt modelId="{A5F1E668-C9FF-4440-B578-BBA00EA37E71}" type="sibTrans" cxnId="{D1CAADE6-DC66-474D-8507-F3E8859C02E4}">
      <dgm:prSet/>
      <dgm:spPr/>
      <dgm:t>
        <a:bodyPr/>
        <a:lstStyle/>
        <a:p>
          <a:pPr rtl="1"/>
          <a:endParaRPr lang="ar-SA"/>
        </a:p>
      </dgm:t>
    </dgm:pt>
    <dgm:pt modelId="{D08C7DF0-7061-4A9D-AA63-332566250E0F}" type="pres">
      <dgm:prSet presAssocID="{BA46D544-1EC7-4FD1-B8CB-0D42F908E234}" presName="composite" presStyleCnt="0">
        <dgm:presLayoutVars>
          <dgm:chMax val="5"/>
          <dgm:dir/>
          <dgm:animLvl val="ctr"/>
          <dgm:resizeHandles val="exact"/>
        </dgm:presLayoutVars>
      </dgm:prSet>
      <dgm:spPr/>
    </dgm:pt>
    <dgm:pt modelId="{19BE0A1C-D5A5-4D5B-829D-D2E892249CA6}" type="pres">
      <dgm:prSet presAssocID="{BA46D544-1EC7-4FD1-B8CB-0D42F908E234}" presName="cycle" presStyleCnt="0"/>
      <dgm:spPr/>
    </dgm:pt>
    <dgm:pt modelId="{D2A29440-4998-418C-B050-7423001601D5}" type="pres">
      <dgm:prSet presAssocID="{BA46D544-1EC7-4FD1-B8CB-0D42F908E234}" presName="centerShape" presStyleCnt="0"/>
      <dgm:spPr/>
    </dgm:pt>
    <dgm:pt modelId="{36BACEB7-24CD-454B-95CA-D6B901B04E6D}" type="pres">
      <dgm:prSet presAssocID="{BA46D544-1EC7-4FD1-B8CB-0D42F908E234}" presName="connSite" presStyleLbl="node1" presStyleIdx="0" presStyleCnt="4"/>
      <dgm:spPr/>
    </dgm:pt>
    <dgm:pt modelId="{8B99A057-B77A-4B11-923A-6F0AA28A4531}" type="pres">
      <dgm:prSet presAssocID="{BA46D544-1EC7-4FD1-B8CB-0D42F908E234}" presName="visible" presStyleLbl="node1" presStyleIdx="0" presStyleCnt="4"/>
      <dgm:spPr>
        <a:blipFill rotWithShape="1">
          <a:blip xmlns:r="http://schemas.openxmlformats.org/officeDocument/2006/relationships" r:embed="rId1"/>
          <a:stretch>
            <a:fillRect/>
          </a:stretch>
        </a:blipFill>
      </dgm:spPr>
    </dgm:pt>
    <dgm:pt modelId="{8FDCB2A3-2226-4311-8EBC-FB4894EB859D}" type="pres">
      <dgm:prSet presAssocID="{C8147B4B-D157-4AE3-8813-6C92A3BE5A6C}" presName="Name25" presStyleLbl="parChTrans1D1" presStyleIdx="0" presStyleCnt="3"/>
      <dgm:spPr/>
    </dgm:pt>
    <dgm:pt modelId="{5D859AA0-7169-4669-BE9C-520F5532EB7E}" type="pres">
      <dgm:prSet presAssocID="{34A5B429-2286-4169-A35E-EAFFC5EBFE07}" presName="node" presStyleCnt="0"/>
      <dgm:spPr/>
    </dgm:pt>
    <dgm:pt modelId="{4A1BD1ED-EBBA-4200-8847-9986DEA9C1B0}" type="pres">
      <dgm:prSet presAssocID="{34A5B429-2286-4169-A35E-EAFFC5EBFE07}" presName="parentNode" presStyleLbl="node1" presStyleIdx="1" presStyleCnt="4" custScaleX="137598" custScaleY="104481" custLinFactNeighborX="-19871" custLinFactNeighborY="-30007">
        <dgm:presLayoutVars>
          <dgm:chMax val="1"/>
          <dgm:bulletEnabled val="1"/>
        </dgm:presLayoutVars>
      </dgm:prSet>
      <dgm:spPr/>
    </dgm:pt>
    <dgm:pt modelId="{404A3FD3-441A-428E-9807-E2D9F5D142F0}" type="pres">
      <dgm:prSet presAssocID="{34A5B429-2286-4169-A35E-EAFFC5EBFE07}" presName="childNode" presStyleLbl="revTx" presStyleIdx="0" presStyleCnt="0">
        <dgm:presLayoutVars>
          <dgm:bulletEnabled val="1"/>
        </dgm:presLayoutVars>
      </dgm:prSet>
      <dgm:spPr/>
    </dgm:pt>
    <dgm:pt modelId="{80B98C6E-D2FB-4763-802B-694162D236AB}" type="pres">
      <dgm:prSet presAssocID="{094719AA-D8A9-42D9-A14B-A223ADE12DBE}" presName="Name25" presStyleLbl="parChTrans1D1" presStyleIdx="1" presStyleCnt="3"/>
      <dgm:spPr/>
    </dgm:pt>
    <dgm:pt modelId="{A1F7C8FB-58B1-4803-B56D-2B45F512F711}" type="pres">
      <dgm:prSet presAssocID="{8253E323-F5E0-4A3D-93C3-6BE2230348B8}" presName="node" presStyleCnt="0"/>
      <dgm:spPr/>
    </dgm:pt>
    <dgm:pt modelId="{9DD28E81-A353-4DE7-8852-F9EE8D9784C3}" type="pres">
      <dgm:prSet presAssocID="{8253E323-F5E0-4A3D-93C3-6BE2230348B8}" presName="parentNode" presStyleLbl="node1" presStyleIdx="2" presStyleCnt="4" custScaleX="143137" custScaleY="103274" custLinFactNeighborX="59002" custLinFactNeighborY="-7462">
        <dgm:presLayoutVars>
          <dgm:chMax val="1"/>
          <dgm:bulletEnabled val="1"/>
        </dgm:presLayoutVars>
      </dgm:prSet>
      <dgm:spPr/>
    </dgm:pt>
    <dgm:pt modelId="{2310813A-EAF9-49F0-94DA-2CAFD7A00A8D}" type="pres">
      <dgm:prSet presAssocID="{8253E323-F5E0-4A3D-93C3-6BE2230348B8}" presName="childNode" presStyleLbl="revTx" presStyleIdx="0" presStyleCnt="0">
        <dgm:presLayoutVars>
          <dgm:bulletEnabled val="1"/>
        </dgm:presLayoutVars>
      </dgm:prSet>
      <dgm:spPr/>
    </dgm:pt>
    <dgm:pt modelId="{C80E6E8B-510A-4E61-9259-DA890F6CB37B}" type="pres">
      <dgm:prSet presAssocID="{E848A458-F6B2-4E66-9A01-36C1C3144306}" presName="Name25" presStyleLbl="parChTrans1D1" presStyleIdx="2" presStyleCnt="3"/>
      <dgm:spPr/>
    </dgm:pt>
    <dgm:pt modelId="{B1671568-F88B-46B0-80BB-1C42289735B6}" type="pres">
      <dgm:prSet presAssocID="{31DD1658-3412-48DE-9AFD-E8B2C5648E48}" presName="node" presStyleCnt="0"/>
      <dgm:spPr/>
    </dgm:pt>
    <dgm:pt modelId="{A9DEFAD0-ACBB-443E-86F3-1E9BA1DE184C}" type="pres">
      <dgm:prSet presAssocID="{31DD1658-3412-48DE-9AFD-E8B2C5648E48}" presName="parentNode" presStyleLbl="node1" presStyleIdx="3" presStyleCnt="4" custScaleX="140588" custScaleY="104677" custLinFactNeighborX="-3895" custLinFactNeighborY="7845">
        <dgm:presLayoutVars>
          <dgm:chMax val="1"/>
          <dgm:bulletEnabled val="1"/>
        </dgm:presLayoutVars>
      </dgm:prSet>
      <dgm:spPr/>
    </dgm:pt>
    <dgm:pt modelId="{C1DE571B-EEE4-4E4A-95E4-26D8E5990AC7}" type="pres">
      <dgm:prSet presAssocID="{31DD1658-3412-48DE-9AFD-E8B2C5648E48}" presName="childNode" presStyleLbl="revTx" presStyleIdx="0" presStyleCnt="0">
        <dgm:presLayoutVars>
          <dgm:bulletEnabled val="1"/>
        </dgm:presLayoutVars>
      </dgm:prSet>
      <dgm:spPr/>
    </dgm:pt>
  </dgm:ptLst>
  <dgm:cxnLst>
    <dgm:cxn modelId="{94B94E25-F320-4AF7-9AD1-C9C944B6CC56}" srcId="{BA46D544-1EC7-4FD1-B8CB-0D42F908E234}" destId="{34A5B429-2286-4169-A35E-EAFFC5EBFE07}" srcOrd="0" destOrd="0" parTransId="{C8147B4B-D157-4AE3-8813-6C92A3BE5A6C}" sibTransId="{E8CFD1FD-4EA2-4551-8366-3C7576DBB3C8}"/>
    <dgm:cxn modelId="{C586B148-7DDA-434B-BC66-FB3702FA0679}" type="presOf" srcId="{BA46D544-1EC7-4FD1-B8CB-0D42F908E234}" destId="{D08C7DF0-7061-4A9D-AA63-332566250E0F}" srcOrd="0" destOrd="0" presId="urn:microsoft.com/office/officeart/2005/8/layout/radial2"/>
    <dgm:cxn modelId="{7FF54F6C-5917-4EC1-BB9F-985AD23F9C1E}" type="presOf" srcId="{094719AA-D8A9-42D9-A14B-A223ADE12DBE}" destId="{80B98C6E-D2FB-4763-802B-694162D236AB}" srcOrd="0" destOrd="0" presId="urn:microsoft.com/office/officeart/2005/8/layout/radial2"/>
    <dgm:cxn modelId="{BA2B5973-1F6B-431F-8723-4CC63D926712}" type="presOf" srcId="{C8147B4B-D157-4AE3-8813-6C92A3BE5A6C}" destId="{8FDCB2A3-2226-4311-8EBC-FB4894EB859D}" srcOrd="0" destOrd="0" presId="urn:microsoft.com/office/officeart/2005/8/layout/radial2"/>
    <dgm:cxn modelId="{9FCAA77E-5B3E-4819-8831-4CF5AE1D781E}" type="presOf" srcId="{E848A458-F6B2-4E66-9A01-36C1C3144306}" destId="{C80E6E8B-510A-4E61-9259-DA890F6CB37B}" srcOrd="0" destOrd="0" presId="urn:microsoft.com/office/officeart/2005/8/layout/radial2"/>
    <dgm:cxn modelId="{73877BA8-AFFF-4A48-97B5-93BDDB5F2118}" type="presOf" srcId="{8253E323-F5E0-4A3D-93C3-6BE2230348B8}" destId="{9DD28E81-A353-4DE7-8852-F9EE8D9784C3}" srcOrd="0" destOrd="0" presId="urn:microsoft.com/office/officeart/2005/8/layout/radial2"/>
    <dgm:cxn modelId="{B2E7A5AD-0255-4F2A-B809-90373F134921}" type="presOf" srcId="{34A5B429-2286-4169-A35E-EAFFC5EBFE07}" destId="{4A1BD1ED-EBBA-4200-8847-9986DEA9C1B0}" srcOrd="0" destOrd="0" presId="urn:microsoft.com/office/officeart/2005/8/layout/radial2"/>
    <dgm:cxn modelId="{D1CAADE6-DC66-474D-8507-F3E8859C02E4}" srcId="{BA46D544-1EC7-4FD1-B8CB-0D42F908E234}" destId="{31DD1658-3412-48DE-9AFD-E8B2C5648E48}" srcOrd="2" destOrd="0" parTransId="{E848A458-F6B2-4E66-9A01-36C1C3144306}" sibTransId="{A5F1E668-C9FF-4440-B578-BBA00EA37E71}"/>
    <dgm:cxn modelId="{839D6DF2-C38C-4C53-B85A-A1C700180AA7}" srcId="{BA46D544-1EC7-4FD1-B8CB-0D42F908E234}" destId="{8253E323-F5E0-4A3D-93C3-6BE2230348B8}" srcOrd="1" destOrd="0" parTransId="{094719AA-D8A9-42D9-A14B-A223ADE12DBE}" sibTransId="{AAA0D00D-13AD-407B-B3A0-247B159A2E7D}"/>
    <dgm:cxn modelId="{4BBC76F6-153E-4CF9-BE49-DB98B9C0BC48}" type="presOf" srcId="{31DD1658-3412-48DE-9AFD-E8B2C5648E48}" destId="{A9DEFAD0-ACBB-443E-86F3-1E9BA1DE184C}" srcOrd="0" destOrd="0" presId="urn:microsoft.com/office/officeart/2005/8/layout/radial2"/>
    <dgm:cxn modelId="{53F89CC6-41FA-477C-96C7-F1C65907E36F}" type="presParOf" srcId="{D08C7DF0-7061-4A9D-AA63-332566250E0F}" destId="{19BE0A1C-D5A5-4D5B-829D-D2E892249CA6}" srcOrd="0" destOrd="0" presId="urn:microsoft.com/office/officeart/2005/8/layout/radial2"/>
    <dgm:cxn modelId="{D4514348-73DE-4DEE-A77C-D32FC0CB1F51}" type="presParOf" srcId="{19BE0A1C-D5A5-4D5B-829D-D2E892249CA6}" destId="{D2A29440-4998-418C-B050-7423001601D5}" srcOrd="0" destOrd="0" presId="urn:microsoft.com/office/officeart/2005/8/layout/radial2"/>
    <dgm:cxn modelId="{24AD4947-FC9F-4A33-B621-46B9F9010BA0}" type="presParOf" srcId="{D2A29440-4998-418C-B050-7423001601D5}" destId="{36BACEB7-24CD-454B-95CA-D6B901B04E6D}" srcOrd="0" destOrd="0" presId="urn:microsoft.com/office/officeart/2005/8/layout/radial2"/>
    <dgm:cxn modelId="{F1DFD95F-840D-4FB1-94C6-3E3D36B04B1E}" type="presParOf" srcId="{D2A29440-4998-418C-B050-7423001601D5}" destId="{8B99A057-B77A-4B11-923A-6F0AA28A4531}" srcOrd="1" destOrd="0" presId="urn:microsoft.com/office/officeart/2005/8/layout/radial2"/>
    <dgm:cxn modelId="{04AA3F8A-8C54-4353-A9C8-DF8C586D47FB}" type="presParOf" srcId="{19BE0A1C-D5A5-4D5B-829D-D2E892249CA6}" destId="{8FDCB2A3-2226-4311-8EBC-FB4894EB859D}" srcOrd="1" destOrd="0" presId="urn:microsoft.com/office/officeart/2005/8/layout/radial2"/>
    <dgm:cxn modelId="{EC806434-0D23-4D91-BD71-28CED0C499C3}" type="presParOf" srcId="{19BE0A1C-D5A5-4D5B-829D-D2E892249CA6}" destId="{5D859AA0-7169-4669-BE9C-520F5532EB7E}" srcOrd="2" destOrd="0" presId="urn:microsoft.com/office/officeart/2005/8/layout/radial2"/>
    <dgm:cxn modelId="{0F94DCBA-D9DF-437D-B635-B06638ADB73A}" type="presParOf" srcId="{5D859AA0-7169-4669-BE9C-520F5532EB7E}" destId="{4A1BD1ED-EBBA-4200-8847-9986DEA9C1B0}" srcOrd="0" destOrd="0" presId="urn:microsoft.com/office/officeart/2005/8/layout/radial2"/>
    <dgm:cxn modelId="{AA40C960-999F-4472-89CE-2D2EEEB52C0C}" type="presParOf" srcId="{5D859AA0-7169-4669-BE9C-520F5532EB7E}" destId="{404A3FD3-441A-428E-9807-E2D9F5D142F0}" srcOrd="1" destOrd="0" presId="urn:microsoft.com/office/officeart/2005/8/layout/radial2"/>
    <dgm:cxn modelId="{456A6B4F-DB65-4D4C-B907-309C3AA0415B}" type="presParOf" srcId="{19BE0A1C-D5A5-4D5B-829D-D2E892249CA6}" destId="{80B98C6E-D2FB-4763-802B-694162D236AB}" srcOrd="3" destOrd="0" presId="urn:microsoft.com/office/officeart/2005/8/layout/radial2"/>
    <dgm:cxn modelId="{7A1B210A-D9A4-4CB0-B215-3749E3481FEF}" type="presParOf" srcId="{19BE0A1C-D5A5-4D5B-829D-D2E892249CA6}" destId="{A1F7C8FB-58B1-4803-B56D-2B45F512F711}" srcOrd="4" destOrd="0" presId="urn:microsoft.com/office/officeart/2005/8/layout/radial2"/>
    <dgm:cxn modelId="{F6F06036-FF22-4238-B987-E0D8DFFC379A}" type="presParOf" srcId="{A1F7C8FB-58B1-4803-B56D-2B45F512F711}" destId="{9DD28E81-A353-4DE7-8852-F9EE8D9784C3}" srcOrd="0" destOrd="0" presId="urn:microsoft.com/office/officeart/2005/8/layout/radial2"/>
    <dgm:cxn modelId="{EDF2B035-B7D2-4E60-9D0B-9415D3AA0CF8}" type="presParOf" srcId="{A1F7C8FB-58B1-4803-B56D-2B45F512F711}" destId="{2310813A-EAF9-49F0-94DA-2CAFD7A00A8D}" srcOrd="1" destOrd="0" presId="urn:microsoft.com/office/officeart/2005/8/layout/radial2"/>
    <dgm:cxn modelId="{CE2B4F9A-4586-4B5E-A50D-46A2781EC6EF}" type="presParOf" srcId="{19BE0A1C-D5A5-4D5B-829D-D2E892249CA6}" destId="{C80E6E8B-510A-4E61-9259-DA890F6CB37B}" srcOrd="5" destOrd="0" presId="urn:microsoft.com/office/officeart/2005/8/layout/radial2"/>
    <dgm:cxn modelId="{811F8FD9-7427-409F-88A6-000A34607BBD}" type="presParOf" srcId="{19BE0A1C-D5A5-4D5B-829D-D2E892249CA6}" destId="{B1671568-F88B-46B0-80BB-1C42289735B6}" srcOrd="6" destOrd="0" presId="urn:microsoft.com/office/officeart/2005/8/layout/radial2"/>
    <dgm:cxn modelId="{97662EF9-DC36-4172-9045-504954786C6E}" type="presParOf" srcId="{B1671568-F88B-46B0-80BB-1C42289735B6}" destId="{A9DEFAD0-ACBB-443E-86F3-1E9BA1DE184C}" srcOrd="0" destOrd="0" presId="urn:microsoft.com/office/officeart/2005/8/layout/radial2"/>
    <dgm:cxn modelId="{EA5229E1-A1D8-4486-A863-18948CB15BA2}" type="presParOf" srcId="{B1671568-F88B-46B0-80BB-1C42289735B6}" destId="{C1DE571B-EEE4-4E4A-95E4-26D8E5990AC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7C61D1-7C56-4551-9D96-090ABF6B9741}"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pPr rtl="1"/>
          <a:endParaRPr lang="ar-SA"/>
        </a:p>
      </dgm:t>
    </dgm:pt>
    <dgm:pt modelId="{7E1E8403-0454-4B5A-A857-798BF2FA43B8}">
      <dgm:prSet phldrT="[نص]" custT="1"/>
      <dgm:spPr>
        <a:xfrm rot="10800000">
          <a:off x="44535" y="0"/>
          <a:ext cx="11818880" cy="1976627"/>
        </a:xfrm>
        <a:prstGeom prst="upArrowCallout">
          <a:avLst/>
        </a:prstGeom>
        <a:solidFill>
          <a:srgbClr val="92D050"/>
        </a:solidFill>
        <a:ln>
          <a:noFill/>
        </a:ln>
        <a:effectLst>
          <a:outerShdw blurRad="40000" dist="23000" dir="5400000" rotWithShape="0">
            <a:srgbClr val="000000">
              <a:alpha val="35000"/>
            </a:srgbClr>
          </a:outerShdw>
        </a:effectLst>
      </dgm:spPr>
      <dgm:t>
        <a:bodyPr/>
        <a:lstStyle/>
        <a:p>
          <a:pPr rtl="1">
            <a:lnSpc>
              <a:spcPct val="70000"/>
            </a:lnSpc>
            <a:spcAft>
              <a:spcPts val="0"/>
            </a:spcAft>
          </a:pPr>
          <a:r>
            <a:rPr lang="ar-SA" sz="2400" dirty="0">
              <a:solidFill>
                <a:srgbClr val="000000"/>
              </a:solidFill>
              <a:latin typeface="Arial"/>
              <a:ea typeface="MS PGothic"/>
              <a:cs typeface="AL-Mohanad Bold" pitchFamily="2" charset="-78"/>
            </a:rPr>
            <a:t>تقسيم الطلاب الى مجموعات صغيره  8</a:t>
          </a:r>
          <a:r>
            <a:rPr lang="ar-SA" sz="2400" dirty="0">
              <a:solidFill>
                <a:srgbClr val="000000"/>
              </a:solidFill>
              <a:latin typeface="Arial"/>
              <a:ea typeface="MS PGothic"/>
              <a:cs typeface="+mn-cs"/>
            </a:rPr>
            <a:t>-</a:t>
          </a:r>
          <a:r>
            <a:rPr lang="ar-SA" sz="2400" dirty="0">
              <a:solidFill>
                <a:srgbClr val="000000"/>
              </a:solidFill>
              <a:latin typeface="Arial"/>
              <a:ea typeface="MS PGothic"/>
              <a:cs typeface="AL-Mohanad Bold" pitchFamily="2" charset="-78"/>
            </a:rPr>
            <a:t>10 طلبة, تجتمع 2</a:t>
          </a:r>
          <a:r>
            <a:rPr lang="ar-SA" sz="2400" dirty="0">
              <a:solidFill>
                <a:srgbClr val="000000"/>
              </a:solidFill>
              <a:latin typeface="Arial"/>
              <a:ea typeface="MS PGothic"/>
              <a:cs typeface="+mn-cs"/>
            </a:rPr>
            <a:t>-</a:t>
          </a:r>
          <a:r>
            <a:rPr lang="ar-SA" sz="2400" dirty="0">
              <a:solidFill>
                <a:srgbClr val="000000"/>
              </a:solidFill>
              <a:latin typeface="Arial"/>
              <a:ea typeface="MS PGothic"/>
              <a:cs typeface="AL-Mohanad Bold" pitchFamily="2" charset="-78"/>
            </a:rPr>
            <a:t>3 مرة خلال الأسبوع</a:t>
          </a:r>
        </a:p>
        <a:p>
          <a:pPr rtl="1">
            <a:lnSpc>
              <a:spcPct val="70000"/>
            </a:lnSpc>
            <a:spcAft>
              <a:spcPts val="0"/>
            </a:spcAft>
          </a:pPr>
          <a:r>
            <a:rPr lang="ar-SA" sz="2400" dirty="0">
              <a:solidFill>
                <a:srgbClr val="000000"/>
              </a:solidFill>
              <a:latin typeface="Arial"/>
              <a:ea typeface="MS PGothic"/>
              <a:cs typeface="AL-Mohanad Bold" pitchFamily="2" charset="-78"/>
            </a:rPr>
            <a:t>عضو هيئة التدريس يكون مراقب ومرشد ومحفز ومحكم</a:t>
          </a:r>
          <a:endParaRPr lang="ar-SA" sz="2400" dirty="0">
            <a:solidFill>
              <a:srgbClr val="000000"/>
            </a:solidFill>
            <a:latin typeface="Arial"/>
            <a:ea typeface="MS PGothic"/>
            <a:cs typeface="+mn-cs"/>
          </a:endParaRPr>
        </a:p>
      </dgm:t>
    </dgm:pt>
    <dgm:pt modelId="{E12B1AD5-C864-43DA-B9C5-F857F4E2C0F2}" type="parTrans" cxnId="{38C6833F-74C3-4C98-A853-9AEE6A8440C6}">
      <dgm:prSet/>
      <dgm:spPr/>
      <dgm:t>
        <a:bodyPr/>
        <a:lstStyle/>
        <a:p>
          <a:pPr rtl="1"/>
          <a:endParaRPr lang="ar-SA"/>
        </a:p>
      </dgm:t>
    </dgm:pt>
    <dgm:pt modelId="{8ADD3190-E238-4DF8-9726-FFAED25F84E5}" type="sibTrans" cxnId="{38C6833F-74C3-4C98-A853-9AEE6A8440C6}">
      <dgm:prSet/>
      <dgm:spPr/>
      <dgm:t>
        <a:bodyPr/>
        <a:lstStyle/>
        <a:p>
          <a:pPr rtl="1"/>
          <a:endParaRPr lang="ar-SA"/>
        </a:p>
      </dgm:t>
    </dgm:pt>
    <dgm:pt modelId="{B2864BAE-0AD8-4A50-AD49-6052E78CD4CE}">
      <dgm:prSet phldrT="[نص]" custT="1"/>
      <dgm:spPr>
        <a:xfrm>
          <a:off x="94668" y="754336"/>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r>
            <a:rPr lang="ar-SA" sz="2400" dirty="0">
              <a:solidFill>
                <a:srgbClr val="000000">
                  <a:hueOff val="0"/>
                  <a:satOff val="0"/>
                  <a:lumOff val="0"/>
                  <a:alphaOff val="0"/>
                </a:srgbClr>
              </a:solidFill>
              <a:latin typeface="Arial"/>
              <a:ea typeface="MS PGothic"/>
              <a:cs typeface="AL-Mohanad Bold" pitchFamily="2" charset="-78"/>
            </a:rPr>
            <a:t>تحديد مسجل من الطلاب</a:t>
          </a:r>
        </a:p>
      </dgm:t>
    </dgm:pt>
    <dgm:pt modelId="{0664E007-402A-47C2-B46F-3791DAB4874B}" type="parTrans" cxnId="{EAABAEED-7C6A-4C88-8245-D34BEAD32DF1}">
      <dgm:prSet/>
      <dgm:spPr/>
      <dgm:t>
        <a:bodyPr/>
        <a:lstStyle/>
        <a:p>
          <a:pPr rtl="1"/>
          <a:endParaRPr lang="ar-SA"/>
        </a:p>
      </dgm:t>
    </dgm:pt>
    <dgm:pt modelId="{2062BF0C-4BF9-4506-8AFD-0576DBED9152}" type="sibTrans" cxnId="{EAABAEED-7C6A-4C88-8245-D34BEAD32DF1}">
      <dgm:prSet/>
      <dgm:spPr/>
      <dgm:t>
        <a:bodyPr/>
        <a:lstStyle/>
        <a:p>
          <a:pPr rtl="1"/>
          <a:endParaRPr lang="ar-SA"/>
        </a:p>
      </dgm:t>
    </dgm:pt>
    <dgm:pt modelId="{26CF4665-0112-4793-A4AB-3178B6554F2C}">
      <dgm:prSet phldrT="[نص]" custT="1"/>
      <dgm:spPr>
        <a:xfrm>
          <a:off x="5856628" y="754336"/>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r>
            <a:rPr lang="ar-SA" sz="2400" dirty="0">
              <a:solidFill>
                <a:srgbClr val="000000">
                  <a:hueOff val="0"/>
                  <a:satOff val="0"/>
                  <a:lumOff val="0"/>
                  <a:alphaOff val="0"/>
                </a:srgbClr>
              </a:solidFill>
              <a:latin typeface="Arial"/>
              <a:ea typeface="MS PGothic"/>
              <a:cs typeface="AL-Mohanad Bold" pitchFamily="2" charset="-78"/>
            </a:rPr>
            <a:t>تحديد قائد من الطلاب</a:t>
          </a:r>
        </a:p>
      </dgm:t>
    </dgm:pt>
    <dgm:pt modelId="{27A204EB-0A37-41AC-B7BD-0431B2997EED}" type="parTrans" cxnId="{3DCF70AC-255F-4461-AB10-C7307BA91882}">
      <dgm:prSet/>
      <dgm:spPr/>
      <dgm:t>
        <a:bodyPr/>
        <a:lstStyle/>
        <a:p>
          <a:pPr rtl="1"/>
          <a:endParaRPr lang="ar-SA"/>
        </a:p>
      </dgm:t>
    </dgm:pt>
    <dgm:pt modelId="{00B027E0-8FBB-4949-8772-CCC23B3BDEFE}" type="sibTrans" cxnId="{3DCF70AC-255F-4461-AB10-C7307BA91882}">
      <dgm:prSet/>
      <dgm:spPr/>
      <dgm:t>
        <a:bodyPr/>
        <a:lstStyle/>
        <a:p>
          <a:pPr rtl="1"/>
          <a:endParaRPr lang="ar-SA"/>
        </a:p>
      </dgm:t>
    </dgm:pt>
    <dgm:pt modelId="{4D748377-922C-45D7-AF8C-A9E018325839}">
      <dgm:prSet phldrT="[نص]" custT="1"/>
      <dgm:spPr>
        <a:xfrm rot="10800000">
          <a:off x="0" y="2001708"/>
          <a:ext cx="11907952" cy="1575428"/>
        </a:xfrm>
        <a:prstGeom prst="upArrowCallout">
          <a:avLst/>
        </a:prstGeom>
        <a:solidFill>
          <a:schemeClr val="accent1">
            <a:lumMod val="40000"/>
            <a:lumOff val="60000"/>
          </a:schemeClr>
        </a:solidFill>
        <a:ln>
          <a:noFill/>
        </a:ln>
        <a:effectLst>
          <a:outerShdw blurRad="40000" dist="23000" dir="5400000" rotWithShape="0">
            <a:srgbClr val="000000">
              <a:alpha val="35000"/>
            </a:srgbClr>
          </a:outerShdw>
        </a:effectLst>
      </dgm:spPr>
      <dgm:t>
        <a:bodyPr/>
        <a:lstStyle/>
        <a:p>
          <a:pPr algn="r" rtl="1"/>
          <a:endParaRPr lang="ar-SA" sz="2000" dirty="0">
            <a:solidFill>
              <a:srgbClr val="000000"/>
            </a:solidFill>
            <a:latin typeface="Arial"/>
            <a:ea typeface="MS PGothic"/>
            <a:cs typeface="AL-Mohanad Bold" pitchFamily="2" charset="-78"/>
          </a:endParaRPr>
        </a:p>
      </dgm:t>
    </dgm:pt>
    <dgm:pt modelId="{BC306670-23FF-4E9B-9EB3-151F10D8772E}" type="parTrans" cxnId="{D03B8727-DC3E-4FBD-80B2-F58EE3B6DFFC}">
      <dgm:prSet/>
      <dgm:spPr/>
      <dgm:t>
        <a:bodyPr/>
        <a:lstStyle/>
        <a:p>
          <a:pPr rtl="1"/>
          <a:endParaRPr lang="ar-SA"/>
        </a:p>
      </dgm:t>
    </dgm:pt>
    <dgm:pt modelId="{5C2C1D99-E19B-46F6-9D44-0835DC6337A4}" type="sibTrans" cxnId="{D03B8727-DC3E-4FBD-80B2-F58EE3B6DFFC}">
      <dgm:prSet/>
      <dgm:spPr/>
      <dgm:t>
        <a:bodyPr/>
        <a:lstStyle/>
        <a:p>
          <a:pPr rtl="1"/>
          <a:endParaRPr lang="ar-SA"/>
        </a:p>
      </dgm:t>
    </dgm:pt>
    <dgm:pt modelId="{4E540AE7-6A91-420A-81AD-130C33E300B0}">
      <dgm:prSet phldrT="[نص]" custT="1"/>
      <dgm:spPr>
        <a:xfrm>
          <a:off x="0" y="2514999"/>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lnSpc>
              <a:spcPct val="50000"/>
            </a:lnSpc>
          </a:pPr>
          <a:r>
            <a:rPr lang="ar-SA" sz="2800" dirty="0">
              <a:solidFill>
                <a:prstClr val="black">
                  <a:hueOff val="0"/>
                  <a:satOff val="0"/>
                  <a:lumOff val="0"/>
                  <a:alphaOff val="0"/>
                </a:prstClr>
              </a:solidFill>
              <a:latin typeface="Arial"/>
              <a:ea typeface="MS PGothic"/>
              <a:cs typeface="AL-Mohanad Bold" pitchFamily="2" charset="-78"/>
            </a:rPr>
            <a:t>تحديد مصادر المعلومات</a:t>
          </a:r>
          <a:endParaRPr lang="ar-SA" sz="2800" dirty="0">
            <a:solidFill>
              <a:srgbClr val="000000">
                <a:hueOff val="0"/>
                <a:satOff val="0"/>
                <a:lumOff val="0"/>
                <a:alphaOff val="0"/>
              </a:srgbClr>
            </a:solidFill>
            <a:latin typeface="Arial"/>
            <a:ea typeface="MS PGothic"/>
            <a:cs typeface="+mn-cs"/>
          </a:endParaRPr>
        </a:p>
      </dgm:t>
    </dgm:pt>
    <dgm:pt modelId="{E6C588F8-89D7-4FA8-8A51-E21FDA5E485B}" type="parTrans" cxnId="{CAC1A98F-D1C2-4E9D-9978-009C2210C91E}">
      <dgm:prSet/>
      <dgm:spPr/>
      <dgm:t>
        <a:bodyPr/>
        <a:lstStyle/>
        <a:p>
          <a:pPr rtl="1"/>
          <a:endParaRPr lang="ar-SA"/>
        </a:p>
      </dgm:t>
    </dgm:pt>
    <dgm:pt modelId="{B836075B-4933-4D27-B55E-2A3DCC9E3189}" type="sibTrans" cxnId="{CAC1A98F-D1C2-4E9D-9978-009C2210C91E}">
      <dgm:prSet/>
      <dgm:spPr/>
      <dgm:t>
        <a:bodyPr/>
        <a:lstStyle/>
        <a:p>
          <a:pPr rtl="1"/>
          <a:endParaRPr lang="ar-SA"/>
        </a:p>
      </dgm:t>
    </dgm:pt>
    <dgm:pt modelId="{6AE6AE9B-CBD4-4FCD-A47F-CC48BC476094}">
      <dgm:prSet phldrT="[نص]" custT="1"/>
      <dgm:spPr>
        <a:xfrm rot="10800000">
          <a:off x="0" y="3522087"/>
          <a:ext cx="11907952" cy="1575428"/>
        </a:xfrm>
        <a:prstGeom prst="upArrowCallout">
          <a:avLst/>
        </a:prstGeom>
        <a:solidFill>
          <a:srgbClr val="92D050"/>
        </a:solidFill>
        <a:ln>
          <a:noFill/>
        </a:ln>
        <a:effectLst>
          <a:outerShdw blurRad="40000" dist="23000" dir="5400000" rotWithShape="0">
            <a:srgbClr val="000000">
              <a:alpha val="35000"/>
            </a:srgbClr>
          </a:outerShdw>
        </a:effectLst>
      </dgm:spPr>
      <dgm:t>
        <a:bodyPr/>
        <a:lstStyle/>
        <a:p>
          <a:pPr rtl="1"/>
          <a:endParaRPr lang="ar-SA" sz="2800" dirty="0">
            <a:solidFill>
              <a:srgbClr val="000000"/>
            </a:solidFill>
            <a:latin typeface="Arial"/>
            <a:ea typeface="MS PGothic"/>
            <a:cs typeface="AL-Mohanad Bold" pitchFamily="2" charset="-78"/>
          </a:endParaRPr>
        </a:p>
      </dgm:t>
    </dgm:pt>
    <dgm:pt modelId="{A8CE78F6-ED4B-48DE-9FB5-F2B677EF1736}" type="parTrans" cxnId="{EA293528-B041-4127-904C-45D78EE83130}">
      <dgm:prSet/>
      <dgm:spPr/>
      <dgm:t>
        <a:bodyPr/>
        <a:lstStyle/>
        <a:p>
          <a:pPr rtl="1"/>
          <a:endParaRPr lang="ar-SA"/>
        </a:p>
      </dgm:t>
    </dgm:pt>
    <dgm:pt modelId="{D146402F-36C0-4144-A3E8-AAC0762A065E}" type="sibTrans" cxnId="{EA293528-B041-4127-904C-45D78EE83130}">
      <dgm:prSet/>
      <dgm:spPr/>
      <dgm:t>
        <a:bodyPr/>
        <a:lstStyle/>
        <a:p>
          <a:pPr rtl="1"/>
          <a:endParaRPr lang="ar-SA"/>
        </a:p>
      </dgm:t>
    </dgm:pt>
    <dgm:pt modelId="{A8412F67-0CBA-4B91-95AD-CFC15C43FEB5}">
      <dgm:prSet phldrT="[نص]" custT="1"/>
      <dgm:spPr>
        <a:xfrm>
          <a:off x="0" y="4075062"/>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r>
            <a:rPr lang="ar-SA" sz="2400" b="0" i="0" dirty="0">
              <a:solidFill>
                <a:srgbClr val="000000">
                  <a:hueOff val="0"/>
                  <a:satOff val="0"/>
                  <a:lumOff val="0"/>
                  <a:alphaOff val="0"/>
                </a:srgbClr>
              </a:solidFill>
              <a:latin typeface="Arial"/>
              <a:ea typeface="MS PGothic"/>
              <a:cs typeface="AL-Mohanad Bold" pitchFamily="2" charset="-78"/>
            </a:rPr>
            <a:t>تحديد الحل المثالي وتقييمه</a:t>
          </a:r>
          <a:endParaRPr lang="ar-SA" sz="2400" b="0" dirty="0">
            <a:solidFill>
              <a:srgbClr val="000000">
                <a:hueOff val="0"/>
                <a:satOff val="0"/>
                <a:lumOff val="0"/>
                <a:alphaOff val="0"/>
              </a:srgbClr>
            </a:solidFill>
            <a:latin typeface="Arial"/>
            <a:ea typeface="MS PGothic"/>
            <a:cs typeface="AL-Mohanad Bold" pitchFamily="2" charset="-78"/>
          </a:endParaRPr>
        </a:p>
      </dgm:t>
    </dgm:pt>
    <dgm:pt modelId="{295454B3-1D39-4268-837F-EDBE0D46DD05}" type="parTrans" cxnId="{ADC7ED7C-7F5C-4D21-B811-883F50E8CF27}">
      <dgm:prSet/>
      <dgm:spPr/>
      <dgm:t>
        <a:bodyPr/>
        <a:lstStyle/>
        <a:p>
          <a:pPr rtl="1"/>
          <a:endParaRPr lang="ar-SA"/>
        </a:p>
      </dgm:t>
    </dgm:pt>
    <dgm:pt modelId="{F74EA269-69C2-4E6F-8F66-E30EA9093BAB}" type="sibTrans" cxnId="{ADC7ED7C-7F5C-4D21-B811-883F50E8CF27}">
      <dgm:prSet/>
      <dgm:spPr/>
      <dgm:t>
        <a:bodyPr/>
        <a:lstStyle/>
        <a:p>
          <a:pPr rtl="1"/>
          <a:endParaRPr lang="ar-SA"/>
        </a:p>
      </dgm:t>
    </dgm:pt>
    <dgm:pt modelId="{047D0DAC-BCEF-4757-9B56-5825D22B59BF}">
      <dgm:prSet phldrT="[نص]" custT="1"/>
      <dgm:spPr>
        <a:xfrm>
          <a:off x="5953976" y="4075062"/>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r>
            <a:rPr lang="ar-SA" sz="2400" b="0" i="0" dirty="0">
              <a:solidFill>
                <a:srgbClr val="000000">
                  <a:hueOff val="0"/>
                  <a:satOff val="0"/>
                  <a:lumOff val="0"/>
                  <a:alphaOff val="0"/>
                </a:srgbClr>
              </a:solidFill>
              <a:latin typeface="Arial"/>
              <a:ea typeface="MS PGothic"/>
              <a:cs typeface="AL-Mohanad Bold" pitchFamily="2" charset="-78"/>
            </a:rPr>
            <a:t>اقتراح الحلول (استعراض صور , فيديوهات)</a:t>
          </a:r>
          <a:endParaRPr lang="ar-SA" sz="2400" b="0" dirty="0">
            <a:solidFill>
              <a:srgbClr val="000000">
                <a:hueOff val="0"/>
                <a:satOff val="0"/>
                <a:lumOff val="0"/>
                <a:alphaOff val="0"/>
              </a:srgbClr>
            </a:solidFill>
            <a:latin typeface="Arial"/>
            <a:ea typeface="MS PGothic"/>
            <a:cs typeface="AL-Mohanad Bold" pitchFamily="2" charset="-78"/>
          </a:endParaRPr>
        </a:p>
      </dgm:t>
    </dgm:pt>
    <dgm:pt modelId="{0B791459-3681-42F0-87DD-974080F0783A}" type="parTrans" cxnId="{3CCF3A77-B111-4AB6-BD7F-5A492505B368}">
      <dgm:prSet/>
      <dgm:spPr/>
      <dgm:t>
        <a:bodyPr/>
        <a:lstStyle/>
        <a:p>
          <a:pPr rtl="1"/>
          <a:endParaRPr lang="ar-SA"/>
        </a:p>
      </dgm:t>
    </dgm:pt>
    <dgm:pt modelId="{76F03E76-D47B-421B-8F24-638BA578017B}" type="sibTrans" cxnId="{3CCF3A77-B111-4AB6-BD7F-5A492505B368}">
      <dgm:prSet/>
      <dgm:spPr/>
      <dgm:t>
        <a:bodyPr/>
        <a:lstStyle/>
        <a:p>
          <a:pPr rtl="1"/>
          <a:endParaRPr lang="ar-SA"/>
        </a:p>
      </dgm:t>
    </dgm:pt>
    <dgm:pt modelId="{6BF31BDB-F65A-482C-B01F-D470111663B9}">
      <dgm:prSet custT="1"/>
      <dgm:spPr>
        <a:xfrm>
          <a:off x="0" y="5082150"/>
          <a:ext cx="11907952" cy="1024335"/>
        </a:xfrm>
        <a:prstGeom prst="rect">
          <a:avLst/>
        </a:prstGeom>
        <a:solidFill>
          <a:srgbClr val="92D050"/>
        </a:solidFill>
        <a:ln>
          <a:noFill/>
        </a:ln>
        <a:effectLst>
          <a:outerShdw blurRad="40000" dist="23000" dir="5400000" rotWithShape="0">
            <a:srgbClr val="000000">
              <a:alpha val="35000"/>
            </a:srgbClr>
          </a:outerShdw>
        </a:effectLst>
      </dgm:spPr>
      <dgm:t>
        <a:bodyPr anchor="ctr"/>
        <a:lstStyle/>
        <a:p>
          <a:pPr rtl="1">
            <a:lnSpc>
              <a:spcPct val="60000"/>
            </a:lnSpc>
            <a:spcAft>
              <a:spcPts val="0"/>
            </a:spcAft>
          </a:pPr>
          <a:r>
            <a:rPr lang="ar-SA" sz="2400" dirty="0">
              <a:solidFill>
                <a:srgbClr val="FFFFFF"/>
              </a:solidFill>
              <a:latin typeface="Arial"/>
              <a:ea typeface="MS PGothic"/>
              <a:cs typeface="AL-Mohanad Bold" pitchFamily="2" charset="-78"/>
            </a:rPr>
            <a:t>مهارة الاقناع ,  مهارة  الاتصال والحوار , العمل الجماعي  ,  التعلم الذاتي  ,  القيادة  ,  الثقة في النفس  , حل المشكلات واتخاذ القرار , تنظيم الوقت  , </a:t>
          </a:r>
          <a:r>
            <a:rPr lang="ar-SA" sz="2400" b="0" i="0" dirty="0">
              <a:solidFill>
                <a:srgbClr val="FFFFFF"/>
              </a:solidFill>
              <a:latin typeface="Arial"/>
              <a:ea typeface="MS PGothic"/>
              <a:cs typeface="AL-Mohanad Bold" pitchFamily="2" charset="-78"/>
            </a:rPr>
            <a:t>يجعل بيئة التعلم أكثر تحفيزاً , الربط بين المنهج والواقع , يحفز الطلاب على الابتكار والإبداع , البحث والاستقصاء</a:t>
          </a:r>
          <a:endParaRPr lang="ar-SA" sz="2400" dirty="0">
            <a:solidFill>
              <a:srgbClr val="FFFFFF"/>
            </a:solidFill>
            <a:latin typeface="Arial"/>
            <a:ea typeface="MS PGothic"/>
            <a:cs typeface="AL-Mohanad Bold" pitchFamily="2" charset="-78"/>
          </a:endParaRPr>
        </a:p>
      </dgm:t>
    </dgm:pt>
    <dgm:pt modelId="{21049A8A-C9C5-48C4-92CA-0F804FF65F32}" type="parTrans" cxnId="{024E254A-7551-4961-B358-2E92FED1879A}">
      <dgm:prSet/>
      <dgm:spPr/>
      <dgm:t>
        <a:bodyPr/>
        <a:lstStyle/>
        <a:p>
          <a:pPr rtl="1"/>
          <a:endParaRPr lang="ar-SA"/>
        </a:p>
      </dgm:t>
    </dgm:pt>
    <dgm:pt modelId="{05467717-2549-4BB3-A5A0-B64E493A0034}" type="sibTrans" cxnId="{024E254A-7551-4961-B358-2E92FED1879A}">
      <dgm:prSet/>
      <dgm:spPr/>
      <dgm:t>
        <a:bodyPr/>
        <a:lstStyle/>
        <a:p>
          <a:pPr rtl="1"/>
          <a:endParaRPr lang="ar-SA"/>
        </a:p>
      </dgm:t>
    </dgm:pt>
    <dgm:pt modelId="{2589A2F5-4F7E-45E5-8F2F-03E8B17B399C}">
      <dgm:prSet phldrT="[نص]" custT="1"/>
      <dgm:spPr>
        <a:xfrm>
          <a:off x="5953976" y="2514999"/>
          <a:ext cx="5953975" cy="471053"/>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gm:spPr>
      <dgm:t>
        <a:bodyPr/>
        <a:lstStyle/>
        <a:p>
          <a:pPr rtl="1">
            <a:lnSpc>
              <a:spcPct val="50000"/>
            </a:lnSpc>
          </a:pPr>
          <a:r>
            <a:rPr lang="ar-SA" sz="2400" dirty="0">
              <a:solidFill>
                <a:prstClr val="black">
                  <a:hueOff val="0"/>
                  <a:satOff val="0"/>
                  <a:lumOff val="0"/>
                  <a:alphaOff val="0"/>
                </a:prstClr>
              </a:solidFill>
              <a:latin typeface="Arial"/>
              <a:ea typeface="MS PGothic"/>
              <a:cs typeface="AL-Mohanad Bold" pitchFamily="2" charset="-78"/>
            </a:rPr>
            <a:t>تحديد اهم الأفكار والحقائق ووضع الفروض</a:t>
          </a:r>
          <a:r>
            <a:rPr lang="ar-SA" sz="2400" dirty="0">
              <a:solidFill>
                <a:srgbClr val="000000">
                  <a:hueOff val="0"/>
                  <a:satOff val="0"/>
                  <a:lumOff val="0"/>
                  <a:alphaOff val="0"/>
                </a:srgbClr>
              </a:solidFill>
              <a:latin typeface="Arial"/>
              <a:ea typeface="MS PGothic"/>
              <a:cs typeface="AL-Mohanad Bold" pitchFamily="2" charset="-78"/>
            </a:rPr>
            <a:t> </a:t>
          </a:r>
          <a:endParaRPr lang="ar-SA" sz="2400" dirty="0">
            <a:solidFill>
              <a:srgbClr val="000000">
                <a:hueOff val="0"/>
                <a:satOff val="0"/>
                <a:lumOff val="0"/>
                <a:alphaOff val="0"/>
              </a:srgbClr>
            </a:solidFill>
            <a:latin typeface="Arial"/>
            <a:ea typeface="MS PGothic"/>
            <a:cs typeface="+mn-cs"/>
          </a:endParaRPr>
        </a:p>
      </dgm:t>
    </dgm:pt>
    <dgm:pt modelId="{F0AA3E2E-C4B4-41B4-9859-86C5A5EC34B4}" type="sibTrans" cxnId="{D944503E-FF95-43BB-B82A-E3BD3180775E}">
      <dgm:prSet/>
      <dgm:spPr/>
      <dgm:t>
        <a:bodyPr/>
        <a:lstStyle/>
        <a:p>
          <a:pPr rtl="1"/>
          <a:endParaRPr lang="ar-SA"/>
        </a:p>
      </dgm:t>
    </dgm:pt>
    <dgm:pt modelId="{9421B7FE-4DCD-4055-B020-D7933023F653}" type="parTrans" cxnId="{D944503E-FF95-43BB-B82A-E3BD3180775E}">
      <dgm:prSet/>
      <dgm:spPr/>
      <dgm:t>
        <a:bodyPr/>
        <a:lstStyle/>
        <a:p>
          <a:pPr rtl="1"/>
          <a:endParaRPr lang="ar-SA"/>
        </a:p>
      </dgm:t>
    </dgm:pt>
    <dgm:pt modelId="{E955BBC3-0500-4D7E-8770-FA894D78263A}" type="pres">
      <dgm:prSet presAssocID="{577C61D1-7C56-4551-9D96-090ABF6B9741}" presName="Name0" presStyleCnt="0">
        <dgm:presLayoutVars>
          <dgm:dir/>
          <dgm:animLvl val="lvl"/>
          <dgm:resizeHandles val="exact"/>
        </dgm:presLayoutVars>
      </dgm:prSet>
      <dgm:spPr/>
    </dgm:pt>
    <dgm:pt modelId="{E52642A2-DEC2-40E6-88EB-DDADE9BA8BDB}" type="pres">
      <dgm:prSet presAssocID="{6BF31BDB-F65A-482C-B01F-D470111663B9}" presName="boxAndChildren" presStyleCnt="0"/>
      <dgm:spPr/>
    </dgm:pt>
    <dgm:pt modelId="{BF3F6BF2-B8CB-4941-B58E-306623FEBBF8}" type="pres">
      <dgm:prSet presAssocID="{6BF31BDB-F65A-482C-B01F-D470111663B9}" presName="parentTextBox" presStyleLbl="node1" presStyleIdx="0" presStyleCnt="4"/>
      <dgm:spPr/>
    </dgm:pt>
    <dgm:pt modelId="{1BDB84E1-9B95-49EA-8030-05B337020F8D}" type="pres">
      <dgm:prSet presAssocID="{D146402F-36C0-4144-A3E8-AAC0762A065E}" presName="sp" presStyleCnt="0"/>
      <dgm:spPr/>
    </dgm:pt>
    <dgm:pt modelId="{73D60A87-CF74-4CC2-88C9-3E455CC3D98C}" type="pres">
      <dgm:prSet presAssocID="{6AE6AE9B-CBD4-4FCD-A47F-CC48BC476094}" presName="arrowAndChildren" presStyleCnt="0"/>
      <dgm:spPr/>
    </dgm:pt>
    <dgm:pt modelId="{355A5890-C6A7-4BF4-BF26-5D4191C49304}" type="pres">
      <dgm:prSet presAssocID="{6AE6AE9B-CBD4-4FCD-A47F-CC48BC476094}" presName="parentTextArrow" presStyleLbl="node1" presStyleIdx="0" presStyleCnt="4"/>
      <dgm:spPr/>
    </dgm:pt>
    <dgm:pt modelId="{808C5ED4-E56A-4371-B3A4-66F4E1E90166}" type="pres">
      <dgm:prSet presAssocID="{6AE6AE9B-CBD4-4FCD-A47F-CC48BC476094}" presName="arrow" presStyleLbl="node1" presStyleIdx="1" presStyleCnt="4"/>
      <dgm:spPr/>
    </dgm:pt>
    <dgm:pt modelId="{598F13F7-3E87-4218-9F14-5AA9CCFAB980}" type="pres">
      <dgm:prSet presAssocID="{6AE6AE9B-CBD4-4FCD-A47F-CC48BC476094}" presName="descendantArrow" presStyleCnt="0"/>
      <dgm:spPr/>
    </dgm:pt>
    <dgm:pt modelId="{285E1F08-730D-4652-A2F7-086A63BC5C56}" type="pres">
      <dgm:prSet presAssocID="{A8412F67-0CBA-4B91-95AD-CFC15C43FEB5}" presName="childTextArrow" presStyleLbl="fgAccFollowNode1" presStyleIdx="0" presStyleCnt="6">
        <dgm:presLayoutVars>
          <dgm:bulletEnabled val="1"/>
        </dgm:presLayoutVars>
      </dgm:prSet>
      <dgm:spPr/>
    </dgm:pt>
    <dgm:pt modelId="{5FAB7198-F5E2-481B-87D2-D37CC76D7242}" type="pres">
      <dgm:prSet presAssocID="{047D0DAC-BCEF-4757-9B56-5825D22B59BF}" presName="childTextArrow" presStyleLbl="fgAccFollowNode1" presStyleIdx="1" presStyleCnt="6">
        <dgm:presLayoutVars>
          <dgm:bulletEnabled val="1"/>
        </dgm:presLayoutVars>
      </dgm:prSet>
      <dgm:spPr/>
    </dgm:pt>
    <dgm:pt modelId="{508E9AE4-9B85-495E-8944-94DB395CC926}" type="pres">
      <dgm:prSet presAssocID="{5C2C1D99-E19B-46F6-9D44-0835DC6337A4}" presName="sp" presStyleCnt="0"/>
      <dgm:spPr/>
    </dgm:pt>
    <dgm:pt modelId="{70EA5FD4-695F-4562-A985-7EE7ACFAF015}" type="pres">
      <dgm:prSet presAssocID="{4D748377-922C-45D7-AF8C-A9E018325839}" presName="arrowAndChildren" presStyleCnt="0"/>
      <dgm:spPr/>
    </dgm:pt>
    <dgm:pt modelId="{420A5D00-F3EA-4FCB-90CD-C3956CAA6F58}" type="pres">
      <dgm:prSet presAssocID="{4D748377-922C-45D7-AF8C-A9E018325839}" presName="parentTextArrow" presStyleLbl="node1" presStyleIdx="1" presStyleCnt="4"/>
      <dgm:spPr/>
    </dgm:pt>
    <dgm:pt modelId="{3381BD49-6086-42CA-B076-8A7E6A2B1D98}" type="pres">
      <dgm:prSet presAssocID="{4D748377-922C-45D7-AF8C-A9E018325839}" presName="arrow" presStyleLbl="node1" presStyleIdx="2" presStyleCnt="4" custLinFactNeighborX="-10482" custLinFactNeighborY="2519"/>
      <dgm:spPr/>
    </dgm:pt>
    <dgm:pt modelId="{C65F3CCA-55E7-429C-BA00-EB407074AFBB}" type="pres">
      <dgm:prSet presAssocID="{4D748377-922C-45D7-AF8C-A9E018325839}" presName="descendantArrow" presStyleCnt="0"/>
      <dgm:spPr/>
    </dgm:pt>
    <dgm:pt modelId="{93B0F38A-1ECA-4028-B344-1CED968BC1E1}" type="pres">
      <dgm:prSet presAssocID="{4E540AE7-6A91-420A-81AD-130C33E300B0}" presName="childTextArrow" presStyleLbl="fgAccFollowNode1" presStyleIdx="2" presStyleCnt="6">
        <dgm:presLayoutVars>
          <dgm:bulletEnabled val="1"/>
        </dgm:presLayoutVars>
      </dgm:prSet>
      <dgm:spPr/>
    </dgm:pt>
    <dgm:pt modelId="{D139FA59-D720-4F12-8DDE-45119AEA00F6}" type="pres">
      <dgm:prSet presAssocID="{2589A2F5-4F7E-45E5-8F2F-03E8B17B399C}" presName="childTextArrow" presStyleLbl="fgAccFollowNode1" presStyleIdx="3" presStyleCnt="6">
        <dgm:presLayoutVars>
          <dgm:bulletEnabled val="1"/>
        </dgm:presLayoutVars>
      </dgm:prSet>
      <dgm:spPr/>
    </dgm:pt>
    <dgm:pt modelId="{69DDFA15-7D47-4D85-BC0D-0C53FB35BBD2}" type="pres">
      <dgm:prSet presAssocID="{8ADD3190-E238-4DF8-9726-FFAED25F84E5}" presName="sp" presStyleCnt="0"/>
      <dgm:spPr/>
    </dgm:pt>
    <dgm:pt modelId="{676F0FAD-EB5D-4134-B438-F23DC1373CE4}" type="pres">
      <dgm:prSet presAssocID="{7E1E8403-0454-4B5A-A857-798BF2FA43B8}" presName="arrowAndChildren" presStyleCnt="0"/>
      <dgm:spPr/>
    </dgm:pt>
    <dgm:pt modelId="{850D26E4-DAE3-43B1-B664-626AAD88D59B}" type="pres">
      <dgm:prSet presAssocID="{7E1E8403-0454-4B5A-A857-798BF2FA43B8}" presName="parentTextArrow" presStyleLbl="node1" presStyleIdx="2" presStyleCnt="4"/>
      <dgm:spPr/>
    </dgm:pt>
    <dgm:pt modelId="{751D2B06-6749-4B48-9B01-487D0289C945}" type="pres">
      <dgm:prSet presAssocID="{7E1E8403-0454-4B5A-A857-798BF2FA43B8}" presName="arrow" presStyleLbl="node1" presStyleIdx="3" presStyleCnt="4" custScaleX="100000" custScaleY="124783" custLinFactNeighborY="10962"/>
      <dgm:spPr/>
    </dgm:pt>
    <dgm:pt modelId="{8C86BF36-C19B-49A2-B85C-54BC4F471F7A}" type="pres">
      <dgm:prSet presAssocID="{7E1E8403-0454-4B5A-A857-798BF2FA43B8}" presName="descendantArrow" presStyleCnt="0"/>
      <dgm:spPr/>
    </dgm:pt>
    <dgm:pt modelId="{3955FB93-87A4-41F8-9CBC-9886E99DA12B}" type="pres">
      <dgm:prSet presAssocID="{B2864BAE-0AD8-4A50-AD49-6052E78CD4CE}" presName="childTextArrow" presStyleLbl="fgAccFollowNode1" presStyleIdx="4" presStyleCnt="6" custLinFactNeighborY="42800">
        <dgm:presLayoutVars>
          <dgm:bulletEnabled val="1"/>
        </dgm:presLayoutVars>
      </dgm:prSet>
      <dgm:spPr/>
    </dgm:pt>
    <dgm:pt modelId="{CE8BD18D-C6CD-470F-B89A-D3C91F3B3E58}" type="pres">
      <dgm:prSet presAssocID="{26CF4665-0112-4793-A4AB-3178B6554F2C}" presName="childTextArrow" presStyleLbl="fgAccFollowNode1" presStyleIdx="5" presStyleCnt="6" custLinFactNeighborX="-310" custLinFactNeighborY="40164">
        <dgm:presLayoutVars>
          <dgm:bulletEnabled val="1"/>
        </dgm:presLayoutVars>
      </dgm:prSet>
      <dgm:spPr/>
    </dgm:pt>
  </dgm:ptLst>
  <dgm:cxnLst>
    <dgm:cxn modelId="{14F8BD04-B446-41BE-826E-6ADCE6C92A9A}" type="presOf" srcId="{B2864BAE-0AD8-4A50-AD49-6052E78CD4CE}" destId="{3955FB93-87A4-41F8-9CBC-9886E99DA12B}" srcOrd="0" destOrd="0" presId="urn:microsoft.com/office/officeart/2005/8/layout/process4"/>
    <dgm:cxn modelId="{76CC7407-97CE-422D-B446-893514868111}" type="presOf" srcId="{577C61D1-7C56-4551-9D96-090ABF6B9741}" destId="{E955BBC3-0500-4D7E-8770-FA894D78263A}" srcOrd="0" destOrd="0" presId="urn:microsoft.com/office/officeart/2005/8/layout/process4"/>
    <dgm:cxn modelId="{58F2DE1F-2AD4-48C3-8AE5-4C9B6D28339B}" type="presOf" srcId="{7E1E8403-0454-4B5A-A857-798BF2FA43B8}" destId="{751D2B06-6749-4B48-9B01-487D0289C945}" srcOrd="1" destOrd="0" presId="urn:microsoft.com/office/officeart/2005/8/layout/process4"/>
    <dgm:cxn modelId="{D03B8727-DC3E-4FBD-80B2-F58EE3B6DFFC}" srcId="{577C61D1-7C56-4551-9D96-090ABF6B9741}" destId="{4D748377-922C-45D7-AF8C-A9E018325839}" srcOrd="1" destOrd="0" parTransId="{BC306670-23FF-4E9B-9EB3-151F10D8772E}" sibTransId="{5C2C1D99-E19B-46F6-9D44-0835DC6337A4}"/>
    <dgm:cxn modelId="{EA293528-B041-4127-904C-45D78EE83130}" srcId="{577C61D1-7C56-4551-9D96-090ABF6B9741}" destId="{6AE6AE9B-CBD4-4FCD-A47F-CC48BC476094}" srcOrd="2" destOrd="0" parTransId="{A8CE78F6-ED4B-48DE-9FB5-F2B677EF1736}" sibTransId="{D146402F-36C0-4144-A3E8-AAC0762A065E}"/>
    <dgm:cxn modelId="{D944503E-FF95-43BB-B82A-E3BD3180775E}" srcId="{4D748377-922C-45D7-AF8C-A9E018325839}" destId="{2589A2F5-4F7E-45E5-8F2F-03E8B17B399C}" srcOrd="1" destOrd="0" parTransId="{9421B7FE-4DCD-4055-B020-D7933023F653}" sibTransId="{F0AA3E2E-C4B4-41B4-9859-86C5A5EC34B4}"/>
    <dgm:cxn modelId="{4EF7B33E-B1D1-4AA0-BE28-800606C95C03}" type="presOf" srcId="{4D748377-922C-45D7-AF8C-A9E018325839}" destId="{3381BD49-6086-42CA-B076-8A7E6A2B1D98}" srcOrd="1" destOrd="0" presId="urn:microsoft.com/office/officeart/2005/8/layout/process4"/>
    <dgm:cxn modelId="{38C6833F-74C3-4C98-A853-9AEE6A8440C6}" srcId="{577C61D1-7C56-4551-9D96-090ABF6B9741}" destId="{7E1E8403-0454-4B5A-A857-798BF2FA43B8}" srcOrd="0" destOrd="0" parTransId="{E12B1AD5-C864-43DA-B9C5-F857F4E2C0F2}" sibTransId="{8ADD3190-E238-4DF8-9726-FFAED25F84E5}"/>
    <dgm:cxn modelId="{ADD9045C-11C9-4756-B962-D838833E3CF8}" type="presOf" srcId="{6AE6AE9B-CBD4-4FCD-A47F-CC48BC476094}" destId="{808C5ED4-E56A-4371-B3A4-66F4E1E90166}" srcOrd="1" destOrd="0" presId="urn:microsoft.com/office/officeart/2005/8/layout/process4"/>
    <dgm:cxn modelId="{024E254A-7551-4961-B358-2E92FED1879A}" srcId="{577C61D1-7C56-4551-9D96-090ABF6B9741}" destId="{6BF31BDB-F65A-482C-B01F-D470111663B9}" srcOrd="3" destOrd="0" parTransId="{21049A8A-C9C5-48C4-92CA-0F804FF65F32}" sibTransId="{05467717-2549-4BB3-A5A0-B64E493A0034}"/>
    <dgm:cxn modelId="{AB683E4C-3733-429A-9A73-7F8239DD378C}" type="presOf" srcId="{047D0DAC-BCEF-4757-9B56-5825D22B59BF}" destId="{5FAB7198-F5E2-481B-87D2-D37CC76D7242}" srcOrd="0" destOrd="0" presId="urn:microsoft.com/office/officeart/2005/8/layout/process4"/>
    <dgm:cxn modelId="{7E2A2A77-5AE0-4EA5-A8B2-C5E747BF4FEF}" type="presOf" srcId="{4D748377-922C-45D7-AF8C-A9E018325839}" destId="{420A5D00-F3EA-4FCB-90CD-C3956CAA6F58}" srcOrd="0" destOrd="0" presId="urn:microsoft.com/office/officeart/2005/8/layout/process4"/>
    <dgm:cxn modelId="{3CCF3A77-B111-4AB6-BD7F-5A492505B368}" srcId="{6AE6AE9B-CBD4-4FCD-A47F-CC48BC476094}" destId="{047D0DAC-BCEF-4757-9B56-5825D22B59BF}" srcOrd="1" destOrd="0" parTransId="{0B791459-3681-42F0-87DD-974080F0783A}" sibTransId="{76F03E76-D47B-421B-8F24-638BA578017B}"/>
    <dgm:cxn modelId="{5092FE7A-6EE0-4921-BF07-B7991C9A5F8F}" type="presOf" srcId="{7E1E8403-0454-4B5A-A857-798BF2FA43B8}" destId="{850D26E4-DAE3-43B1-B664-626AAD88D59B}" srcOrd="0" destOrd="0" presId="urn:microsoft.com/office/officeart/2005/8/layout/process4"/>
    <dgm:cxn modelId="{ADC7ED7C-7F5C-4D21-B811-883F50E8CF27}" srcId="{6AE6AE9B-CBD4-4FCD-A47F-CC48BC476094}" destId="{A8412F67-0CBA-4B91-95AD-CFC15C43FEB5}" srcOrd="0" destOrd="0" parTransId="{295454B3-1D39-4268-837F-EDBE0D46DD05}" sibTransId="{F74EA269-69C2-4E6F-8F66-E30EA9093BAB}"/>
    <dgm:cxn modelId="{AD655F7D-D439-4425-A24C-B5A1312E26FA}" type="presOf" srcId="{A8412F67-0CBA-4B91-95AD-CFC15C43FEB5}" destId="{285E1F08-730D-4652-A2F7-086A63BC5C56}" srcOrd="0" destOrd="0" presId="urn:microsoft.com/office/officeart/2005/8/layout/process4"/>
    <dgm:cxn modelId="{48667F87-E37D-42CD-8A0D-D0A93AD0F60C}" type="presOf" srcId="{6AE6AE9B-CBD4-4FCD-A47F-CC48BC476094}" destId="{355A5890-C6A7-4BF4-BF26-5D4191C49304}" srcOrd="0" destOrd="0" presId="urn:microsoft.com/office/officeart/2005/8/layout/process4"/>
    <dgm:cxn modelId="{CAC1A98F-D1C2-4E9D-9978-009C2210C91E}" srcId="{4D748377-922C-45D7-AF8C-A9E018325839}" destId="{4E540AE7-6A91-420A-81AD-130C33E300B0}" srcOrd="0" destOrd="0" parTransId="{E6C588F8-89D7-4FA8-8A51-E21FDA5E485B}" sibTransId="{B836075B-4933-4D27-B55E-2A3DCC9E3189}"/>
    <dgm:cxn modelId="{DD896F91-2970-4859-ACBA-1F07372B4B91}" type="presOf" srcId="{2589A2F5-4F7E-45E5-8F2F-03E8B17B399C}" destId="{D139FA59-D720-4F12-8DDE-45119AEA00F6}" srcOrd="0" destOrd="0" presId="urn:microsoft.com/office/officeart/2005/8/layout/process4"/>
    <dgm:cxn modelId="{7DF4BE92-7D95-421C-8D52-CE587BC7D112}" type="presOf" srcId="{4E540AE7-6A91-420A-81AD-130C33E300B0}" destId="{93B0F38A-1ECA-4028-B344-1CED968BC1E1}" srcOrd="0" destOrd="0" presId="urn:microsoft.com/office/officeart/2005/8/layout/process4"/>
    <dgm:cxn modelId="{3DCF70AC-255F-4461-AB10-C7307BA91882}" srcId="{7E1E8403-0454-4B5A-A857-798BF2FA43B8}" destId="{26CF4665-0112-4793-A4AB-3178B6554F2C}" srcOrd="1" destOrd="0" parTransId="{27A204EB-0A37-41AC-B7BD-0431B2997EED}" sibTransId="{00B027E0-8FBB-4949-8772-CCC23B3BDEFE}"/>
    <dgm:cxn modelId="{187611B3-2A21-4366-917D-41B428857986}" type="presOf" srcId="{26CF4665-0112-4793-A4AB-3178B6554F2C}" destId="{CE8BD18D-C6CD-470F-B89A-D3C91F3B3E58}" srcOrd="0" destOrd="0" presId="urn:microsoft.com/office/officeart/2005/8/layout/process4"/>
    <dgm:cxn modelId="{7C2CE0CD-5E3E-4DED-8491-8C84BAE4ACD7}" type="presOf" srcId="{6BF31BDB-F65A-482C-B01F-D470111663B9}" destId="{BF3F6BF2-B8CB-4941-B58E-306623FEBBF8}" srcOrd="0" destOrd="0" presId="urn:microsoft.com/office/officeart/2005/8/layout/process4"/>
    <dgm:cxn modelId="{EAABAEED-7C6A-4C88-8245-D34BEAD32DF1}" srcId="{7E1E8403-0454-4B5A-A857-798BF2FA43B8}" destId="{B2864BAE-0AD8-4A50-AD49-6052E78CD4CE}" srcOrd="0" destOrd="0" parTransId="{0664E007-402A-47C2-B46F-3791DAB4874B}" sibTransId="{2062BF0C-4BF9-4506-8AFD-0576DBED9152}"/>
    <dgm:cxn modelId="{EDE658B7-39E3-4FE4-B0C9-83F6972E2705}" type="presParOf" srcId="{E955BBC3-0500-4D7E-8770-FA894D78263A}" destId="{E52642A2-DEC2-40E6-88EB-DDADE9BA8BDB}" srcOrd="0" destOrd="0" presId="urn:microsoft.com/office/officeart/2005/8/layout/process4"/>
    <dgm:cxn modelId="{B9BED522-C116-4809-9BB3-D1CAC372BD26}" type="presParOf" srcId="{E52642A2-DEC2-40E6-88EB-DDADE9BA8BDB}" destId="{BF3F6BF2-B8CB-4941-B58E-306623FEBBF8}" srcOrd="0" destOrd="0" presId="urn:microsoft.com/office/officeart/2005/8/layout/process4"/>
    <dgm:cxn modelId="{995B86F4-0332-4B02-A9E2-9AE43AEE03E6}" type="presParOf" srcId="{E955BBC3-0500-4D7E-8770-FA894D78263A}" destId="{1BDB84E1-9B95-49EA-8030-05B337020F8D}" srcOrd="1" destOrd="0" presId="urn:microsoft.com/office/officeart/2005/8/layout/process4"/>
    <dgm:cxn modelId="{0591D176-9B81-4DA8-A202-26E883BDA4AD}" type="presParOf" srcId="{E955BBC3-0500-4D7E-8770-FA894D78263A}" destId="{73D60A87-CF74-4CC2-88C9-3E455CC3D98C}" srcOrd="2" destOrd="0" presId="urn:microsoft.com/office/officeart/2005/8/layout/process4"/>
    <dgm:cxn modelId="{E36917AB-BA06-48D6-9D88-1BB00C399B78}" type="presParOf" srcId="{73D60A87-CF74-4CC2-88C9-3E455CC3D98C}" destId="{355A5890-C6A7-4BF4-BF26-5D4191C49304}" srcOrd="0" destOrd="0" presId="urn:microsoft.com/office/officeart/2005/8/layout/process4"/>
    <dgm:cxn modelId="{3EBCC6EB-E2CF-428A-9BE5-531C938D49D6}" type="presParOf" srcId="{73D60A87-CF74-4CC2-88C9-3E455CC3D98C}" destId="{808C5ED4-E56A-4371-B3A4-66F4E1E90166}" srcOrd="1" destOrd="0" presId="urn:microsoft.com/office/officeart/2005/8/layout/process4"/>
    <dgm:cxn modelId="{F48351AE-4C8F-4F08-87CA-61CBE6C1CB73}" type="presParOf" srcId="{73D60A87-CF74-4CC2-88C9-3E455CC3D98C}" destId="{598F13F7-3E87-4218-9F14-5AA9CCFAB980}" srcOrd="2" destOrd="0" presId="urn:microsoft.com/office/officeart/2005/8/layout/process4"/>
    <dgm:cxn modelId="{D65300A7-54DB-4156-ACE4-47E7140840B5}" type="presParOf" srcId="{598F13F7-3E87-4218-9F14-5AA9CCFAB980}" destId="{285E1F08-730D-4652-A2F7-086A63BC5C56}" srcOrd="0" destOrd="0" presId="urn:microsoft.com/office/officeart/2005/8/layout/process4"/>
    <dgm:cxn modelId="{EB5B91D1-0A6B-4DA5-801B-FEF5FBB8EC29}" type="presParOf" srcId="{598F13F7-3E87-4218-9F14-5AA9CCFAB980}" destId="{5FAB7198-F5E2-481B-87D2-D37CC76D7242}" srcOrd="1" destOrd="0" presId="urn:microsoft.com/office/officeart/2005/8/layout/process4"/>
    <dgm:cxn modelId="{E24CF8ED-AEDF-4B1D-9CBF-EC7ED0DA416D}" type="presParOf" srcId="{E955BBC3-0500-4D7E-8770-FA894D78263A}" destId="{508E9AE4-9B85-495E-8944-94DB395CC926}" srcOrd="3" destOrd="0" presId="urn:microsoft.com/office/officeart/2005/8/layout/process4"/>
    <dgm:cxn modelId="{ED1BF8AD-D437-4D75-B444-6C9DCC06E5EC}" type="presParOf" srcId="{E955BBC3-0500-4D7E-8770-FA894D78263A}" destId="{70EA5FD4-695F-4562-A985-7EE7ACFAF015}" srcOrd="4" destOrd="0" presId="urn:microsoft.com/office/officeart/2005/8/layout/process4"/>
    <dgm:cxn modelId="{431A8F0D-5468-4CED-81F3-EE8796C7EF4E}" type="presParOf" srcId="{70EA5FD4-695F-4562-A985-7EE7ACFAF015}" destId="{420A5D00-F3EA-4FCB-90CD-C3956CAA6F58}" srcOrd="0" destOrd="0" presId="urn:microsoft.com/office/officeart/2005/8/layout/process4"/>
    <dgm:cxn modelId="{AAE976EF-CB29-48BE-811F-D7E9D82DCE05}" type="presParOf" srcId="{70EA5FD4-695F-4562-A985-7EE7ACFAF015}" destId="{3381BD49-6086-42CA-B076-8A7E6A2B1D98}" srcOrd="1" destOrd="0" presId="urn:microsoft.com/office/officeart/2005/8/layout/process4"/>
    <dgm:cxn modelId="{AADA439A-A5F7-48F6-AE7B-CC03B8C5E2A4}" type="presParOf" srcId="{70EA5FD4-695F-4562-A985-7EE7ACFAF015}" destId="{C65F3CCA-55E7-429C-BA00-EB407074AFBB}" srcOrd="2" destOrd="0" presId="urn:microsoft.com/office/officeart/2005/8/layout/process4"/>
    <dgm:cxn modelId="{5EE0A25E-0361-42FE-A1F8-D020D67D8C16}" type="presParOf" srcId="{C65F3CCA-55E7-429C-BA00-EB407074AFBB}" destId="{93B0F38A-1ECA-4028-B344-1CED968BC1E1}" srcOrd="0" destOrd="0" presId="urn:microsoft.com/office/officeart/2005/8/layout/process4"/>
    <dgm:cxn modelId="{D0BA904B-AF01-4CAE-B9F8-43104BC6DF5D}" type="presParOf" srcId="{C65F3CCA-55E7-429C-BA00-EB407074AFBB}" destId="{D139FA59-D720-4F12-8DDE-45119AEA00F6}" srcOrd="1" destOrd="0" presId="urn:microsoft.com/office/officeart/2005/8/layout/process4"/>
    <dgm:cxn modelId="{C092FFDD-0788-4750-A656-4AF2CF07FA8D}" type="presParOf" srcId="{E955BBC3-0500-4D7E-8770-FA894D78263A}" destId="{69DDFA15-7D47-4D85-BC0D-0C53FB35BBD2}" srcOrd="5" destOrd="0" presId="urn:microsoft.com/office/officeart/2005/8/layout/process4"/>
    <dgm:cxn modelId="{F8BB31FF-AE0F-4A2F-B1B3-F49CD428211B}" type="presParOf" srcId="{E955BBC3-0500-4D7E-8770-FA894D78263A}" destId="{676F0FAD-EB5D-4134-B438-F23DC1373CE4}" srcOrd="6" destOrd="0" presId="urn:microsoft.com/office/officeart/2005/8/layout/process4"/>
    <dgm:cxn modelId="{34E1B4D4-1CE3-47DC-8DF2-CB24D6B68C10}" type="presParOf" srcId="{676F0FAD-EB5D-4134-B438-F23DC1373CE4}" destId="{850D26E4-DAE3-43B1-B664-626AAD88D59B}" srcOrd="0" destOrd="0" presId="urn:microsoft.com/office/officeart/2005/8/layout/process4"/>
    <dgm:cxn modelId="{17FAA522-538D-420A-8689-A643BE5C2D35}" type="presParOf" srcId="{676F0FAD-EB5D-4134-B438-F23DC1373CE4}" destId="{751D2B06-6749-4B48-9B01-487D0289C945}" srcOrd="1" destOrd="0" presId="urn:microsoft.com/office/officeart/2005/8/layout/process4"/>
    <dgm:cxn modelId="{7D445FA6-B41D-4940-9E92-669FD294464E}" type="presParOf" srcId="{676F0FAD-EB5D-4134-B438-F23DC1373CE4}" destId="{8C86BF36-C19B-49A2-B85C-54BC4F471F7A}" srcOrd="2" destOrd="0" presId="urn:microsoft.com/office/officeart/2005/8/layout/process4"/>
    <dgm:cxn modelId="{07A84530-BC60-4D96-B2C6-EE02630CF8DA}" type="presParOf" srcId="{8C86BF36-C19B-49A2-B85C-54BC4F471F7A}" destId="{3955FB93-87A4-41F8-9CBC-9886E99DA12B}" srcOrd="0" destOrd="0" presId="urn:microsoft.com/office/officeart/2005/8/layout/process4"/>
    <dgm:cxn modelId="{6AA8C7AB-DC11-43F6-BB68-9CF006A3BFC1}" type="presParOf" srcId="{8C86BF36-C19B-49A2-B85C-54BC4F471F7A}" destId="{CE8BD18D-C6CD-470F-B89A-D3C91F3B3E5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E9C16-2D48-4AF0-B73B-7AD1B7724F1E}" type="doc">
      <dgm:prSet loTypeId="urn:microsoft.com/office/officeart/2005/8/layout/hProcess11" loCatId="process" qsTypeId="urn:microsoft.com/office/officeart/2005/8/quickstyle/simple5" qsCatId="simple" csTypeId="urn:microsoft.com/office/officeart/2005/8/colors/accent3_4" csCatId="accent3" phldr="1"/>
      <dgm:spPr/>
      <dgm:t>
        <a:bodyPr/>
        <a:lstStyle/>
        <a:p>
          <a:pPr rtl="1"/>
          <a:endParaRPr lang="ar-SA"/>
        </a:p>
      </dgm:t>
    </dgm:pt>
    <dgm:pt modelId="{05A93754-5D90-4D3F-93C0-F284775C326D}">
      <dgm:prSet/>
      <dgm:spPr/>
      <dgm:t>
        <a:bodyPr/>
        <a:lstStyle/>
        <a:p>
          <a:pPr rtl="1"/>
          <a:endParaRPr lang="ar-SA" b="0" dirty="0"/>
        </a:p>
      </dgm:t>
    </dgm:pt>
    <dgm:pt modelId="{59DD9C3D-EAC2-4FFC-9559-ACB145BEEE42}" type="parTrans" cxnId="{F84A295B-2889-4D80-92C0-9A70105280BE}">
      <dgm:prSet/>
      <dgm:spPr/>
      <dgm:t>
        <a:bodyPr/>
        <a:lstStyle/>
        <a:p>
          <a:pPr rtl="1"/>
          <a:endParaRPr lang="ar-SA"/>
        </a:p>
      </dgm:t>
    </dgm:pt>
    <dgm:pt modelId="{7F384B65-E9BD-42F1-A2EE-F09F97CCFA72}" type="sibTrans" cxnId="{F84A295B-2889-4D80-92C0-9A70105280BE}">
      <dgm:prSet/>
      <dgm:spPr/>
      <dgm:t>
        <a:bodyPr/>
        <a:lstStyle/>
        <a:p>
          <a:pPr rtl="1"/>
          <a:endParaRPr lang="ar-SA"/>
        </a:p>
      </dgm:t>
    </dgm:pt>
    <dgm:pt modelId="{1D8A12C0-6392-4396-8CBD-F9D35903E11A}">
      <dgm:prSet custT="1"/>
      <dgm:spPr/>
      <dgm:t>
        <a:bodyPr/>
        <a:lstStyle/>
        <a:p>
          <a:pPr rtl="1"/>
          <a:r>
            <a:rPr lang="ar-SA" sz="4000" b="0" dirty="0">
              <a:cs typeface="AL-Mohanad Bold" pitchFamily="2" charset="-78"/>
            </a:rPr>
            <a:t>عمليات</a:t>
          </a:r>
        </a:p>
      </dgm:t>
    </dgm:pt>
    <dgm:pt modelId="{5F4A66A9-89E6-4336-9F32-E83A996B1AE4}" type="parTrans" cxnId="{1E7B497F-3260-42D5-9A81-B9866C9E2826}">
      <dgm:prSet/>
      <dgm:spPr/>
      <dgm:t>
        <a:bodyPr/>
        <a:lstStyle/>
        <a:p>
          <a:pPr rtl="1"/>
          <a:endParaRPr lang="ar-SA"/>
        </a:p>
      </dgm:t>
    </dgm:pt>
    <dgm:pt modelId="{0D121FA7-3DD5-426C-951E-E15A273E78F6}" type="sibTrans" cxnId="{1E7B497F-3260-42D5-9A81-B9866C9E2826}">
      <dgm:prSet/>
      <dgm:spPr/>
      <dgm:t>
        <a:bodyPr/>
        <a:lstStyle/>
        <a:p>
          <a:pPr rtl="1"/>
          <a:endParaRPr lang="ar-SA"/>
        </a:p>
      </dgm:t>
    </dgm:pt>
    <dgm:pt modelId="{A2B9D088-41A7-40B2-A2A9-9A31CAA32B2E}">
      <dgm:prSet custT="1"/>
      <dgm:spPr/>
      <dgm:t>
        <a:bodyPr/>
        <a:lstStyle/>
        <a:p>
          <a:pPr rtl="1"/>
          <a:r>
            <a:rPr lang="ar-SA" sz="4000" b="0" dirty="0">
              <a:cs typeface="AL-Mohanad Bold" pitchFamily="2" charset="-78"/>
            </a:rPr>
            <a:t>مخرجات</a:t>
          </a:r>
        </a:p>
      </dgm:t>
    </dgm:pt>
    <dgm:pt modelId="{B80DCD45-4DAA-454B-94F0-9C4A0E49A82B}" type="parTrans" cxnId="{4DDA828E-372B-4597-AADE-B8E4D984197C}">
      <dgm:prSet/>
      <dgm:spPr/>
      <dgm:t>
        <a:bodyPr/>
        <a:lstStyle/>
        <a:p>
          <a:pPr rtl="1"/>
          <a:endParaRPr lang="ar-SA"/>
        </a:p>
      </dgm:t>
    </dgm:pt>
    <dgm:pt modelId="{FDE84069-8FAA-4ED9-B020-3568BFD81DBA}" type="sibTrans" cxnId="{4DDA828E-372B-4597-AADE-B8E4D984197C}">
      <dgm:prSet/>
      <dgm:spPr/>
      <dgm:t>
        <a:bodyPr/>
        <a:lstStyle/>
        <a:p>
          <a:pPr rtl="1"/>
          <a:endParaRPr lang="ar-SA"/>
        </a:p>
      </dgm:t>
    </dgm:pt>
    <dgm:pt modelId="{54E2A157-BB35-4D35-B4E7-2DEB798E7F65}">
      <dgm:prSet custT="1"/>
      <dgm:spPr/>
      <dgm:t>
        <a:bodyPr/>
        <a:lstStyle/>
        <a:p>
          <a:pPr rtl="1"/>
          <a:r>
            <a:rPr lang="ar-SA" sz="4000" b="0">
              <a:cs typeface="AL-Mohanad Bold" pitchFamily="2" charset="-78"/>
            </a:rPr>
            <a:t>الأثر</a:t>
          </a:r>
          <a:endParaRPr lang="ar-SA" sz="4000" b="0" dirty="0">
            <a:cs typeface="AL-Mohanad Bold" pitchFamily="2" charset="-78"/>
          </a:endParaRPr>
        </a:p>
      </dgm:t>
    </dgm:pt>
    <dgm:pt modelId="{30281C32-7421-4E7A-B3B1-3F2B82CB0DBE}" type="parTrans" cxnId="{25D2BA80-9B96-4FE9-99F8-B3A4949380A9}">
      <dgm:prSet/>
      <dgm:spPr/>
      <dgm:t>
        <a:bodyPr/>
        <a:lstStyle/>
        <a:p>
          <a:pPr rtl="1"/>
          <a:endParaRPr lang="ar-SA"/>
        </a:p>
      </dgm:t>
    </dgm:pt>
    <dgm:pt modelId="{46394B18-9FB2-4306-8935-2145BF42B23F}" type="sibTrans" cxnId="{25D2BA80-9B96-4FE9-99F8-B3A4949380A9}">
      <dgm:prSet/>
      <dgm:spPr/>
      <dgm:t>
        <a:bodyPr/>
        <a:lstStyle/>
        <a:p>
          <a:pPr rtl="1"/>
          <a:endParaRPr lang="ar-SA"/>
        </a:p>
      </dgm:t>
    </dgm:pt>
    <dgm:pt modelId="{66983A34-102F-468D-AEF4-DE3CBD137F4E}" type="pres">
      <dgm:prSet presAssocID="{B08E9C16-2D48-4AF0-B73B-7AD1B7724F1E}" presName="Name0" presStyleCnt="0">
        <dgm:presLayoutVars>
          <dgm:dir/>
          <dgm:resizeHandles val="exact"/>
        </dgm:presLayoutVars>
      </dgm:prSet>
      <dgm:spPr/>
    </dgm:pt>
    <dgm:pt modelId="{AA32DBE9-08CF-487C-8EA0-7A9ED6D42F0F}" type="pres">
      <dgm:prSet presAssocID="{B08E9C16-2D48-4AF0-B73B-7AD1B7724F1E}" presName="arrow" presStyleLbl="bgShp" presStyleIdx="0" presStyleCnt="1" custLinFactNeighborY="616"/>
      <dgm:spPr/>
    </dgm:pt>
    <dgm:pt modelId="{07A1BE98-2A95-40BE-9DDD-D22BFDD43813}" type="pres">
      <dgm:prSet presAssocID="{B08E9C16-2D48-4AF0-B73B-7AD1B7724F1E}" presName="points" presStyleCnt="0"/>
      <dgm:spPr/>
    </dgm:pt>
    <dgm:pt modelId="{FB9B0AB9-9D81-4C5E-8514-1B49C19572B4}" type="pres">
      <dgm:prSet presAssocID="{05A93754-5D90-4D3F-93C0-F284775C326D}" presName="compositeA" presStyleCnt="0"/>
      <dgm:spPr/>
    </dgm:pt>
    <dgm:pt modelId="{44E3AA0D-7055-47B9-AA7E-A24FAA8E3BF8}" type="pres">
      <dgm:prSet presAssocID="{05A93754-5D90-4D3F-93C0-F284775C326D}" presName="textA" presStyleLbl="revTx" presStyleIdx="0" presStyleCnt="4">
        <dgm:presLayoutVars>
          <dgm:bulletEnabled val="1"/>
        </dgm:presLayoutVars>
      </dgm:prSet>
      <dgm:spPr/>
    </dgm:pt>
    <dgm:pt modelId="{340929AC-5632-40F3-8F2F-4B47D63F29D8}" type="pres">
      <dgm:prSet presAssocID="{05A93754-5D90-4D3F-93C0-F284775C326D}" presName="circleA" presStyleLbl="node1" presStyleIdx="0" presStyleCnt="4"/>
      <dgm:spPr>
        <a:solidFill>
          <a:schemeClr val="accent3">
            <a:lumMod val="40000"/>
            <a:lumOff val="60000"/>
          </a:schemeClr>
        </a:solidFill>
      </dgm:spPr>
    </dgm:pt>
    <dgm:pt modelId="{13FEC54F-5BE7-4573-B9FE-4B0B663BE7B0}" type="pres">
      <dgm:prSet presAssocID="{05A93754-5D90-4D3F-93C0-F284775C326D}" presName="spaceA" presStyleCnt="0"/>
      <dgm:spPr/>
    </dgm:pt>
    <dgm:pt modelId="{9ABA5781-C1C5-4D71-AE8C-EFFAFC3C4F8C}" type="pres">
      <dgm:prSet presAssocID="{7F384B65-E9BD-42F1-A2EE-F09F97CCFA72}" presName="space" presStyleCnt="0"/>
      <dgm:spPr/>
    </dgm:pt>
    <dgm:pt modelId="{464141B8-DE6C-4704-8702-45F61597A5ED}" type="pres">
      <dgm:prSet presAssocID="{1D8A12C0-6392-4396-8CBD-F9D35903E11A}" presName="compositeB" presStyleCnt="0"/>
      <dgm:spPr/>
    </dgm:pt>
    <dgm:pt modelId="{3BD1824F-8CB7-4A2D-B1BB-6E5EBF159746}" type="pres">
      <dgm:prSet presAssocID="{1D8A12C0-6392-4396-8CBD-F9D35903E11A}" presName="textB" presStyleLbl="revTx" presStyleIdx="1" presStyleCnt="4" custScaleX="168210" custLinFactX="13064" custLinFactNeighborX="100000" custLinFactNeighborY="-59449">
        <dgm:presLayoutVars>
          <dgm:bulletEnabled val="1"/>
        </dgm:presLayoutVars>
      </dgm:prSet>
      <dgm:spPr/>
    </dgm:pt>
    <dgm:pt modelId="{B50F7455-13A6-43D7-BE64-63E5E8E89BBC}" type="pres">
      <dgm:prSet presAssocID="{1D8A12C0-6392-4396-8CBD-F9D35903E11A}" presName="circleB" presStyleLbl="node1" presStyleIdx="1" presStyleCnt="4" custLinFactNeighborX="89184"/>
      <dgm:spPr>
        <a:solidFill>
          <a:schemeClr val="accent3">
            <a:lumMod val="60000"/>
            <a:lumOff val="40000"/>
          </a:schemeClr>
        </a:solidFill>
      </dgm:spPr>
    </dgm:pt>
    <dgm:pt modelId="{6BB1B504-52AC-49A5-BEAA-0CC241518F8B}" type="pres">
      <dgm:prSet presAssocID="{1D8A12C0-6392-4396-8CBD-F9D35903E11A}" presName="spaceB" presStyleCnt="0"/>
      <dgm:spPr/>
    </dgm:pt>
    <dgm:pt modelId="{88CD10AA-73CE-4369-8931-D948549C0E2B}" type="pres">
      <dgm:prSet presAssocID="{0D121FA7-3DD5-426C-951E-E15A273E78F6}" presName="space" presStyleCnt="0"/>
      <dgm:spPr/>
    </dgm:pt>
    <dgm:pt modelId="{4D423D14-2A93-4C6A-AB9D-38106C5A9279}" type="pres">
      <dgm:prSet presAssocID="{A2B9D088-41A7-40B2-A2A9-9A31CAA32B2E}" presName="compositeA" presStyleCnt="0"/>
      <dgm:spPr/>
    </dgm:pt>
    <dgm:pt modelId="{6DC026D1-9427-40C0-B56B-0BA3F7CC2467}" type="pres">
      <dgm:prSet presAssocID="{A2B9D088-41A7-40B2-A2A9-9A31CAA32B2E}" presName="textA" presStyleLbl="revTx" presStyleIdx="2" presStyleCnt="4" custScaleX="198140" custLinFactNeighborX="87074" custLinFactNeighborY="58845">
        <dgm:presLayoutVars>
          <dgm:bulletEnabled val="1"/>
        </dgm:presLayoutVars>
      </dgm:prSet>
      <dgm:spPr/>
    </dgm:pt>
    <dgm:pt modelId="{2FB0C449-F8DB-4BB6-9821-1EABA7290114}" type="pres">
      <dgm:prSet presAssocID="{A2B9D088-41A7-40B2-A2A9-9A31CAA32B2E}" presName="circleA" presStyleLbl="node1" presStyleIdx="2" presStyleCnt="4"/>
      <dgm:spPr>
        <a:solidFill>
          <a:schemeClr val="accent3">
            <a:lumMod val="75000"/>
          </a:schemeClr>
        </a:solidFill>
      </dgm:spPr>
    </dgm:pt>
    <dgm:pt modelId="{B031FBD4-3E0C-473D-9341-BB10B0BF1691}" type="pres">
      <dgm:prSet presAssocID="{A2B9D088-41A7-40B2-A2A9-9A31CAA32B2E}" presName="spaceA" presStyleCnt="0"/>
      <dgm:spPr/>
    </dgm:pt>
    <dgm:pt modelId="{E44CD054-410D-4373-B272-F0A7598CFE98}" type="pres">
      <dgm:prSet presAssocID="{FDE84069-8FAA-4ED9-B020-3568BFD81DBA}" presName="space" presStyleCnt="0"/>
      <dgm:spPr/>
    </dgm:pt>
    <dgm:pt modelId="{9919B47A-C982-4B2C-B081-0C3F11BD6CDC}" type="pres">
      <dgm:prSet presAssocID="{54E2A157-BB35-4D35-B4E7-2DEB798E7F65}" presName="compositeB" presStyleCnt="0"/>
      <dgm:spPr/>
    </dgm:pt>
    <dgm:pt modelId="{262A1DD9-DD0C-4A8E-9273-B41AE1036077}" type="pres">
      <dgm:prSet presAssocID="{54E2A157-BB35-4D35-B4E7-2DEB798E7F65}" presName="textB" presStyleLbl="revTx" presStyleIdx="3" presStyleCnt="4" custScaleX="156541" custLinFactNeighborX="64888" custLinFactNeighborY="-62495">
        <dgm:presLayoutVars>
          <dgm:bulletEnabled val="1"/>
        </dgm:presLayoutVars>
      </dgm:prSet>
      <dgm:spPr/>
    </dgm:pt>
    <dgm:pt modelId="{B17877FC-5E87-4B27-8284-55A5B7C2E503}" type="pres">
      <dgm:prSet presAssocID="{54E2A157-BB35-4D35-B4E7-2DEB798E7F65}" presName="circleB" presStyleLbl="node1" presStyleIdx="3" presStyleCnt="4"/>
      <dgm:spPr>
        <a:solidFill>
          <a:schemeClr val="accent3">
            <a:lumMod val="50000"/>
          </a:schemeClr>
        </a:solidFill>
      </dgm:spPr>
    </dgm:pt>
    <dgm:pt modelId="{E9EE6DC9-CC02-44E9-93ED-4EEC0FF88100}" type="pres">
      <dgm:prSet presAssocID="{54E2A157-BB35-4D35-B4E7-2DEB798E7F65}" presName="spaceB" presStyleCnt="0"/>
      <dgm:spPr/>
    </dgm:pt>
  </dgm:ptLst>
  <dgm:cxnLst>
    <dgm:cxn modelId="{493E9923-246C-40E8-9219-E5F5412D9576}" type="presOf" srcId="{1D8A12C0-6392-4396-8CBD-F9D35903E11A}" destId="{3BD1824F-8CB7-4A2D-B1BB-6E5EBF159746}" srcOrd="0" destOrd="0" presId="urn:microsoft.com/office/officeart/2005/8/layout/hProcess11"/>
    <dgm:cxn modelId="{D3339A3F-296E-497B-8379-FB2FCC08876A}" type="presOf" srcId="{A2B9D088-41A7-40B2-A2A9-9A31CAA32B2E}" destId="{6DC026D1-9427-40C0-B56B-0BA3F7CC2467}" srcOrd="0" destOrd="0" presId="urn:microsoft.com/office/officeart/2005/8/layout/hProcess11"/>
    <dgm:cxn modelId="{F84A295B-2889-4D80-92C0-9A70105280BE}" srcId="{B08E9C16-2D48-4AF0-B73B-7AD1B7724F1E}" destId="{05A93754-5D90-4D3F-93C0-F284775C326D}" srcOrd="0" destOrd="0" parTransId="{59DD9C3D-EAC2-4FFC-9559-ACB145BEEE42}" sibTransId="{7F384B65-E9BD-42F1-A2EE-F09F97CCFA72}"/>
    <dgm:cxn modelId="{804F567A-6085-402B-AB2D-19C61FF303AE}" type="presOf" srcId="{05A93754-5D90-4D3F-93C0-F284775C326D}" destId="{44E3AA0D-7055-47B9-AA7E-A24FAA8E3BF8}" srcOrd="0" destOrd="0" presId="urn:microsoft.com/office/officeart/2005/8/layout/hProcess11"/>
    <dgm:cxn modelId="{1E7B497F-3260-42D5-9A81-B9866C9E2826}" srcId="{B08E9C16-2D48-4AF0-B73B-7AD1B7724F1E}" destId="{1D8A12C0-6392-4396-8CBD-F9D35903E11A}" srcOrd="1" destOrd="0" parTransId="{5F4A66A9-89E6-4336-9F32-E83A996B1AE4}" sibTransId="{0D121FA7-3DD5-426C-951E-E15A273E78F6}"/>
    <dgm:cxn modelId="{25D2BA80-9B96-4FE9-99F8-B3A4949380A9}" srcId="{B08E9C16-2D48-4AF0-B73B-7AD1B7724F1E}" destId="{54E2A157-BB35-4D35-B4E7-2DEB798E7F65}" srcOrd="3" destOrd="0" parTransId="{30281C32-7421-4E7A-B3B1-3F2B82CB0DBE}" sibTransId="{46394B18-9FB2-4306-8935-2145BF42B23F}"/>
    <dgm:cxn modelId="{4DDA828E-372B-4597-AADE-B8E4D984197C}" srcId="{B08E9C16-2D48-4AF0-B73B-7AD1B7724F1E}" destId="{A2B9D088-41A7-40B2-A2A9-9A31CAA32B2E}" srcOrd="2" destOrd="0" parTransId="{B80DCD45-4DAA-454B-94F0-9C4A0E49A82B}" sibTransId="{FDE84069-8FAA-4ED9-B020-3568BFD81DBA}"/>
    <dgm:cxn modelId="{2D63C6B4-C462-4793-AA6E-2A728DED0A1B}" type="presOf" srcId="{B08E9C16-2D48-4AF0-B73B-7AD1B7724F1E}" destId="{66983A34-102F-468D-AEF4-DE3CBD137F4E}" srcOrd="0" destOrd="0" presId="urn:microsoft.com/office/officeart/2005/8/layout/hProcess11"/>
    <dgm:cxn modelId="{126A13D9-2EEE-4980-97D2-9BD5E9677C17}" type="presOf" srcId="{54E2A157-BB35-4D35-B4E7-2DEB798E7F65}" destId="{262A1DD9-DD0C-4A8E-9273-B41AE1036077}" srcOrd="0" destOrd="0" presId="urn:microsoft.com/office/officeart/2005/8/layout/hProcess11"/>
    <dgm:cxn modelId="{ABFE3ED3-745E-4A24-A9B3-4B5B1169EF41}" type="presParOf" srcId="{66983A34-102F-468D-AEF4-DE3CBD137F4E}" destId="{AA32DBE9-08CF-487C-8EA0-7A9ED6D42F0F}" srcOrd="0" destOrd="0" presId="urn:microsoft.com/office/officeart/2005/8/layout/hProcess11"/>
    <dgm:cxn modelId="{14D4D09C-094C-4BC6-9D6D-310AD26D8381}" type="presParOf" srcId="{66983A34-102F-468D-AEF4-DE3CBD137F4E}" destId="{07A1BE98-2A95-40BE-9DDD-D22BFDD43813}" srcOrd="1" destOrd="0" presId="urn:microsoft.com/office/officeart/2005/8/layout/hProcess11"/>
    <dgm:cxn modelId="{CD1A49E0-C1B6-4DF2-B41C-4A27F1769C72}" type="presParOf" srcId="{07A1BE98-2A95-40BE-9DDD-D22BFDD43813}" destId="{FB9B0AB9-9D81-4C5E-8514-1B49C19572B4}" srcOrd="0" destOrd="0" presId="urn:microsoft.com/office/officeart/2005/8/layout/hProcess11"/>
    <dgm:cxn modelId="{7BDFED23-6CA9-4744-858A-AF0B6BF117A5}" type="presParOf" srcId="{FB9B0AB9-9D81-4C5E-8514-1B49C19572B4}" destId="{44E3AA0D-7055-47B9-AA7E-A24FAA8E3BF8}" srcOrd="0" destOrd="0" presId="urn:microsoft.com/office/officeart/2005/8/layout/hProcess11"/>
    <dgm:cxn modelId="{C0C6C2EA-05ED-4994-8E51-269C43860D01}" type="presParOf" srcId="{FB9B0AB9-9D81-4C5E-8514-1B49C19572B4}" destId="{340929AC-5632-40F3-8F2F-4B47D63F29D8}" srcOrd="1" destOrd="0" presId="urn:microsoft.com/office/officeart/2005/8/layout/hProcess11"/>
    <dgm:cxn modelId="{8662A200-F2C6-4C38-83CA-852DF9F5E5FE}" type="presParOf" srcId="{FB9B0AB9-9D81-4C5E-8514-1B49C19572B4}" destId="{13FEC54F-5BE7-4573-B9FE-4B0B663BE7B0}" srcOrd="2" destOrd="0" presId="urn:microsoft.com/office/officeart/2005/8/layout/hProcess11"/>
    <dgm:cxn modelId="{41FFD8AC-5169-4737-9AEA-1CE077928E27}" type="presParOf" srcId="{07A1BE98-2A95-40BE-9DDD-D22BFDD43813}" destId="{9ABA5781-C1C5-4D71-AE8C-EFFAFC3C4F8C}" srcOrd="1" destOrd="0" presId="urn:microsoft.com/office/officeart/2005/8/layout/hProcess11"/>
    <dgm:cxn modelId="{4DCD3A4C-24B5-4DBA-AF53-95FEE643C7EF}" type="presParOf" srcId="{07A1BE98-2A95-40BE-9DDD-D22BFDD43813}" destId="{464141B8-DE6C-4704-8702-45F61597A5ED}" srcOrd="2" destOrd="0" presId="urn:microsoft.com/office/officeart/2005/8/layout/hProcess11"/>
    <dgm:cxn modelId="{594AFD63-9E36-49A1-868A-96E123022160}" type="presParOf" srcId="{464141B8-DE6C-4704-8702-45F61597A5ED}" destId="{3BD1824F-8CB7-4A2D-B1BB-6E5EBF159746}" srcOrd="0" destOrd="0" presId="urn:microsoft.com/office/officeart/2005/8/layout/hProcess11"/>
    <dgm:cxn modelId="{04FE0115-6A3D-4003-8408-A2061EE6A3F6}" type="presParOf" srcId="{464141B8-DE6C-4704-8702-45F61597A5ED}" destId="{B50F7455-13A6-43D7-BE64-63E5E8E89BBC}" srcOrd="1" destOrd="0" presId="urn:microsoft.com/office/officeart/2005/8/layout/hProcess11"/>
    <dgm:cxn modelId="{F3BCDAC3-1865-461F-8F37-1FD0F49658C7}" type="presParOf" srcId="{464141B8-DE6C-4704-8702-45F61597A5ED}" destId="{6BB1B504-52AC-49A5-BEAA-0CC241518F8B}" srcOrd="2" destOrd="0" presId="urn:microsoft.com/office/officeart/2005/8/layout/hProcess11"/>
    <dgm:cxn modelId="{4FB115DC-D796-4D89-B057-C60A3E424300}" type="presParOf" srcId="{07A1BE98-2A95-40BE-9DDD-D22BFDD43813}" destId="{88CD10AA-73CE-4369-8931-D948549C0E2B}" srcOrd="3" destOrd="0" presId="urn:microsoft.com/office/officeart/2005/8/layout/hProcess11"/>
    <dgm:cxn modelId="{795338C1-7507-42B9-A321-2E1814FD235B}" type="presParOf" srcId="{07A1BE98-2A95-40BE-9DDD-D22BFDD43813}" destId="{4D423D14-2A93-4C6A-AB9D-38106C5A9279}" srcOrd="4" destOrd="0" presId="urn:microsoft.com/office/officeart/2005/8/layout/hProcess11"/>
    <dgm:cxn modelId="{5E30493C-3C52-41B8-836F-F298B053EDC7}" type="presParOf" srcId="{4D423D14-2A93-4C6A-AB9D-38106C5A9279}" destId="{6DC026D1-9427-40C0-B56B-0BA3F7CC2467}" srcOrd="0" destOrd="0" presId="urn:microsoft.com/office/officeart/2005/8/layout/hProcess11"/>
    <dgm:cxn modelId="{1ECE6B21-71E8-4C53-9E8D-F3B552CD3CB7}" type="presParOf" srcId="{4D423D14-2A93-4C6A-AB9D-38106C5A9279}" destId="{2FB0C449-F8DB-4BB6-9821-1EABA7290114}" srcOrd="1" destOrd="0" presId="urn:microsoft.com/office/officeart/2005/8/layout/hProcess11"/>
    <dgm:cxn modelId="{95C5D714-1C40-43C8-97DA-EBDF6F78DD74}" type="presParOf" srcId="{4D423D14-2A93-4C6A-AB9D-38106C5A9279}" destId="{B031FBD4-3E0C-473D-9341-BB10B0BF1691}" srcOrd="2" destOrd="0" presId="urn:microsoft.com/office/officeart/2005/8/layout/hProcess11"/>
    <dgm:cxn modelId="{1493E7D4-786B-4634-A77B-9EAD1E93301F}" type="presParOf" srcId="{07A1BE98-2A95-40BE-9DDD-D22BFDD43813}" destId="{E44CD054-410D-4373-B272-F0A7598CFE98}" srcOrd="5" destOrd="0" presId="urn:microsoft.com/office/officeart/2005/8/layout/hProcess11"/>
    <dgm:cxn modelId="{847FB879-C204-4BA1-A9CA-DEFB37DAB0C3}" type="presParOf" srcId="{07A1BE98-2A95-40BE-9DDD-D22BFDD43813}" destId="{9919B47A-C982-4B2C-B081-0C3F11BD6CDC}" srcOrd="6" destOrd="0" presId="urn:microsoft.com/office/officeart/2005/8/layout/hProcess11"/>
    <dgm:cxn modelId="{17C2D7F1-8B43-4713-B013-5A97CF5BE0D9}" type="presParOf" srcId="{9919B47A-C982-4B2C-B081-0C3F11BD6CDC}" destId="{262A1DD9-DD0C-4A8E-9273-B41AE1036077}" srcOrd="0" destOrd="0" presId="urn:microsoft.com/office/officeart/2005/8/layout/hProcess11"/>
    <dgm:cxn modelId="{BC660577-B995-4A29-B373-8D80B41066D1}" type="presParOf" srcId="{9919B47A-C982-4B2C-B081-0C3F11BD6CDC}" destId="{B17877FC-5E87-4B27-8284-55A5B7C2E503}" srcOrd="1" destOrd="0" presId="urn:microsoft.com/office/officeart/2005/8/layout/hProcess11"/>
    <dgm:cxn modelId="{B5BC1382-307D-4746-A0C3-AB46C82FC71B}" type="presParOf" srcId="{9919B47A-C982-4B2C-B081-0C3F11BD6CDC}" destId="{E9EE6DC9-CC02-44E9-93ED-4EEC0FF8810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D9D767-DC85-4296-AEF2-909ABF34695D}"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6072B685-08AE-4619-8CAE-309EBFEC4BA7}">
      <dgm:prSet phldrT="[Text]" custT="1"/>
      <dgm:spPr/>
      <dgm:t>
        <a:bodyPr/>
        <a:lstStyle/>
        <a:p>
          <a:pPr algn="ctr"/>
          <a:r>
            <a:rPr lang="ar-SA" altLang="en-US" sz="3200" dirty="0">
              <a:latin typeface="Times New Roman" pitchFamily="18" charset="0"/>
              <a:cs typeface="AL-Mohanad Bold" pitchFamily="2" charset="-78"/>
            </a:rPr>
            <a:t>تقييم الوحدة الدراسية</a:t>
          </a:r>
          <a:endParaRPr lang="en-US" sz="3200" b="1" dirty="0">
            <a:effectLst>
              <a:outerShdw blurRad="38100" dist="38100" dir="2700000" algn="tl">
                <a:srgbClr val="000000">
                  <a:alpha val="43137"/>
                </a:srgbClr>
              </a:outerShdw>
            </a:effectLst>
            <a:cs typeface="+mj-cs"/>
          </a:endParaRPr>
        </a:p>
      </dgm:t>
    </dgm:pt>
    <dgm:pt modelId="{5C9F74FC-7E98-42F9-AE26-B76CACC9B744}" type="parTrans" cxnId="{E18BDEF0-B0D4-4373-BDF7-85741BE46987}">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CF35D8DC-FDA6-4362-B2C4-8052E0F70A5A}" type="sibTrans" cxnId="{E18BDEF0-B0D4-4373-BDF7-85741BE46987}">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CF88BC39-DCFE-44A5-9E53-066344D89FD3}">
      <dgm:prSet phldrT="[Text]" custT="1"/>
      <dgm:spPr/>
      <dgm:t>
        <a:bodyPr/>
        <a:lstStyle/>
        <a:p>
          <a:pPr algn="ctr"/>
          <a:r>
            <a:rPr lang="ar-SA" altLang="en-US" sz="3200" dirty="0">
              <a:latin typeface="Times New Roman" pitchFamily="18" charset="0"/>
              <a:cs typeface="AL-Mohanad Bold" pitchFamily="2" charset="-78"/>
            </a:rPr>
            <a:t>تقييم المقرر</a:t>
          </a:r>
          <a:endParaRPr lang="en-US" sz="3200" b="1" dirty="0">
            <a:effectLst>
              <a:outerShdw blurRad="38100" dist="38100" dir="2700000" algn="tl">
                <a:srgbClr val="000000">
                  <a:alpha val="43137"/>
                </a:srgbClr>
              </a:outerShdw>
            </a:effectLst>
            <a:cs typeface="+mj-cs"/>
          </a:endParaRPr>
        </a:p>
      </dgm:t>
    </dgm:pt>
    <dgm:pt modelId="{0B82068A-A9DE-4973-9A96-D65D5ADA4BC5}" type="parTrans" cxnId="{C0226975-DA47-43F2-B74B-B5E370894446}">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2565BC4E-E872-4E4E-8EAB-15EE7C07CF95}" type="sibTrans" cxnId="{C0226975-DA47-43F2-B74B-B5E370894446}">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FBE126F8-2965-493D-B884-F171DC9E61CA}">
      <dgm:prSet phldrT="[Text]" custT="1"/>
      <dgm:spPr/>
      <dgm:t>
        <a:bodyPr/>
        <a:lstStyle/>
        <a:p>
          <a:pPr algn="ctr"/>
          <a:r>
            <a:rPr lang="ar-SA" altLang="en-US" sz="3200" dirty="0">
              <a:latin typeface="Times New Roman" pitchFamily="18" charset="0"/>
              <a:cs typeface="AL-Mohanad Bold" pitchFamily="2" charset="-78"/>
            </a:rPr>
            <a:t>تقييم البرنامج</a:t>
          </a:r>
          <a:endParaRPr lang="en-US" sz="3200" b="1" dirty="0">
            <a:effectLst>
              <a:outerShdw blurRad="38100" dist="38100" dir="2700000" algn="tl">
                <a:srgbClr val="000000">
                  <a:alpha val="43137"/>
                </a:srgbClr>
              </a:outerShdw>
            </a:effectLst>
            <a:cs typeface="+mj-cs"/>
          </a:endParaRPr>
        </a:p>
      </dgm:t>
    </dgm:pt>
    <dgm:pt modelId="{34F4C5E9-A93E-4E37-AAC1-1F8752C35021}" type="parTrans" cxnId="{7E378EE2-F0F5-42B3-B467-88BD0F895DA8}">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6ABD0029-D5FF-4B23-A4C5-EECFA106BD6C}" type="sibTrans" cxnId="{7E378EE2-F0F5-42B3-B467-88BD0F895DA8}">
      <dgm:prSet/>
      <dgm:spPr/>
      <dgm:t>
        <a:bodyPr/>
        <a:lstStyle/>
        <a:p>
          <a:pPr algn="r"/>
          <a:endParaRPr lang="en-US" sz="3200" b="0">
            <a:solidFill>
              <a:schemeClr val="tx1">
                <a:lumMod val="95000"/>
                <a:lumOff val="5000"/>
              </a:schemeClr>
            </a:solidFill>
            <a:effectLst>
              <a:outerShdw blurRad="38100" dist="38100" dir="2700000" algn="tl">
                <a:srgbClr val="000000">
                  <a:alpha val="43137"/>
                </a:srgbClr>
              </a:outerShdw>
            </a:effectLst>
            <a:cs typeface="+mj-cs"/>
          </a:endParaRPr>
        </a:p>
      </dgm:t>
    </dgm:pt>
    <dgm:pt modelId="{870818A0-9C38-4CD1-A47A-74EC72C387B0}" type="pres">
      <dgm:prSet presAssocID="{4DD9D767-DC85-4296-AEF2-909ABF34695D}" presName="linear" presStyleCnt="0">
        <dgm:presLayoutVars>
          <dgm:dir/>
          <dgm:animLvl val="lvl"/>
          <dgm:resizeHandles val="exact"/>
        </dgm:presLayoutVars>
      </dgm:prSet>
      <dgm:spPr/>
    </dgm:pt>
    <dgm:pt modelId="{1E3593B3-30D4-436E-931F-272BB6238FF7}" type="pres">
      <dgm:prSet presAssocID="{6072B685-08AE-4619-8CAE-309EBFEC4BA7}" presName="parentLin" presStyleCnt="0"/>
      <dgm:spPr/>
    </dgm:pt>
    <dgm:pt modelId="{8A53F63E-4378-4D79-BB49-8B770E9B79EF}" type="pres">
      <dgm:prSet presAssocID="{6072B685-08AE-4619-8CAE-309EBFEC4BA7}" presName="parentLeftMargin" presStyleLbl="node1" presStyleIdx="0" presStyleCnt="3"/>
      <dgm:spPr/>
    </dgm:pt>
    <dgm:pt modelId="{2E6DDF9B-5634-4AAA-829A-88BA8200FE6C}" type="pres">
      <dgm:prSet presAssocID="{6072B685-08AE-4619-8CAE-309EBFEC4BA7}" presName="parentText" presStyleLbl="node1" presStyleIdx="0" presStyleCnt="3" custScaleX="84536" custLinFactNeighborX="45455" custLinFactNeighborY="-4293">
        <dgm:presLayoutVars>
          <dgm:chMax val="0"/>
          <dgm:bulletEnabled val="1"/>
        </dgm:presLayoutVars>
      </dgm:prSet>
      <dgm:spPr/>
    </dgm:pt>
    <dgm:pt modelId="{32245E05-3C5A-433B-BBD0-B9C34B0A5689}" type="pres">
      <dgm:prSet presAssocID="{6072B685-08AE-4619-8CAE-309EBFEC4BA7}" presName="negativeSpace" presStyleCnt="0"/>
      <dgm:spPr/>
    </dgm:pt>
    <dgm:pt modelId="{FCD06D41-ABED-4426-94BE-96CF71B19090}" type="pres">
      <dgm:prSet presAssocID="{6072B685-08AE-4619-8CAE-309EBFEC4BA7}" presName="childText" presStyleLbl="conFgAcc1" presStyleIdx="0" presStyleCnt="3">
        <dgm:presLayoutVars>
          <dgm:bulletEnabled val="1"/>
        </dgm:presLayoutVars>
      </dgm:prSet>
      <dgm:spPr/>
    </dgm:pt>
    <dgm:pt modelId="{64B91D1B-4C9B-42D6-A503-36DDFE15A4B7}" type="pres">
      <dgm:prSet presAssocID="{CF35D8DC-FDA6-4362-B2C4-8052E0F70A5A}" presName="spaceBetweenRectangles" presStyleCnt="0"/>
      <dgm:spPr/>
    </dgm:pt>
    <dgm:pt modelId="{A98683F4-241E-4746-814D-ECB877526550}" type="pres">
      <dgm:prSet presAssocID="{CF88BC39-DCFE-44A5-9E53-066344D89FD3}" presName="parentLin" presStyleCnt="0"/>
      <dgm:spPr/>
    </dgm:pt>
    <dgm:pt modelId="{72767275-0958-407D-AE0F-03ED02B7499F}" type="pres">
      <dgm:prSet presAssocID="{CF88BC39-DCFE-44A5-9E53-066344D89FD3}" presName="parentLeftMargin" presStyleLbl="node1" presStyleIdx="0" presStyleCnt="3"/>
      <dgm:spPr/>
    </dgm:pt>
    <dgm:pt modelId="{EEDD2F86-3529-47B8-804A-6A927B6AB9F8}" type="pres">
      <dgm:prSet presAssocID="{CF88BC39-DCFE-44A5-9E53-066344D89FD3}" presName="parentText" presStyleLbl="node1" presStyleIdx="1" presStyleCnt="3" custScaleX="106558">
        <dgm:presLayoutVars>
          <dgm:chMax val="0"/>
          <dgm:bulletEnabled val="1"/>
        </dgm:presLayoutVars>
      </dgm:prSet>
      <dgm:spPr/>
    </dgm:pt>
    <dgm:pt modelId="{4DEB76B7-7926-417A-B24C-041362D0C12C}" type="pres">
      <dgm:prSet presAssocID="{CF88BC39-DCFE-44A5-9E53-066344D89FD3}" presName="negativeSpace" presStyleCnt="0"/>
      <dgm:spPr/>
    </dgm:pt>
    <dgm:pt modelId="{0301CC0D-E499-4A83-8D80-AF0902F47237}" type="pres">
      <dgm:prSet presAssocID="{CF88BC39-DCFE-44A5-9E53-066344D89FD3}" presName="childText" presStyleLbl="conFgAcc1" presStyleIdx="1" presStyleCnt="3">
        <dgm:presLayoutVars>
          <dgm:bulletEnabled val="1"/>
        </dgm:presLayoutVars>
      </dgm:prSet>
      <dgm:spPr/>
    </dgm:pt>
    <dgm:pt modelId="{DFC12F54-BBD9-4242-AB67-E7064E1C0066}" type="pres">
      <dgm:prSet presAssocID="{2565BC4E-E872-4E4E-8EAB-15EE7C07CF95}" presName="spaceBetweenRectangles" presStyleCnt="0"/>
      <dgm:spPr/>
    </dgm:pt>
    <dgm:pt modelId="{95D7D470-13B5-4E23-B460-7664EF53816D}" type="pres">
      <dgm:prSet presAssocID="{FBE126F8-2965-493D-B884-F171DC9E61CA}" presName="parentLin" presStyleCnt="0"/>
      <dgm:spPr/>
    </dgm:pt>
    <dgm:pt modelId="{3227C665-FE11-41DA-B5B8-2D4A32CB1DB5}" type="pres">
      <dgm:prSet presAssocID="{FBE126F8-2965-493D-B884-F171DC9E61CA}" presName="parentLeftMargin" presStyleLbl="node1" presStyleIdx="1" presStyleCnt="3"/>
      <dgm:spPr/>
    </dgm:pt>
    <dgm:pt modelId="{45E895F5-D522-4A90-8D36-FE78DA44F43F}" type="pres">
      <dgm:prSet presAssocID="{FBE126F8-2965-493D-B884-F171DC9E61CA}" presName="parentText" presStyleLbl="node1" presStyleIdx="2" presStyleCnt="3" custScaleX="150037">
        <dgm:presLayoutVars>
          <dgm:chMax val="0"/>
          <dgm:bulletEnabled val="1"/>
        </dgm:presLayoutVars>
      </dgm:prSet>
      <dgm:spPr/>
    </dgm:pt>
    <dgm:pt modelId="{DBB56429-1340-4041-9F14-880704ACA489}" type="pres">
      <dgm:prSet presAssocID="{FBE126F8-2965-493D-B884-F171DC9E61CA}" presName="negativeSpace" presStyleCnt="0"/>
      <dgm:spPr/>
    </dgm:pt>
    <dgm:pt modelId="{BD0F366B-B97A-4408-AE34-A48C11272062}" type="pres">
      <dgm:prSet presAssocID="{FBE126F8-2965-493D-B884-F171DC9E61CA}" presName="childText" presStyleLbl="conFgAcc1" presStyleIdx="2" presStyleCnt="3">
        <dgm:presLayoutVars>
          <dgm:bulletEnabled val="1"/>
        </dgm:presLayoutVars>
      </dgm:prSet>
      <dgm:spPr/>
    </dgm:pt>
  </dgm:ptLst>
  <dgm:cxnLst>
    <dgm:cxn modelId="{689C2A06-B447-411D-910C-EC71ED953202}" type="presOf" srcId="{6072B685-08AE-4619-8CAE-309EBFEC4BA7}" destId="{8A53F63E-4378-4D79-BB49-8B770E9B79EF}" srcOrd="0" destOrd="0" presId="urn:microsoft.com/office/officeart/2005/8/layout/list1"/>
    <dgm:cxn modelId="{03EB8810-072E-4B8A-9B76-F4DC3E83C633}" type="presOf" srcId="{FBE126F8-2965-493D-B884-F171DC9E61CA}" destId="{45E895F5-D522-4A90-8D36-FE78DA44F43F}" srcOrd="1" destOrd="0" presId="urn:microsoft.com/office/officeart/2005/8/layout/list1"/>
    <dgm:cxn modelId="{CF24DB19-A620-4394-A3D4-C8637DBD604E}" type="presOf" srcId="{FBE126F8-2965-493D-B884-F171DC9E61CA}" destId="{3227C665-FE11-41DA-B5B8-2D4A32CB1DB5}" srcOrd="0" destOrd="0" presId="urn:microsoft.com/office/officeart/2005/8/layout/list1"/>
    <dgm:cxn modelId="{7204EE2C-84AD-4AEC-9A6A-385B0B1FD1E0}" type="presOf" srcId="{4DD9D767-DC85-4296-AEF2-909ABF34695D}" destId="{870818A0-9C38-4CD1-A47A-74EC72C387B0}" srcOrd="0" destOrd="0" presId="urn:microsoft.com/office/officeart/2005/8/layout/list1"/>
    <dgm:cxn modelId="{0783EC65-7CC5-451F-A9F7-E151DE10F11A}" type="presOf" srcId="{6072B685-08AE-4619-8CAE-309EBFEC4BA7}" destId="{2E6DDF9B-5634-4AAA-829A-88BA8200FE6C}" srcOrd="1" destOrd="0" presId="urn:microsoft.com/office/officeart/2005/8/layout/list1"/>
    <dgm:cxn modelId="{C0226975-DA47-43F2-B74B-B5E370894446}" srcId="{4DD9D767-DC85-4296-AEF2-909ABF34695D}" destId="{CF88BC39-DCFE-44A5-9E53-066344D89FD3}" srcOrd="1" destOrd="0" parTransId="{0B82068A-A9DE-4973-9A96-D65D5ADA4BC5}" sibTransId="{2565BC4E-E872-4E4E-8EAB-15EE7C07CF95}"/>
    <dgm:cxn modelId="{25CCD4E1-9B94-41F8-A095-C40BEF466D0A}" type="presOf" srcId="{CF88BC39-DCFE-44A5-9E53-066344D89FD3}" destId="{72767275-0958-407D-AE0F-03ED02B7499F}" srcOrd="0" destOrd="0" presId="urn:microsoft.com/office/officeart/2005/8/layout/list1"/>
    <dgm:cxn modelId="{7E378EE2-F0F5-42B3-B467-88BD0F895DA8}" srcId="{4DD9D767-DC85-4296-AEF2-909ABF34695D}" destId="{FBE126F8-2965-493D-B884-F171DC9E61CA}" srcOrd="2" destOrd="0" parTransId="{34F4C5E9-A93E-4E37-AAC1-1F8752C35021}" sibTransId="{6ABD0029-D5FF-4B23-A4C5-EECFA106BD6C}"/>
    <dgm:cxn modelId="{E18BDEF0-B0D4-4373-BDF7-85741BE46987}" srcId="{4DD9D767-DC85-4296-AEF2-909ABF34695D}" destId="{6072B685-08AE-4619-8CAE-309EBFEC4BA7}" srcOrd="0" destOrd="0" parTransId="{5C9F74FC-7E98-42F9-AE26-B76CACC9B744}" sibTransId="{CF35D8DC-FDA6-4362-B2C4-8052E0F70A5A}"/>
    <dgm:cxn modelId="{ECF9A3FC-C198-4830-AB0D-453D728DBEE3}" type="presOf" srcId="{CF88BC39-DCFE-44A5-9E53-066344D89FD3}" destId="{EEDD2F86-3529-47B8-804A-6A927B6AB9F8}" srcOrd="1" destOrd="0" presId="urn:microsoft.com/office/officeart/2005/8/layout/list1"/>
    <dgm:cxn modelId="{60609178-2568-4BB2-99EC-B9F28CAF005B}" type="presParOf" srcId="{870818A0-9C38-4CD1-A47A-74EC72C387B0}" destId="{1E3593B3-30D4-436E-931F-272BB6238FF7}" srcOrd="0" destOrd="0" presId="urn:microsoft.com/office/officeart/2005/8/layout/list1"/>
    <dgm:cxn modelId="{54F0310A-0F94-496D-BA0F-4F9315A3F3D4}" type="presParOf" srcId="{1E3593B3-30D4-436E-931F-272BB6238FF7}" destId="{8A53F63E-4378-4D79-BB49-8B770E9B79EF}" srcOrd="0" destOrd="0" presId="urn:microsoft.com/office/officeart/2005/8/layout/list1"/>
    <dgm:cxn modelId="{DFDBF16D-195C-41A8-BFB5-89BDFDBF0F5E}" type="presParOf" srcId="{1E3593B3-30D4-436E-931F-272BB6238FF7}" destId="{2E6DDF9B-5634-4AAA-829A-88BA8200FE6C}" srcOrd="1" destOrd="0" presId="urn:microsoft.com/office/officeart/2005/8/layout/list1"/>
    <dgm:cxn modelId="{237F2FD4-CE70-4552-A25C-33A73AAD0F87}" type="presParOf" srcId="{870818A0-9C38-4CD1-A47A-74EC72C387B0}" destId="{32245E05-3C5A-433B-BBD0-B9C34B0A5689}" srcOrd="1" destOrd="0" presId="urn:microsoft.com/office/officeart/2005/8/layout/list1"/>
    <dgm:cxn modelId="{8873829C-8A8A-46A5-8243-33B39005B4AB}" type="presParOf" srcId="{870818A0-9C38-4CD1-A47A-74EC72C387B0}" destId="{FCD06D41-ABED-4426-94BE-96CF71B19090}" srcOrd="2" destOrd="0" presId="urn:microsoft.com/office/officeart/2005/8/layout/list1"/>
    <dgm:cxn modelId="{BFCF16A5-879A-4561-B3DA-A7A9DC1AADC7}" type="presParOf" srcId="{870818A0-9C38-4CD1-A47A-74EC72C387B0}" destId="{64B91D1B-4C9B-42D6-A503-36DDFE15A4B7}" srcOrd="3" destOrd="0" presId="urn:microsoft.com/office/officeart/2005/8/layout/list1"/>
    <dgm:cxn modelId="{5EFD7106-9220-47FF-BCC9-1B16F5AA1B53}" type="presParOf" srcId="{870818A0-9C38-4CD1-A47A-74EC72C387B0}" destId="{A98683F4-241E-4746-814D-ECB877526550}" srcOrd="4" destOrd="0" presId="urn:microsoft.com/office/officeart/2005/8/layout/list1"/>
    <dgm:cxn modelId="{E55B14BC-65DB-42C0-9FFE-D1F1324F6CA2}" type="presParOf" srcId="{A98683F4-241E-4746-814D-ECB877526550}" destId="{72767275-0958-407D-AE0F-03ED02B7499F}" srcOrd="0" destOrd="0" presId="urn:microsoft.com/office/officeart/2005/8/layout/list1"/>
    <dgm:cxn modelId="{25D91A63-0C84-4F36-B481-1B67F9B3CBD2}" type="presParOf" srcId="{A98683F4-241E-4746-814D-ECB877526550}" destId="{EEDD2F86-3529-47B8-804A-6A927B6AB9F8}" srcOrd="1" destOrd="0" presId="urn:microsoft.com/office/officeart/2005/8/layout/list1"/>
    <dgm:cxn modelId="{733FD459-6FE8-4894-8D53-8EE8A3C7C393}" type="presParOf" srcId="{870818A0-9C38-4CD1-A47A-74EC72C387B0}" destId="{4DEB76B7-7926-417A-B24C-041362D0C12C}" srcOrd="5" destOrd="0" presId="urn:microsoft.com/office/officeart/2005/8/layout/list1"/>
    <dgm:cxn modelId="{998CF1F3-575B-4460-B575-A62EFB37279D}" type="presParOf" srcId="{870818A0-9C38-4CD1-A47A-74EC72C387B0}" destId="{0301CC0D-E499-4A83-8D80-AF0902F47237}" srcOrd="6" destOrd="0" presId="urn:microsoft.com/office/officeart/2005/8/layout/list1"/>
    <dgm:cxn modelId="{F4C2FE74-FB46-40C5-B25B-BF3204E7F056}" type="presParOf" srcId="{870818A0-9C38-4CD1-A47A-74EC72C387B0}" destId="{DFC12F54-BBD9-4242-AB67-E7064E1C0066}" srcOrd="7" destOrd="0" presId="urn:microsoft.com/office/officeart/2005/8/layout/list1"/>
    <dgm:cxn modelId="{563468BE-54E5-4CAE-AF93-48FC8F0A42C4}" type="presParOf" srcId="{870818A0-9C38-4CD1-A47A-74EC72C387B0}" destId="{95D7D470-13B5-4E23-B460-7664EF53816D}" srcOrd="8" destOrd="0" presId="urn:microsoft.com/office/officeart/2005/8/layout/list1"/>
    <dgm:cxn modelId="{5BA8B6EA-3824-42C7-852C-331C0D779ACE}" type="presParOf" srcId="{95D7D470-13B5-4E23-B460-7664EF53816D}" destId="{3227C665-FE11-41DA-B5B8-2D4A32CB1DB5}" srcOrd="0" destOrd="0" presId="urn:microsoft.com/office/officeart/2005/8/layout/list1"/>
    <dgm:cxn modelId="{79F7113C-86F0-4F64-8262-33721C641E72}" type="presParOf" srcId="{95D7D470-13B5-4E23-B460-7664EF53816D}" destId="{45E895F5-D522-4A90-8D36-FE78DA44F43F}" srcOrd="1" destOrd="0" presId="urn:microsoft.com/office/officeart/2005/8/layout/list1"/>
    <dgm:cxn modelId="{FD481595-EB10-4ACA-AFBD-B9643D0D15A2}" type="presParOf" srcId="{870818A0-9C38-4CD1-A47A-74EC72C387B0}" destId="{DBB56429-1340-4041-9F14-880704ACA489}" srcOrd="9" destOrd="0" presId="urn:microsoft.com/office/officeart/2005/8/layout/list1"/>
    <dgm:cxn modelId="{0F8EE626-F98E-42B9-8ED0-0CE64D3C7716}" type="presParOf" srcId="{870818A0-9C38-4CD1-A47A-74EC72C387B0}" destId="{BD0F366B-B97A-4408-AE34-A48C112720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dgm:spPr/>
      <dgm:t>
        <a:bodyPr/>
        <a:lstStyle/>
        <a:p>
          <a:endParaRPr lang="en-US" dirty="0"/>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dgm:spPr/>
      <dgm:t>
        <a:bodyPr/>
        <a:lstStyle/>
        <a:p>
          <a:endParaRPr lang="en-US" dirty="0"/>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dgm:spPr/>
      <dgm:t>
        <a:bodyPr/>
        <a:lstStyle/>
        <a:p>
          <a:endParaRPr lang="en-US" dirty="0"/>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dgm:spPr/>
      <dgm:t>
        <a:bodyPr/>
        <a:lstStyle/>
        <a:p>
          <a:endParaRPr lang="en-US" dirty="0"/>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dgm:spPr/>
      <dgm:t>
        <a:bodyPr/>
        <a:lstStyle/>
        <a:p>
          <a:pPr rtl="1"/>
          <a:endParaRPr lang="ar-SA"/>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dgm:spPr/>
      <dgm:t>
        <a:bodyPr/>
        <a:lstStyle/>
        <a:p>
          <a:pPr rtl="1"/>
          <a:endParaRPr lang="ar-SA"/>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dgm:spPr/>
      <dgm:t>
        <a:bodyPr/>
        <a:lstStyle/>
        <a:p>
          <a:endParaRPr lang="en-US" dirty="0"/>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F5288C1D-C13B-49A4-AB80-B56274E68141}" type="presOf" srcId="{ABCD8EC7-D9CC-4A8D-BE72-F1FED8C19EF5}" destId="{E77969BF-FF8F-4B3C-8E7A-AF539F3B1D87}" srcOrd="0" destOrd="0" presId="urn:microsoft.com/office/officeart/2005/8/layout/radial3"/>
    <dgm:cxn modelId="{36099428-CF3A-4706-BA81-75D02C2D8335}" type="presOf" srcId="{87714BA2-88D6-4D2B-9E22-B81F7DBD5B45}" destId="{A0EBF357-E8D7-446E-ADE4-E11E6186153B}"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FEE0F26B-3B3D-4685-8DC9-715F998DF54B}" srcId="{733B9271-DC6A-43F9-A69B-81AA0EA342FB}" destId="{87714BA2-88D6-4D2B-9E22-B81F7DBD5B45}" srcOrd="2" destOrd="0" parTransId="{F4C1BF46-E9D6-4E5F-BEFA-AA99B2F4B565}" sibTransId="{D5CBA0F1-34CA-42B9-90CD-E06E6C9CC548}"/>
    <dgm:cxn modelId="{A47F6073-D4AA-4D17-9A03-26DBF26D531D}" type="presOf" srcId="{CCB489CE-13DC-4629-A6BD-B7888F27FF06}" destId="{B6AB1908-D039-41B9-8704-5BAD0B5B07A3}" srcOrd="0" destOrd="0" presId="urn:microsoft.com/office/officeart/2005/8/layout/radial3"/>
    <dgm:cxn modelId="{2E03A454-2242-4CAD-B449-7EC30412BD58}" type="presOf" srcId="{C705821A-7A5D-4246-A8BE-D523AF9082A5}" destId="{3F20F717-5497-4428-B1AA-D77EE245CE2D}" srcOrd="0" destOrd="0" presId="urn:microsoft.com/office/officeart/2005/8/layout/radial3"/>
    <dgm:cxn modelId="{A9E34975-7223-489C-8F98-25864F36EEBD}" type="presOf" srcId="{7F9BAC5E-679F-4918-9DEF-2BF6A333D1FE}" destId="{0A70BF01-705E-4838-A85B-B7AB903FB05E}"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1B7E6899-4119-4067-B3F7-458A82037F88}" type="presOf" srcId="{1F30CB27-0FB9-48FA-A806-42874FAAA20A}" destId="{F73AFACD-D0DD-4D39-9D32-8C7A274A6134}" srcOrd="0" destOrd="0" presId="urn:microsoft.com/office/officeart/2005/8/layout/radial3"/>
    <dgm:cxn modelId="{B9B322A1-B4AA-47D3-AEB9-C6B49518C324}" srcId="{733B9271-DC6A-43F9-A69B-81AA0EA342FB}" destId="{58825980-B8F3-4A2A-8246-C0CF834C679D}" srcOrd="0" destOrd="0" parTransId="{38A7911B-44F9-492A-B4AE-A06CF51DA5AB}" sibTransId="{FAA67183-F6F6-4CE4-997C-E394D3C03BF2}"/>
    <dgm:cxn modelId="{679498B2-6AA0-4A6C-8187-EF63BEF1E510}" type="presOf" srcId="{58825980-B8F3-4A2A-8246-C0CF834C679D}" destId="{4BC83948-23BF-4280-8217-B7CB69089DA5}"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E5E0B5DD-1930-4185-96F5-E7871B40ADCB}" type="presOf" srcId="{733B9271-DC6A-43F9-A69B-81AA0EA342FB}" destId="{20442605-BA8E-4CDC-8FF3-BED77298AED4}" srcOrd="0" destOrd="0" presId="urn:microsoft.com/office/officeart/2005/8/layout/radial3"/>
    <dgm:cxn modelId="{C761DAE0-FCBE-4F19-A587-46EDA9908063}" srcId="{733B9271-DC6A-43F9-A69B-81AA0EA342FB}" destId="{158D445F-885B-4743-8A13-39B68D01DF47}" srcOrd="3" destOrd="0" parTransId="{5F846B04-560F-4AA2-8ADB-E4DB4C70AA3D}" sibTransId="{0F16AA2D-C746-4C59-8EF2-89DA21D110E0}"/>
    <dgm:cxn modelId="{A3572CF1-C7CF-4D57-A2AF-FB2C9E5537CE}" type="presOf" srcId="{158D445F-885B-4743-8A13-39B68D01DF47}" destId="{3497D490-24C1-4CAC-A225-0D555BF32DAE}" srcOrd="0" destOrd="0" presId="urn:microsoft.com/office/officeart/2005/8/layout/radial3"/>
    <dgm:cxn modelId="{B84F6BAF-1E9C-46CE-94AA-A62001F95F7A}" type="presParOf" srcId="{F73AFACD-D0DD-4D39-9D32-8C7A274A6134}" destId="{49151D7B-1711-4276-A248-431F9DDCBE43}" srcOrd="0" destOrd="0" presId="urn:microsoft.com/office/officeart/2005/8/layout/radial3"/>
    <dgm:cxn modelId="{A7ECE379-EB92-469E-AA56-50623842E15C}" type="presParOf" srcId="{49151D7B-1711-4276-A248-431F9DDCBE43}" destId="{20442605-BA8E-4CDC-8FF3-BED77298AED4}" srcOrd="0" destOrd="0" presId="urn:microsoft.com/office/officeart/2005/8/layout/radial3"/>
    <dgm:cxn modelId="{2B3A5984-B099-4CCB-BFB0-C7BFB68450C9}" type="presParOf" srcId="{49151D7B-1711-4276-A248-431F9DDCBE43}" destId="{4BC83948-23BF-4280-8217-B7CB69089DA5}" srcOrd="1" destOrd="0" presId="urn:microsoft.com/office/officeart/2005/8/layout/radial3"/>
    <dgm:cxn modelId="{2FFDAC69-26F8-43D3-A1AD-8D9C27D6B6BE}" type="presParOf" srcId="{49151D7B-1711-4276-A248-431F9DDCBE43}" destId="{3F20F717-5497-4428-B1AA-D77EE245CE2D}" srcOrd="2" destOrd="0" presId="urn:microsoft.com/office/officeart/2005/8/layout/radial3"/>
    <dgm:cxn modelId="{8ABFC5E1-3021-4720-8ED2-DD1A8DDEAD1D}" type="presParOf" srcId="{49151D7B-1711-4276-A248-431F9DDCBE43}" destId="{A0EBF357-E8D7-446E-ADE4-E11E6186153B}" srcOrd="3" destOrd="0" presId="urn:microsoft.com/office/officeart/2005/8/layout/radial3"/>
    <dgm:cxn modelId="{C1A86B5B-459E-4039-A557-8BD7B922D57A}" type="presParOf" srcId="{49151D7B-1711-4276-A248-431F9DDCBE43}" destId="{3497D490-24C1-4CAC-A225-0D555BF32DAE}" srcOrd="4" destOrd="0" presId="urn:microsoft.com/office/officeart/2005/8/layout/radial3"/>
    <dgm:cxn modelId="{B052B9A2-2535-4649-B108-DE4527EE462F}" type="presParOf" srcId="{49151D7B-1711-4276-A248-431F9DDCBE43}" destId="{0A70BF01-705E-4838-A85B-B7AB903FB05E}" srcOrd="5" destOrd="0" presId="urn:microsoft.com/office/officeart/2005/8/layout/radial3"/>
    <dgm:cxn modelId="{ACD1A861-7636-40EC-AD8E-A326DAC7D367}" type="presParOf" srcId="{49151D7B-1711-4276-A248-431F9DDCBE43}" destId="{B6AB1908-D039-41B9-8704-5BAD0B5B07A3}" srcOrd="6" destOrd="0" presId="urn:microsoft.com/office/officeart/2005/8/layout/radial3"/>
    <dgm:cxn modelId="{F1C74B6A-9551-46EA-9E1F-07B8542B70AF}"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46D544-1EC7-4FD1-B8CB-0D42F908E23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pPr rtl="1"/>
          <a:endParaRPr lang="ar-SA"/>
        </a:p>
      </dgm:t>
    </dgm:pt>
    <dgm:pt modelId="{34A5B429-2286-4169-A35E-EAFFC5EBFE07}">
      <dgm:prSet phldrT="[نص]" custT="1"/>
      <dgm:spPr/>
      <dgm:t>
        <a:bodyPr/>
        <a:lstStyle/>
        <a:p>
          <a:pPr rtl="1"/>
          <a:r>
            <a:rPr lang="ar-SA" sz="3200" b="0" dirty="0">
              <a:cs typeface="AL-Mohanad Bold" pitchFamily="2" charset="-78"/>
            </a:rPr>
            <a:t>أسئلة تمهيدية</a:t>
          </a:r>
          <a:endParaRPr lang="ar-SA" sz="3200" dirty="0"/>
        </a:p>
      </dgm:t>
    </dgm:pt>
    <dgm:pt modelId="{C8147B4B-D157-4AE3-8813-6C92A3BE5A6C}" type="parTrans" cxnId="{94B94E25-F320-4AF7-9AD1-C9C944B6CC56}">
      <dgm:prSet/>
      <dgm:spPr/>
      <dgm:t>
        <a:bodyPr/>
        <a:lstStyle/>
        <a:p>
          <a:pPr rtl="1"/>
          <a:endParaRPr lang="ar-SA"/>
        </a:p>
      </dgm:t>
    </dgm:pt>
    <dgm:pt modelId="{E8CFD1FD-4EA2-4551-8366-3C7576DBB3C8}" type="sibTrans" cxnId="{94B94E25-F320-4AF7-9AD1-C9C944B6CC56}">
      <dgm:prSet/>
      <dgm:spPr/>
      <dgm:t>
        <a:bodyPr/>
        <a:lstStyle/>
        <a:p>
          <a:pPr rtl="1"/>
          <a:endParaRPr lang="ar-SA"/>
        </a:p>
      </dgm:t>
    </dgm:pt>
    <dgm:pt modelId="{8253E323-F5E0-4A3D-93C3-6BE2230348B8}">
      <dgm:prSet phldrT="[نص]" custT="1"/>
      <dgm:spPr/>
      <dgm:t>
        <a:bodyPr/>
        <a:lstStyle/>
        <a:p>
          <a:pPr rtl="1"/>
          <a:r>
            <a:rPr lang="ar-SA" sz="3200" dirty="0">
              <a:cs typeface="AL-Mohanad Bold" pitchFamily="2" charset="-78"/>
            </a:rPr>
            <a:t>أسئلة توضيحية</a:t>
          </a:r>
        </a:p>
      </dgm:t>
    </dgm:pt>
    <dgm:pt modelId="{094719AA-D8A9-42D9-A14B-A223ADE12DBE}" type="parTrans" cxnId="{839D6DF2-C38C-4C53-B85A-A1C700180AA7}">
      <dgm:prSet/>
      <dgm:spPr/>
      <dgm:t>
        <a:bodyPr/>
        <a:lstStyle/>
        <a:p>
          <a:pPr rtl="1"/>
          <a:endParaRPr lang="ar-SA"/>
        </a:p>
      </dgm:t>
    </dgm:pt>
    <dgm:pt modelId="{AAA0D00D-13AD-407B-B3A0-247B159A2E7D}" type="sibTrans" cxnId="{839D6DF2-C38C-4C53-B85A-A1C700180AA7}">
      <dgm:prSet/>
      <dgm:spPr/>
      <dgm:t>
        <a:bodyPr/>
        <a:lstStyle/>
        <a:p>
          <a:pPr rtl="1"/>
          <a:endParaRPr lang="ar-SA"/>
        </a:p>
      </dgm:t>
    </dgm:pt>
    <dgm:pt modelId="{31DD1658-3412-48DE-9AFD-E8B2C5648E48}">
      <dgm:prSet phldrT="[نص]" custT="1"/>
      <dgm:spPr/>
      <dgm:t>
        <a:bodyPr/>
        <a:lstStyle/>
        <a:p>
          <a:pPr rtl="1"/>
          <a:r>
            <a:rPr lang="ar-SA" sz="3200" b="0" dirty="0">
              <a:cs typeface="AL-Mohanad Bold" pitchFamily="2" charset="-78"/>
            </a:rPr>
            <a:t>أسئلة تقييمية</a:t>
          </a:r>
          <a:endParaRPr lang="ar-SA" sz="3200" dirty="0"/>
        </a:p>
      </dgm:t>
    </dgm:pt>
    <dgm:pt modelId="{E848A458-F6B2-4E66-9A01-36C1C3144306}" type="parTrans" cxnId="{D1CAADE6-DC66-474D-8507-F3E8859C02E4}">
      <dgm:prSet/>
      <dgm:spPr/>
      <dgm:t>
        <a:bodyPr/>
        <a:lstStyle/>
        <a:p>
          <a:pPr rtl="1"/>
          <a:endParaRPr lang="ar-SA"/>
        </a:p>
      </dgm:t>
    </dgm:pt>
    <dgm:pt modelId="{A5F1E668-C9FF-4440-B578-BBA00EA37E71}" type="sibTrans" cxnId="{D1CAADE6-DC66-474D-8507-F3E8859C02E4}">
      <dgm:prSet/>
      <dgm:spPr/>
      <dgm:t>
        <a:bodyPr/>
        <a:lstStyle/>
        <a:p>
          <a:pPr rtl="1"/>
          <a:endParaRPr lang="ar-SA"/>
        </a:p>
      </dgm:t>
    </dgm:pt>
    <dgm:pt modelId="{D08C7DF0-7061-4A9D-AA63-332566250E0F}" type="pres">
      <dgm:prSet presAssocID="{BA46D544-1EC7-4FD1-B8CB-0D42F908E234}" presName="composite" presStyleCnt="0">
        <dgm:presLayoutVars>
          <dgm:chMax val="5"/>
          <dgm:dir val="rev"/>
          <dgm:animLvl val="ctr"/>
          <dgm:resizeHandles val="exact"/>
        </dgm:presLayoutVars>
      </dgm:prSet>
      <dgm:spPr/>
    </dgm:pt>
    <dgm:pt modelId="{19BE0A1C-D5A5-4D5B-829D-D2E892249CA6}" type="pres">
      <dgm:prSet presAssocID="{BA46D544-1EC7-4FD1-B8CB-0D42F908E234}" presName="cycle" presStyleCnt="0"/>
      <dgm:spPr/>
    </dgm:pt>
    <dgm:pt modelId="{D2A29440-4998-418C-B050-7423001601D5}" type="pres">
      <dgm:prSet presAssocID="{BA46D544-1EC7-4FD1-B8CB-0D42F908E234}" presName="centerShape" presStyleCnt="0"/>
      <dgm:spPr/>
    </dgm:pt>
    <dgm:pt modelId="{36BACEB7-24CD-454B-95CA-D6B901B04E6D}" type="pres">
      <dgm:prSet presAssocID="{BA46D544-1EC7-4FD1-B8CB-0D42F908E234}" presName="connSite" presStyleLbl="node1" presStyleIdx="0" presStyleCnt="4"/>
      <dgm:spPr/>
    </dgm:pt>
    <dgm:pt modelId="{8B99A057-B77A-4B11-923A-6F0AA28A4531}" type="pres">
      <dgm:prSet presAssocID="{BA46D544-1EC7-4FD1-B8CB-0D42F908E234}"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FDCB2A3-2226-4311-8EBC-FB4894EB859D}" type="pres">
      <dgm:prSet presAssocID="{C8147B4B-D157-4AE3-8813-6C92A3BE5A6C}" presName="Name25" presStyleLbl="parChTrans1D1" presStyleIdx="0" presStyleCnt="3"/>
      <dgm:spPr/>
    </dgm:pt>
    <dgm:pt modelId="{5D859AA0-7169-4669-BE9C-520F5532EB7E}" type="pres">
      <dgm:prSet presAssocID="{34A5B429-2286-4169-A35E-EAFFC5EBFE07}" presName="node" presStyleCnt="0"/>
      <dgm:spPr/>
    </dgm:pt>
    <dgm:pt modelId="{4A1BD1ED-EBBA-4200-8847-9986DEA9C1B0}" type="pres">
      <dgm:prSet presAssocID="{34A5B429-2286-4169-A35E-EAFFC5EBFE07}" presName="parentNode" presStyleLbl="node1" presStyleIdx="1" presStyleCnt="4" custScaleX="137598" custScaleY="104481" custLinFactNeighborX="15597" custLinFactNeighborY="-30899">
        <dgm:presLayoutVars>
          <dgm:chMax val="1"/>
          <dgm:bulletEnabled val="1"/>
        </dgm:presLayoutVars>
      </dgm:prSet>
      <dgm:spPr/>
    </dgm:pt>
    <dgm:pt modelId="{404A3FD3-441A-428E-9807-E2D9F5D142F0}" type="pres">
      <dgm:prSet presAssocID="{34A5B429-2286-4169-A35E-EAFFC5EBFE07}" presName="childNode" presStyleLbl="revTx" presStyleIdx="0" presStyleCnt="0">
        <dgm:presLayoutVars>
          <dgm:bulletEnabled val="1"/>
        </dgm:presLayoutVars>
      </dgm:prSet>
      <dgm:spPr/>
    </dgm:pt>
    <dgm:pt modelId="{80B98C6E-D2FB-4763-802B-694162D236AB}" type="pres">
      <dgm:prSet presAssocID="{094719AA-D8A9-42D9-A14B-A223ADE12DBE}" presName="Name25" presStyleLbl="parChTrans1D1" presStyleIdx="1" presStyleCnt="3"/>
      <dgm:spPr/>
    </dgm:pt>
    <dgm:pt modelId="{A1F7C8FB-58B1-4803-B56D-2B45F512F711}" type="pres">
      <dgm:prSet presAssocID="{8253E323-F5E0-4A3D-93C3-6BE2230348B8}" presName="node" presStyleCnt="0"/>
      <dgm:spPr/>
    </dgm:pt>
    <dgm:pt modelId="{9DD28E81-A353-4DE7-8852-F9EE8D9784C3}" type="pres">
      <dgm:prSet presAssocID="{8253E323-F5E0-4A3D-93C3-6BE2230348B8}" presName="parentNode" presStyleLbl="node1" presStyleIdx="2" presStyleCnt="4" custScaleX="143137" custScaleY="103274" custLinFactNeighborX="-3025" custLinFactNeighborY="-12409">
        <dgm:presLayoutVars>
          <dgm:chMax val="1"/>
          <dgm:bulletEnabled val="1"/>
        </dgm:presLayoutVars>
      </dgm:prSet>
      <dgm:spPr/>
    </dgm:pt>
    <dgm:pt modelId="{2310813A-EAF9-49F0-94DA-2CAFD7A00A8D}" type="pres">
      <dgm:prSet presAssocID="{8253E323-F5E0-4A3D-93C3-6BE2230348B8}" presName="childNode" presStyleLbl="revTx" presStyleIdx="0" presStyleCnt="0">
        <dgm:presLayoutVars>
          <dgm:bulletEnabled val="1"/>
        </dgm:presLayoutVars>
      </dgm:prSet>
      <dgm:spPr/>
    </dgm:pt>
    <dgm:pt modelId="{C80E6E8B-510A-4E61-9259-DA890F6CB37B}" type="pres">
      <dgm:prSet presAssocID="{E848A458-F6B2-4E66-9A01-36C1C3144306}" presName="Name25" presStyleLbl="parChTrans1D1" presStyleIdx="2" presStyleCnt="3"/>
      <dgm:spPr/>
    </dgm:pt>
    <dgm:pt modelId="{B1671568-F88B-46B0-80BB-1C42289735B6}" type="pres">
      <dgm:prSet presAssocID="{31DD1658-3412-48DE-9AFD-E8B2C5648E48}" presName="node" presStyleCnt="0"/>
      <dgm:spPr/>
    </dgm:pt>
    <dgm:pt modelId="{A9DEFAD0-ACBB-443E-86F3-1E9BA1DE184C}" type="pres">
      <dgm:prSet presAssocID="{31DD1658-3412-48DE-9AFD-E8B2C5648E48}" presName="parentNode" presStyleLbl="node1" presStyleIdx="3" presStyleCnt="4" custScaleX="140588" custScaleY="104677" custLinFactNeighborX="-3895" custLinFactNeighborY="7845">
        <dgm:presLayoutVars>
          <dgm:chMax val="1"/>
          <dgm:bulletEnabled val="1"/>
        </dgm:presLayoutVars>
      </dgm:prSet>
      <dgm:spPr/>
    </dgm:pt>
    <dgm:pt modelId="{C1DE571B-EEE4-4E4A-95E4-26D8E5990AC7}" type="pres">
      <dgm:prSet presAssocID="{31DD1658-3412-48DE-9AFD-E8B2C5648E48}" presName="childNode" presStyleLbl="revTx" presStyleIdx="0" presStyleCnt="0">
        <dgm:presLayoutVars>
          <dgm:bulletEnabled val="1"/>
        </dgm:presLayoutVars>
      </dgm:prSet>
      <dgm:spPr/>
    </dgm:pt>
  </dgm:ptLst>
  <dgm:cxnLst>
    <dgm:cxn modelId="{C63C2E1C-E067-47CF-AD15-17B03B3AFA72}" type="presOf" srcId="{31DD1658-3412-48DE-9AFD-E8B2C5648E48}" destId="{A9DEFAD0-ACBB-443E-86F3-1E9BA1DE184C}" srcOrd="0" destOrd="0" presId="urn:microsoft.com/office/officeart/2005/8/layout/radial2"/>
    <dgm:cxn modelId="{94B94E25-F320-4AF7-9AD1-C9C944B6CC56}" srcId="{BA46D544-1EC7-4FD1-B8CB-0D42F908E234}" destId="{34A5B429-2286-4169-A35E-EAFFC5EBFE07}" srcOrd="0" destOrd="0" parTransId="{C8147B4B-D157-4AE3-8813-6C92A3BE5A6C}" sibTransId="{E8CFD1FD-4EA2-4551-8366-3C7576DBB3C8}"/>
    <dgm:cxn modelId="{5770C848-B672-4BC8-9579-8EE16EE392EC}" type="presOf" srcId="{34A5B429-2286-4169-A35E-EAFFC5EBFE07}" destId="{4A1BD1ED-EBBA-4200-8847-9986DEA9C1B0}" srcOrd="0" destOrd="0" presId="urn:microsoft.com/office/officeart/2005/8/layout/radial2"/>
    <dgm:cxn modelId="{0F51B16A-1B42-4F19-A33A-BC978AC1EB11}" type="presOf" srcId="{094719AA-D8A9-42D9-A14B-A223ADE12DBE}" destId="{80B98C6E-D2FB-4763-802B-694162D236AB}" srcOrd="0" destOrd="0" presId="urn:microsoft.com/office/officeart/2005/8/layout/radial2"/>
    <dgm:cxn modelId="{18438752-9EFB-45A1-8442-A53723BA8AA7}" type="presOf" srcId="{C8147B4B-D157-4AE3-8813-6C92A3BE5A6C}" destId="{8FDCB2A3-2226-4311-8EBC-FB4894EB859D}" srcOrd="0" destOrd="0" presId="urn:microsoft.com/office/officeart/2005/8/layout/radial2"/>
    <dgm:cxn modelId="{F3949988-C5A5-49A2-8B4C-BF202FEF07CC}" type="presOf" srcId="{8253E323-F5E0-4A3D-93C3-6BE2230348B8}" destId="{9DD28E81-A353-4DE7-8852-F9EE8D9784C3}" srcOrd="0" destOrd="0" presId="urn:microsoft.com/office/officeart/2005/8/layout/radial2"/>
    <dgm:cxn modelId="{D1CAADE6-DC66-474D-8507-F3E8859C02E4}" srcId="{BA46D544-1EC7-4FD1-B8CB-0D42F908E234}" destId="{31DD1658-3412-48DE-9AFD-E8B2C5648E48}" srcOrd="2" destOrd="0" parTransId="{E848A458-F6B2-4E66-9A01-36C1C3144306}" sibTransId="{A5F1E668-C9FF-4440-B578-BBA00EA37E71}"/>
    <dgm:cxn modelId="{4863B4EC-3086-439C-8CEA-268B52099A45}" type="presOf" srcId="{BA46D544-1EC7-4FD1-B8CB-0D42F908E234}" destId="{D08C7DF0-7061-4A9D-AA63-332566250E0F}" srcOrd="0" destOrd="0" presId="urn:microsoft.com/office/officeart/2005/8/layout/radial2"/>
    <dgm:cxn modelId="{839D6DF2-C38C-4C53-B85A-A1C700180AA7}" srcId="{BA46D544-1EC7-4FD1-B8CB-0D42F908E234}" destId="{8253E323-F5E0-4A3D-93C3-6BE2230348B8}" srcOrd="1" destOrd="0" parTransId="{094719AA-D8A9-42D9-A14B-A223ADE12DBE}" sibTransId="{AAA0D00D-13AD-407B-B3A0-247B159A2E7D}"/>
    <dgm:cxn modelId="{E0A40AF7-9055-4C55-9EA3-7889F28CAE5E}" type="presOf" srcId="{E848A458-F6B2-4E66-9A01-36C1C3144306}" destId="{C80E6E8B-510A-4E61-9259-DA890F6CB37B}" srcOrd="0" destOrd="0" presId="urn:microsoft.com/office/officeart/2005/8/layout/radial2"/>
    <dgm:cxn modelId="{88BA4A2D-197D-41A1-8EF0-11CA7C81FAF1}" type="presParOf" srcId="{D08C7DF0-7061-4A9D-AA63-332566250E0F}" destId="{19BE0A1C-D5A5-4D5B-829D-D2E892249CA6}" srcOrd="0" destOrd="0" presId="urn:microsoft.com/office/officeart/2005/8/layout/radial2"/>
    <dgm:cxn modelId="{5246A25C-7F71-46D9-9E27-7644C38198F2}" type="presParOf" srcId="{19BE0A1C-D5A5-4D5B-829D-D2E892249CA6}" destId="{D2A29440-4998-418C-B050-7423001601D5}" srcOrd="0" destOrd="0" presId="urn:microsoft.com/office/officeart/2005/8/layout/radial2"/>
    <dgm:cxn modelId="{2AB75AEB-3B81-4913-A8CF-6C3546140622}" type="presParOf" srcId="{D2A29440-4998-418C-B050-7423001601D5}" destId="{36BACEB7-24CD-454B-95CA-D6B901B04E6D}" srcOrd="0" destOrd="0" presId="urn:microsoft.com/office/officeart/2005/8/layout/radial2"/>
    <dgm:cxn modelId="{8B6F2E61-E861-4427-8DE3-69A91661A270}" type="presParOf" srcId="{D2A29440-4998-418C-B050-7423001601D5}" destId="{8B99A057-B77A-4B11-923A-6F0AA28A4531}" srcOrd="1" destOrd="0" presId="urn:microsoft.com/office/officeart/2005/8/layout/radial2"/>
    <dgm:cxn modelId="{739BD689-AD3B-47E5-B50A-ED4954CB1B82}" type="presParOf" srcId="{19BE0A1C-D5A5-4D5B-829D-D2E892249CA6}" destId="{8FDCB2A3-2226-4311-8EBC-FB4894EB859D}" srcOrd="1" destOrd="0" presId="urn:microsoft.com/office/officeart/2005/8/layout/radial2"/>
    <dgm:cxn modelId="{75B0B078-A426-4484-AAF5-31477C42B010}" type="presParOf" srcId="{19BE0A1C-D5A5-4D5B-829D-D2E892249CA6}" destId="{5D859AA0-7169-4669-BE9C-520F5532EB7E}" srcOrd="2" destOrd="0" presId="urn:microsoft.com/office/officeart/2005/8/layout/radial2"/>
    <dgm:cxn modelId="{16C016F1-867C-4503-9059-862D96BD7E9F}" type="presParOf" srcId="{5D859AA0-7169-4669-BE9C-520F5532EB7E}" destId="{4A1BD1ED-EBBA-4200-8847-9986DEA9C1B0}" srcOrd="0" destOrd="0" presId="urn:microsoft.com/office/officeart/2005/8/layout/radial2"/>
    <dgm:cxn modelId="{325F8FD4-5CE4-430F-9734-3127A1BC4EC7}" type="presParOf" srcId="{5D859AA0-7169-4669-BE9C-520F5532EB7E}" destId="{404A3FD3-441A-428E-9807-E2D9F5D142F0}" srcOrd="1" destOrd="0" presId="urn:microsoft.com/office/officeart/2005/8/layout/radial2"/>
    <dgm:cxn modelId="{E56B132B-F84D-4A7C-A52E-815F686FE7CD}" type="presParOf" srcId="{19BE0A1C-D5A5-4D5B-829D-D2E892249CA6}" destId="{80B98C6E-D2FB-4763-802B-694162D236AB}" srcOrd="3" destOrd="0" presId="urn:microsoft.com/office/officeart/2005/8/layout/radial2"/>
    <dgm:cxn modelId="{C45A25AC-646A-4996-A37F-F54E07441AB2}" type="presParOf" srcId="{19BE0A1C-D5A5-4D5B-829D-D2E892249CA6}" destId="{A1F7C8FB-58B1-4803-B56D-2B45F512F711}" srcOrd="4" destOrd="0" presId="urn:microsoft.com/office/officeart/2005/8/layout/radial2"/>
    <dgm:cxn modelId="{8D24F2C0-9665-448F-9500-F40A5F1ABE2E}" type="presParOf" srcId="{A1F7C8FB-58B1-4803-B56D-2B45F512F711}" destId="{9DD28E81-A353-4DE7-8852-F9EE8D9784C3}" srcOrd="0" destOrd="0" presId="urn:microsoft.com/office/officeart/2005/8/layout/radial2"/>
    <dgm:cxn modelId="{14E66D2C-46D1-436B-AC09-1AB7D4CF4470}" type="presParOf" srcId="{A1F7C8FB-58B1-4803-B56D-2B45F512F711}" destId="{2310813A-EAF9-49F0-94DA-2CAFD7A00A8D}" srcOrd="1" destOrd="0" presId="urn:microsoft.com/office/officeart/2005/8/layout/radial2"/>
    <dgm:cxn modelId="{AA6C4D42-323E-4FB4-8420-9AB7E7CE10EA}" type="presParOf" srcId="{19BE0A1C-D5A5-4D5B-829D-D2E892249CA6}" destId="{C80E6E8B-510A-4E61-9259-DA890F6CB37B}" srcOrd="5" destOrd="0" presId="urn:microsoft.com/office/officeart/2005/8/layout/radial2"/>
    <dgm:cxn modelId="{167F009C-FFC7-4358-83B5-4365901084A8}" type="presParOf" srcId="{19BE0A1C-D5A5-4D5B-829D-D2E892249CA6}" destId="{B1671568-F88B-46B0-80BB-1C42289735B6}" srcOrd="6" destOrd="0" presId="urn:microsoft.com/office/officeart/2005/8/layout/radial2"/>
    <dgm:cxn modelId="{89353DF7-6A9B-434B-B8A9-2B3F5D2AE360}" type="presParOf" srcId="{B1671568-F88B-46B0-80BB-1C42289735B6}" destId="{A9DEFAD0-ACBB-443E-86F3-1E9BA1DE184C}" srcOrd="0" destOrd="0" presId="urn:microsoft.com/office/officeart/2005/8/layout/radial2"/>
    <dgm:cxn modelId="{F1438CC9-E281-4FC2-8ED2-28FDC6496492}" type="presParOf" srcId="{B1671568-F88B-46B0-80BB-1C42289735B6}" destId="{C1DE571B-EEE4-4E4A-95E4-26D8E5990AC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0A630A-082D-4BC2-86D9-6D4842328B17}" type="doc">
      <dgm:prSet loTypeId="urn:microsoft.com/office/officeart/2005/8/layout/pyramid1" loCatId="pyramid" qsTypeId="urn:microsoft.com/office/officeart/2005/8/quickstyle/3d2" qsCatId="3D" csTypeId="urn:microsoft.com/office/officeart/2005/8/colors/colorful2" csCatId="colorful" phldr="1"/>
      <dgm:spPr/>
      <dgm:t>
        <a:bodyPr/>
        <a:lstStyle/>
        <a:p>
          <a:pPr rtl="1"/>
          <a:endParaRPr lang="ar-SA"/>
        </a:p>
      </dgm:t>
    </dgm:pt>
    <dgm:pt modelId="{ABE629DE-0D65-4251-9EA8-B3D0C79E3F26}">
      <dgm:prSet phldrT="[نص]" phldr="1"/>
      <dgm:spPr/>
      <dgm:t>
        <a:bodyPr/>
        <a:lstStyle/>
        <a:p>
          <a:pPr rtl="1"/>
          <a:endParaRPr lang="ar-SA" dirty="0"/>
        </a:p>
      </dgm:t>
    </dgm:pt>
    <dgm:pt modelId="{858D3A11-399F-42C8-92D0-31AFDA1D20C3}" type="parTrans" cxnId="{6881A944-877C-4F89-AD99-333EE9D4DC74}">
      <dgm:prSet/>
      <dgm:spPr/>
      <dgm:t>
        <a:bodyPr/>
        <a:lstStyle/>
        <a:p>
          <a:pPr rtl="1"/>
          <a:endParaRPr lang="ar-SA"/>
        </a:p>
      </dgm:t>
    </dgm:pt>
    <dgm:pt modelId="{8BC3F010-477F-4335-9FBC-0DA9B703440E}" type="sibTrans" cxnId="{6881A944-877C-4F89-AD99-333EE9D4DC74}">
      <dgm:prSet/>
      <dgm:spPr/>
      <dgm:t>
        <a:bodyPr/>
        <a:lstStyle/>
        <a:p>
          <a:pPr rtl="1"/>
          <a:endParaRPr lang="ar-SA"/>
        </a:p>
      </dgm:t>
    </dgm:pt>
    <dgm:pt modelId="{8E903CDD-67E7-4F64-A1C7-1D872942CD2A}">
      <dgm:prSet phldrT="[نص]" custT="1"/>
      <dgm:spPr/>
      <dgm:t>
        <a:bodyPr/>
        <a:lstStyle/>
        <a:p>
          <a:pPr rtl="1"/>
          <a:r>
            <a:rPr lang="ar-SA" sz="3600" dirty="0">
              <a:cs typeface="AL-Mohanad Bold" pitchFamily="2" charset="-78"/>
            </a:rPr>
            <a:t>كتابة</a:t>
          </a:r>
        </a:p>
      </dgm:t>
    </dgm:pt>
    <dgm:pt modelId="{EDF43B80-2F64-4807-9DC8-91B491D0E280}" type="parTrans" cxnId="{13769DE5-4D02-4F1D-BF77-F4F2D38450C4}">
      <dgm:prSet/>
      <dgm:spPr/>
      <dgm:t>
        <a:bodyPr/>
        <a:lstStyle/>
        <a:p>
          <a:pPr rtl="1"/>
          <a:endParaRPr lang="ar-SA"/>
        </a:p>
      </dgm:t>
    </dgm:pt>
    <dgm:pt modelId="{245EA344-940D-4578-8210-9D3F8FA5B2A5}" type="sibTrans" cxnId="{13769DE5-4D02-4F1D-BF77-F4F2D38450C4}">
      <dgm:prSet/>
      <dgm:spPr/>
      <dgm:t>
        <a:bodyPr/>
        <a:lstStyle/>
        <a:p>
          <a:pPr rtl="1"/>
          <a:endParaRPr lang="ar-SA"/>
        </a:p>
      </dgm:t>
    </dgm:pt>
    <dgm:pt modelId="{6FF94782-E1C0-4F96-9037-1EF80AEF36EE}">
      <dgm:prSet phldrT="[نص]" custT="1"/>
      <dgm:spPr/>
      <dgm:t>
        <a:bodyPr/>
        <a:lstStyle/>
        <a:p>
          <a:pPr rtl="1"/>
          <a:r>
            <a:rPr lang="ar-SA" sz="4000" dirty="0">
              <a:cs typeface="AL-Mohanad Bold" pitchFamily="2" charset="-78"/>
            </a:rPr>
            <a:t>صوت</a:t>
          </a:r>
        </a:p>
      </dgm:t>
    </dgm:pt>
    <dgm:pt modelId="{64BDA10D-AE08-4F93-93B3-7F874C300FD0}" type="parTrans" cxnId="{B2AA22F5-12B3-4FB7-9E35-DB57F8B307C9}">
      <dgm:prSet/>
      <dgm:spPr/>
      <dgm:t>
        <a:bodyPr/>
        <a:lstStyle/>
        <a:p>
          <a:pPr rtl="1"/>
          <a:endParaRPr lang="ar-SA"/>
        </a:p>
      </dgm:t>
    </dgm:pt>
    <dgm:pt modelId="{79437C39-401B-4F62-9780-21187FFA1B60}" type="sibTrans" cxnId="{B2AA22F5-12B3-4FB7-9E35-DB57F8B307C9}">
      <dgm:prSet/>
      <dgm:spPr/>
      <dgm:t>
        <a:bodyPr/>
        <a:lstStyle/>
        <a:p>
          <a:pPr rtl="1"/>
          <a:endParaRPr lang="ar-SA"/>
        </a:p>
      </dgm:t>
    </dgm:pt>
    <dgm:pt modelId="{6A530DDA-854D-4F14-A72B-963066E0C281}">
      <dgm:prSet custT="1"/>
      <dgm:spPr/>
      <dgm:t>
        <a:bodyPr/>
        <a:lstStyle/>
        <a:p>
          <a:pPr rtl="1"/>
          <a:r>
            <a:rPr lang="ar-SA" sz="4000" dirty="0">
              <a:cs typeface="AL-Mohanad Bold" pitchFamily="2" charset="-78"/>
            </a:rPr>
            <a:t>الصور</a:t>
          </a:r>
        </a:p>
      </dgm:t>
    </dgm:pt>
    <dgm:pt modelId="{52EA7CC5-ED5B-4604-A6FB-88162D9DCB07}" type="parTrans" cxnId="{04428C2A-6946-4E4B-89F1-4458D32D6A6F}">
      <dgm:prSet/>
      <dgm:spPr/>
      <dgm:t>
        <a:bodyPr/>
        <a:lstStyle/>
        <a:p>
          <a:pPr rtl="1"/>
          <a:endParaRPr lang="ar-SA"/>
        </a:p>
      </dgm:t>
    </dgm:pt>
    <dgm:pt modelId="{6E3085B0-A57F-4A09-B045-B2E9DD61E0A9}" type="sibTrans" cxnId="{04428C2A-6946-4E4B-89F1-4458D32D6A6F}">
      <dgm:prSet/>
      <dgm:spPr/>
      <dgm:t>
        <a:bodyPr/>
        <a:lstStyle/>
        <a:p>
          <a:pPr rtl="1"/>
          <a:endParaRPr lang="ar-SA"/>
        </a:p>
      </dgm:t>
    </dgm:pt>
    <dgm:pt modelId="{173744F5-F1E1-4CA3-839E-E43BA8252648}">
      <dgm:prSet/>
      <dgm:spPr/>
      <dgm:t>
        <a:bodyPr/>
        <a:lstStyle/>
        <a:p>
          <a:pPr rtl="1"/>
          <a:r>
            <a:rPr lang="ar-SA" dirty="0">
              <a:cs typeface="AL-Mohanad Bold" pitchFamily="2" charset="-78"/>
            </a:rPr>
            <a:t>مشاهدة العروض والنماذج</a:t>
          </a:r>
        </a:p>
      </dgm:t>
    </dgm:pt>
    <dgm:pt modelId="{24F692AC-8E0D-476D-B732-92DDADDC799F}" type="parTrans" cxnId="{D8F61E69-2A5A-4C9A-8BF8-E82242A2CC96}">
      <dgm:prSet/>
      <dgm:spPr/>
      <dgm:t>
        <a:bodyPr/>
        <a:lstStyle/>
        <a:p>
          <a:pPr rtl="1"/>
          <a:endParaRPr lang="ar-SA"/>
        </a:p>
      </dgm:t>
    </dgm:pt>
    <dgm:pt modelId="{921084FB-593B-462A-9EE2-4EAD5F5EFCA1}" type="sibTrans" cxnId="{D8F61E69-2A5A-4C9A-8BF8-E82242A2CC96}">
      <dgm:prSet/>
      <dgm:spPr/>
      <dgm:t>
        <a:bodyPr/>
        <a:lstStyle/>
        <a:p>
          <a:pPr rtl="1"/>
          <a:endParaRPr lang="ar-SA"/>
        </a:p>
      </dgm:t>
    </dgm:pt>
    <dgm:pt modelId="{3B78A4BF-6666-4BF0-8B5F-C9609BB09D41}">
      <dgm:prSet/>
      <dgm:spPr/>
      <dgm:t>
        <a:bodyPr/>
        <a:lstStyle/>
        <a:p>
          <a:pPr rtl="1"/>
          <a:r>
            <a:rPr lang="ar-SA" dirty="0">
              <a:cs typeface="AL-Mohanad Bold" pitchFamily="2" charset="-78"/>
            </a:rPr>
            <a:t>المناقشة</a:t>
          </a:r>
        </a:p>
      </dgm:t>
    </dgm:pt>
    <dgm:pt modelId="{C49AD5AA-8D51-4F1E-B60C-9B7F91095372}" type="parTrans" cxnId="{3EBD36E6-CFFB-4FA8-8972-85478A5EB190}">
      <dgm:prSet/>
      <dgm:spPr/>
      <dgm:t>
        <a:bodyPr/>
        <a:lstStyle/>
        <a:p>
          <a:pPr rtl="1"/>
          <a:endParaRPr lang="ar-SA"/>
        </a:p>
      </dgm:t>
    </dgm:pt>
    <dgm:pt modelId="{9A5B47FE-6E6D-4424-ABA4-38257C447D05}" type="sibTrans" cxnId="{3EBD36E6-CFFB-4FA8-8972-85478A5EB190}">
      <dgm:prSet/>
      <dgm:spPr/>
      <dgm:t>
        <a:bodyPr/>
        <a:lstStyle/>
        <a:p>
          <a:pPr rtl="1"/>
          <a:endParaRPr lang="ar-SA"/>
        </a:p>
      </dgm:t>
    </dgm:pt>
    <dgm:pt modelId="{FCA7BBD9-C0E6-4E31-967C-9A65AFE947B7}">
      <dgm:prSet custT="1"/>
      <dgm:spPr/>
      <dgm:t>
        <a:bodyPr/>
        <a:lstStyle/>
        <a:p>
          <a:pPr rtl="1"/>
          <a:r>
            <a:rPr lang="ar-SA" sz="3200" dirty="0">
              <a:cs typeface="AL-Mohanad Bold" pitchFamily="2" charset="-78"/>
            </a:rPr>
            <a:t>تدريب, عملي , تطبيق , محاكاة</a:t>
          </a:r>
        </a:p>
      </dgm:t>
    </dgm:pt>
    <dgm:pt modelId="{183A4054-D363-4CD9-BE3C-F27E19AB0507}" type="parTrans" cxnId="{B7D0AB4C-F5FD-4CB7-B4AB-6B3F35EEA3D4}">
      <dgm:prSet/>
      <dgm:spPr/>
      <dgm:t>
        <a:bodyPr/>
        <a:lstStyle/>
        <a:p>
          <a:pPr rtl="1"/>
          <a:endParaRPr lang="ar-SA"/>
        </a:p>
      </dgm:t>
    </dgm:pt>
    <dgm:pt modelId="{04259E2C-040E-4BF8-8858-CB16591B6D4C}" type="sibTrans" cxnId="{B7D0AB4C-F5FD-4CB7-B4AB-6B3F35EEA3D4}">
      <dgm:prSet/>
      <dgm:spPr/>
      <dgm:t>
        <a:bodyPr/>
        <a:lstStyle/>
        <a:p>
          <a:pPr rtl="1"/>
          <a:endParaRPr lang="ar-SA"/>
        </a:p>
      </dgm:t>
    </dgm:pt>
    <dgm:pt modelId="{CF1F50BE-F0F9-47AB-A4D8-828B4C82119B}" type="pres">
      <dgm:prSet presAssocID="{5F0A630A-082D-4BC2-86D9-6D4842328B17}" presName="Name0" presStyleCnt="0">
        <dgm:presLayoutVars>
          <dgm:dir/>
          <dgm:animLvl val="lvl"/>
          <dgm:resizeHandles val="exact"/>
        </dgm:presLayoutVars>
      </dgm:prSet>
      <dgm:spPr/>
    </dgm:pt>
    <dgm:pt modelId="{C65156C8-621A-45BB-B285-54EF055E28DA}" type="pres">
      <dgm:prSet presAssocID="{ABE629DE-0D65-4251-9EA8-B3D0C79E3F26}" presName="Name8" presStyleCnt="0"/>
      <dgm:spPr/>
    </dgm:pt>
    <dgm:pt modelId="{BF54C961-D089-4036-8C50-251882D7D9E3}" type="pres">
      <dgm:prSet presAssocID="{ABE629DE-0D65-4251-9EA8-B3D0C79E3F26}" presName="level" presStyleLbl="node1" presStyleIdx="0" presStyleCnt="7">
        <dgm:presLayoutVars>
          <dgm:chMax val="1"/>
          <dgm:bulletEnabled val="1"/>
        </dgm:presLayoutVars>
      </dgm:prSet>
      <dgm:spPr/>
    </dgm:pt>
    <dgm:pt modelId="{6809145E-D74A-4805-B361-7795F4052F3F}" type="pres">
      <dgm:prSet presAssocID="{ABE629DE-0D65-4251-9EA8-B3D0C79E3F26}" presName="levelTx" presStyleLbl="revTx" presStyleIdx="0" presStyleCnt="0">
        <dgm:presLayoutVars>
          <dgm:chMax val="1"/>
          <dgm:bulletEnabled val="1"/>
        </dgm:presLayoutVars>
      </dgm:prSet>
      <dgm:spPr/>
    </dgm:pt>
    <dgm:pt modelId="{B557E47A-E8CF-4D89-912B-84F538003778}" type="pres">
      <dgm:prSet presAssocID="{8E903CDD-67E7-4F64-A1C7-1D872942CD2A}" presName="Name8" presStyleCnt="0"/>
      <dgm:spPr/>
    </dgm:pt>
    <dgm:pt modelId="{7E783D66-F279-4404-9056-A78500095341}" type="pres">
      <dgm:prSet presAssocID="{8E903CDD-67E7-4F64-A1C7-1D872942CD2A}" presName="level" presStyleLbl="node1" presStyleIdx="1" presStyleCnt="7">
        <dgm:presLayoutVars>
          <dgm:chMax val="1"/>
          <dgm:bulletEnabled val="1"/>
        </dgm:presLayoutVars>
      </dgm:prSet>
      <dgm:spPr/>
    </dgm:pt>
    <dgm:pt modelId="{EA0A852E-193D-4530-B244-6C29834297CC}" type="pres">
      <dgm:prSet presAssocID="{8E903CDD-67E7-4F64-A1C7-1D872942CD2A}" presName="levelTx" presStyleLbl="revTx" presStyleIdx="0" presStyleCnt="0">
        <dgm:presLayoutVars>
          <dgm:chMax val="1"/>
          <dgm:bulletEnabled val="1"/>
        </dgm:presLayoutVars>
      </dgm:prSet>
      <dgm:spPr/>
    </dgm:pt>
    <dgm:pt modelId="{A86DF2CE-A415-48AC-8B7F-6B9EF63C9B6C}" type="pres">
      <dgm:prSet presAssocID="{6FF94782-E1C0-4F96-9037-1EF80AEF36EE}" presName="Name8" presStyleCnt="0"/>
      <dgm:spPr/>
    </dgm:pt>
    <dgm:pt modelId="{3B89DCA8-51AA-4546-A25F-6D3315285C0B}" type="pres">
      <dgm:prSet presAssocID="{6FF94782-E1C0-4F96-9037-1EF80AEF36EE}" presName="level" presStyleLbl="node1" presStyleIdx="2" presStyleCnt="7">
        <dgm:presLayoutVars>
          <dgm:chMax val="1"/>
          <dgm:bulletEnabled val="1"/>
        </dgm:presLayoutVars>
      </dgm:prSet>
      <dgm:spPr/>
    </dgm:pt>
    <dgm:pt modelId="{5FC129A6-9CA5-4456-9B9F-FD1BE0F6E448}" type="pres">
      <dgm:prSet presAssocID="{6FF94782-E1C0-4F96-9037-1EF80AEF36EE}" presName="levelTx" presStyleLbl="revTx" presStyleIdx="0" presStyleCnt="0">
        <dgm:presLayoutVars>
          <dgm:chMax val="1"/>
          <dgm:bulletEnabled val="1"/>
        </dgm:presLayoutVars>
      </dgm:prSet>
      <dgm:spPr/>
    </dgm:pt>
    <dgm:pt modelId="{05BB5AF2-C10F-403F-92E3-384D0FFFD1B6}" type="pres">
      <dgm:prSet presAssocID="{6A530DDA-854D-4F14-A72B-963066E0C281}" presName="Name8" presStyleCnt="0"/>
      <dgm:spPr/>
    </dgm:pt>
    <dgm:pt modelId="{1999F265-1975-4859-A5AF-AEB2D71DE2E7}" type="pres">
      <dgm:prSet presAssocID="{6A530DDA-854D-4F14-A72B-963066E0C281}" presName="level" presStyleLbl="node1" presStyleIdx="3" presStyleCnt="7">
        <dgm:presLayoutVars>
          <dgm:chMax val="1"/>
          <dgm:bulletEnabled val="1"/>
        </dgm:presLayoutVars>
      </dgm:prSet>
      <dgm:spPr/>
    </dgm:pt>
    <dgm:pt modelId="{7B1196A9-3108-4822-A5A3-08503B4B8C3A}" type="pres">
      <dgm:prSet presAssocID="{6A530DDA-854D-4F14-A72B-963066E0C281}" presName="levelTx" presStyleLbl="revTx" presStyleIdx="0" presStyleCnt="0">
        <dgm:presLayoutVars>
          <dgm:chMax val="1"/>
          <dgm:bulletEnabled val="1"/>
        </dgm:presLayoutVars>
      </dgm:prSet>
      <dgm:spPr/>
    </dgm:pt>
    <dgm:pt modelId="{F5CA4613-BF9D-44C9-874C-ED20DB1C2D48}" type="pres">
      <dgm:prSet presAssocID="{173744F5-F1E1-4CA3-839E-E43BA8252648}" presName="Name8" presStyleCnt="0"/>
      <dgm:spPr/>
    </dgm:pt>
    <dgm:pt modelId="{820F9B67-EE57-4542-9C0E-2CAEEAB0FDCB}" type="pres">
      <dgm:prSet presAssocID="{173744F5-F1E1-4CA3-839E-E43BA8252648}" presName="level" presStyleLbl="node1" presStyleIdx="4" presStyleCnt="7">
        <dgm:presLayoutVars>
          <dgm:chMax val="1"/>
          <dgm:bulletEnabled val="1"/>
        </dgm:presLayoutVars>
      </dgm:prSet>
      <dgm:spPr/>
    </dgm:pt>
    <dgm:pt modelId="{A17123FB-2B6E-47A3-8F25-2CE423BDCE17}" type="pres">
      <dgm:prSet presAssocID="{173744F5-F1E1-4CA3-839E-E43BA8252648}" presName="levelTx" presStyleLbl="revTx" presStyleIdx="0" presStyleCnt="0">
        <dgm:presLayoutVars>
          <dgm:chMax val="1"/>
          <dgm:bulletEnabled val="1"/>
        </dgm:presLayoutVars>
      </dgm:prSet>
      <dgm:spPr/>
    </dgm:pt>
    <dgm:pt modelId="{F22C383C-2437-454A-B5B9-A425E3392481}" type="pres">
      <dgm:prSet presAssocID="{3B78A4BF-6666-4BF0-8B5F-C9609BB09D41}" presName="Name8" presStyleCnt="0"/>
      <dgm:spPr/>
    </dgm:pt>
    <dgm:pt modelId="{E7B2EE15-46BF-4EB7-93EB-AA3FDDCF85BE}" type="pres">
      <dgm:prSet presAssocID="{3B78A4BF-6666-4BF0-8B5F-C9609BB09D41}" presName="level" presStyleLbl="node1" presStyleIdx="5" presStyleCnt="7">
        <dgm:presLayoutVars>
          <dgm:chMax val="1"/>
          <dgm:bulletEnabled val="1"/>
        </dgm:presLayoutVars>
      </dgm:prSet>
      <dgm:spPr/>
    </dgm:pt>
    <dgm:pt modelId="{9C8CD802-47CD-444C-BDD0-E1908A1E225B}" type="pres">
      <dgm:prSet presAssocID="{3B78A4BF-6666-4BF0-8B5F-C9609BB09D41}" presName="levelTx" presStyleLbl="revTx" presStyleIdx="0" presStyleCnt="0">
        <dgm:presLayoutVars>
          <dgm:chMax val="1"/>
          <dgm:bulletEnabled val="1"/>
        </dgm:presLayoutVars>
      </dgm:prSet>
      <dgm:spPr/>
    </dgm:pt>
    <dgm:pt modelId="{C31B2213-842A-40A0-BD39-E714CCB53B06}" type="pres">
      <dgm:prSet presAssocID="{FCA7BBD9-C0E6-4E31-967C-9A65AFE947B7}" presName="Name8" presStyleCnt="0"/>
      <dgm:spPr/>
    </dgm:pt>
    <dgm:pt modelId="{FE0AB89E-50F8-43A0-BC08-D3E86B7A6AFE}" type="pres">
      <dgm:prSet presAssocID="{FCA7BBD9-C0E6-4E31-967C-9A65AFE947B7}" presName="level" presStyleLbl="node1" presStyleIdx="6" presStyleCnt="7">
        <dgm:presLayoutVars>
          <dgm:chMax val="1"/>
          <dgm:bulletEnabled val="1"/>
        </dgm:presLayoutVars>
      </dgm:prSet>
      <dgm:spPr/>
    </dgm:pt>
    <dgm:pt modelId="{CCE9BD17-3CE3-4C76-AA6D-0FE4349F18E8}" type="pres">
      <dgm:prSet presAssocID="{FCA7BBD9-C0E6-4E31-967C-9A65AFE947B7}" presName="levelTx" presStyleLbl="revTx" presStyleIdx="0" presStyleCnt="0">
        <dgm:presLayoutVars>
          <dgm:chMax val="1"/>
          <dgm:bulletEnabled val="1"/>
        </dgm:presLayoutVars>
      </dgm:prSet>
      <dgm:spPr/>
    </dgm:pt>
  </dgm:ptLst>
  <dgm:cxnLst>
    <dgm:cxn modelId="{8AFB2402-7C5F-4EDD-A220-8480E7C3FE8A}" type="presOf" srcId="{FCA7BBD9-C0E6-4E31-967C-9A65AFE947B7}" destId="{FE0AB89E-50F8-43A0-BC08-D3E86B7A6AFE}" srcOrd="0" destOrd="0" presId="urn:microsoft.com/office/officeart/2005/8/layout/pyramid1"/>
    <dgm:cxn modelId="{85CD9D29-428E-463F-B5AB-6AFBE39AF101}" type="presOf" srcId="{6FF94782-E1C0-4F96-9037-1EF80AEF36EE}" destId="{5FC129A6-9CA5-4456-9B9F-FD1BE0F6E448}" srcOrd="1" destOrd="0" presId="urn:microsoft.com/office/officeart/2005/8/layout/pyramid1"/>
    <dgm:cxn modelId="{04428C2A-6946-4E4B-89F1-4458D32D6A6F}" srcId="{5F0A630A-082D-4BC2-86D9-6D4842328B17}" destId="{6A530DDA-854D-4F14-A72B-963066E0C281}" srcOrd="3" destOrd="0" parTransId="{52EA7CC5-ED5B-4604-A6FB-88162D9DCB07}" sibTransId="{6E3085B0-A57F-4A09-B045-B2E9DD61E0A9}"/>
    <dgm:cxn modelId="{F6F9D240-72AF-403C-9010-A3DC822B4475}" type="presOf" srcId="{8E903CDD-67E7-4F64-A1C7-1D872942CD2A}" destId="{EA0A852E-193D-4530-B244-6C29834297CC}" srcOrd="1" destOrd="0" presId="urn:microsoft.com/office/officeart/2005/8/layout/pyramid1"/>
    <dgm:cxn modelId="{38727261-1AC5-460A-87DB-9BF417056F88}" type="presOf" srcId="{6A530DDA-854D-4F14-A72B-963066E0C281}" destId="{7B1196A9-3108-4822-A5A3-08503B4B8C3A}" srcOrd="1" destOrd="0" presId="urn:microsoft.com/office/officeart/2005/8/layout/pyramid1"/>
    <dgm:cxn modelId="{2C455F43-E987-49ED-9210-371B991BD107}" type="presOf" srcId="{3B78A4BF-6666-4BF0-8B5F-C9609BB09D41}" destId="{9C8CD802-47CD-444C-BDD0-E1908A1E225B}" srcOrd="1" destOrd="0" presId="urn:microsoft.com/office/officeart/2005/8/layout/pyramid1"/>
    <dgm:cxn modelId="{6881A944-877C-4F89-AD99-333EE9D4DC74}" srcId="{5F0A630A-082D-4BC2-86D9-6D4842328B17}" destId="{ABE629DE-0D65-4251-9EA8-B3D0C79E3F26}" srcOrd="0" destOrd="0" parTransId="{858D3A11-399F-42C8-92D0-31AFDA1D20C3}" sibTransId="{8BC3F010-477F-4335-9FBC-0DA9B703440E}"/>
    <dgm:cxn modelId="{D8F61E69-2A5A-4C9A-8BF8-E82242A2CC96}" srcId="{5F0A630A-082D-4BC2-86D9-6D4842328B17}" destId="{173744F5-F1E1-4CA3-839E-E43BA8252648}" srcOrd="4" destOrd="0" parTransId="{24F692AC-8E0D-476D-B732-92DDADDC799F}" sibTransId="{921084FB-593B-462A-9EE2-4EAD5F5EFCA1}"/>
    <dgm:cxn modelId="{B7D0AB4C-F5FD-4CB7-B4AB-6B3F35EEA3D4}" srcId="{5F0A630A-082D-4BC2-86D9-6D4842328B17}" destId="{FCA7BBD9-C0E6-4E31-967C-9A65AFE947B7}" srcOrd="6" destOrd="0" parTransId="{183A4054-D363-4CD9-BE3C-F27E19AB0507}" sibTransId="{04259E2C-040E-4BF8-8858-CB16591B6D4C}"/>
    <dgm:cxn modelId="{60A81371-E49C-42F0-94D9-3DC9F7A972E8}" type="presOf" srcId="{ABE629DE-0D65-4251-9EA8-B3D0C79E3F26}" destId="{6809145E-D74A-4805-B361-7795F4052F3F}" srcOrd="1" destOrd="0" presId="urn:microsoft.com/office/officeart/2005/8/layout/pyramid1"/>
    <dgm:cxn modelId="{6F299451-853D-4988-989A-354E4133329C}" type="presOf" srcId="{FCA7BBD9-C0E6-4E31-967C-9A65AFE947B7}" destId="{CCE9BD17-3CE3-4C76-AA6D-0FE4349F18E8}" srcOrd="1" destOrd="0" presId="urn:microsoft.com/office/officeart/2005/8/layout/pyramid1"/>
    <dgm:cxn modelId="{09AC7EA9-6B45-49C2-8B1A-E91CCE66F212}" type="presOf" srcId="{6A530DDA-854D-4F14-A72B-963066E0C281}" destId="{1999F265-1975-4859-A5AF-AEB2D71DE2E7}" srcOrd="0" destOrd="0" presId="urn:microsoft.com/office/officeart/2005/8/layout/pyramid1"/>
    <dgm:cxn modelId="{460FE6AB-213C-4885-97F2-2A30920120A2}" type="presOf" srcId="{8E903CDD-67E7-4F64-A1C7-1D872942CD2A}" destId="{7E783D66-F279-4404-9056-A78500095341}" srcOrd="0" destOrd="0" presId="urn:microsoft.com/office/officeart/2005/8/layout/pyramid1"/>
    <dgm:cxn modelId="{5CAAADB1-3751-4A97-AB25-7AF125877C9E}" type="presOf" srcId="{3B78A4BF-6666-4BF0-8B5F-C9609BB09D41}" destId="{E7B2EE15-46BF-4EB7-93EB-AA3FDDCF85BE}" srcOrd="0" destOrd="0" presId="urn:microsoft.com/office/officeart/2005/8/layout/pyramid1"/>
    <dgm:cxn modelId="{5952AAB5-5F34-4EFF-9631-E0EF04C71D4F}" type="presOf" srcId="{6FF94782-E1C0-4F96-9037-1EF80AEF36EE}" destId="{3B89DCA8-51AA-4546-A25F-6D3315285C0B}" srcOrd="0" destOrd="0" presId="urn:microsoft.com/office/officeart/2005/8/layout/pyramid1"/>
    <dgm:cxn modelId="{3E9878C6-1A35-4913-85D3-393598799BAD}" type="presOf" srcId="{173744F5-F1E1-4CA3-839E-E43BA8252648}" destId="{A17123FB-2B6E-47A3-8F25-2CE423BDCE17}" srcOrd="1" destOrd="0" presId="urn:microsoft.com/office/officeart/2005/8/layout/pyramid1"/>
    <dgm:cxn modelId="{2B060FD0-F00D-4A95-90CA-89528B99218A}" type="presOf" srcId="{5F0A630A-082D-4BC2-86D9-6D4842328B17}" destId="{CF1F50BE-F0F9-47AB-A4D8-828B4C82119B}" srcOrd="0" destOrd="0" presId="urn:microsoft.com/office/officeart/2005/8/layout/pyramid1"/>
    <dgm:cxn modelId="{13769DE5-4D02-4F1D-BF77-F4F2D38450C4}" srcId="{5F0A630A-082D-4BC2-86D9-6D4842328B17}" destId="{8E903CDD-67E7-4F64-A1C7-1D872942CD2A}" srcOrd="1" destOrd="0" parTransId="{EDF43B80-2F64-4807-9DC8-91B491D0E280}" sibTransId="{245EA344-940D-4578-8210-9D3F8FA5B2A5}"/>
    <dgm:cxn modelId="{3EBD36E6-CFFB-4FA8-8972-85478A5EB190}" srcId="{5F0A630A-082D-4BC2-86D9-6D4842328B17}" destId="{3B78A4BF-6666-4BF0-8B5F-C9609BB09D41}" srcOrd="5" destOrd="0" parTransId="{C49AD5AA-8D51-4F1E-B60C-9B7F91095372}" sibTransId="{9A5B47FE-6E6D-4424-ABA4-38257C447D05}"/>
    <dgm:cxn modelId="{F49C4CEA-30A9-4D8A-948F-13086126CF1C}" type="presOf" srcId="{ABE629DE-0D65-4251-9EA8-B3D0C79E3F26}" destId="{BF54C961-D089-4036-8C50-251882D7D9E3}" srcOrd="0" destOrd="0" presId="urn:microsoft.com/office/officeart/2005/8/layout/pyramid1"/>
    <dgm:cxn modelId="{B2AA22F5-12B3-4FB7-9E35-DB57F8B307C9}" srcId="{5F0A630A-082D-4BC2-86D9-6D4842328B17}" destId="{6FF94782-E1C0-4F96-9037-1EF80AEF36EE}" srcOrd="2" destOrd="0" parTransId="{64BDA10D-AE08-4F93-93B3-7F874C300FD0}" sibTransId="{79437C39-401B-4F62-9780-21187FFA1B60}"/>
    <dgm:cxn modelId="{BF8378FF-178F-4D56-BE27-9DA3FE44741B}" type="presOf" srcId="{173744F5-F1E1-4CA3-839E-E43BA8252648}" destId="{820F9B67-EE57-4542-9C0E-2CAEEAB0FDCB}" srcOrd="0" destOrd="0" presId="urn:microsoft.com/office/officeart/2005/8/layout/pyramid1"/>
    <dgm:cxn modelId="{9F331822-6A9E-48B8-B64B-E071A018B4A7}" type="presParOf" srcId="{CF1F50BE-F0F9-47AB-A4D8-828B4C82119B}" destId="{C65156C8-621A-45BB-B285-54EF055E28DA}" srcOrd="0" destOrd="0" presId="urn:microsoft.com/office/officeart/2005/8/layout/pyramid1"/>
    <dgm:cxn modelId="{6228E5C5-8BC8-493E-85B3-E4C9E8669700}" type="presParOf" srcId="{C65156C8-621A-45BB-B285-54EF055E28DA}" destId="{BF54C961-D089-4036-8C50-251882D7D9E3}" srcOrd="0" destOrd="0" presId="urn:microsoft.com/office/officeart/2005/8/layout/pyramid1"/>
    <dgm:cxn modelId="{7B7481AE-4C08-4106-9B8E-52DE280526ED}" type="presParOf" srcId="{C65156C8-621A-45BB-B285-54EF055E28DA}" destId="{6809145E-D74A-4805-B361-7795F4052F3F}" srcOrd="1" destOrd="0" presId="urn:microsoft.com/office/officeart/2005/8/layout/pyramid1"/>
    <dgm:cxn modelId="{E21AAAD8-1731-4417-90DA-5E1297888470}" type="presParOf" srcId="{CF1F50BE-F0F9-47AB-A4D8-828B4C82119B}" destId="{B557E47A-E8CF-4D89-912B-84F538003778}" srcOrd="1" destOrd="0" presId="urn:microsoft.com/office/officeart/2005/8/layout/pyramid1"/>
    <dgm:cxn modelId="{D5190EAE-E021-414F-854A-6FDB4F5BCCB1}" type="presParOf" srcId="{B557E47A-E8CF-4D89-912B-84F538003778}" destId="{7E783D66-F279-4404-9056-A78500095341}" srcOrd="0" destOrd="0" presId="urn:microsoft.com/office/officeart/2005/8/layout/pyramid1"/>
    <dgm:cxn modelId="{E1C060E8-55E2-45C7-95E6-286C0FFDFE21}" type="presParOf" srcId="{B557E47A-E8CF-4D89-912B-84F538003778}" destId="{EA0A852E-193D-4530-B244-6C29834297CC}" srcOrd="1" destOrd="0" presId="urn:microsoft.com/office/officeart/2005/8/layout/pyramid1"/>
    <dgm:cxn modelId="{D8D556C7-AD8F-4578-8279-13D892D1427C}" type="presParOf" srcId="{CF1F50BE-F0F9-47AB-A4D8-828B4C82119B}" destId="{A86DF2CE-A415-48AC-8B7F-6B9EF63C9B6C}" srcOrd="2" destOrd="0" presId="urn:microsoft.com/office/officeart/2005/8/layout/pyramid1"/>
    <dgm:cxn modelId="{B0B6FC66-4471-47E1-A3DD-2EB3170BB527}" type="presParOf" srcId="{A86DF2CE-A415-48AC-8B7F-6B9EF63C9B6C}" destId="{3B89DCA8-51AA-4546-A25F-6D3315285C0B}" srcOrd="0" destOrd="0" presId="urn:microsoft.com/office/officeart/2005/8/layout/pyramid1"/>
    <dgm:cxn modelId="{3990AD4C-4C79-416F-B32E-65FCDABD370B}" type="presParOf" srcId="{A86DF2CE-A415-48AC-8B7F-6B9EF63C9B6C}" destId="{5FC129A6-9CA5-4456-9B9F-FD1BE0F6E448}" srcOrd="1" destOrd="0" presId="urn:microsoft.com/office/officeart/2005/8/layout/pyramid1"/>
    <dgm:cxn modelId="{EA967330-001B-4926-BB5F-8AF096026BA9}" type="presParOf" srcId="{CF1F50BE-F0F9-47AB-A4D8-828B4C82119B}" destId="{05BB5AF2-C10F-403F-92E3-384D0FFFD1B6}" srcOrd="3" destOrd="0" presId="urn:microsoft.com/office/officeart/2005/8/layout/pyramid1"/>
    <dgm:cxn modelId="{F2564AB1-4041-435A-8C7D-9D57DC8A28D7}" type="presParOf" srcId="{05BB5AF2-C10F-403F-92E3-384D0FFFD1B6}" destId="{1999F265-1975-4859-A5AF-AEB2D71DE2E7}" srcOrd="0" destOrd="0" presId="urn:microsoft.com/office/officeart/2005/8/layout/pyramid1"/>
    <dgm:cxn modelId="{B0BD7B6E-7A15-42B9-93EA-A5AE411D39AD}" type="presParOf" srcId="{05BB5AF2-C10F-403F-92E3-384D0FFFD1B6}" destId="{7B1196A9-3108-4822-A5A3-08503B4B8C3A}" srcOrd="1" destOrd="0" presId="urn:microsoft.com/office/officeart/2005/8/layout/pyramid1"/>
    <dgm:cxn modelId="{005727BB-5811-4215-87B6-0F6FF2E5BE43}" type="presParOf" srcId="{CF1F50BE-F0F9-47AB-A4D8-828B4C82119B}" destId="{F5CA4613-BF9D-44C9-874C-ED20DB1C2D48}" srcOrd="4" destOrd="0" presId="urn:microsoft.com/office/officeart/2005/8/layout/pyramid1"/>
    <dgm:cxn modelId="{58F5585D-ADC3-41E1-8E99-03679B84C20F}" type="presParOf" srcId="{F5CA4613-BF9D-44C9-874C-ED20DB1C2D48}" destId="{820F9B67-EE57-4542-9C0E-2CAEEAB0FDCB}" srcOrd="0" destOrd="0" presId="urn:microsoft.com/office/officeart/2005/8/layout/pyramid1"/>
    <dgm:cxn modelId="{53A431A2-47E9-4AE6-9961-B1E6CBD532FA}" type="presParOf" srcId="{F5CA4613-BF9D-44C9-874C-ED20DB1C2D48}" destId="{A17123FB-2B6E-47A3-8F25-2CE423BDCE17}" srcOrd="1" destOrd="0" presId="urn:microsoft.com/office/officeart/2005/8/layout/pyramid1"/>
    <dgm:cxn modelId="{CABDFF1D-4CAF-40B6-BB97-9D332A40D3AF}" type="presParOf" srcId="{CF1F50BE-F0F9-47AB-A4D8-828B4C82119B}" destId="{F22C383C-2437-454A-B5B9-A425E3392481}" srcOrd="5" destOrd="0" presId="urn:microsoft.com/office/officeart/2005/8/layout/pyramid1"/>
    <dgm:cxn modelId="{183CBC0B-F46D-41A3-9701-A6917F36A0B1}" type="presParOf" srcId="{F22C383C-2437-454A-B5B9-A425E3392481}" destId="{E7B2EE15-46BF-4EB7-93EB-AA3FDDCF85BE}" srcOrd="0" destOrd="0" presId="urn:microsoft.com/office/officeart/2005/8/layout/pyramid1"/>
    <dgm:cxn modelId="{5D3C6B04-08E1-430A-935B-E752E68DA275}" type="presParOf" srcId="{F22C383C-2437-454A-B5B9-A425E3392481}" destId="{9C8CD802-47CD-444C-BDD0-E1908A1E225B}" srcOrd="1" destOrd="0" presId="urn:microsoft.com/office/officeart/2005/8/layout/pyramid1"/>
    <dgm:cxn modelId="{D60BEC9B-4C9B-44FA-8090-FBBB2E9690F4}" type="presParOf" srcId="{CF1F50BE-F0F9-47AB-A4D8-828B4C82119B}" destId="{C31B2213-842A-40A0-BD39-E714CCB53B06}" srcOrd="6" destOrd="0" presId="urn:microsoft.com/office/officeart/2005/8/layout/pyramid1"/>
    <dgm:cxn modelId="{9E0CE9A4-AE2D-4183-B482-2D7D074EE5AE}" type="presParOf" srcId="{C31B2213-842A-40A0-BD39-E714CCB53B06}" destId="{FE0AB89E-50F8-43A0-BC08-D3E86B7A6AFE}" srcOrd="0" destOrd="0" presId="urn:microsoft.com/office/officeart/2005/8/layout/pyramid1"/>
    <dgm:cxn modelId="{F7614592-344F-492C-9EDB-11E89BD53255}" type="presParOf" srcId="{C31B2213-842A-40A0-BD39-E714CCB53B06}" destId="{CCE9BD17-3CE3-4C76-AA6D-0FE4349F18E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7844D-7EE9-4533-98B4-76BB043A7B77}" type="doc">
      <dgm:prSet loTypeId="urn:microsoft.com/office/officeart/2005/8/layout/process2" loCatId="process" qsTypeId="urn:microsoft.com/office/officeart/2005/8/quickstyle/simple1" qsCatId="simple" csTypeId="urn:microsoft.com/office/officeart/2005/8/colors/accent1_2" csCatId="accent1" phldr="1"/>
      <dgm:spPr/>
    </dgm:pt>
    <dgm:pt modelId="{1CDBC76B-63CF-462F-A82F-0B83B4FF6243}">
      <dgm:prSet phldrT="[نص]" custT="1"/>
      <dgm:spPr>
        <a:solidFill>
          <a:srgbClr val="339966"/>
        </a:solidFill>
      </dgm:spPr>
      <dgm:t>
        <a:bodyPr/>
        <a:lstStyle/>
        <a:p>
          <a:pPr rtl="1"/>
          <a:r>
            <a:rPr lang="ar-SA" sz="4400" dirty="0">
              <a:cs typeface="AL-Mohanad Bold" pitchFamily="2" charset="-78"/>
            </a:rPr>
            <a:t>استثمار المعرفة</a:t>
          </a:r>
        </a:p>
      </dgm:t>
    </dgm:pt>
    <dgm:pt modelId="{046B62B0-9DF5-487F-89E8-62E4350AAAD9}" type="parTrans" cxnId="{471F9F12-6119-4AAE-8235-D50906FF5B66}">
      <dgm:prSet/>
      <dgm:spPr/>
      <dgm:t>
        <a:bodyPr/>
        <a:lstStyle/>
        <a:p>
          <a:pPr rtl="1"/>
          <a:endParaRPr lang="ar-SA"/>
        </a:p>
      </dgm:t>
    </dgm:pt>
    <dgm:pt modelId="{DCD6E7AD-F56A-44EC-B15D-432C59CF06E0}" type="sibTrans" cxnId="{471F9F12-6119-4AAE-8235-D50906FF5B66}">
      <dgm:prSet/>
      <dgm:spPr>
        <a:solidFill>
          <a:srgbClr val="478689"/>
        </a:solidFill>
      </dgm:spPr>
      <dgm:t>
        <a:bodyPr/>
        <a:lstStyle/>
        <a:p>
          <a:pPr rtl="1"/>
          <a:endParaRPr lang="ar-SA"/>
        </a:p>
      </dgm:t>
    </dgm:pt>
    <dgm:pt modelId="{19948591-7EF7-4EAD-B79C-9B60FAAB50BB}">
      <dgm:prSet phldrT="[نص]" custT="1"/>
      <dgm:spPr>
        <a:solidFill>
          <a:srgbClr val="00CC66"/>
        </a:solidFill>
      </dgm:spPr>
      <dgm:t>
        <a:bodyPr/>
        <a:lstStyle/>
        <a:p>
          <a:pPr rtl="1"/>
          <a:r>
            <a:rPr lang="ar-SA" sz="4400" dirty="0">
              <a:cs typeface="AL-Mohanad Bold" pitchFamily="2" charset="-78"/>
            </a:rPr>
            <a:t>انتاج المعرفة</a:t>
          </a:r>
        </a:p>
      </dgm:t>
    </dgm:pt>
    <dgm:pt modelId="{082CB83C-ABAA-478F-8E66-3FA1844C5596}" type="parTrans" cxnId="{4096B3F7-285E-4AA4-AB68-A624F133A76A}">
      <dgm:prSet/>
      <dgm:spPr/>
      <dgm:t>
        <a:bodyPr/>
        <a:lstStyle/>
        <a:p>
          <a:pPr rtl="1"/>
          <a:endParaRPr lang="ar-SA"/>
        </a:p>
      </dgm:t>
    </dgm:pt>
    <dgm:pt modelId="{DE6B7F76-C90D-4614-9F06-31F7D6660FD0}" type="sibTrans" cxnId="{4096B3F7-285E-4AA4-AB68-A624F133A76A}">
      <dgm:prSet/>
      <dgm:spPr/>
      <dgm:t>
        <a:bodyPr/>
        <a:lstStyle/>
        <a:p>
          <a:pPr rtl="1"/>
          <a:endParaRPr lang="ar-SA"/>
        </a:p>
      </dgm:t>
    </dgm:pt>
    <dgm:pt modelId="{BA7C83D0-1D47-4B09-8D50-B5DDBE540E00}">
      <dgm:prSet phldrT="[نص]" custT="1"/>
      <dgm:spPr>
        <a:solidFill>
          <a:srgbClr val="006600"/>
        </a:solidFill>
      </dgm:spPr>
      <dgm:t>
        <a:bodyPr/>
        <a:lstStyle/>
        <a:p>
          <a:pPr rtl="1"/>
          <a:r>
            <a:rPr lang="ar-SA" sz="4400" dirty="0">
              <a:cs typeface="AL-Mohanad Bold" pitchFamily="2" charset="-78"/>
            </a:rPr>
            <a:t>استهلاك المعرفة</a:t>
          </a:r>
        </a:p>
      </dgm:t>
    </dgm:pt>
    <dgm:pt modelId="{7A0BF521-B87B-4D89-8F0D-C022C6BE46C3}" type="sibTrans" cxnId="{B88B505A-22AF-4076-81C4-5EE481CF4681}">
      <dgm:prSet/>
      <dgm:spPr>
        <a:solidFill>
          <a:srgbClr val="478689"/>
        </a:solidFill>
      </dgm:spPr>
      <dgm:t>
        <a:bodyPr/>
        <a:lstStyle/>
        <a:p>
          <a:pPr rtl="1"/>
          <a:endParaRPr lang="ar-SA"/>
        </a:p>
      </dgm:t>
    </dgm:pt>
    <dgm:pt modelId="{151F7DC2-1A8E-4D6F-9EAA-D00E65F0DE88}" type="parTrans" cxnId="{B88B505A-22AF-4076-81C4-5EE481CF4681}">
      <dgm:prSet/>
      <dgm:spPr/>
      <dgm:t>
        <a:bodyPr/>
        <a:lstStyle/>
        <a:p>
          <a:pPr rtl="1"/>
          <a:endParaRPr lang="ar-SA"/>
        </a:p>
      </dgm:t>
    </dgm:pt>
    <dgm:pt modelId="{BB1B3D36-1981-49AA-A9DD-EAE9EDAE06AA}" type="pres">
      <dgm:prSet presAssocID="{FAB7844D-7EE9-4533-98B4-76BB043A7B77}" presName="linearFlow" presStyleCnt="0">
        <dgm:presLayoutVars>
          <dgm:resizeHandles val="exact"/>
        </dgm:presLayoutVars>
      </dgm:prSet>
      <dgm:spPr/>
    </dgm:pt>
    <dgm:pt modelId="{58E32A57-8186-4B8A-A644-188E140D7119}" type="pres">
      <dgm:prSet presAssocID="{BA7C83D0-1D47-4B09-8D50-B5DDBE540E00}" presName="node" presStyleLbl="node1" presStyleIdx="0" presStyleCnt="3" custScaleX="265158">
        <dgm:presLayoutVars>
          <dgm:bulletEnabled val="1"/>
        </dgm:presLayoutVars>
      </dgm:prSet>
      <dgm:spPr/>
    </dgm:pt>
    <dgm:pt modelId="{5783096A-4F16-4F3B-87A1-368AC0F2B138}" type="pres">
      <dgm:prSet presAssocID="{7A0BF521-B87B-4D89-8F0D-C022C6BE46C3}" presName="sibTrans" presStyleLbl="sibTrans2D1" presStyleIdx="0" presStyleCnt="2"/>
      <dgm:spPr/>
    </dgm:pt>
    <dgm:pt modelId="{541BE629-D2E5-46FC-977B-507D60591EBB}" type="pres">
      <dgm:prSet presAssocID="{7A0BF521-B87B-4D89-8F0D-C022C6BE46C3}" presName="connectorText" presStyleLbl="sibTrans2D1" presStyleIdx="0" presStyleCnt="2"/>
      <dgm:spPr/>
    </dgm:pt>
    <dgm:pt modelId="{91DDC0CC-6E60-43D2-9D21-9A90DE56CB05}" type="pres">
      <dgm:prSet presAssocID="{1CDBC76B-63CF-462F-A82F-0B83B4FF6243}" presName="node" presStyleLbl="node1" presStyleIdx="1" presStyleCnt="3" custScaleX="312408">
        <dgm:presLayoutVars>
          <dgm:bulletEnabled val="1"/>
        </dgm:presLayoutVars>
      </dgm:prSet>
      <dgm:spPr/>
    </dgm:pt>
    <dgm:pt modelId="{6C216D96-6CD0-44E3-8D29-31BF57EB9531}" type="pres">
      <dgm:prSet presAssocID="{DCD6E7AD-F56A-44EC-B15D-432C59CF06E0}" presName="sibTrans" presStyleLbl="sibTrans2D1" presStyleIdx="1" presStyleCnt="2"/>
      <dgm:spPr/>
    </dgm:pt>
    <dgm:pt modelId="{87BDBE3B-6B96-4374-B9A2-E0C52BE6F1DB}" type="pres">
      <dgm:prSet presAssocID="{DCD6E7AD-F56A-44EC-B15D-432C59CF06E0}" presName="connectorText" presStyleLbl="sibTrans2D1" presStyleIdx="1" presStyleCnt="2"/>
      <dgm:spPr/>
    </dgm:pt>
    <dgm:pt modelId="{73B74FD6-D36A-4A07-B53D-EF6DE5F0B40D}" type="pres">
      <dgm:prSet presAssocID="{19948591-7EF7-4EAD-B79C-9B60FAAB50BB}" presName="node" presStyleLbl="node1" presStyleIdx="2" presStyleCnt="3" custScaleX="333333">
        <dgm:presLayoutVars>
          <dgm:bulletEnabled val="1"/>
        </dgm:presLayoutVars>
      </dgm:prSet>
      <dgm:spPr/>
    </dgm:pt>
  </dgm:ptLst>
  <dgm:cxnLst>
    <dgm:cxn modelId="{471F9F12-6119-4AAE-8235-D50906FF5B66}" srcId="{FAB7844D-7EE9-4533-98B4-76BB043A7B77}" destId="{1CDBC76B-63CF-462F-A82F-0B83B4FF6243}" srcOrd="1" destOrd="0" parTransId="{046B62B0-9DF5-487F-89E8-62E4350AAAD9}" sibTransId="{DCD6E7AD-F56A-44EC-B15D-432C59CF06E0}"/>
    <dgm:cxn modelId="{8C206322-47DB-40D7-88D9-6DA5B7397328}" type="presOf" srcId="{FAB7844D-7EE9-4533-98B4-76BB043A7B77}" destId="{BB1B3D36-1981-49AA-A9DD-EAE9EDAE06AA}" srcOrd="0" destOrd="0" presId="urn:microsoft.com/office/officeart/2005/8/layout/process2"/>
    <dgm:cxn modelId="{9CE6922F-0B7C-4138-9A9D-8BA8E8CEE2EB}" type="presOf" srcId="{DCD6E7AD-F56A-44EC-B15D-432C59CF06E0}" destId="{87BDBE3B-6B96-4374-B9A2-E0C52BE6F1DB}" srcOrd="1" destOrd="0" presId="urn:microsoft.com/office/officeart/2005/8/layout/process2"/>
    <dgm:cxn modelId="{89363E36-D172-4339-A8DD-780D4765DF95}" type="presOf" srcId="{BA7C83D0-1D47-4B09-8D50-B5DDBE540E00}" destId="{58E32A57-8186-4B8A-A644-188E140D7119}" srcOrd="0" destOrd="0" presId="urn:microsoft.com/office/officeart/2005/8/layout/process2"/>
    <dgm:cxn modelId="{BFA5A43E-BECB-4E09-8ADB-A339283CAD30}" type="presOf" srcId="{7A0BF521-B87B-4D89-8F0D-C022C6BE46C3}" destId="{5783096A-4F16-4F3B-87A1-368AC0F2B138}" srcOrd="0" destOrd="0" presId="urn:microsoft.com/office/officeart/2005/8/layout/process2"/>
    <dgm:cxn modelId="{B88B505A-22AF-4076-81C4-5EE481CF4681}" srcId="{FAB7844D-7EE9-4533-98B4-76BB043A7B77}" destId="{BA7C83D0-1D47-4B09-8D50-B5DDBE540E00}" srcOrd="0" destOrd="0" parTransId="{151F7DC2-1A8E-4D6F-9EAA-D00E65F0DE88}" sibTransId="{7A0BF521-B87B-4D89-8F0D-C022C6BE46C3}"/>
    <dgm:cxn modelId="{A5996990-D619-41A8-B68B-78D4C55DC309}" type="presOf" srcId="{7A0BF521-B87B-4D89-8F0D-C022C6BE46C3}" destId="{541BE629-D2E5-46FC-977B-507D60591EBB}" srcOrd="1" destOrd="0" presId="urn:microsoft.com/office/officeart/2005/8/layout/process2"/>
    <dgm:cxn modelId="{CF62D39F-B616-4A82-937B-E4FC5890072B}" type="presOf" srcId="{19948591-7EF7-4EAD-B79C-9B60FAAB50BB}" destId="{73B74FD6-D36A-4A07-B53D-EF6DE5F0B40D}" srcOrd="0" destOrd="0" presId="urn:microsoft.com/office/officeart/2005/8/layout/process2"/>
    <dgm:cxn modelId="{03D3E8E1-8C3B-49FC-85C3-DFB18448CC7B}" type="presOf" srcId="{1CDBC76B-63CF-462F-A82F-0B83B4FF6243}" destId="{91DDC0CC-6E60-43D2-9D21-9A90DE56CB05}" srcOrd="0" destOrd="0" presId="urn:microsoft.com/office/officeart/2005/8/layout/process2"/>
    <dgm:cxn modelId="{69E67BE4-2052-4108-85B2-187A184863BC}" type="presOf" srcId="{DCD6E7AD-F56A-44EC-B15D-432C59CF06E0}" destId="{6C216D96-6CD0-44E3-8D29-31BF57EB9531}" srcOrd="0" destOrd="0" presId="urn:microsoft.com/office/officeart/2005/8/layout/process2"/>
    <dgm:cxn modelId="{4096B3F7-285E-4AA4-AB68-A624F133A76A}" srcId="{FAB7844D-7EE9-4533-98B4-76BB043A7B77}" destId="{19948591-7EF7-4EAD-B79C-9B60FAAB50BB}" srcOrd="2" destOrd="0" parTransId="{082CB83C-ABAA-478F-8E66-3FA1844C5596}" sibTransId="{DE6B7F76-C90D-4614-9F06-31F7D6660FD0}"/>
    <dgm:cxn modelId="{AC14F95C-5ADE-4EB5-B73F-8EEAF42E2A2E}" type="presParOf" srcId="{BB1B3D36-1981-49AA-A9DD-EAE9EDAE06AA}" destId="{58E32A57-8186-4B8A-A644-188E140D7119}" srcOrd="0" destOrd="0" presId="urn:microsoft.com/office/officeart/2005/8/layout/process2"/>
    <dgm:cxn modelId="{1A74C96C-EFBE-44D0-8014-2EB2E0434E7B}" type="presParOf" srcId="{BB1B3D36-1981-49AA-A9DD-EAE9EDAE06AA}" destId="{5783096A-4F16-4F3B-87A1-368AC0F2B138}" srcOrd="1" destOrd="0" presId="urn:microsoft.com/office/officeart/2005/8/layout/process2"/>
    <dgm:cxn modelId="{A5096CE8-88E7-41D3-883D-321228A272A5}" type="presParOf" srcId="{5783096A-4F16-4F3B-87A1-368AC0F2B138}" destId="{541BE629-D2E5-46FC-977B-507D60591EBB}" srcOrd="0" destOrd="0" presId="urn:microsoft.com/office/officeart/2005/8/layout/process2"/>
    <dgm:cxn modelId="{088803CA-C489-4B66-ACA6-90750059E491}" type="presParOf" srcId="{BB1B3D36-1981-49AA-A9DD-EAE9EDAE06AA}" destId="{91DDC0CC-6E60-43D2-9D21-9A90DE56CB05}" srcOrd="2" destOrd="0" presId="urn:microsoft.com/office/officeart/2005/8/layout/process2"/>
    <dgm:cxn modelId="{71E5D11F-E66D-41EA-B83F-3D5DE3E21758}" type="presParOf" srcId="{BB1B3D36-1981-49AA-A9DD-EAE9EDAE06AA}" destId="{6C216D96-6CD0-44E3-8D29-31BF57EB9531}" srcOrd="3" destOrd="0" presId="urn:microsoft.com/office/officeart/2005/8/layout/process2"/>
    <dgm:cxn modelId="{105BBA7A-58A9-4512-BD59-0B27554D610E}" type="presParOf" srcId="{6C216D96-6CD0-44E3-8D29-31BF57EB9531}" destId="{87BDBE3B-6B96-4374-B9A2-E0C52BE6F1DB}" srcOrd="0" destOrd="0" presId="urn:microsoft.com/office/officeart/2005/8/layout/process2"/>
    <dgm:cxn modelId="{E08E2C79-BEF4-4D1C-8201-B9A13DF36B47}" type="presParOf" srcId="{BB1B3D36-1981-49AA-A9DD-EAE9EDAE06AA}" destId="{73B74FD6-D36A-4A07-B53D-EF6DE5F0B40D}" srcOrd="4"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793F98-BC46-4C97-9071-2FB126DDA8BA}" type="doc">
      <dgm:prSet loTypeId="urn:microsoft.com/office/officeart/2005/8/layout/cycle8" loCatId="cycle"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pt>
    <dgm:pt modelId="{E7D445FD-FF5D-4D60-87DA-EA2E36429E17}">
      <dgm:prSet phldrT="[نص]"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SA" sz="3600" b="1" dirty="0">
              <a:cs typeface="AL-Mohanad Bold" pitchFamily="2" charset="-78"/>
            </a:rPr>
            <a:t>معرفي</a:t>
          </a:r>
        </a:p>
        <a:p>
          <a:pPr rtl="1"/>
          <a:r>
            <a:rPr lang="ar-SA" sz="3200" b="1" dirty="0">
              <a:cs typeface="AL-Mohanad Bold" pitchFamily="2" charset="-78"/>
            </a:rPr>
            <a:t>(معلومات)</a:t>
          </a:r>
        </a:p>
      </dgm:t>
    </dgm:pt>
    <dgm:pt modelId="{140FAF5E-6F15-43E0-BA9A-5132ECDCD1FC}" type="parTrans" cxnId="{6BEDDA30-A90A-4357-A16B-35BA99C0E04D}">
      <dgm:prSet/>
      <dgm:spPr/>
      <dgm:t>
        <a:bodyPr/>
        <a:lstStyle/>
        <a:p>
          <a:pPr rtl="1"/>
          <a:endParaRPr lang="ar-SA"/>
        </a:p>
      </dgm:t>
    </dgm:pt>
    <dgm:pt modelId="{A105A382-3745-4434-88FC-2863A90D331C}" type="sibTrans" cxnId="{6BEDDA30-A90A-4357-A16B-35BA99C0E04D}">
      <dgm:prSet/>
      <dgm:spPr/>
      <dgm:t>
        <a:bodyPr/>
        <a:lstStyle/>
        <a:p>
          <a:pPr rtl="1"/>
          <a:endParaRPr lang="ar-SA"/>
        </a:p>
      </dgm:t>
    </dgm:pt>
    <dgm:pt modelId="{A7171F33-F6A8-4470-97FA-DCE59ECA859A}">
      <dgm:prSet phldrT="[نص]"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SA" sz="3600" b="1" dirty="0">
              <a:cs typeface="AL-Mohanad Bold" pitchFamily="2" charset="-78"/>
            </a:rPr>
            <a:t>كفاءات</a:t>
          </a:r>
        </a:p>
      </dgm:t>
    </dgm:pt>
    <dgm:pt modelId="{EB89DF3E-EB47-4389-AF3D-F9D55DE7F91E}" type="parTrans" cxnId="{9B2921C7-1250-4BAD-9D4C-EA756642C1A3}">
      <dgm:prSet/>
      <dgm:spPr/>
      <dgm:t>
        <a:bodyPr/>
        <a:lstStyle/>
        <a:p>
          <a:pPr rtl="1"/>
          <a:endParaRPr lang="ar-SA"/>
        </a:p>
      </dgm:t>
    </dgm:pt>
    <dgm:pt modelId="{07D2DAFF-7670-44F2-99BC-02271A6B2957}" type="sibTrans" cxnId="{9B2921C7-1250-4BAD-9D4C-EA756642C1A3}">
      <dgm:prSet/>
      <dgm:spPr/>
      <dgm:t>
        <a:bodyPr/>
        <a:lstStyle/>
        <a:p>
          <a:pPr rtl="1"/>
          <a:endParaRPr lang="ar-SA"/>
        </a:p>
      </dgm:t>
    </dgm:pt>
    <dgm:pt modelId="{F6D149FA-D9EA-49F4-93EB-7353196419D1}">
      <dgm:prSet phldrT="[نص]"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SA" sz="3600" b="1" dirty="0">
              <a:cs typeface="AL-Mohanad Bold" pitchFamily="2" charset="-78"/>
            </a:rPr>
            <a:t>مهاري</a:t>
          </a:r>
        </a:p>
        <a:p>
          <a:pPr rtl="1"/>
          <a:r>
            <a:rPr lang="ar-SA" sz="3600" b="1" dirty="0">
              <a:cs typeface="AL-Mohanad Bold" pitchFamily="2" charset="-78"/>
            </a:rPr>
            <a:t>(سلوك)</a:t>
          </a:r>
        </a:p>
      </dgm:t>
    </dgm:pt>
    <dgm:pt modelId="{DF8A55D6-E64D-499D-9D5E-C55311A3B108}" type="parTrans" cxnId="{D7915A39-6D92-40C6-A574-609759973F01}">
      <dgm:prSet/>
      <dgm:spPr/>
      <dgm:t>
        <a:bodyPr/>
        <a:lstStyle/>
        <a:p>
          <a:pPr rtl="1"/>
          <a:endParaRPr lang="ar-SA"/>
        </a:p>
      </dgm:t>
    </dgm:pt>
    <dgm:pt modelId="{2024F04A-7D00-49B5-97F1-CC91AFCD6141}" type="sibTrans" cxnId="{D7915A39-6D92-40C6-A574-609759973F01}">
      <dgm:prSet/>
      <dgm:spPr/>
      <dgm:t>
        <a:bodyPr/>
        <a:lstStyle/>
        <a:p>
          <a:pPr rtl="1"/>
          <a:endParaRPr lang="ar-SA"/>
        </a:p>
      </dgm:t>
    </dgm:pt>
    <dgm:pt modelId="{8BD6AFDA-E158-415A-A0FF-B9784D45C1AD}" type="pres">
      <dgm:prSet presAssocID="{DB793F98-BC46-4C97-9071-2FB126DDA8BA}" presName="compositeShape" presStyleCnt="0">
        <dgm:presLayoutVars>
          <dgm:chMax val="7"/>
          <dgm:dir/>
          <dgm:resizeHandles val="exact"/>
        </dgm:presLayoutVars>
      </dgm:prSet>
      <dgm:spPr/>
    </dgm:pt>
    <dgm:pt modelId="{F433DD47-DD04-4409-80A7-926FF8749ED7}" type="pres">
      <dgm:prSet presAssocID="{DB793F98-BC46-4C97-9071-2FB126DDA8BA}" presName="wedge1" presStyleLbl="node1" presStyleIdx="0" presStyleCnt="3"/>
      <dgm:spPr/>
    </dgm:pt>
    <dgm:pt modelId="{8311C046-312C-47D3-8898-B7DE008EE1B6}" type="pres">
      <dgm:prSet presAssocID="{DB793F98-BC46-4C97-9071-2FB126DDA8BA}" presName="dummy1a"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459C10B-5574-4558-9264-87B1C1C6AB19}" type="pres">
      <dgm:prSet presAssocID="{DB793F98-BC46-4C97-9071-2FB126DDA8BA}" presName="dummy1b"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9AE0252-D3BD-40FE-8D1A-73F707F32250}" type="pres">
      <dgm:prSet presAssocID="{DB793F98-BC46-4C97-9071-2FB126DDA8BA}" presName="wedge1Tx" presStyleLbl="node1" presStyleIdx="0" presStyleCnt="3">
        <dgm:presLayoutVars>
          <dgm:chMax val="0"/>
          <dgm:chPref val="0"/>
          <dgm:bulletEnabled val="1"/>
        </dgm:presLayoutVars>
      </dgm:prSet>
      <dgm:spPr/>
    </dgm:pt>
    <dgm:pt modelId="{1FEECBDA-1A61-467D-8C5A-42BE9F1BCAC4}" type="pres">
      <dgm:prSet presAssocID="{DB793F98-BC46-4C97-9071-2FB126DDA8BA}" presName="wedge2" presStyleLbl="node1" presStyleIdx="1" presStyleCnt="3"/>
      <dgm:spPr/>
    </dgm:pt>
    <dgm:pt modelId="{4B9B1751-39EA-4F88-820D-3C255C19D2CB}" type="pres">
      <dgm:prSet presAssocID="{DB793F98-BC46-4C97-9071-2FB126DDA8BA}" presName="dummy2a"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69C841D-9341-4A08-830D-CE08D30D862C}" type="pres">
      <dgm:prSet presAssocID="{DB793F98-BC46-4C97-9071-2FB126DDA8BA}" presName="dummy2b"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5F17891-A719-4536-930E-3C5D7CA7CF8C}" type="pres">
      <dgm:prSet presAssocID="{DB793F98-BC46-4C97-9071-2FB126DDA8BA}" presName="wedge2Tx" presStyleLbl="node1" presStyleIdx="1" presStyleCnt="3">
        <dgm:presLayoutVars>
          <dgm:chMax val="0"/>
          <dgm:chPref val="0"/>
          <dgm:bulletEnabled val="1"/>
        </dgm:presLayoutVars>
      </dgm:prSet>
      <dgm:spPr/>
    </dgm:pt>
    <dgm:pt modelId="{8BCD55C4-C77D-49B9-8823-F4DE85964A06}" type="pres">
      <dgm:prSet presAssocID="{DB793F98-BC46-4C97-9071-2FB126DDA8BA}" presName="wedge3" presStyleLbl="node1" presStyleIdx="2" presStyleCnt="3"/>
      <dgm:spPr/>
    </dgm:pt>
    <dgm:pt modelId="{E2B6947A-94E5-414E-88C9-6149D7C5055B}" type="pres">
      <dgm:prSet presAssocID="{DB793F98-BC46-4C97-9071-2FB126DDA8BA}" presName="dummy3a"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77F9239-C9E4-4EFA-896B-CB367E08628B}" type="pres">
      <dgm:prSet presAssocID="{DB793F98-BC46-4C97-9071-2FB126DDA8BA}" presName="dummy3b"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2AC3ACA-1702-47E6-81F9-1136D083F0F9}" type="pres">
      <dgm:prSet presAssocID="{DB793F98-BC46-4C97-9071-2FB126DDA8BA}" presName="wedge3Tx" presStyleLbl="node1" presStyleIdx="2" presStyleCnt="3">
        <dgm:presLayoutVars>
          <dgm:chMax val="0"/>
          <dgm:chPref val="0"/>
          <dgm:bulletEnabled val="1"/>
        </dgm:presLayoutVars>
      </dgm:prSet>
      <dgm:spPr/>
    </dgm:pt>
    <dgm:pt modelId="{E01695DB-3A3A-490F-A989-CC264E7CCAEC}" type="pres">
      <dgm:prSet presAssocID="{A105A382-3745-4434-88FC-2863A90D331C}" presName="arrowWedge1" presStyleLbl="fgSibTrans2D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3CEC35D-F1BD-4A05-A27B-606C1F90DDA5}" type="pres">
      <dgm:prSet presAssocID="{07D2DAFF-7670-44F2-99BC-02271A6B2957}" presName="arrowWedge2" presStyleLbl="fgSibTrans2D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6AFA307-7145-4CE2-B14F-1A4FCA569A9E}" type="pres">
      <dgm:prSet presAssocID="{2024F04A-7D00-49B5-97F1-CC91AFCD6141}" presName="arrowWedge3" presStyleLbl="fgSibTrans2D1" presStyleIdx="2"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09285813-D92A-45DC-A901-6317DFD09369}" type="presOf" srcId="{F6D149FA-D9EA-49F4-93EB-7353196419D1}" destId="{8BCD55C4-C77D-49B9-8823-F4DE85964A06}" srcOrd="0" destOrd="0" presId="urn:microsoft.com/office/officeart/2005/8/layout/cycle8"/>
    <dgm:cxn modelId="{6BEDDA30-A90A-4357-A16B-35BA99C0E04D}" srcId="{DB793F98-BC46-4C97-9071-2FB126DDA8BA}" destId="{E7D445FD-FF5D-4D60-87DA-EA2E36429E17}" srcOrd="0" destOrd="0" parTransId="{140FAF5E-6F15-43E0-BA9A-5132ECDCD1FC}" sibTransId="{A105A382-3745-4434-88FC-2863A90D331C}"/>
    <dgm:cxn modelId="{91E2A632-AC5B-4A96-9214-7C736DF16627}" type="presOf" srcId="{E7D445FD-FF5D-4D60-87DA-EA2E36429E17}" destId="{C9AE0252-D3BD-40FE-8D1A-73F707F32250}" srcOrd="1" destOrd="0" presId="urn:microsoft.com/office/officeart/2005/8/layout/cycle8"/>
    <dgm:cxn modelId="{D7915A39-6D92-40C6-A574-609759973F01}" srcId="{DB793F98-BC46-4C97-9071-2FB126DDA8BA}" destId="{F6D149FA-D9EA-49F4-93EB-7353196419D1}" srcOrd="2" destOrd="0" parTransId="{DF8A55D6-E64D-499D-9D5E-C55311A3B108}" sibTransId="{2024F04A-7D00-49B5-97F1-CC91AFCD6141}"/>
    <dgm:cxn modelId="{C8B16599-D758-4ABE-AAF1-F5A88A443C9D}" type="presOf" srcId="{A7171F33-F6A8-4470-97FA-DCE59ECA859A}" destId="{1FEECBDA-1A61-467D-8C5A-42BE9F1BCAC4}" srcOrd="0" destOrd="0" presId="urn:microsoft.com/office/officeart/2005/8/layout/cycle8"/>
    <dgm:cxn modelId="{ACAA33A0-CB39-4355-805A-20FFE3E18326}" type="presOf" srcId="{DB793F98-BC46-4C97-9071-2FB126DDA8BA}" destId="{8BD6AFDA-E158-415A-A0FF-B9784D45C1AD}" srcOrd="0" destOrd="0" presId="urn:microsoft.com/office/officeart/2005/8/layout/cycle8"/>
    <dgm:cxn modelId="{C9D380A6-06BE-4EFB-9AF3-ED701B3971D2}" type="presOf" srcId="{A7171F33-F6A8-4470-97FA-DCE59ECA859A}" destId="{F5F17891-A719-4536-930E-3C5D7CA7CF8C}" srcOrd="1" destOrd="0" presId="urn:microsoft.com/office/officeart/2005/8/layout/cycle8"/>
    <dgm:cxn modelId="{9B2921C7-1250-4BAD-9D4C-EA756642C1A3}" srcId="{DB793F98-BC46-4C97-9071-2FB126DDA8BA}" destId="{A7171F33-F6A8-4470-97FA-DCE59ECA859A}" srcOrd="1" destOrd="0" parTransId="{EB89DF3E-EB47-4389-AF3D-F9D55DE7F91E}" sibTransId="{07D2DAFF-7670-44F2-99BC-02271A6B2957}"/>
    <dgm:cxn modelId="{0D2A24D1-278A-41BF-B904-EF50E863CBFD}" type="presOf" srcId="{F6D149FA-D9EA-49F4-93EB-7353196419D1}" destId="{F2AC3ACA-1702-47E6-81F9-1136D083F0F9}" srcOrd="1" destOrd="0" presId="urn:microsoft.com/office/officeart/2005/8/layout/cycle8"/>
    <dgm:cxn modelId="{53ABA8E7-87E3-484D-8007-9D68A03F2640}" type="presOf" srcId="{E7D445FD-FF5D-4D60-87DA-EA2E36429E17}" destId="{F433DD47-DD04-4409-80A7-926FF8749ED7}" srcOrd="0" destOrd="0" presId="urn:microsoft.com/office/officeart/2005/8/layout/cycle8"/>
    <dgm:cxn modelId="{52972655-9778-41EE-8D47-52D039BA3ADB}" type="presParOf" srcId="{8BD6AFDA-E158-415A-A0FF-B9784D45C1AD}" destId="{F433DD47-DD04-4409-80A7-926FF8749ED7}" srcOrd="0" destOrd="0" presId="urn:microsoft.com/office/officeart/2005/8/layout/cycle8"/>
    <dgm:cxn modelId="{49164E5E-FA44-4A6F-8672-667FA3387771}" type="presParOf" srcId="{8BD6AFDA-E158-415A-A0FF-B9784D45C1AD}" destId="{8311C046-312C-47D3-8898-B7DE008EE1B6}" srcOrd="1" destOrd="0" presId="urn:microsoft.com/office/officeart/2005/8/layout/cycle8"/>
    <dgm:cxn modelId="{ABEF8F81-4AB1-4068-8FD9-81F69D935F6A}" type="presParOf" srcId="{8BD6AFDA-E158-415A-A0FF-B9784D45C1AD}" destId="{C459C10B-5574-4558-9264-87B1C1C6AB19}" srcOrd="2" destOrd="0" presId="urn:microsoft.com/office/officeart/2005/8/layout/cycle8"/>
    <dgm:cxn modelId="{3C754AED-2957-4263-A4BC-9462307221FB}" type="presParOf" srcId="{8BD6AFDA-E158-415A-A0FF-B9784D45C1AD}" destId="{C9AE0252-D3BD-40FE-8D1A-73F707F32250}" srcOrd="3" destOrd="0" presId="urn:microsoft.com/office/officeart/2005/8/layout/cycle8"/>
    <dgm:cxn modelId="{A1A59418-EC94-42FD-AEF0-8B433BD67D46}" type="presParOf" srcId="{8BD6AFDA-E158-415A-A0FF-B9784D45C1AD}" destId="{1FEECBDA-1A61-467D-8C5A-42BE9F1BCAC4}" srcOrd="4" destOrd="0" presId="urn:microsoft.com/office/officeart/2005/8/layout/cycle8"/>
    <dgm:cxn modelId="{AC6C40E7-A0A2-4B7C-BC40-6ECC0A4B2E78}" type="presParOf" srcId="{8BD6AFDA-E158-415A-A0FF-B9784D45C1AD}" destId="{4B9B1751-39EA-4F88-820D-3C255C19D2CB}" srcOrd="5" destOrd="0" presId="urn:microsoft.com/office/officeart/2005/8/layout/cycle8"/>
    <dgm:cxn modelId="{C6AFE9AC-91EA-44CB-BB1C-51C4710FD1C7}" type="presParOf" srcId="{8BD6AFDA-E158-415A-A0FF-B9784D45C1AD}" destId="{469C841D-9341-4A08-830D-CE08D30D862C}" srcOrd="6" destOrd="0" presId="urn:microsoft.com/office/officeart/2005/8/layout/cycle8"/>
    <dgm:cxn modelId="{443BAE74-DC33-4D4E-B997-E1941E5438FA}" type="presParOf" srcId="{8BD6AFDA-E158-415A-A0FF-B9784D45C1AD}" destId="{F5F17891-A719-4536-930E-3C5D7CA7CF8C}" srcOrd="7" destOrd="0" presId="urn:microsoft.com/office/officeart/2005/8/layout/cycle8"/>
    <dgm:cxn modelId="{C62E9E4F-3CA9-430C-88D2-214F61904387}" type="presParOf" srcId="{8BD6AFDA-E158-415A-A0FF-B9784D45C1AD}" destId="{8BCD55C4-C77D-49B9-8823-F4DE85964A06}" srcOrd="8" destOrd="0" presId="urn:microsoft.com/office/officeart/2005/8/layout/cycle8"/>
    <dgm:cxn modelId="{3A64FB5A-0C8F-4E54-8C72-B32FE132ADE3}" type="presParOf" srcId="{8BD6AFDA-E158-415A-A0FF-B9784D45C1AD}" destId="{E2B6947A-94E5-414E-88C9-6149D7C5055B}" srcOrd="9" destOrd="0" presId="urn:microsoft.com/office/officeart/2005/8/layout/cycle8"/>
    <dgm:cxn modelId="{F28563E1-7817-4F71-B174-1E8CEF51D768}" type="presParOf" srcId="{8BD6AFDA-E158-415A-A0FF-B9784D45C1AD}" destId="{877F9239-C9E4-4EFA-896B-CB367E08628B}" srcOrd="10" destOrd="0" presId="urn:microsoft.com/office/officeart/2005/8/layout/cycle8"/>
    <dgm:cxn modelId="{0D0E4458-8BB4-4C00-B1A4-F45E5A01B72D}" type="presParOf" srcId="{8BD6AFDA-E158-415A-A0FF-B9784D45C1AD}" destId="{F2AC3ACA-1702-47E6-81F9-1136D083F0F9}" srcOrd="11" destOrd="0" presId="urn:microsoft.com/office/officeart/2005/8/layout/cycle8"/>
    <dgm:cxn modelId="{6627DC72-F97F-45FB-B927-01B8D289B7B5}" type="presParOf" srcId="{8BD6AFDA-E158-415A-A0FF-B9784D45C1AD}" destId="{E01695DB-3A3A-490F-A989-CC264E7CCAEC}" srcOrd="12" destOrd="0" presId="urn:microsoft.com/office/officeart/2005/8/layout/cycle8"/>
    <dgm:cxn modelId="{F16B4D09-CD14-42B3-BC0A-D007CA6DC281}" type="presParOf" srcId="{8BD6AFDA-E158-415A-A0FF-B9784D45C1AD}" destId="{93CEC35D-F1BD-4A05-A27B-606C1F90DDA5}" srcOrd="13" destOrd="0" presId="urn:microsoft.com/office/officeart/2005/8/layout/cycle8"/>
    <dgm:cxn modelId="{2BB2F3EF-AD81-4062-8992-E6139369BEEC}" type="presParOf" srcId="{8BD6AFDA-E158-415A-A0FF-B9784D45C1AD}" destId="{D6AFA307-7145-4CE2-B14F-1A4FCA569A9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30CB27-0FB9-48FA-A806-42874FAAA20A}"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custT="1"/>
      <dgm:spPr/>
      <dgm:t>
        <a:bodyPr/>
        <a:lstStyle/>
        <a:p>
          <a:pPr rtl="1"/>
          <a:r>
            <a:rPr lang="ar-SA" sz="2800" b="0" dirty="0">
              <a:solidFill>
                <a:schemeClr val="accent2">
                  <a:lumMod val="50000"/>
                </a:schemeClr>
              </a:solidFill>
              <a:cs typeface="AL-Mohanad Bold" pitchFamily="2" charset="-78"/>
            </a:rPr>
            <a:t>خطة التطوير</a:t>
          </a:r>
          <a:endParaRPr lang="en-US" sz="2800" b="0" dirty="0">
            <a:solidFill>
              <a:schemeClr val="accent2">
                <a:lumMod val="50000"/>
              </a:schemeClr>
            </a:solidFill>
          </a:endParaRPr>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custT="1"/>
      <dgm:spPr/>
      <dgm:t>
        <a:bodyPr/>
        <a:lstStyle/>
        <a:p>
          <a:pPr rtl="1"/>
          <a:r>
            <a:rPr lang="ar-SA" sz="2800" b="0" dirty="0">
              <a:solidFill>
                <a:schemeClr val="accent2">
                  <a:lumMod val="50000"/>
                </a:schemeClr>
              </a:solidFill>
              <a:cs typeface="AL-Mohanad Bold" pitchFamily="2" charset="-78"/>
            </a:rPr>
            <a:t>طرائق التدريس</a:t>
          </a:r>
          <a:endParaRPr lang="en-US" sz="2800" b="0" dirty="0">
            <a:solidFill>
              <a:schemeClr val="accent2">
                <a:lumMod val="50000"/>
              </a:schemeClr>
            </a:solidFill>
          </a:endParaRPr>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CCB489CE-13DC-4629-A6BD-B7888F27FF06}">
      <dgm:prSet phldrT="[Text]" custT="1"/>
      <dgm:spPr/>
      <dgm:t>
        <a:bodyPr/>
        <a:lstStyle/>
        <a:p>
          <a:pPr rtl="1"/>
          <a:r>
            <a:rPr lang="ar-SA" sz="2800" b="0" dirty="0">
              <a:solidFill>
                <a:schemeClr val="accent2">
                  <a:lumMod val="50000"/>
                </a:schemeClr>
              </a:solidFill>
              <a:cs typeface="AL-Mohanad Bold" pitchFamily="2" charset="-78"/>
            </a:rPr>
            <a:t>ادوات التقييم</a:t>
          </a:r>
          <a:endParaRPr lang="en-US" sz="2800" b="0" dirty="0">
            <a:solidFill>
              <a:schemeClr val="accent2">
                <a:lumMod val="50000"/>
              </a:schemeClr>
            </a:solidFill>
          </a:endParaRPr>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custT="1"/>
      <dgm:spPr/>
      <dgm:t>
        <a:bodyPr/>
        <a:lstStyle/>
        <a:p>
          <a:pPr rtl="1"/>
          <a:r>
            <a:rPr lang="ar-SA" sz="2800" b="0" dirty="0">
              <a:solidFill>
                <a:schemeClr val="accent2">
                  <a:lumMod val="50000"/>
                </a:schemeClr>
              </a:solidFill>
              <a:cs typeface="AL-Mohanad Bold" pitchFamily="2" charset="-78"/>
            </a:rPr>
            <a:t>كفاءة الأستاذ</a:t>
          </a:r>
          <a:endParaRPr lang="en-US" sz="2800" b="0" dirty="0">
            <a:solidFill>
              <a:schemeClr val="accent2">
                <a:lumMod val="50000"/>
              </a:schemeClr>
            </a:solidFill>
          </a:endParaRPr>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custT="1"/>
      <dgm:spPr/>
      <dgm:t>
        <a:bodyPr/>
        <a:lstStyle/>
        <a:p>
          <a:pPr rtl="1"/>
          <a:r>
            <a:rPr lang="ar-SA" sz="2800" b="0" dirty="0">
              <a:solidFill>
                <a:schemeClr val="accent2">
                  <a:lumMod val="50000"/>
                </a:schemeClr>
              </a:solidFill>
              <a:cs typeface="AL-Mohanad Bold" pitchFamily="2" charset="-78"/>
            </a:rPr>
            <a:t>تحديد المخرجات</a:t>
          </a:r>
          <a:endParaRPr lang="ar-SA" sz="2800" b="0" dirty="0">
            <a:solidFill>
              <a:schemeClr val="accent2">
                <a:lumMod val="50000"/>
              </a:schemeClr>
            </a:solidFill>
          </a:endParaRPr>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custT="1"/>
      <dgm:spPr/>
      <dgm:t>
        <a:bodyPr/>
        <a:lstStyle/>
        <a:p>
          <a:pPr rtl="1"/>
          <a:r>
            <a:rPr lang="ar-SA" sz="2800" b="0" dirty="0">
              <a:solidFill>
                <a:schemeClr val="accent2">
                  <a:lumMod val="50000"/>
                </a:schemeClr>
              </a:solidFill>
              <a:cs typeface="AL-Mohanad Bold" pitchFamily="2" charset="-78"/>
            </a:rPr>
            <a:t>بناء المحتوى</a:t>
          </a:r>
          <a:endParaRPr lang="ar-SA" sz="2800" b="0" dirty="0">
            <a:solidFill>
              <a:schemeClr val="accent2">
                <a:lumMod val="50000"/>
              </a:schemeClr>
            </a:solidFill>
          </a:endParaRPr>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7F9BAC5E-679F-4918-9DEF-2BF6A333D1FE}">
      <dgm:prSet phldrT="[Text]" custT="1"/>
      <dgm:spPr/>
      <dgm:t>
        <a:bodyPr/>
        <a:lstStyle/>
        <a:p>
          <a:pPr rtl="1"/>
          <a:r>
            <a:rPr lang="ar-SA" sz="2800" b="0" dirty="0">
              <a:solidFill>
                <a:schemeClr val="accent2">
                  <a:lumMod val="50000"/>
                </a:schemeClr>
              </a:solidFill>
              <a:cs typeface="AL-Mohanad Bold" pitchFamily="2" charset="-78"/>
            </a:rPr>
            <a:t>الأنشطة التعليمية</a:t>
          </a:r>
          <a:endParaRPr lang="en-US" sz="2800" b="0" dirty="0">
            <a:solidFill>
              <a:schemeClr val="accent2">
                <a:lumMod val="50000"/>
              </a:schemeClr>
            </a:solidFill>
          </a:endParaRPr>
        </a:p>
      </dgm:t>
    </dgm:pt>
    <dgm:pt modelId="{2AB05666-9F8B-4531-8718-D25F9F48F763}" type="sibTrans" cxnId="{80035806-B1A4-4443-934C-114D1D407F5E}">
      <dgm:prSet/>
      <dgm:spPr/>
      <dgm:t>
        <a:bodyPr/>
        <a:lstStyle/>
        <a:p>
          <a:endParaRPr lang="en-US"/>
        </a:p>
      </dgm:t>
    </dgm:pt>
    <dgm:pt modelId="{3D6C6D9B-6B37-4BA3-863A-AD553C7670CC}" type="parTrans" cxnId="{80035806-B1A4-4443-934C-114D1D407F5E}">
      <dgm:prSet/>
      <dgm:spPr/>
      <dgm:t>
        <a:bodyPr/>
        <a:lstStyle/>
        <a:p>
          <a:endParaRPr lang="en-US"/>
        </a:p>
      </dgm:t>
    </dgm:pt>
    <dgm:pt modelId="{F73AFACD-D0DD-4D39-9D32-8C7A274A6134}" type="pres">
      <dgm:prSet presAssocID="{1F30CB27-0FB9-48FA-A806-42874FAAA20A}" presName="composite" presStyleCnt="0">
        <dgm:presLayoutVars>
          <dgm:chMax val="1"/>
          <dgm:dir/>
          <dgm:resizeHandles val="exact"/>
        </dgm:presLayoutVars>
      </dgm:prSet>
      <dgm:spPr/>
    </dgm:pt>
    <dgm:pt modelId="{49151D7B-1711-4276-A248-431F9DDCBE43}" type="pres">
      <dgm:prSet presAssocID="{1F30CB27-0FB9-48FA-A806-42874FAAA20A}" presName="radial" presStyleCnt="0">
        <dgm:presLayoutVars>
          <dgm:animLvl val="ctr"/>
        </dgm:presLayoutVars>
      </dgm:prSet>
      <dgm:spPr/>
    </dgm:pt>
    <dgm:pt modelId="{20442605-BA8E-4CDC-8FF3-BED77298AED4}" type="pres">
      <dgm:prSet presAssocID="{733B9271-DC6A-43F9-A69B-81AA0EA342FB}" presName="centerShape" presStyleLbl="vennNode1" presStyleIdx="0" presStyleCnt="8"/>
      <dgm:spPr/>
    </dgm:pt>
    <dgm:pt modelId="{4BC83948-23BF-4280-8217-B7CB69089DA5}" type="pres">
      <dgm:prSet presAssocID="{58825980-B8F3-4A2A-8246-C0CF834C679D}" presName="node" presStyleLbl="vennNode1" presStyleIdx="1" presStyleCnt="8">
        <dgm:presLayoutVars>
          <dgm:bulletEnabled val="1"/>
        </dgm:presLayoutVars>
      </dgm:prSet>
      <dgm:spPr/>
    </dgm:pt>
    <dgm:pt modelId="{3F20F717-5497-4428-B1AA-D77EE245CE2D}" type="pres">
      <dgm:prSet presAssocID="{C705821A-7A5D-4246-A8BE-D523AF9082A5}" presName="node" presStyleLbl="vennNode1" presStyleIdx="2" presStyleCnt="8">
        <dgm:presLayoutVars>
          <dgm:bulletEnabled val="1"/>
        </dgm:presLayoutVars>
      </dgm:prSet>
      <dgm:spPr/>
    </dgm:pt>
    <dgm:pt modelId="{A0EBF357-E8D7-446E-ADE4-E11E6186153B}" type="pres">
      <dgm:prSet presAssocID="{87714BA2-88D6-4D2B-9E22-B81F7DBD5B45}" presName="node" presStyleLbl="vennNode1" presStyleIdx="3" presStyleCnt="8">
        <dgm:presLayoutVars>
          <dgm:bulletEnabled val="1"/>
        </dgm:presLayoutVars>
      </dgm:prSet>
      <dgm:spPr/>
    </dgm:pt>
    <dgm:pt modelId="{3497D490-24C1-4CAC-A225-0D555BF32DAE}" type="pres">
      <dgm:prSet presAssocID="{158D445F-885B-4743-8A13-39B68D01DF47}" presName="node" presStyleLbl="vennNode1" presStyleIdx="4" presStyleCnt="8">
        <dgm:presLayoutVars>
          <dgm:bulletEnabled val="1"/>
        </dgm:presLayoutVars>
      </dgm:prSet>
      <dgm:spPr/>
    </dgm:pt>
    <dgm:pt modelId="{0A70BF01-705E-4838-A85B-B7AB903FB05E}" type="pres">
      <dgm:prSet presAssocID="{7F9BAC5E-679F-4918-9DEF-2BF6A333D1FE}" presName="node" presStyleLbl="vennNode1" presStyleIdx="5" presStyleCnt="8">
        <dgm:presLayoutVars>
          <dgm:bulletEnabled val="1"/>
        </dgm:presLayoutVars>
      </dgm:prSet>
      <dgm:spPr/>
    </dgm:pt>
    <dgm:pt modelId="{B6AB1908-D039-41B9-8704-5BAD0B5B07A3}" type="pres">
      <dgm:prSet presAssocID="{CCB489CE-13DC-4629-A6BD-B7888F27FF06}" presName="node" presStyleLbl="vennNode1" presStyleIdx="6" presStyleCnt="8">
        <dgm:presLayoutVars>
          <dgm:bulletEnabled val="1"/>
        </dgm:presLayoutVars>
      </dgm:prSet>
      <dgm:spPr/>
    </dgm:pt>
    <dgm:pt modelId="{E77969BF-FF8F-4B3C-8E7A-AF539F3B1D87}" type="pres">
      <dgm:prSet presAssocID="{ABCD8EC7-D9CC-4A8D-BE72-F1FED8C19EF5}" presName="node" presStyleLbl="vennNode1" presStyleIdx="7" presStyleCnt="8">
        <dgm:presLayoutVars>
          <dgm:bulletEnabled val="1"/>
        </dgm:presLayoutVars>
      </dgm:prSet>
      <dgm:spPr/>
    </dgm:pt>
  </dgm:ptLst>
  <dgm:cxnLst>
    <dgm:cxn modelId="{80035806-B1A4-4443-934C-114D1D407F5E}" srcId="{733B9271-DC6A-43F9-A69B-81AA0EA342FB}" destId="{7F9BAC5E-679F-4918-9DEF-2BF6A333D1FE}" srcOrd="4" destOrd="0" parTransId="{3D6C6D9B-6B37-4BA3-863A-AD553C7670CC}" sibTransId="{2AB05666-9F8B-4531-8718-D25F9F48F763}"/>
    <dgm:cxn modelId="{EEB0AD23-21C6-4DBA-8B35-1C9600BB4C59}" type="presOf" srcId="{ABCD8EC7-D9CC-4A8D-BE72-F1FED8C19EF5}" destId="{E77969BF-FF8F-4B3C-8E7A-AF539F3B1D87}" srcOrd="0" destOrd="0" presId="urn:microsoft.com/office/officeart/2005/8/layout/radial3"/>
    <dgm:cxn modelId="{0B0D012E-4474-4CDF-8C62-4E94A8651437}" type="presOf" srcId="{C705821A-7A5D-4246-A8BE-D523AF9082A5}" destId="{3F20F717-5497-4428-B1AA-D77EE245CE2D}" srcOrd="0" destOrd="0" presId="urn:microsoft.com/office/officeart/2005/8/layout/radial3"/>
    <dgm:cxn modelId="{93DC7234-2B8D-42D7-8BF7-5255206CEE6A}" srcId="{733B9271-DC6A-43F9-A69B-81AA0EA342FB}" destId="{C705821A-7A5D-4246-A8BE-D523AF9082A5}" srcOrd="1" destOrd="0" parTransId="{8E51F766-AD30-421A-A776-1D80692B97DA}" sibTransId="{F8B77343-A2D7-436C-9D46-274DE8309976}"/>
    <dgm:cxn modelId="{886CAB5B-A824-4F9F-9A0D-B1EABA28D565}" type="presOf" srcId="{7F9BAC5E-679F-4918-9DEF-2BF6A333D1FE}" destId="{0A70BF01-705E-4838-A85B-B7AB903FB05E}" srcOrd="0" destOrd="0" presId="urn:microsoft.com/office/officeart/2005/8/layout/radial3"/>
    <dgm:cxn modelId="{50E03567-730F-4519-B62E-94E7FCC517F6}" type="presOf" srcId="{CCB489CE-13DC-4629-A6BD-B7888F27FF06}" destId="{B6AB1908-D039-41B9-8704-5BAD0B5B07A3}" srcOrd="0" destOrd="0" presId="urn:microsoft.com/office/officeart/2005/8/layout/radial3"/>
    <dgm:cxn modelId="{FEE0F26B-3B3D-4685-8DC9-715F998DF54B}" srcId="{733B9271-DC6A-43F9-A69B-81AA0EA342FB}" destId="{87714BA2-88D6-4D2B-9E22-B81F7DBD5B45}" srcOrd="2" destOrd="0" parTransId="{F4C1BF46-E9D6-4E5F-BEFA-AA99B2F4B565}" sibTransId="{D5CBA0F1-34CA-42B9-90CD-E06E6C9CC548}"/>
    <dgm:cxn modelId="{2241827D-6BC6-4D16-A430-D0EAF69ADFF9}" type="presOf" srcId="{87714BA2-88D6-4D2B-9E22-B81F7DBD5B45}" destId="{A0EBF357-E8D7-446E-ADE4-E11E6186153B}" srcOrd="0" destOrd="0" presId="urn:microsoft.com/office/officeart/2005/8/layout/radial3"/>
    <dgm:cxn modelId="{7211678C-7199-453A-AB26-A723A109FE22}" srcId="{733B9271-DC6A-43F9-A69B-81AA0EA342FB}" destId="{CCB489CE-13DC-4629-A6BD-B7888F27FF06}" srcOrd="5" destOrd="0" parTransId="{F932A01C-13B2-4A60-8D8E-BF9590527AAB}" sibTransId="{22ADC31D-99F9-47F2-AAA2-BA4A8DA595E3}"/>
    <dgm:cxn modelId="{75CF0E90-0DD0-4CA8-AA34-04C4AAC7D301}" srcId="{1F30CB27-0FB9-48FA-A806-42874FAAA20A}" destId="{733B9271-DC6A-43F9-A69B-81AA0EA342FB}" srcOrd="0" destOrd="0" parTransId="{C18B5605-8E7C-42BB-B0A2-B948C3A180F3}" sibTransId="{30CC582E-C160-42E6-823F-C653A42248D5}"/>
    <dgm:cxn modelId="{B9B322A1-B4AA-47D3-AEB9-C6B49518C324}" srcId="{733B9271-DC6A-43F9-A69B-81AA0EA342FB}" destId="{58825980-B8F3-4A2A-8246-C0CF834C679D}" srcOrd="0" destOrd="0" parTransId="{38A7911B-44F9-492A-B4AE-A06CF51DA5AB}" sibTransId="{FAA67183-F6F6-4CE4-997C-E394D3C03BF2}"/>
    <dgm:cxn modelId="{88D74DB7-D424-4677-97EA-C1060793EC6C}" type="presOf" srcId="{58825980-B8F3-4A2A-8246-C0CF834C679D}" destId="{4BC83948-23BF-4280-8217-B7CB69089DA5}" srcOrd="0" destOrd="0" presId="urn:microsoft.com/office/officeart/2005/8/layout/radial3"/>
    <dgm:cxn modelId="{E86A41C0-551C-4FD1-8574-94349C4B04DA}" type="presOf" srcId="{1F30CB27-0FB9-48FA-A806-42874FAAA20A}" destId="{F73AFACD-D0DD-4D39-9D32-8C7A274A6134}" srcOrd="0" destOrd="0" presId="urn:microsoft.com/office/officeart/2005/8/layout/radial3"/>
    <dgm:cxn modelId="{2086AEC7-785A-49F8-BF01-2858466F6C22}" type="presOf" srcId="{733B9271-DC6A-43F9-A69B-81AA0EA342FB}" destId="{20442605-BA8E-4CDC-8FF3-BED77298AED4}" srcOrd="0" destOrd="0" presId="urn:microsoft.com/office/officeart/2005/8/layout/radial3"/>
    <dgm:cxn modelId="{020C2CD3-2076-4AB2-8F79-621FA3C6D932}" srcId="{733B9271-DC6A-43F9-A69B-81AA0EA342FB}" destId="{ABCD8EC7-D9CC-4A8D-BE72-F1FED8C19EF5}" srcOrd="6" destOrd="0" parTransId="{3085CA59-78C7-4E6E-8D7D-FE552C73DC77}" sibTransId="{D0EE3A23-F102-4CC7-8E38-5ACCC314FA03}"/>
    <dgm:cxn modelId="{C761DAE0-FCBE-4F19-A587-46EDA9908063}" srcId="{733B9271-DC6A-43F9-A69B-81AA0EA342FB}" destId="{158D445F-885B-4743-8A13-39B68D01DF47}" srcOrd="3" destOrd="0" parTransId="{5F846B04-560F-4AA2-8ADB-E4DB4C70AA3D}" sibTransId="{0F16AA2D-C746-4C59-8EF2-89DA21D110E0}"/>
    <dgm:cxn modelId="{0C3E13F8-4B43-48AA-B665-622D79740D33}" type="presOf" srcId="{158D445F-885B-4743-8A13-39B68D01DF47}" destId="{3497D490-24C1-4CAC-A225-0D555BF32DAE}" srcOrd="0" destOrd="0" presId="urn:microsoft.com/office/officeart/2005/8/layout/radial3"/>
    <dgm:cxn modelId="{8DCD756B-F428-4BD2-A22B-F90EEE05E0D8}" type="presParOf" srcId="{F73AFACD-D0DD-4D39-9D32-8C7A274A6134}" destId="{49151D7B-1711-4276-A248-431F9DDCBE43}" srcOrd="0" destOrd="0" presId="urn:microsoft.com/office/officeart/2005/8/layout/radial3"/>
    <dgm:cxn modelId="{73858B0A-82FE-418F-8D36-21D9CC20BCDB}" type="presParOf" srcId="{49151D7B-1711-4276-A248-431F9DDCBE43}" destId="{20442605-BA8E-4CDC-8FF3-BED77298AED4}" srcOrd="0" destOrd="0" presId="urn:microsoft.com/office/officeart/2005/8/layout/radial3"/>
    <dgm:cxn modelId="{8E3E8DFC-6D10-41B3-9B39-B9A6E3B2AF00}" type="presParOf" srcId="{49151D7B-1711-4276-A248-431F9DDCBE43}" destId="{4BC83948-23BF-4280-8217-B7CB69089DA5}" srcOrd="1" destOrd="0" presId="urn:microsoft.com/office/officeart/2005/8/layout/radial3"/>
    <dgm:cxn modelId="{F52E63C4-A751-4519-9094-8B7AEF3E9748}" type="presParOf" srcId="{49151D7B-1711-4276-A248-431F9DDCBE43}" destId="{3F20F717-5497-4428-B1AA-D77EE245CE2D}" srcOrd="2" destOrd="0" presId="urn:microsoft.com/office/officeart/2005/8/layout/radial3"/>
    <dgm:cxn modelId="{F88B1529-E1A2-47C2-ADD2-C69CA40E7823}" type="presParOf" srcId="{49151D7B-1711-4276-A248-431F9DDCBE43}" destId="{A0EBF357-E8D7-446E-ADE4-E11E6186153B}" srcOrd="3" destOrd="0" presId="urn:microsoft.com/office/officeart/2005/8/layout/radial3"/>
    <dgm:cxn modelId="{50556769-0292-458D-9873-652C78850D6E}" type="presParOf" srcId="{49151D7B-1711-4276-A248-431F9DDCBE43}" destId="{3497D490-24C1-4CAC-A225-0D555BF32DAE}" srcOrd="4" destOrd="0" presId="urn:microsoft.com/office/officeart/2005/8/layout/radial3"/>
    <dgm:cxn modelId="{C2F11C44-FC64-4401-9735-91642D7BF5E3}" type="presParOf" srcId="{49151D7B-1711-4276-A248-431F9DDCBE43}" destId="{0A70BF01-705E-4838-A85B-B7AB903FB05E}" srcOrd="5" destOrd="0" presId="urn:microsoft.com/office/officeart/2005/8/layout/radial3"/>
    <dgm:cxn modelId="{8AE04CD4-AD71-476A-93F7-9D6D7C961EC0}" type="presParOf" srcId="{49151D7B-1711-4276-A248-431F9DDCBE43}" destId="{B6AB1908-D039-41B9-8704-5BAD0B5B07A3}" srcOrd="6" destOrd="0" presId="urn:microsoft.com/office/officeart/2005/8/layout/radial3"/>
    <dgm:cxn modelId="{3311F1CC-5CBB-48AC-801B-8D1FF03DBCAE}" type="presParOf" srcId="{49151D7B-1711-4276-A248-431F9DDCBE43}" destId="{E77969BF-FF8F-4B3C-8E7A-AF539F3B1D87}"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105951-989B-452A-9701-9774ED01531E}" type="doc">
      <dgm:prSet loTypeId="urn:microsoft.com/office/officeart/2005/8/layout/cycle8" loCatId="cycle" qsTypeId="urn:microsoft.com/office/officeart/2005/8/quickstyle/simple1" qsCatId="simple" csTypeId="urn:microsoft.com/office/officeart/2005/8/colors/accent6_5" csCatId="accent6" phldr="1"/>
      <dgm:spPr/>
    </dgm:pt>
    <dgm:pt modelId="{D65C456B-6F00-47DC-A27D-31F390CC5BAA}">
      <dgm:prSet phldrT="[نص]"/>
      <dgm:spPr/>
      <dgm:t>
        <a:bodyPr/>
        <a:lstStyle/>
        <a:p>
          <a:pPr algn="ctr" rtl="1"/>
          <a:r>
            <a:rPr lang="ar-SA" dirty="0">
              <a:solidFill>
                <a:schemeClr val="tx1"/>
              </a:solidFill>
              <a:cs typeface="AL-Mohanad Bold" pitchFamily="2" charset="-78"/>
            </a:rPr>
            <a:t>خطط</a:t>
          </a:r>
        </a:p>
      </dgm:t>
    </dgm:pt>
    <dgm:pt modelId="{575DF9C0-FCE6-4A57-B44C-FCC937688466}" type="parTrans" cxnId="{3E0E6E4F-708F-4EB6-B387-51E35FEFF632}">
      <dgm:prSet/>
      <dgm:spPr/>
      <dgm:t>
        <a:bodyPr/>
        <a:lstStyle/>
        <a:p>
          <a:pPr algn="ctr" rtl="1"/>
          <a:endParaRPr lang="ar-SA"/>
        </a:p>
      </dgm:t>
    </dgm:pt>
    <dgm:pt modelId="{0B83C51D-D370-44B9-8C91-A8EA8A55205C}" type="sibTrans" cxnId="{3E0E6E4F-708F-4EB6-B387-51E35FEFF632}">
      <dgm:prSet/>
      <dgm:spPr/>
      <dgm:t>
        <a:bodyPr/>
        <a:lstStyle/>
        <a:p>
          <a:pPr algn="ctr" rtl="1"/>
          <a:endParaRPr lang="ar-SA"/>
        </a:p>
      </dgm:t>
    </dgm:pt>
    <dgm:pt modelId="{709DC477-FB40-4374-9D96-56EF6DCCF5AB}">
      <dgm:prSet phldrT="[نص]"/>
      <dgm:spPr/>
      <dgm:t>
        <a:bodyPr/>
        <a:lstStyle/>
        <a:p>
          <a:pPr algn="ctr" rtl="1"/>
          <a:r>
            <a:rPr lang="ar-SA" dirty="0">
              <a:solidFill>
                <a:schemeClr val="tx1"/>
              </a:solidFill>
              <a:cs typeface="AL-Mohanad Bold" pitchFamily="2" charset="-78"/>
            </a:rPr>
            <a:t>تحقق</a:t>
          </a:r>
        </a:p>
      </dgm:t>
    </dgm:pt>
    <dgm:pt modelId="{6A1CFB35-9159-4B77-8E41-D600DF900D50}" type="parTrans" cxnId="{4CA77B7F-D6C0-4D57-AF96-258F97DD311A}">
      <dgm:prSet/>
      <dgm:spPr/>
      <dgm:t>
        <a:bodyPr/>
        <a:lstStyle/>
        <a:p>
          <a:pPr algn="ctr" rtl="1"/>
          <a:endParaRPr lang="ar-SA"/>
        </a:p>
      </dgm:t>
    </dgm:pt>
    <dgm:pt modelId="{9883F31F-4391-402C-AC5D-C20B23260C7D}" type="sibTrans" cxnId="{4CA77B7F-D6C0-4D57-AF96-258F97DD311A}">
      <dgm:prSet/>
      <dgm:spPr/>
      <dgm:t>
        <a:bodyPr/>
        <a:lstStyle/>
        <a:p>
          <a:pPr algn="ctr" rtl="1"/>
          <a:endParaRPr lang="ar-SA"/>
        </a:p>
      </dgm:t>
    </dgm:pt>
    <dgm:pt modelId="{29C80A70-0CF1-440F-8DE8-2A81DF6D7C2E}">
      <dgm:prSet phldrT="[نص]"/>
      <dgm:spPr/>
      <dgm:t>
        <a:bodyPr/>
        <a:lstStyle/>
        <a:p>
          <a:pPr algn="ctr" rtl="1"/>
          <a:r>
            <a:rPr lang="ar-SA" dirty="0">
              <a:solidFill>
                <a:schemeClr val="tx1"/>
              </a:solidFill>
              <a:cs typeface="AL-Mohanad Bold" pitchFamily="2" charset="-78"/>
            </a:rPr>
            <a:t>عدل</a:t>
          </a:r>
        </a:p>
      </dgm:t>
    </dgm:pt>
    <dgm:pt modelId="{5FC766EB-DA68-4499-BA84-9B62472F5888}" type="parTrans" cxnId="{77E2C208-E462-4F9F-9D3E-D0ED24AED5DA}">
      <dgm:prSet/>
      <dgm:spPr/>
      <dgm:t>
        <a:bodyPr/>
        <a:lstStyle/>
        <a:p>
          <a:pPr algn="ctr" rtl="1"/>
          <a:endParaRPr lang="ar-SA"/>
        </a:p>
      </dgm:t>
    </dgm:pt>
    <dgm:pt modelId="{CBAA78E3-EFB2-4FFC-8C3A-A4025802C36D}" type="sibTrans" cxnId="{77E2C208-E462-4F9F-9D3E-D0ED24AED5DA}">
      <dgm:prSet/>
      <dgm:spPr/>
      <dgm:t>
        <a:bodyPr/>
        <a:lstStyle/>
        <a:p>
          <a:pPr algn="ctr" rtl="1"/>
          <a:endParaRPr lang="ar-SA"/>
        </a:p>
      </dgm:t>
    </dgm:pt>
    <dgm:pt modelId="{ABEF953F-2031-4FBD-A742-026F0008AEB3}">
      <dgm:prSet/>
      <dgm:spPr/>
      <dgm:t>
        <a:bodyPr/>
        <a:lstStyle/>
        <a:p>
          <a:pPr algn="ctr" rtl="1"/>
          <a:r>
            <a:rPr lang="ar-SA" dirty="0">
              <a:solidFill>
                <a:schemeClr val="tx1"/>
              </a:solidFill>
              <a:cs typeface="AL-Mohanad Bold" pitchFamily="2" charset="-78"/>
            </a:rPr>
            <a:t>نفذ</a:t>
          </a:r>
        </a:p>
      </dgm:t>
    </dgm:pt>
    <dgm:pt modelId="{B76452E9-282E-482A-83E4-87E49802FED5}" type="parTrans" cxnId="{8FEBFB38-31E5-47B8-B9A7-345A1AE8311D}">
      <dgm:prSet/>
      <dgm:spPr/>
      <dgm:t>
        <a:bodyPr/>
        <a:lstStyle/>
        <a:p>
          <a:pPr algn="ctr" rtl="1"/>
          <a:endParaRPr lang="ar-SA"/>
        </a:p>
      </dgm:t>
    </dgm:pt>
    <dgm:pt modelId="{41D310B1-A429-45BF-A1A6-0EAEC7EA0611}" type="sibTrans" cxnId="{8FEBFB38-31E5-47B8-B9A7-345A1AE8311D}">
      <dgm:prSet/>
      <dgm:spPr/>
      <dgm:t>
        <a:bodyPr/>
        <a:lstStyle/>
        <a:p>
          <a:pPr algn="ctr" rtl="1"/>
          <a:endParaRPr lang="ar-SA"/>
        </a:p>
      </dgm:t>
    </dgm:pt>
    <dgm:pt modelId="{82E15017-B1A1-4C58-A121-4316DF45A7ED}" type="pres">
      <dgm:prSet presAssocID="{37105951-989B-452A-9701-9774ED01531E}" presName="compositeShape" presStyleCnt="0">
        <dgm:presLayoutVars>
          <dgm:chMax val="7"/>
          <dgm:dir/>
          <dgm:resizeHandles val="exact"/>
        </dgm:presLayoutVars>
      </dgm:prSet>
      <dgm:spPr/>
    </dgm:pt>
    <dgm:pt modelId="{9366D5CC-AFF0-4551-AE28-2D9377190D83}" type="pres">
      <dgm:prSet presAssocID="{37105951-989B-452A-9701-9774ED01531E}" presName="wedge1" presStyleLbl="node1" presStyleIdx="0" presStyleCnt="4"/>
      <dgm:spPr/>
    </dgm:pt>
    <dgm:pt modelId="{D856F96D-3702-4379-81BD-533BF26BFE78}" type="pres">
      <dgm:prSet presAssocID="{37105951-989B-452A-9701-9774ED01531E}" presName="dummy1a" presStyleCnt="0"/>
      <dgm:spPr/>
    </dgm:pt>
    <dgm:pt modelId="{1C3B6493-BCCE-48B9-90E2-62661DA93B44}" type="pres">
      <dgm:prSet presAssocID="{37105951-989B-452A-9701-9774ED01531E}" presName="dummy1b" presStyleCnt="0"/>
      <dgm:spPr/>
    </dgm:pt>
    <dgm:pt modelId="{CFC66103-4E13-4D1C-A2D8-630D1F9E6863}" type="pres">
      <dgm:prSet presAssocID="{37105951-989B-452A-9701-9774ED01531E}" presName="wedge1Tx" presStyleLbl="node1" presStyleIdx="0" presStyleCnt="4">
        <dgm:presLayoutVars>
          <dgm:chMax val="0"/>
          <dgm:chPref val="0"/>
          <dgm:bulletEnabled val="1"/>
        </dgm:presLayoutVars>
      </dgm:prSet>
      <dgm:spPr/>
    </dgm:pt>
    <dgm:pt modelId="{E802C858-0263-49A0-BF7B-3CF3C276EA52}" type="pres">
      <dgm:prSet presAssocID="{37105951-989B-452A-9701-9774ED01531E}" presName="wedge2" presStyleLbl="node1" presStyleIdx="1" presStyleCnt="4"/>
      <dgm:spPr/>
    </dgm:pt>
    <dgm:pt modelId="{1172E6A8-8CDC-4CA6-BA87-5DC9B4B6D32D}" type="pres">
      <dgm:prSet presAssocID="{37105951-989B-452A-9701-9774ED01531E}" presName="dummy2a" presStyleCnt="0"/>
      <dgm:spPr/>
    </dgm:pt>
    <dgm:pt modelId="{B160C420-D752-4CCA-B6DF-4DB23F65F0B2}" type="pres">
      <dgm:prSet presAssocID="{37105951-989B-452A-9701-9774ED01531E}" presName="dummy2b" presStyleCnt="0"/>
      <dgm:spPr/>
    </dgm:pt>
    <dgm:pt modelId="{962D4BBB-699D-4205-8BF2-CA04575A2576}" type="pres">
      <dgm:prSet presAssocID="{37105951-989B-452A-9701-9774ED01531E}" presName="wedge2Tx" presStyleLbl="node1" presStyleIdx="1" presStyleCnt="4">
        <dgm:presLayoutVars>
          <dgm:chMax val="0"/>
          <dgm:chPref val="0"/>
          <dgm:bulletEnabled val="1"/>
        </dgm:presLayoutVars>
      </dgm:prSet>
      <dgm:spPr/>
    </dgm:pt>
    <dgm:pt modelId="{11A8141C-0299-4C16-8A7A-0D1DABEA090A}" type="pres">
      <dgm:prSet presAssocID="{37105951-989B-452A-9701-9774ED01531E}" presName="wedge3" presStyleLbl="node1" presStyleIdx="2" presStyleCnt="4"/>
      <dgm:spPr/>
    </dgm:pt>
    <dgm:pt modelId="{C3C093F0-0D51-4A6C-B090-84DD1E7039AC}" type="pres">
      <dgm:prSet presAssocID="{37105951-989B-452A-9701-9774ED01531E}" presName="dummy3a" presStyleCnt="0"/>
      <dgm:spPr/>
    </dgm:pt>
    <dgm:pt modelId="{E12ECB2C-AD4C-4314-B01E-57D807851001}" type="pres">
      <dgm:prSet presAssocID="{37105951-989B-452A-9701-9774ED01531E}" presName="dummy3b" presStyleCnt="0"/>
      <dgm:spPr/>
    </dgm:pt>
    <dgm:pt modelId="{9768484D-81BE-4651-96CB-F4216C002BDA}" type="pres">
      <dgm:prSet presAssocID="{37105951-989B-452A-9701-9774ED01531E}" presName="wedge3Tx" presStyleLbl="node1" presStyleIdx="2" presStyleCnt="4">
        <dgm:presLayoutVars>
          <dgm:chMax val="0"/>
          <dgm:chPref val="0"/>
          <dgm:bulletEnabled val="1"/>
        </dgm:presLayoutVars>
      </dgm:prSet>
      <dgm:spPr/>
    </dgm:pt>
    <dgm:pt modelId="{7C0EA300-1974-4A34-85CC-722FFBA1830F}" type="pres">
      <dgm:prSet presAssocID="{37105951-989B-452A-9701-9774ED01531E}" presName="wedge4" presStyleLbl="node1" presStyleIdx="3" presStyleCnt="4"/>
      <dgm:spPr/>
    </dgm:pt>
    <dgm:pt modelId="{7529CD6F-217F-454C-B43F-6BFAAA77AD90}" type="pres">
      <dgm:prSet presAssocID="{37105951-989B-452A-9701-9774ED01531E}" presName="dummy4a" presStyleCnt="0"/>
      <dgm:spPr/>
    </dgm:pt>
    <dgm:pt modelId="{65B9090D-FCD4-40E9-87CF-0D30E67AC94D}" type="pres">
      <dgm:prSet presAssocID="{37105951-989B-452A-9701-9774ED01531E}" presName="dummy4b" presStyleCnt="0"/>
      <dgm:spPr/>
    </dgm:pt>
    <dgm:pt modelId="{0549302A-08BB-40E6-A858-615086AD4492}" type="pres">
      <dgm:prSet presAssocID="{37105951-989B-452A-9701-9774ED01531E}" presName="wedge4Tx" presStyleLbl="node1" presStyleIdx="3" presStyleCnt="4">
        <dgm:presLayoutVars>
          <dgm:chMax val="0"/>
          <dgm:chPref val="0"/>
          <dgm:bulletEnabled val="1"/>
        </dgm:presLayoutVars>
      </dgm:prSet>
      <dgm:spPr/>
    </dgm:pt>
    <dgm:pt modelId="{FADFD6AE-6B4D-4432-9515-659993C6955C}" type="pres">
      <dgm:prSet presAssocID="{0B83C51D-D370-44B9-8C91-A8EA8A55205C}" presName="arrowWedge1" presStyleLbl="fgSibTrans2D1" presStyleIdx="0" presStyleCnt="4"/>
      <dgm:spPr/>
    </dgm:pt>
    <dgm:pt modelId="{0F5155D3-3418-4E6B-8D56-2B22D9330740}" type="pres">
      <dgm:prSet presAssocID="{41D310B1-A429-45BF-A1A6-0EAEC7EA0611}" presName="arrowWedge2" presStyleLbl="fgSibTrans2D1" presStyleIdx="1" presStyleCnt="4"/>
      <dgm:spPr/>
    </dgm:pt>
    <dgm:pt modelId="{1DBDD72B-EAFD-4F7C-9375-90FF8D7B1AD9}" type="pres">
      <dgm:prSet presAssocID="{9883F31F-4391-402C-AC5D-C20B23260C7D}" presName="arrowWedge3" presStyleLbl="fgSibTrans2D1" presStyleIdx="2" presStyleCnt="4"/>
      <dgm:spPr/>
    </dgm:pt>
    <dgm:pt modelId="{D25409CC-2EDC-4600-B1F4-153BBCF24752}" type="pres">
      <dgm:prSet presAssocID="{CBAA78E3-EFB2-4FFC-8C3A-A4025802C36D}" presName="arrowWedge4" presStyleLbl="fgSibTrans2D1" presStyleIdx="3" presStyleCnt="4"/>
      <dgm:spPr/>
    </dgm:pt>
  </dgm:ptLst>
  <dgm:cxnLst>
    <dgm:cxn modelId="{77E2C208-E462-4F9F-9D3E-D0ED24AED5DA}" srcId="{37105951-989B-452A-9701-9774ED01531E}" destId="{29C80A70-0CF1-440F-8DE8-2A81DF6D7C2E}" srcOrd="3" destOrd="0" parTransId="{5FC766EB-DA68-4499-BA84-9B62472F5888}" sibTransId="{CBAA78E3-EFB2-4FFC-8C3A-A4025802C36D}"/>
    <dgm:cxn modelId="{A0BB8B10-8E67-4E43-A408-C879E4EA847F}" type="presOf" srcId="{709DC477-FB40-4374-9D96-56EF6DCCF5AB}" destId="{9768484D-81BE-4651-96CB-F4216C002BDA}" srcOrd="1" destOrd="0" presId="urn:microsoft.com/office/officeart/2005/8/layout/cycle8"/>
    <dgm:cxn modelId="{2277641F-7814-433F-B32A-9C7F8F15BDF3}" type="presOf" srcId="{709DC477-FB40-4374-9D96-56EF6DCCF5AB}" destId="{11A8141C-0299-4C16-8A7A-0D1DABEA090A}" srcOrd="0" destOrd="0" presId="urn:microsoft.com/office/officeart/2005/8/layout/cycle8"/>
    <dgm:cxn modelId="{E4B1352F-1C47-4CA1-8248-B5889869662B}" type="presOf" srcId="{ABEF953F-2031-4FBD-A742-026F0008AEB3}" destId="{962D4BBB-699D-4205-8BF2-CA04575A2576}" srcOrd="1" destOrd="0" presId="urn:microsoft.com/office/officeart/2005/8/layout/cycle8"/>
    <dgm:cxn modelId="{8FEBFB38-31E5-47B8-B9A7-345A1AE8311D}" srcId="{37105951-989B-452A-9701-9774ED01531E}" destId="{ABEF953F-2031-4FBD-A742-026F0008AEB3}" srcOrd="1" destOrd="0" parTransId="{B76452E9-282E-482A-83E4-87E49802FED5}" sibTransId="{41D310B1-A429-45BF-A1A6-0EAEC7EA0611}"/>
    <dgm:cxn modelId="{56984865-16BF-4457-84DF-E28DEE34C123}" type="presOf" srcId="{37105951-989B-452A-9701-9774ED01531E}" destId="{82E15017-B1A1-4C58-A121-4316DF45A7ED}" srcOrd="0" destOrd="0" presId="urn:microsoft.com/office/officeart/2005/8/layout/cycle8"/>
    <dgm:cxn modelId="{3E0E6E4F-708F-4EB6-B387-51E35FEFF632}" srcId="{37105951-989B-452A-9701-9774ED01531E}" destId="{D65C456B-6F00-47DC-A27D-31F390CC5BAA}" srcOrd="0" destOrd="0" parTransId="{575DF9C0-FCE6-4A57-B44C-FCC937688466}" sibTransId="{0B83C51D-D370-44B9-8C91-A8EA8A55205C}"/>
    <dgm:cxn modelId="{4CA77B7F-D6C0-4D57-AF96-258F97DD311A}" srcId="{37105951-989B-452A-9701-9774ED01531E}" destId="{709DC477-FB40-4374-9D96-56EF6DCCF5AB}" srcOrd="2" destOrd="0" parTransId="{6A1CFB35-9159-4B77-8E41-D600DF900D50}" sibTransId="{9883F31F-4391-402C-AC5D-C20B23260C7D}"/>
    <dgm:cxn modelId="{271FCBC5-1DE2-4763-BC68-4B2F056B66EE}" type="presOf" srcId="{D65C456B-6F00-47DC-A27D-31F390CC5BAA}" destId="{9366D5CC-AFF0-4551-AE28-2D9377190D83}" srcOrd="0" destOrd="0" presId="urn:microsoft.com/office/officeart/2005/8/layout/cycle8"/>
    <dgm:cxn modelId="{04556ECB-492D-46A4-BE14-5C04BC059C16}" type="presOf" srcId="{ABEF953F-2031-4FBD-A742-026F0008AEB3}" destId="{E802C858-0263-49A0-BF7B-3CF3C276EA52}" srcOrd="0" destOrd="0" presId="urn:microsoft.com/office/officeart/2005/8/layout/cycle8"/>
    <dgm:cxn modelId="{86C6A7CB-D0D4-4843-A993-EFED54FA3431}" type="presOf" srcId="{D65C456B-6F00-47DC-A27D-31F390CC5BAA}" destId="{CFC66103-4E13-4D1C-A2D8-630D1F9E6863}" srcOrd="1" destOrd="0" presId="urn:microsoft.com/office/officeart/2005/8/layout/cycle8"/>
    <dgm:cxn modelId="{C50D52EC-65F0-4E5D-A980-9201D65FE53F}" type="presOf" srcId="{29C80A70-0CF1-440F-8DE8-2A81DF6D7C2E}" destId="{7C0EA300-1974-4A34-85CC-722FFBA1830F}" srcOrd="0" destOrd="0" presId="urn:microsoft.com/office/officeart/2005/8/layout/cycle8"/>
    <dgm:cxn modelId="{0B8654ED-3B37-4570-BE1F-0F7B47050D0B}" type="presOf" srcId="{29C80A70-0CF1-440F-8DE8-2A81DF6D7C2E}" destId="{0549302A-08BB-40E6-A858-615086AD4492}" srcOrd="1" destOrd="0" presId="urn:microsoft.com/office/officeart/2005/8/layout/cycle8"/>
    <dgm:cxn modelId="{AE794164-7BFA-4705-B0CE-626FC3AE8070}" type="presParOf" srcId="{82E15017-B1A1-4C58-A121-4316DF45A7ED}" destId="{9366D5CC-AFF0-4551-AE28-2D9377190D83}" srcOrd="0" destOrd="0" presId="urn:microsoft.com/office/officeart/2005/8/layout/cycle8"/>
    <dgm:cxn modelId="{3375F875-BFAF-42DA-97BF-AD5BF5030302}" type="presParOf" srcId="{82E15017-B1A1-4C58-A121-4316DF45A7ED}" destId="{D856F96D-3702-4379-81BD-533BF26BFE78}" srcOrd="1" destOrd="0" presId="urn:microsoft.com/office/officeart/2005/8/layout/cycle8"/>
    <dgm:cxn modelId="{78DB13CB-EE99-4470-BB20-984FF3CD86C2}" type="presParOf" srcId="{82E15017-B1A1-4C58-A121-4316DF45A7ED}" destId="{1C3B6493-BCCE-48B9-90E2-62661DA93B44}" srcOrd="2" destOrd="0" presId="urn:microsoft.com/office/officeart/2005/8/layout/cycle8"/>
    <dgm:cxn modelId="{7987ACFE-6061-4B26-BCB2-1E2B7D8F2D4F}" type="presParOf" srcId="{82E15017-B1A1-4C58-A121-4316DF45A7ED}" destId="{CFC66103-4E13-4D1C-A2D8-630D1F9E6863}" srcOrd="3" destOrd="0" presId="urn:microsoft.com/office/officeart/2005/8/layout/cycle8"/>
    <dgm:cxn modelId="{17522AD8-959D-4273-A176-5471B92FED03}" type="presParOf" srcId="{82E15017-B1A1-4C58-A121-4316DF45A7ED}" destId="{E802C858-0263-49A0-BF7B-3CF3C276EA52}" srcOrd="4" destOrd="0" presId="urn:microsoft.com/office/officeart/2005/8/layout/cycle8"/>
    <dgm:cxn modelId="{BE3FA762-D134-4E27-86B4-B2697982F3F8}" type="presParOf" srcId="{82E15017-B1A1-4C58-A121-4316DF45A7ED}" destId="{1172E6A8-8CDC-4CA6-BA87-5DC9B4B6D32D}" srcOrd="5" destOrd="0" presId="urn:microsoft.com/office/officeart/2005/8/layout/cycle8"/>
    <dgm:cxn modelId="{D0D2E242-41A8-4678-8E91-8DC35E234CF6}" type="presParOf" srcId="{82E15017-B1A1-4C58-A121-4316DF45A7ED}" destId="{B160C420-D752-4CCA-B6DF-4DB23F65F0B2}" srcOrd="6" destOrd="0" presId="urn:microsoft.com/office/officeart/2005/8/layout/cycle8"/>
    <dgm:cxn modelId="{390F6998-1FF0-4B4A-9818-D331956F3058}" type="presParOf" srcId="{82E15017-B1A1-4C58-A121-4316DF45A7ED}" destId="{962D4BBB-699D-4205-8BF2-CA04575A2576}" srcOrd="7" destOrd="0" presId="urn:microsoft.com/office/officeart/2005/8/layout/cycle8"/>
    <dgm:cxn modelId="{0151346A-516A-45C4-AAF5-3E3250BB16CC}" type="presParOf" srcId="{82E15017-B1A1-4C58-A121-4316DF45A7ED}" destId="{11A8141C-0299-4C16-8A7A-0D1DABEA090A}" srcOrd="8" destOrd="0" presId="urn:microsoft.com/office/officeart/2005/8/layout/cycle8"/>
    <dgm:cxn modelId="{40875FE0-B5AA-43DB-AAAA-FFB5169D7B32}" type="presParOf" srcId="{82E15017-B1A1-4C58-A121-4316DF45A7ED}" destId="{C3C093F0-0D51-4A6C-B090-84DD1E7039AC}" srcOrd="9" destOrd="0" presId="urn:microsoft.com/office/officeart/2005/8/layout/cycle8"/>
    <dgm:cxn modelId="{9D318737-5FE1-4996-96C7-94FC5622182A}" type="presParOf" srcId="{82E15017-B1A1-4C58-A121-4316DF45A7ED}" destId="{E12ECB2C-AD4C-4314-B01E-57D807851001}" srcOrd="10" destOrd="0" presId="urn:microsoft.com/office/officeart/2005/8/layout/cycle8"/>
    <dgm:cxn modelId="{4B4F7188-E4F8-4115-BD59-43BABE8FA6A9}" type="presParOf" srcId="{82E15017-B1A1-4C58-A121-4316DF45A7ED}" destId="{9768484D-81BE-4651-96CB-F4216C002BDA}" srcOrd="11" destOrd="0" presId="urn:microsoft.com/office/officeart/2005/8/layout/cycle8"/>
    <dgm:cxn modelId="{BDCCF45D-8818-44A3-AD80-50ACF668BD1C}" type="presParOf" srcId="{82E15017-B1A1-4C58-A121-4316DF45A7ED}" destId="{7C0EA300-1974-4A34-85CC-722FFBA1830F}" srcOrd="12" destOrd="0" presId="urn:microsoft.com/office/officeart/2005/8/layout/cycle8"/>
    <dgm:cxn modelId="{49BCC259-A4F2-4A4C-ABA5-5E4E8D7AE66E}" type="presParOf" srcId="{82E15017-B1A1-4C58-A121-4316DF45A7ED}" destId="{7529CD6F-217F-454C-B43F-6BFAAA77AD90}" srcOrd="13" destOrd="0" presId="urn:microsoft.com/office/officeart/2005/8/layout/cycle8"/>
    <dgm:cxn modelId="{0060AF45-7464-447B-ACC3-CD1A20643B13}" type="presParOf" srcId="{82E15017-B1A1-4C58-A121-4316DF45A7ED}" destId="{65B9090D-FCD4-40E9-87CF-0D30E67AC94D}" srcOrd="14" destOrd="0" presId="urn:microsoft.com/office/officeart/2005/8/layout/cycle8"/>
    <dgm:cxn modelId="{E0D4886D-36BB-4A83-8BC3-DAC32E27E204}" type="presParOf" srcId="{82E15017-B1A1-4C58-A121-4316DF45A7ED}" destId="{0549302A-08BB-40E6-A858-615086AD4492}" srcOrd="15" destOrd="0" presId="urn:microsoft.com/office/officeart/2005/8/layout/cycle8"/>
    <dgm:cxn modelId="{F0A6C5E4-857E-493F-AD94-6EBDFC6729A8}" type="presParOf" srcId="{82E15017-B1A1-4C58-A121-4316DF45A7ED}" destId="{FADFD6AE-6B4D-4432-9515-659993C6955C}" srcOrd="16" destOrd="0" presId="urn:microsoft.com/office/officeart/2005/8/layout/cycle8"/>
    <dgm:cxn modelId="{24C3D3DA-257B-478B-91B0-A9B0F2853C1D}" type="presParOf" srcId="{82E15017-B1A1-4C58-A121-4316DF45A7ED}" destId="{0F5155D3-3418-4E6B-8D56-2B22D9330740}" srcOrd="17" destOrd="0" presId="urn:microsoft.com/office/officeart/2005/8/layout/cycle8"/>
    <dgm:cxn modelId="{D863D105-5F51-4A21-98AA-061677FBF981}" type="presParOf" srcId="{82E15017-B1A1-4C58-A121-4316DF45A7ED}" destId="{1DBDD72B-EAFD-4F7C-9375-90FF8D7B1AD9}" srcOrd="18" destOrd="0" presId="urn:microsoft.com/office/officeart/2005/8/layout/cycle8"/>
    <dgm:cxn modelId="{DA636756-A5B2-448D-B2E3-0FCEF22A7075}" type="presParOf" srcId="{82E15017-B1A1-4C58-A121-4316DF45A7ED}" destId="{D25409CC-2EDC-4600-B1F4-153BBCF2475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EE40A-19D8-4740-B75B-46E2BB7ED489}">
      <dsp:nvSpPr>
        <dsp:cNvPr id="0" name=""/>
        <dsp:cNvSpPr/>
      </dsp:nvSpPr>
      <dsp:spPr>
        <a:xfrm>
          <a:off x="4577562" y="-75783"/>
          <a:ext cx="1501305" cy="8135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100000"/>
            </a:lnSpc>
            <a:spcBef>
              <a:spcPct val="0"/>
            </a:spcBef>
            <a:spcAft>
              <a:spcPts val="0"/>
            </a:spcAft>
            <a:buNone/>
          </a:pPr>
          <a:r>
            <a:rPr lang="ar-SA" sz="2400" b="0" kern="1200" dirty="0">
              <a:effectLst/>
              <a:cs typeface="AL-Mohanad Bold" pitchFamily="2" charset="-78"/>
            </a:rPr>
            <a:t>الرسالة</a:t>
          </a:r>
          <a:endParaRPr lang="ar-SA" sz="2400" b="0" kern="1200" dirty="0">
            <a:cs typeface="AL-Mohanad Bold" pitchFamily="2" charset="-78"/>
          </a:endParaRPr>
        </a:p>
      </dsp:txBody>
      <dsp:txXfrm>
        <a:off x="4617275" y="-36070"/>
        <a:ext cx="1421879" cy="734101"/>
      </dsp:txXfrm>
    </dsp:sp>
    <dsp:sp modelId="{649F4177-CE64-46C3-8D23-DCE6E1884616}">
      <dsp:nvSpPr>
        <dsp:cNvPr id="0" name=""/>
        <dsp:cNvSpPr/>
      </dsp:nvSpPr>
      <dsp:spPr>
        <a:xfrm>
          <a:off x="2755762" y="330979"/>
          <a:ext cx="5144906" cy="5144906"/>
        </a:xfrm>
        <a:custGeom>
          <a:avLst/>
          <a:gdLst/>
          <a:ahLst/>
          <a:cxnLst/>
          <a:rect l="0" t="0" r="0" b="0"/>
          <a:pathLst>
            <a:path>
              <a:moveTo>
                <a:pt x="3426994" y="146082"/>
              </a:moveTo>
              <a:arcTo wR="2572453" hR="2572453" stAng="17364103" swAng="439809"/>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E9763C6-ED5A-4524-B315-0CBF08C63F01}">
      <dsp:nvSpPr>
        <dsp:cNvPr id="0" name=""/>
        <dsp:cNvSpPr/>
      </dsp:nvSpPr>
      <dsp:spPr>
        <a:xfrm>
          <a:off x="6423263" y="657171"/>
          <a:ext cx="1447901" cy="85452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effectLst/>
              <a:cs typeface="AL-Mohanad Bold" pitchFamily="2" charset="-78"/>
            </a:rPr>
            <a:t>الأهداف</a:t>
          </a:r>
          <a:endParaRPr lang="ar-SA" sz="2400" b="0" kern="1200" dirty="0">
            <a:cs typeface="AL-Mohanad Bold" pitchFamily="2" charset="-78"/>
          </a:endParaRPr>
        </a:p>
      </dsp:txBody>
      <dsp:txXfrm>
        <a:off x="6464977" y="698885"/>
        <a:ext cx="1364473" cy="771096"/>
      </dsp:txXfrm>
    </dsp:sp>
    <dsp:sp modelId="{882790A9-EBE8-4C9D-ACD3-7E933D525E03}">
      <dsp:nvSpPr>
        <dsp:cNvPr id="0" name=""/>
        <dsp:cNvSpPr/>
      </dsp:nvSpPr>
      <dsp:spPr>
        <a:xfrm>
          <a:off x="2669972" y="187588"/>
          <a:ext cx="5144906" cy="5144906"/>
        </a:xfrm>
        <a:custGeom>
          <a:avLst/>
          <a:gdLst/>
          <a:ahLst/>
          <a:cxnLst/>
          <a:rect l="0" t="0" r="0" b="0"/>
          <a:pathLst>
            <a:path>
              <a:moveTo>
                <a:pt x="4894030" y="1464395"/>
              </a:moveTo>
              <a:arcTo wR="2572453" hR="2572453" stAng="20069130" swAng="637051"/>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4E1E0B9-CBCF-4EC8-825D-9C3643F6FF82}">
      <dsp:nvSpPr>
        <dsp:cNvPr id="0" name=""/>
        <dsp:cNvSpPr/>
      </dsp:nvSpPr>
      <dsp:spPr>
        <a:xfrm>
          <a:off x="7116330" y="2252411"/>
          <a:ext cx="1438928" cy="77152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AL-Mohanad Bold" pitchFamily="2" charset="-78"/>
            </a:rPr>
            <a:t>بناء المخرجات</a:t>
          </a:r>
        </a:p>
      </dsp:txBody>
      <dsp:txXfrm>
        <a:off x="7153993" y="2290074"/>
        <a:ext cx="1363602" cy="696203"/>
      </dsp:txXfrm>
    </dsp:sp>
    <dsp:sp modelId="{A7B391EF-2E80-4A8B-AC4A-3A029A3F03B9}">
      <dsp:nvSpPr>
        <dsp:cNvPr id="0" name=""/>
        <dsp:cNvSpPr/>
      </dsp:nvSpPr>
      <dsp:spPr>
        <a:xfrm>
          <a:off x="2710992" y="666417"/>
          <a:ext cx="5144906" cy="5144906"/>
        </a:xfrm>
        <a:custGeom>
          <a:avLst/>
          <a:gdLst/>
          <a:ahLst/>
          <a:cxnLst/>
          <a:rect l="0" t="0" r="0" b="0"/>
          <a:pathLst>
            <a:path>
              <a:moveTo>
                <a:pt x="5144489" y="2526157"/>
              </a:moveTo>
              <a:arcTo wR="2572453" hR="2572453" stAng="21538129" swAng="682196"/>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870B7AB-4052-46EA-B400-619086605A5F}">
      <dsp:nvSpPr>
        <dsp:cNvPr id="0" name=""/>
        <dsp:cNvSpPr/>
      </dsp:nvSpPr>
      <dsp:spPr>
        <a:xfrm>
          <a:off x="6903441" y="3865569"/>
          <a:ext cx="1367909" cy="77771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i="0" kern="1200" dirty="0">
              <a:cs typeface="AL-Mohanad Bold" pitchFamily="2" charset="-78"/>
            </a:rPr>
            <a:t>طرائق التدريس</a:t>
          </a:r>
          <a:endParaRPr lang="ar-SA" sz="1800" kern="1200" dirty="0">
            <a:cs typeface="AL-Mohanad Bold" pitchFamily="2" charset="-78"/>
          </a:endParaRPr>
        </a:p>
      </dsp:txBody>
      <dsp:txXfrm>
        <a:off x="6941406" y="3903534"/>
        <a:ext cx="1291979" cy="701780"/>
      </dsp:txXfrm>
    </dsp:sp>
    <dsp:sp modelId="{57CE37E9-A7DC-4E59-9DEB-57982E44D1BE}">
      <dsp:nvSpPr>
        <dsp:cNvPr id="0" name=""/>
        <dsp:cNvSpPr/>
      </dsp:nvSpPr>
      <dsp:spPr>
        <a:xfrm>
          <a:off x="3348807" y="-98677"/>
          <a:ext cx="5144906" cy="5144906"/>
        </a:xfrm>
        <a:custGeom>
          <a:avLst/>
          <a:gdLst/>
          <a:ahLst/>
          <a:cxnLst/>
          <a:rect l="0" t="0" r="0" b="0"/>
          <a:pathLst>
            <a:path>
              <a:moveTo>
                <a:pt x="3791302" y="4837827"/>
              </a:moveTo>
              <a:arcTo wR="2572453" hR="2572453" stAng="3703093" swAng="767160"/>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2146484-EFB5-478E-9E00-EF3B4BCC4BA3}">
      <dsp:nvSpPr>
        <dsp:cNvPr id="0" name=""/>
        <dsp:cNvSpPr/>
      </dsp:nvSpPr>
      <dsp:spPr>
        <a:xfrm>
          <a:off x="4293566" y="4774050"/>
          <a:ext cx="2130618" cy="98380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AL-Mohanad Bold" pitchFamily="2" charset="-78"/>
            </a:rPr>
            <a:t>الأنشطة التعليمية</a:t>
          </a:r>
          <a:endParaRPr lang="ar-SA" sz="2400" i="0" kern="1200" dirty="0">
            <a:cs typeface="AL-Mohanad Bold" pitchFamily="2" charset="-78"/>
          </a:endParaRPr>
        </a:p>
      </dsp:txBody>
      <dsp:txXfrm>
        <a:off x="4341592" y="4822076"/>
        <a:ext cx="2034566" cy="887756"/>
      </dsp:txXfrm>
    </dsp:sp>
    <dsp:sp modelId="{30E67A83-7C57-43CC-9380-364A2432B1AD}">
      <dsp:nvSpPr>
        <dsp:cNvPr id="0" name=""/>
        <dsp:cNvSpPr/>
      </dsp:nvSpPr>
      <dsp:spPr>
        <a:xfrm>
          <a:off x="2251784" y="-62006"/>
          <a:ext cx="5144906" cy="5144906"/>
        </a:xfrm>
        <a:custGeom>
          <a:avLst/>
          <a:gdLst/>
          <a:ahLst/>
          <a:cxnLst/>
          <a:rect l="0" t="0" r="0" b="0"/>
          <a:pathLst>
            <a:path>
              <a:moveTo>
                <a:pt x="1885499" y="5051486"/>
              </a:moveTo>
              <a:arcTo wR="2572453" hR="2572453" stAng="6329301" swAng="649430"/>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25432BA-2C44-4F7B-9C3D-FD7D0AD537EE}">
      <dsp:nvSpPr>
        <dsp:cNvPr id="0" name=""/>
        <dsp:cNvSpPr/>
      </dsp:nvSpPr>
      <dsp:spPr>
        <a:xfrm>
          <a:off x="2536690" y="4104896"/>
          <a:ext cx="1456475" cy="6357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AL-Mohanad Bold" pitchFamily="2" charset="-78"/>
            </a:rPr>
            <a:t>التقييم</a:t>
          </a:r>
          <a:endParaRPr lang="en-US" sz="2400" kern="1200" dirty="0">
            <a:cs typeface="AL-Mohanad Bold" pitchFamily="2" charset="-78"/>
          </a:endParaRPr>
        </a:p>
      </dsp:txBody>
      <dsp:txXfrm>
        <a:off x="2567722" y="4135928"/>
        <a:ext cx="1394411" cy="573637"/>
      </dsp:txXfrm>
    </dsp:sp>
    <dsp:sp modelId="{D9146A6F-9126-4D03-A54B-3750E8F56E41}">
      <dsp:nvSpPr>
        <dsp:cNvPr id="0" name=""/>
        <dsp:cNvSpPr/>
      </dsp:nvSpPr>
      <dsp:spPr>
        <a:xfrm>
          <a:off x="2801741" y="398722"/>
          <a:ext cx="5144906" cy="5144906"/>
        </a:xfrm>
        <a:custGeom>
          <a:avLst/>
          <a:gdLst/>
          <a:ahLst/>
          <a:cxnLst/>
          <a:rect l="0" t="0" r="0" b="0"/>
          <a:pathLst>
            <a:path>
              <a:moveTo>
                <a:pt x="175386" y="3506040"/>
              </a:moveTo>
              <a:arcTo wR="2572453" hR="2572453" stAng="9523232" swAng="887844"/>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0475607-EDB1-4EED-9A8D-84BCFD5FAF6B}">
      <dsp:nvSpPr>
        <dsp:cNvPr id="0" name=""/>
        <dsp:cNvSpPr/>
      </dsp:nvSpPr>
      <dsp:spPr>
        <a:xfrm>
          <a:off x="2078857" y="2160786"/>
          <a:ext cx="1476051" cy="88275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L-Mohanad Bold" pitchFamily="2" charset="-78"/>
            </a:rPr>
            <a:t>النتائج/ التحليل</a:t>
          </a:r>
          <a:endParaRPr lang="ar-SA" sz="1800" kern="1200" dirty="0">
            <a:cs typeface="AL-Mohanad Bold" pitchFamily="2" charset="-78"/>
          </a:endParaRPr>
        </a:p>
      </dsp:txBody>
      <dsp:txXfrm>
        <a:off x="2121949" y="2203878"/>
        <a:ext cx="1389867" cy="796568"/>
      </dsp:txXfrm>
    </dsp:sp>
    <dsp:sp modelId="{EEB5C316-3EAB-4C5D-988B-B423FE52681C}">
      <dsp:nvSpPr>
        <dsp:cNvPr id="0" name=""/>
        <dsp:cNvSpPr/>
      </dsp:nvSpPr>
      <dsp:spPr>
        <a:xfrm>
          <a:off x="2839289" y="188827"/>
          <a:ext cx="5144906" cy="5144906"/>
        </a:xfrm>
        <a:custGeom>
          <a:avLst/>
          <a:gdLst/>
          <a:ahLst/>
          <a:cxnLst/>
          <a:rect l="0" t="0" r="0" b="0"/>
          <a:pathLst>
            <a:path>
              <a:moveTo>
                <a:pt x="106074" y="1841364"/>
              </a:moveTo>
              <a:arcTo wR="2572453" hR="2572453" stAng="11790658" swAng="544734"/>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F228A71-A415-4840-AB1E-0AC09A54BBDC}">
      <dsp:nvSpPr>
        <dsp:cNvPr id="0" name=""/>
        <dsp:cNvSpPr/>
      </dsp:nvSpPr>
      <dsp:spPr>
        <a:xfrm>
          <a:off x="2711823" y="639062"/>
          <a:ext cx="1594786" cy="89074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effectLst/>
              <a:cs typeface="AL-Mohanad Bold" pitchFamily="2" charset="-78"/>
            </a:rPr>
            <a:t>برامج التحسين</a:t>
          </a:r>
          <a:endParaRPr lang="ar-SA" sz="1800" kern="1200" dirty="0">
            <a:cs typeface="AL-Mohanad Bold" pitchFamily="2" charset="-78"/>
          </a:endParaRPr>
        </a:p>
      </dsp:txBody>
      <dsp:txXfrm>
        <a:off x="2755305" y="682544"/>
        <a:ext cx="1507822" cy="803777"/>
      </dsp:txXfrm>
    </dsp:sp>
    <dsp:sp modelId="{C1DF9433-E947-485B-B815-41B25F8090F1}">
      <dsp:nvSpPr>
        <dsp:cNvPr id="0" name=""/>
        <dsp:cNvSpPr/>
      </dsp:nvSpPr>
      <dsp:spPr>
        <a:xfrm>
          <a:off x="2755762" y="330979"/>
          <a:ext cx="5144906" cy="5144906"/>
        </a:xfrm>
        <a:custGeom>
          <a:avLst/>
          <a:gdLst/>
          <a:ahLst/>
          <a:cxnLst/>
          <a:rect l="0" t="0" r="0" b="0"/>
          <a:pathLst>
            <a:path>
              <a:moveTo>
                <a:pt x="1442339" y="261531"/>
              </a:moveTo>
              <a:arcTo wR="2572453" hR="2572453" stAng="14636394" swAng="409513"/>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FD7D2-1390-44E4-BD73-88F550151908}">
      <dsp:nvSpPr>
        <dsp:cNvPr id="0" name=""/>
        <dsp:cNvSpPr/>
      </dsp:nvSpPr>
      <dsp:spPr>
        <a:xfrm>
          <a:off x="3001112" y="2306666"/>
          <a:ext cx="1675725" cy="108548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L-Mohanad Bold" pitchFamily="2" charset="-78"/>
            </a:rPr>
            <a:t>الاستيعاب</a:t>
          </a:r>
        </a:p>
        <a:p>
          <a:pPr marL="171450" lvl="1" indent="-171450" algn="r" defTabSz="800100" rtl="1">
            <a:lnSpc>
              <a:spcPct val="90000"/>
            </a:lnSpc>
            <a:spcBef>
              <a:spcPct val="0"/>
            </a:spcBef>
            <a:spcAft>
              <a:spcPct val="15000"/>
            </a:spcAft>
            <a:buChar char="•"/>
          </a:pPr>
          <a:r>
            <a:rPr lang="ar-SA" sz="1800" kern="1200" dirty="0">
              <a:cs typeface="AL-Mohanad Bold" pitchFamily="2" charset="-78"/>
            </a:rPr>
            <a:t>التصور</a:t>
          </a:r>
        </a:p>
      </dsp:txBody>
      <dsp:txXfrm>
        <a:off x="3527674" y="2601883"/>
        <a:ext cx="1125317" cy="766427"/>
      </dsp:txXfrm>
    </dsp:sp>
    <dsp:sp modelId="{9E203A5E-F502-4C35-9665-16A09417A578}">
      <dsp:nvSpPr>
        <dsp:cNvPr id="0" name=""/>
        <dsp:cNvSpPr/>
      </dsp:nvSpPr>
      <dsp:spPr>
        <a:xfrm>
          <a:off x="267034" y="2306666"/>
          <a:ext cx="1675725" cy="108548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L-Mohanad Bold" pitchFamily="2" charset="-78"/>
            </a:rPr>
            <a:t>المهارة</a:t>
          </a:r>
        </a:p>
        <a:p>
          <a:pPr marL="171450" lvl="1" indent="-171450" algn="r" defTabSz="800100" rtl="1">
            <a:lnSpc>
              <a:spcPct val="90000"/>
            </a:lnSpc>
            <a:spcBef>
              <a:spcPct val="0"/>
            </a:spcBef>
            <a:spcAft>
              <a:spcPct val="15000"/>
            </a:spcAft>
            <a:buChar char="•"/>
          </a:pPr>
          <a:r>
            <a:rPr lang="ar-SA" sz="1800" kern="1200" dirty="0">
              <a:cs typeface="AL-Mohanad Bold" pitchFamily="2" charset="-78"/>
            </a:rPr>
            <a:t>الأداء</a:t>
          </a:r>
        </a:p>
      </dsp:txBody>
      <dsp:txXfrm>
        <a:off x="290879" y="2601883"/>
        <a:ext cx="1125317" cy="766427"/>
      </dsp:txXfrm>
    </dsp:sp>
    <dsp:sp modelId="{384B2B65-A421-49B2-8BDA-05AB6BAB537F}">
      <dsp:nvSpPr>
        <dsp:cNvPr id="0" name=""/>
        <dsp:cNvSpPr/>
      </dsp:nvSpPr>
      <dsp:spPr>
        <a:xfrm>
          <a:off x="3001112" y="0"/>
          <a:ext cx="1675725" cy="108548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L-Mohanad Bold" pitchFamily="2" charset="-78"/>
            </a:rPr>
            <a:t>المعنى</a:t>
          </a:r>
        </a:p>
        <a:p>
          <a:pPr marL="171450" lvl="1" indent="-171450" algn="r" defTabSz="800100" rtl="1">
            <a:lnSpc>
              <a:spcPct val="90000"/>
            </a:lnSpc>
            <a:spcBef>
              <a:spcPct val="0"/>
            </a:spcBef>
            <a:spcAft>
              <a:spcPct val="15000"/>
            </a:spcAft>
            <a:buChar char="•"/>
          </a:pPr>
          <a:r>
            <a:rPr lang="ar-SA" sz="1800" kern="1200" dirty="0">
              <a:cs typeface="AL-Mohanad Bold" pitchFamily="2" charset="-78"/>
            </a:rPr>
            <a:t>التأمل</a:t>
          </a:r>
        </a:p>
      </dsp:txBody>
      <dsp:txXfrm>
        <a:off x="3527674" y="23845"/>
        <a:ext cx="1125317" cy="766427"/>
      </dsp:txXfrm>
    </dsp:sp>
    <dsp:sp modelId="{0C735B24-ED53-44ED-9E17-8AB4A56E083F}">
      <dsp:nvSpPr>
        <dsp:cNvPr id="0" name=""/>
        <dsp:cNvSpPr/>
      </dsp:nvSpPr>
      <dsp:spPr>
        <a:xfrm>
          <a:off x="267034" y="0"/>
          <a:ext cx="1675725" cy="108548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L-Mohanad Bold" pitchFamily="2" charset="-78"/>
            </a:rPr>
            <a:t>المواءمة</a:t>
          </a:r>
        </a:p>
        <a:p>
          <a:pPr marL="171450" lvl="1" indent="-171450" algn="r" defTabSz="800100" rtl="1">
            <a:lnSpc>
              <a:spcPct val="90000"/>
            </a:lnSpc>
            <a:spcBef>
              <a:spcPct val="0"/>
            </a:spcBef>
            <a:spcAft>
              <a:spcPct val="15000"/>
            </a:spcAft>
            <a:buChar char="•"/>
          </a:pPr>
          <a:r>
            <a:rPr lang="ar-SA" sz="1800" kern="1200" dirty="0">
              <a:cs typeface="AL-Mohanad Bold" pitchFamily="2" charset="-78"/>
            </a:rPr>
            <a:t>الخبرة</a:t>
          </a:r>
        </a:p>
      </dsp:txBody>
      <dsp:txXfrm>
        <a:off x="290879" y="23845"/>
        <a:ext cx="1125317" cy="766427"/>
      </dsp:txXfrm>
    </dsp:sp>
    <dsp:sp modelId="{80D8D9B3-2F2C-45CB-9ED8-9F94DC2938D7}">
      <dsp:nvSpPr>
        <dsp:cNvPr id="0" name=""/>
        <dsp:cNvSpPr/>
      </dsp:nvSpPr>
      <dsp:spPr>
        <a:xfrm>
          <a:off x="969210" y="193352"/>
          <a:ext cx="1468803" cy="1468803"/>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AL-Mohanad Bold" pitchFamily="2" charset="-78"/>
            </a:rPr>
            <a:t>ماذا</a:t>
          </a:r>
          <a:r>
            <a:rPr lang="ar-SA" sz="1800" kern="1200" dirty="0"/>
            <a:t> </a:t>
          </a:r>
          <a:r>
            <a:rPr lang="ar-SA" sz="2000" kern="1200" dirty="0">
              <a:cs typeface="AL-Mohanad Bold" pitchFamily="2" charset="-78"/>
            </a:rPr>
            <a:t>لو</a:t>
          </a:r>
        </a:p>
        <a:p>
          <a:pPr marL="0" lvl="0" indent="0" algn="ctr" defTabSz="889000" rtl="1">
            <a:lnSpc>
              <a:spcPct val="90000"/>
            </a:lnSpc>
            <a:spcBef>
              <a:spcPct val="0"/>
            </a:spcBef>
            <a:spcAft>
              <a:spcPct val="35000"/>
            </a:spcAft>
            <a:buNone/>
          </a:pPr>
          <a:r>
            <a:rPr lang="ar-SA" sz="2000" kern="1200" dirty="0">
              <a:cs typeface="AL-Mohanad Bold" pitchFamily="2" charset="-78"/>
            </a:rPr>
            <a:t>ديناميكي</a:t>
          </a:r>
        </a:p>
      </dsp:txBody>
      <dsp:txXfrm>
        <a:off x="1399412" y="623554"/>
        <a:ext cx="1038601" cy="1038601"/>
      </dsp:txXfrm>
    </dsp:sp>
    <dsp:sp modelId="{B3D4BFA9-AB33-4F74-BE2D-691C4BD85B2F}">
      <dsp:nvSpPr>
        <dsp:cNvPr id="0" name=""/>
        <dsp:cNvSpPr/>
      </dsp:nvSpPr>
      <dsp:spPr>
        <a:xfrm rot="5400000">
          <a:off x="2505857" y="193352"/>
          <a:ext cx="1468803" cy="1468803"/>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AL-Mohanad Bold" pitchFamily="2" charset="-78"/>
            </a:rPr>
            <a:t>لماذا تخيلي</a:t>
          </a:r>
        </a:p>
      </dsp:txBody>
      <dsp:txXfrm rot="-5400000">
        <a:off x="2505857" y="623554"/>
        <a:ext cx="1038601" cy="1038601"/>
      </dsp:txXfrm>
    </dsp:sp>
    <dsp:sp modelId="{2440A4D7-4B0D-42F2-A838-718222BA36E8}">
      <dsp:nvSpPr>
        <dsp:cNvPr id="0" name=""/>
        <dsp:cNvSpPr/>
      </dsp:nvSpPr>
      <dsp:spPr>
        <a:xfrm rot="10800000">
          <a:off x="2505857" y="1729999"/>
          <a:ext cx="1468803" cy="1468803"/>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AL-Mohanad Bold" pitchFamily="2" charset="-78"/>
            </a:rPr>
            <a:t>ماذا</a:t>
          </a:r>
        </a:p>
        <a:p>
          <a:pPr marL="0" lvl="0" indent="0" algn="ctr" defTabSz="889000" rtl="1">
            <a:lnSpc>
              <a:spcPct val="90000"/>
            </a:lnSpc>
            <a:spcBef>
              <a:spcPct val="0"/>
            </a:spcBef>
            <a:spcAft>
              <a:spcPct val="35000"/>
            </a:spcAft>
            <a:buNone/>
          </a:pPr>
          <a:r>
            <a:rPr lang="ar-SA" sz="2000" kern="1200" dirty="0">
              <a:cs typeface="AL-Mohanad Bold" pitchFamily="2" charset="-78"/>
            </a:rPr>
            <a:t>تحليلي</a:t>
          </a:r>
        </a:p>
      </dsp:txBody>
      <dsp:txXfrm rot="10800000">
        <a:off x="2505857" y="1729999"/>
        <a:ext cx="1038601" cy="1038601"/>
      </dsp:txXfrm>
    </dsp:sp>
    <dsp:sp modelId="{411FC524-7E2F-4BC7-BB49-EE4CB1EB9E13}">
      <dsp:nvSpPr>
        <dsp:cNvPr id="0" name=""/>
        <dsp:cNvSpPr/>
      </dsp:nvSpPr>
      <dsp:spPr>
        <a:xfrm rot="16200000">
          <a:off x="969210" y="1729999"/>
          <a:ext cx="1468803" cy="1468803"/>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AL-Mohanad Bold" pitchFamily="2" charset="-78"/>
            </a:rPr>
            <a:t>كيف</a:t>
          </a:r>
        </a:p>
        <a:p>
          <a:pPr marL="0" lvl="0" indent="0" algn="ctr" defTabSz="889000" rtl="1">
            <a:lnSpc>
              <a:spcPct val="90000"/>
            </a:lnSpc>
            <a:spcBef>
              <a:spcPct val="0"/>
            </a:spcBef>
            <a:spcAft>
              <a:spcPct val="35000"/>
            </a:spcAft>
            <a:buNone/>
          </a:pPr>
          <a:r>
            <a:rPr lang="ar-SA" sz="2000" kern="1200" dirty="0">
              <a:cs typeface="AL-Mohanad Bold" pitchFamily="2" charset="-78"/>
            </a:rPr>
            <a:t>منطقي</a:t>
          </a:r>
        </a:p>
      </dsp:txBody>
      <dsp:txXfrm rot="5400000">
        <a:off x="1399412" y="1729999"/>
        <a:ext cx="1038601" cy="1038601"/>
      </dsp:txXfrm>
    </dsp:sp>
    <dsp:sp modelId="{C0712C70-798B-4407-8B20-FA7FD21C4F49}">
      <dsp:nvSpPr>
        <dsp:cNvPr id="0" name=""/>
        <dsp:cNvSpPr/>
      </dsp:nvSpPr>
      <dsp:spPr>
        <a:xfrm rot="5400000">
          <a:off x="2380521" y="1521106"/>
          <a:ext cx="430145" cy="376076"/>
        </a:xfrm>
        <a:prstGeom prst="circular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AAC1A-CE85-4E03-95C7-115FB188CF61}">
      <dsp:nvSpPr>
        <dsp:cNvPr id="0" name=""/>
        <dsp:cNvSpPr/>
      </dsp:nvSpPr>
      <dsp:spPr>
        <a:xfrm rot="16000338">
          <a:off x="2179508" y="1490084"/>
          <a:ext cx="442149" cy="453164"/>
        </a:xfrm>
        <a:prstGeom prst="circular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6E8B-510A-4E61-9259-DA890F6CB37B}">
      <dsp:nvSpPr>
        <dsp:cNvPr id="0" name=""/>
        <dsp:cNvSpPr/>
      </dsp:nvSpPr>
      <dsp:spPr>
        <a:xfrm rot="2673300">
          <a:off x="1797753" y="3871879"/>
          <a:ext cx="529725" cy="65214"/>
        </a:xfrm>
        <a:custGeom>
          <a:avLst/>
          <a:gdLst/>
          <a:ahLst/>
          <a:cxnLst/>
          <a:rect l="0" t="0" r="0" b="0"/>
          <a:pathLst>
            <a:path>
              <a:moveTo>
                <a:pt x="0" y="32607"/>
              </a:moveTo>
              <a:lnTo>
                <a:pt x="529725"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98C6E-D2FB-4763-802B-694162D236AB}">
      <dsp:nvSpPr>
        <dsp:cNvPr id="0" name=""/>
        <dsp:cNvSpPr/>
      </dsp:nvSpPr>
      <dsp:spPr>
        <a:xfrm rot="21465768">
          <a:off x="1873539" y="2796237"/>
          <a:ext cx="894920" cy="65214"/>
        </a:xfrm>
        <a:custGeom>
          <a:avLst/>
          <a:gdLst/>
          <a:ahLst/>
          <a:cxnLst/>
          <a:rect l="0" t="0" r="0" b="0"/>
          <a:pathLst>
            <a:path>
              <a:moveTo>
                <a:pt x="0" y="32607"/>
              </a:moveTo>
              <a:lnTo>
                <a:pt x="894920"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CB2A3-2226-4311-8EBC-FB4894EB859D}">
      <dsp:nvSpPr>
        <dsp:cNvPr id="0" name=""/>
        <dsp:cNvSpPr/>
      </dsp:nvSpPr>
      <dsp:spPr>
        <a:xfrm rot="18863400">
          <a:off x="1718911" y="1668941"/>
          <a:ext cx="912022" cy="65214"/>
        </a:xfrm>
        <a:custGeom>
          <a:avLst/>
          <a:gdLst/>
          <a:ahLst/>
          <a:cxnLst/>
          <a:rect l="0" t="0" r="0" b="0"/>
          <a:pathLst>
            <a:path>
              <a:moveTo>
                <a:pt x="0" y="32607"/>
              </a:moveTo>
              <a:lnTo>
                <a:pt x="912022"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9A057-B77A-4B11-923A-6F0AA28A4531}">
      <dsp:nvSpPr>
        <dsp:cNvPr id="0" name=""/>
        <dsp:cNvSpPr/>
      </dsp:nvSpPr>
      <dsp:spPr>
        <a:xfrm>
          <a:off x="-195729" y="1662186"/>
          <a:ext cx="2434835" cy="24348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BD1ED-EBBA-4200-8847-9986DEA9C1B0}">
      <dsp:nvSpPr>
        <dsp:cNvPr id="0" name=""/>
        <dsp:cNvSpPr/>
      </dsp:nvSpPr>
      <dsp:spPr>
        <a:xfrm>
          <a:off x="2088432" y="0"/>
          <a:ext cx="2010170" cy="152636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الخصائص</a:t>
          </a:r>
          <a:endParaRPr lang="ar-SA" sz="2400" kern="1200" dirty="0"/>
        </a:p>
      </dsp:txBody>
      <dsp:txXfrm>
        <a:off x="2382815" y="223531"/>
        <a:ext cx="1421404" cy="1079302"/>
      </dsp:txXfrm>
    </dsp:sp>
    <dsp:sp modelId="{9DD28E81-A353-4DE7-8852-F9EE8D9784C3}">
      <dsp:nvSpPr>
        <dsp:cNvPr id="0" name=""/>
        <dsp:cNvSpPr/>
      </dsp:nvSpPr>
      <dsp:spPr>
        <a:xfrm>
          <a:off x="2766590" y="2016226"/>
          <a:ext cx="2091090" cy="1508731"/>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AL-Mohanad Bold" pitchFamily="2" charset="-78"/>
            </a:rPr>
            <a:t>طريقة التعلم</a:t>
          </a:r>
        </a:p>
      </dsp:txBody>
      <dsp:txXfrm>
        <a:off x="3072823" y="2237175"/>
        <a:ext cx="1478624" cy="1066833"/>
      </dsp:txXfrm>
    </dsp:sp>
    <dsp:sp modelId="{A9DEFAD0-ACBB-443E-86F3-1E9BA1DE184C}">
      <dsp:nvSpPr>
        <dsp:cNvPr id="0" name=""/>
        <dsp:cNvSpPr/>
      </dsp:nvSpPr>
      <dsp:spPr>
        <a:xfrm>
          <a:off x="1843837" y="3935563"/>
          <a:ext cx="2053851" cy="152922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الاستراتيجيات</a:t>
          </a:r>
          <a:r>
            <a:rPr lang="ar-JO" sz="2400" b="0" kern="1200" baseline="0" dirty="0">
              <a:cs typeface="AL-Mohanad Bold" pitchFamily="2" charset="-78"/>
            </a:rPr>
            <a:t> التعليمية</a:t>
          </a:r>
          <a:endParaRPr lang="ar-SA" sz="2400" kern="1200" dirty="0"/>
        </a:p>
      </dsp:txBody>
      <dsp:txXfrm>
        <a:off x="2144617" y="4159513"/>
        <a:ext cx="1452291" cy="10813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6E8B-510A-4E61-9259-DA890F6CB37B}">
      <dsp:nvSpPr>
        <dsp:cNvPr id="0" name=""/>
        <dsp:cNvSpPr/>
      </dsp:nvSpPr>
      <dsp:spPr>
        <a:xfrm rot="3221353">
          <a:off x="1500707" y="4140783"/>
          <a:ext cx="734550" cy="65214"/>
        </a:xfrm>
        <a:custGeom>
          <a:avLst/>
          <a:gdLst/>
          <a:ahLst/>
          <a:cxnLst/>
          <a:rect l="0" t="0" r="0" b="0"/>
          <a:pathLst>
            <a:path>
              <a:moveTo>
                <a:pt x="0" y="32607"/>
              </a:moveTo>
              <a:lnTo>
                <a:pt x="734550"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98C6E-D2FB-4763-802B-694162D236AB}">
      <dsp:nvSpPr>
        <dsp:cNvPr id="0" name=""/>
        <dsp:cNvSpPr/>
      </dsp:nvSpPr>
      <dsp:spPr>
        <a:xfrm rot="355078">
          <a:off x="1873815" y="3138671"/>
          <a:ext cx="1147493" cy="65214"/>
        </a:xfrm>
        <a:custGeom>
          <a:avLst/>
          <a:gdLst/>
          <a:ahLst/>
          <a:cxnLst/>
          <a:rect l="0" t="0" r="0" b="0"/>
          <a:pathLst>
            <a:path>
              <a:moveTo>
                <a:pt x="0" y="32607"/>
              </a:moveTo>
              <a:lnTo>
                <a:pt x="1147493"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CB2A3-2226-4311-8EBC-FB4894EB859D}">
      <dsp:nvSpPr>
        <dsp:cNvPr id="0" name=""/>
        <dsp:cNvSpPr/>
      </dsp:nvSpPr>
      <dsp:spPr>
        <a:xfrm rot="18015299">
          <a:off x="1318318" y="1784177"/>
          <a:ext cx="817370" cy="65214"/>
        </a:xfrm>
        <a:custGeom>
          <a:avLst/>
          <a:gdLst/>
          <a:ahLst/>
          <a:cxnLst/>
          <a:rect l="0" t="0" r="0" b="0"/>
          <a:pathLst>
            <a:path>
              <a:moveTo>
                <a:pt x="0" y="32607"/>
              </a:moveTo>
              <a:lnTo>
                <a:pt x="817370"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9A057-B77A-4B11-923A-6F0AA28A4531}">
      <dsp:nvSpPr>
        <dsp:cNvPr id="0" name=""/>
        <dsp:cNvSpPr/>
      </dsp:nvSpPr>
      <dsp:spPr>
        <a:xfrm>
          <a:off x="-196678" y="1803882"/>
          <a:ext cx="2439472" cy="24394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BD1ED-EBBA-4200-8847-9986DEA9C1B0}">
      <dsp:nvSpPr>
        <dsp:cNvPr id="0" name=""/>
        <dsp:cNvSpPr/>
      </dsp:nvSpPr>
      <dsp:spPr>
        <a:xfrm>
          <a:off x="1333721" y="0"/>
          <a:ext cx="2013999" cy="1529271"/>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الخصائص</a:t>
          </a:r>
          <a:endParaRPr lang="ar-SA" sz="2400" kern="1200" dirty="0"/>
        </a:p>
      </dsp:txBody>
      <dsp:txXfrm>
        <a:off x="1628664" y="223957"/>
        <a:ext cx="1424113" cy="1081357"/>
      </dsp:txXfrm>
    </dsp:sp>
    <dsp:sp modelId="{9DD28E81-A353-4DE7-8852-F9EE8D9784C3}">
      <dsp:nvSpPr>
        <dsp:cNvPr id="0" name=""/>
        <dsp:cNvSpPr/>
      </dsp:nvSpPr>
      <dsp:spPr>
        <a:xfrm>
          <a:off x="3007605" y="2582113"/>
          <a:ext cx="2095072" cy="1511604"/>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AL-Mohanad Bold" pitchFamily="2" charset="-78"/>
            </a:rPr>
            <a:t>طريقة التعلم</a:t>
          </a:r>
        </a:p>
      </dsp:txBody>
      <dsp:txXfrm>
        <a:off x="3314421" y="2803482"/>
        <a:ext cx="1481440" cy="1068866"/>
      </dsp:txXfrm>
    </dsp:sp>
    <dsp:sp modelId="{A9DEFAD0-ACBB-443E-86F3-1E9BA1DE184C}">
      <dsp:nvSpPr>
        <dsp:cNvPr id="0" name=""/>
        <dsp:cNvSpPr/>
      </dsp:nvSpPr>
      <dsp:spPr>
        <a:xfrm>
          <a:off x="1550452" y="4375326"/>
          <a:ext cx="2057763" cy="153213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الاستراتيجيات</a:t>
          </a:r>
          <a:r>
            <a:rPr lang="ar-JO" sz="2400" b="0" kern="1200" baseline="0" dirty="0">
              <a:cs typeface="AL-Mohanad Bold" pitchFamily="2" charset="-78"/>
            </a:rPr>
            <a:t> التعليمية</a:t>
          </a:r>
          <a:endParaRPr lang="ar-SA" sz="2400" kern="1200" dirty="0"/>
        </a:p>
      </dsp:txBody>
      <dsp:txXfrm>
        <a:off x="1851804" y="4599703"/>
        <a:ext cx="1455059" cy="10833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6E8B-510A-4E61-9259-DA890F6CB37B}">
      <dsp:nvSpPr>
        <dsp:cNvPr id="0" name=""/>
        <dsp:cNvSpPr/>
      </dsp:nvSpPr>
      <dsp:spPr>
        <a:xfrm rot="2788483">
          <a:off x="1736890" y="3918609"/>
          <a:ext cx="605238" cy="65214"/>
        </a:xfrm>
        <a:custGeom>
          <a:avLst/>
          <a:gdLst/>
          <a:ahLst/>
          <a:cxnLst/>
          <a:rect l="0" t="0" r="0" b="0"/>
          <a:pathLst>
            <a:path>
              <a:moveTo>
                <a:pt x="0" y="32607"/>
              </a:moveTo>
              <a:lnTo>
                <a:pt x="605238"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98C6E-D2FB-4763-802B-694162D236AB}">
      <dsp:nvSpPr>
        <dsp:cNvPr id="0" name=""/>
        <dsp:cNvSpPr/>
      </dsp:nvSpPr>
      <dsp:spPr>
        <a:xfrm rot="21483511">
          <a:off x="1873501" y="2795748"/>
          <a:ext cx="1320048" cy="65214"/>
        </a:xfrm>
        <a:custGeom>
          <a:avLst/>
          <a:gdLst/>
          <a:ahLst/>
          <a:cxnLst/>
          <a:rect l="0" t="0" r="0" b="0"/>
          <a:pathLst>
            <a:path>
              <a:moveTo>
                <a:pt x="0" y="32607"/>
              </a:moveTo>
              <a:lnTo>
                <a:pt x="1320048"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CB2A3-2226-4311-8EBC-FB4894EB859D}">
      <dsp:nvSpPr>
        <dsp:cNvPr id="0" name=""/>
        <dsp:cNvSpPr/>
      </dsp:nvSpPr>
      <dsp:spPr>
        <a:xfrm rot="18416266">
          <a:off x="1512270" y="1694079"/>
          <a:ext cx="752481" cy="65214"/>
        </a:xfrm>
        <a:custGeom>
          <a:avLst/>
          <a:gdLst/>
          <a:ahLst/>
          <a:cxnLst/>
          <a:rect l="0" t="0" r="0" b="0"/>
          <a:pathLst>
            <a:path>
              <a:moveTo>
                <a:pt x="0" y="32607"/>
              </a:moveTo>
              <a:lnTo>
                <a:pt x="752481" y="326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9A057-B77A-4B11-923A-6F0AA28A4531}">
      <dsp:nvSpPr>
        <dsp:cNvPr id="0" name=""/>
        <dsp:cNvSpPr/>
      </dsp:nvSpPr>
      <dsp:spPr>
        <a:xfrm>
          <a:off x="-195729" y="1662186"/>
          <a:ext cx="2434835" cy="24348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BD1ED-EBBA-4200-8847-9986DEA9C1B0}">
      <dsp:nvSpPr>
        <dsp:cNvPr id="0" name=""/>
        <dsp:cNvSpPr/>
      </dsp:nvSpPr>
      <dsp:spPr>
        <a:xfrm>
          <a:off x="1607839" y="0"/>
          <a:ext cx="2010170" cy="152636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الخصائص</a:t>
          </a:r>
          <a:endParaRPr lang="ar-SA" sz="2400" kern="1200" dirty="0"/>
        </a:p>
      </dsp:txBody>
      <dsp:txXfrm>
        <a:off x="1902222" y="223531"/>
        <a:ext cx="1421404" cy="1079302"/>
      </dsp:txXfrm>
    </dsp:sp>
    <dsp:sp modelId="{9DD28E81-A353-4DE7-8852-F9EE8D9784C3}">
      <dsp:nvSpPr>
        <dsp:cNvPr id="0" name=""/>
        <dsp:cNvSpPr/>
      </dsp:nvSpPr>
      <dsp:spPr>
        <a:xfrm>
          <a:off x="3192019" y="2016226"/>
          <a:ext cx="2091090" cy="1508731"/>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cs typeface="AL-Mohanad Bold" pitchFamily="2" charset="-78"/>
            </a:rPr>
            <a:t>طريقة التعلم</a:t>
          </a:r>
        </a:p>
      </dsp:txBody>
      <dsp:txXfrm>
        <a:off x="3498252" y="2237175"/>
        <a:ext cx="1478624" cy="1066833"/>
      </dsp:txXfrm>
    </dsp:sp>
    <dsp:sp modelId="{A9DEFAD0-ACBB-443E-86F3-1E9BA1DE184C}">
      <dsp:nvSpPr>
        <dsp:cNvPr id="0" name=""/>
        <dsp:cNvSpPr/>
      </dsp:nvSpPr>
      <dsp:spPr>
        <a:xfrm>
          <a:off x="1813932" y="4030302"/>
          <a:ext cx="2053851" cy="152922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JO" sz="2400" b="0" kern="1200" dirty="0">
              <a:cs typeface="AL-Mohanad Bold" pitchFamily="2" charset="-78"/>
            </a:rPr>
            <a:t>الاستراتيجيات</a:t>
          </a:r>
          <a:r>
            <a:rPr lang="ar-JO" sz="2400" b="0" kern="1200" baseline="0" dirty="0">
              <a:cs typeface="AL-Mohanad Bold" pitchFamily="2" charset="-78"/>
            </a:rPr>
            <a:t> التعليمية</a:t>
          </a:r>
          <a:endParaRPr lang="ar-SA" sz="2400" kern="1200" dirty="0"/>
        </a:p>
      </dsp:txBody>
      <dsp:txXfrm>
        <a:off x="2114712" y="4254252"/>
        <a:ext cx="1452291" cy="10813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F6BF2-B8CB-4941-B58E-306623FEBBF8}">
      <dsp:nvSpPr>
        <dsp:cNvPr id="0" name=""/>
        <dsp:cNvSpPr/>
      </dsp:nvSpPr>
      <dsp:spPr>
        <a:xfrm>
          <a:off x="0" y="5079715"/>
          <a:ext cx="11907952" cy="1025826"/>
        </a:xfrm>
        <a:prstGeom prst="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60000"/>
            </a:lnSpc>
            <a:spcBef>
              <a:spcPct val="0"/>
            </a:spcBef>
            <a:spcAft>
              <a:spcPts val="0"/>
            </a:spcAft>
            <a:buNone/>
          </a:pPr>
          <a:r>
            <a:rPr lang="ar-SA" sz="2400" kern="1200" dirty="0">
              <a:solidFill>
                <a:srgbClr val="FFFFFF"/>
              </a:solidFill>
              <a:latin typeface="Arial"/>
              <a:ea typeface="MS PGothic"/>
              <a:cs typeface="AL-Mohanad Bold" pitchFamily="2" charset="-78"/>
            </a:rPr>
            <a:t>مهارة الاقناع ,  مهارة  الاتصال والحوار , العمل الجماعي  ,  التعلم الذاتي  ,  القيادة  ,  الثقة في النفس  , حل المشكلات واتخاذ القرار , تنظيم الوقت  , </a:t>
          </a:r>
          <a:r>
            <a:rPr lang="ar-SA" sz="2400" b="0" i="0" kern="1200" dirty="0">
              <a:solidFill>
                <a:srgbClr val="FFFFFF"/>
              </a:solidFill>
              <a:latin typeface="Arial"/>
              <a:ea typeface="MS PGothic"/>
              <a:cs typeface="AL-Mohanad Bold" pitchFamily="2" charset="-78"/>
            </a:rPr>
            <a:t>يجعل بيئة التعلم أكثر تحفيزاً , الربط بين المنهج والواقع , يحفز الطلاب على الابتكار والإبداع , البحث والاستقصاء</a:t>
          </a:r>
          <a:endParaRPr lang="ar-SA" sz="2400" kern="1200" dirty="0">
            <a:solidFill>
              <a:srgbClr val="FFFFFF"/>
            </a:solidFill>
            <a:latin typeface="Arial"/>
            <a:ea typeface="MS PGothic"/>
            <a:cs typeface="AL-Mohanad Bold" pitchFamily="2" charset="-78"/>
          </a:endParaRPr>
        </a:p>
      </dsp:txBody>
      <dsp:txXfrm>
        <a:off x="0" y="5079715"/>
        <a:ext cx="11907952" cy="1025826"/>
      </dsp:txXfrm>
    </dsp:sp>
    <dsp:sp modelId="{808C5ED4-E56A-4371-B3A4-66F4E1E90166}">
      <dsp:nvSpPr>
        <dsp:cNvPr id="0" name=""/>
        <dsp:cNvSpPr/>
      </dsp:nvSpPr>
      <dsp:spPr>
        <a:xfrm rot="10800000">
          <a:off x="0" y="3517381"/>
          <a:ext cx="11907952" cy="1577721"/>
        </a:xfrm>
        <a:prstGeom prst="upArrowCallou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endParaRPr lang="ar-SA" sz="2800" kern="1200" dirty="0">
            <a:solidFill>
              <a:srgbClr val="000000"/>
            </a:solidFill>
            <a:latin typeface="Arial"/>
            <a:ea typeface="MS PGothic"/>
            <a:cs typeface="AL-Mohanad Bold" pitchFamily="2" charset="-78"/>
          </a:endParaRPr>
        </a:p>
      </dsp:txBody>
      <dsp:txXfrm rot="-10800000">
        <a:off x="0" y="3711331"/>
        <a:ext cx="11907952" cy="359830"/>
      </dsp:txXfrm>
    </dsp:sp>
    <dsp:sp modelId="{285E1F08-730D-4652-A2F7-086A63BC5C56}">
      <dsp:nvSpPr>
        <dsp:cNvPr id="0" name=""/>
        <dsp:cNvSpPr/>
      </dsp:nvSpPr>
      <dsp:spPr>
        <a:xfrm>
          <a:off x="0" y="4071161"/>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ar-SA" sz="2400" b="0" i="0" kern="1200" dirty="0">
              <a:solidFill>
                <a:srgbClr val="000000">
                  <a:hueOff val="0"/>
                  <a:satOff val="0"/>
                  <a:lumOff val="0"/>
                  <a:alphaOff val="0"/>
                </a:srgbClr>
              </a:solidFill>
              <a:latin typeface="Arial"/>
              <a:ea typeface="MS PGothic"/>
              <a:cs typeface="AL-Mohanad Bold" pitchFamily="2" charset="-78"/>
            </a:rPr>
            <a:t>تحديد الحل المثالي وتقييمه</a:t>
          </a:r>
          <a:endParaRPr lang="ar-SA" sz="2400" b="0" kern="1200" dirty="0">
            <a:solidFill>
              <a:srgbClr val="000000">
                <a:hueOff val="0"/>
                <a:satOff val="0"/>
                <a:lumOff val="0"/>
                <a:alphaOff val="0"/>
              </a:srgbClr>
            </a:solidFill>
            <a:latin typeface="Arial"/>
            <a:ea typeface="MS PGothic"/>
            <a:cs typeface="AL-Mohanad Bold" pitchFamily="2" charset="-78"/>
          </a:endParaRPr>
        </a:p>
      </dsp:txBody>
      <dsp:txXfrm>
        <a:off x="0" y="4071161"/>
        <a:ext cx="5953975" cy="471738"/>
      </dsp:txXfrm>
    </dsp:sp>
    <dsp:sp modelId="{5FAB7198-F5E2-481B-87D2-D37CC76D7242}">
      <dsp:nvSpPr>
        <dsp:cNvPr id="0" name=""/>
        <dsp:cNvSpPr/>
      </dsp:nvSpPr>
      <dsp:spPr>
        <a:xfrm>
          <a:off x="5953976" y="4071161"/>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ar-SA" sz="2400" b="0" i="0" kern="1200" dirty="0">
              <a:solidFill>
                <a:srgbClr val="000000">
                  <a:hueOff val="0"/>
                  <a:satOff val="0"/>
                  <a:lumOff val="0"/>
                  <a:alphaOff val="0"/>
                </a:srgbClr>
              </a:solidFill>
              <a:latin typeface="Arial"/>
              <a:ea typeface="MS PGothic"/>
              <a:cs typeface="AL-Mohanad Bold" pitchFamily="2" charset="-78"/>
            </a:rPr>
            <a:t>اقتراح الحلول (استعراض صور , فيديوهات)</a:t>
          </a:r>
          <a:endParaRPr lang="ar-SA" sz="2400" b="0" kern="1200" dirty="0">
            <a:solidFill>
              <a:srgbClr val="000000">
                <a:hueOff val="0"/>
                <a:satOff val="0"/>
                <a:lumOff val="0"/>
                <a:alphaOff val="0"/>
              </a:srgbClr>
            </a:solidFill>
            <a:latin typeface="Arial"/>
            <a:ea typeface="MS PGothic"/>
            <a:cs typeface="AL-Mohanad Bold" pitchFamily="2" charset="-78"/>
          </a:endParaRPr>
        </a:p>
      </dsp:txBody>
      <dsp:txXfrm>
        <a:off x="5953976" y="4071161"/>
        <a:ext cx="5953975" cy="471738"/>
      </dsp:txXfrm>
    </dsp:sp>
    <dsp:sp modelId="{3381BD49-6086-42CA-B076-8A7E6A2B1D98}">
      <dsp:nvSpPr>
        <dsp:cNvPr id="0" name=""/>
        <dsp:cNvSpPr/>
      </dsp:nvSpPr>
      <dsp:spPr>
        <a:xfrm rot="10800000">
          <a:off x="0" y="1994789"/>
          <a:ext cx="11907952" cy="1577721"/>
        </a:xfrm>
        <a:prstGeom prst="upArrowCallou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r" defTabSz="889000" rtl="1">
            <a:lnSpc>
              <a:spcPct val="90000"/>
            </a:lnSpc>
            <a:spcBef>
              <a:spcPct val="0"/>
            </a:spcBef>
            <a:spcAft>
              <a:spcPct val="35000"/>
            </a:spcAft>
            <a:buNone/>
          </a:pPr>
          <a:endParaRPr lang="ar-SA" sz="2000" kern="1200" dirty="0">
            <a:solidFill>
              <a:srgbClr val="000000"/>
            </a:solidFill>
            <a:latin typeface="Arial"/>
            <a:ea typeface="MS PGothic"/>
            <a:cs typeface="AL-Mohanad Bold" pitchFamily="2" charset="-78"/>
          </a:endParaRPr>
        </a:p>
      </dsp:txBody>
      <dsp:txXfrm rot="-10800000">
        <a:off x="0" y="2188739"/>
        <a:ext cx="11907952" cy="359830"/>
      </dsp:txXfrm>
    </dsp:sp>
    <dsp:sp modelId="{93B0F38A-1ECA-4028-B344-1CED968BC1E1}">
      <dsp:nvSpPr>
        <dsp:cNvPr id="0" name=""/>
        <dsp:cNvSpPr/>
      </dsp:nvSpPr>
      <dsp:spPr>
        <a:xfrm>
          <a:off x="0" y="2508827"/>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1">
            <a:lnSpc>
              <a:spcPct val="50000"/>
            </a:lnSpc>
            <a:spcBef>
              <a:spcPct val="0"/>
            </a:spcBef>
            <a:spcAft>
              <a:spcPct val="35000"/>
            </a:spcAft>
            <a:buNone/>
          </a:pPr>
          <a:r>
            <a:rPr lang="ar-SA" sz="2800" kern="1200" dirty="0">
              <a:solidFill>
                <a:prstClr val="black">
                  <a:hueOff val="0"/>
                  <a:satOff val="0"/>
                  <a:lumOff val="0"/>
                  <a:alphaOff val="0"/>
                </a:prstClr>
              </a:solidFill>
              <a:latin typeface="Arial"/>
              <a:ea typeface="MS PGothic"/>
              <a:cs typeface="AL-Mohanad Bold" pitchFamily="2" charset="-78"/>
            </a:rPr>
            <a:t>تحديد مصادر المعلومات</a:t>
          </a:r>
          <a:endParaRPr lang="ar-SA" sz="2800" kern="1200" dirty="0">
            <a:solidFill>
              <a:srgbClr val="000000">
                <a:hueOff val="0"/>
                <a:satOff val="0"/>
                <a:lumOff val="0"/>
                <a:alphaOff val="0"/>
              </a:srgbClr>
            </a:solidFill>
            <a:latin typeface="Arial"/>
            <a:ea typeface="MS PGothic"/>
            <a:cs typeface="+mn-cs"/>
          </a:endParaRPr>
        </a:p>
      </dsp:txBody>
      <dsp:txXfrm>
        <a:off x="0" y="2508827"/>
        <a:ext cx="5953975" cy="471738"/>
      </dsp:txXfrm>
    </dsp:sp>
    <dsp:sp modelId="{D139FA59-D720-4F12-8DDE-45119AEA00F6}">
      <dsp:nvSpPr>
        <dsp:cNvPr id="0" name=""/>
        <dsp:cNvSpPr/>
      </dsp:nvSpPr>
      <dsp:spPr>
        <a:xfrm>
          <a:off x="5953976" y="2508827"/>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50000"/>
            </a:lnSpc>
            <a:spcBef>
              <a:spcPct val="0"/>
            </a:spcBef>
            <a:spcAft>
              <a:spcPct val="35000"/>
            </a:spcAft>
            <a:buNone/>
          </a:pPr>
          <a:r>
            <a:rPr lang="ar-SA" sz="2400" kern="1200" dirty="0">
              <a:solidFill>
                <a:prstClr val="black">
                  <a:hueOff val="0"/>
                  <a:satOff val="0"/>
                  <a:lumOff val="0"/>
                  <a:alphaOff val="0"/>
                </a:prstClr>
              </a:solidFill>
              <a:latin typeface="Arial"/>
              <a:ea typeface="MS PGothic"/>
              <a:cs typeface="AL-Mohanad Bold" pitchFamily="2" charset="-78"/>
            </a:rPr>
            <a:t>تحديد اهم الأفكار والحقائق ووضع الفروض</a:t>
          </a:r>
          <a:r>
            <a:rPr lang="ar-SA" sz="2400" kern="1200" dirty="0">
              <a:solidFill>
                <a:srgbClr val="000000">
                  <a:hueOff val="0"/>
                  <a:satOff val="0"/>
                  <a:lumOff val="0"/>
                  <a:alphaOff val="0"/>
                </a:srgbClr>
              </a:solidFill>
              <a:latin typeface="Arial"/>
              <a:ea typeface="MS PGothic"/>
              <a:cs typeface="AL-Mohanad Bold" pitchFamily="2" charset="-78"/>
            </a:rPr>
            <a:t> </a:t>
          </a:r>
          <a:endParaRPr lang="ar-SA" sz="2400" kern="1200" dirty="0">
            <a:solidFill>
              <a:srgbClr val="000000">
                <a:hueOff val="0"/>
                <a:satOff val="0"/>
                <a:lumOff val="0"/>
                <a:alphaOff val="0"/>
              </a:srgbClr>
            </a:solidFill>
            <a:latin typeface="Arial"/>
            <a:ea typeface="MS PGothic"/>
            <a:cs typeface="+mn-cs"/>
          </a:endParaRPr>
        </a:p>
      </dsp:txBody>
      <dsp:txXfrm>
        <a:off x="5953976" y="2508827"/>
        <a:ext cx="5953975" cy="471738"/>
      </dsp:txXfrm>
    </dsp:sp>
    <dsp:sp modelId="{751D2B06-6749-4B48-9B01-487D0289C945}">
      <dsp:nvSpPr>
        <dsp:cNvPr id="0" name=""/>
        <dsp:cNvSpPr/>
      </dsp:nvSpPr>
      <dsp:spPr>
        <a:xfrm rot="10800000">
          <a:off x="0" y="174655"/>
          <a:ext cx="11907952" cy="1968728"/>
        </a:xfrm>
        <a:prstGeom prst="upArrowCallou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70000"/>
            </a:lnSpc>
            <a:spcBef>
              <a:spcPct val="0"/>
            </a:spcBef>
            <a:spcAft>
              <a:spcPts val="0"/>
            </a:spcAft>
            <a:buNone/>
          </a:pPr>
          <a:r>
            <a:rPr lang="ar-SA" sz="2400" kern="1200" dirty="0">
              <a:solidFill>
                <a:srgbClr val="000000"/>
              </a:solidFill>
              <a:latin typeface="Arial"/>
              <a:ea typeface="MS PGothic"/>
              <a:cs typeface="AL-Mohanad Bold" pitchFamily="2" charset="-78"/>
            </a:rPr>
            <a:t>تقسيم الطلاب الى مجموعات صغيره  8</a:t>
          </a:r>
          <a:r>
            <a:rPr lang="ar-SA" sz="2400" kern="1200" dirty="0">
              <a:solidFill>
                <a:srgbClr val="000000"/>
              </a:solidFill>
              <a:latin typeface="Arial"/>
              <a:ea typeface="MS PGothic"/>
              <a:cs typeface="+mn-cs"/>
            </a:rPr>
            <a:t>-</a:t>
          </a:r>
          <a:r>
            <a:rPr lang="ar-SA" sz="2400" kern="1200" dirty="0">
              <a:solidFill>
                <a:srgbClr val="000000"/>
              </a:solidFill>
              <a:latin typeface="Arial"/>
              <a:ea typeface="MS PGothic"/>
              <a:cs typeface="AL-Mohanad Bold" pitchFamily="2" charset="-78"/>
            </a:rPr>
            <a:t>10 طلبة, تجتمع 2</a:t>
          </a:r>
          <a:r>
            <a:rPr lang="ar-SA" sz="2400" kern="1200" dirty="0">
              <a:solidFill>
                <a:srgbClr val="000000"/>
              </a:solidFill>
              <a:latin typeface="Arial"/>
              <a:ea typeface="MS PGothic"/>
              <a:cs typeface="+mn-cs"/>
            </a:rPr>
            <a:t>-</a:t>
          </a:r>
          <a:r>
            <a:rPr lang="ar-SA" sz="2400" kern="1200" dirty="0">
              <a:solidFill>
                <a:srgbClr val="000000"/>
              </a:solidFill>
              <a:latin typeface="Arial"/>
              <a:ea typeface="MS PGothic"/>
              <a:cs typeface="AL-Mohanad Bold" pitchFamily="2" charset="-78"/>
            </a:rPr>
            <a:t>3 مرة خلال الأسبوع</a:t>
          </a:r>
        </a:p>
        <a:p>
          <a:pPr marL="0" lvl="0" indent="0" algn="ctr" defTabSz="1066800" rtl="1">
            <a:lnSpc>
              <a:spcPct val="70000"/>
            </a:lnSpc>
            <a:spcBef>
              <a:spcPct val="0"/>
            </a:spcBef>
            <a:spcAft>
              <a:spcPts val="0"/>
            </a:spcAft>
            <a:buNone/>
          </a:pPr>
          <a:r>
            <a:rPr lang="ar-SA" sz="2400" kern="1200" dirty="0">
              <a:solidFill>
                <a:srgbClr val="000000"/>
              </a:solidFill>
              <a:latin typeface="Arial"/>
              <a:ea typeface="MS PGothic"/>
              <a:cs typeface="AL-Mohanad Bold" pitchFamily="2" charset="-78"/>
            </a:rPr>
            <a:t>عضو هيئة التدريس يكون مراقب ومرشد ومحفز ومحكم</a:t>
          </a:r>
          <a:endParaRPr lang="ar-SA" sz="2400" kern="1200" dirty="0">
            <a:solidFill>
              <a:srgbClr val="000000"/>
            </a:solidFill>
            <a:latin typeface="Arial"/>
            <a:ea typeface="MS PGothic"/>
            <a:cs typeface="+mn-cs"/>
          </a:endParaRPr>
        </a:p>
      </dsp:txBody>
      <dsp:txXfrm rot="-10800000">
        <a:off x="0" y="416672"/>
        <a:ext cx="11907952" cy="449006"/>
      </dsp:txXfrm>
    </dsp:sp>
    <dsp:sp modelId="{3955FB93-87A4-41F8-9CBC-9886E99DA12B}">
      <dsp:nvSpPr>
        <dsp:cNvPr id="0" name=""/>
        <dsp:cNvSpPr/>
      </dsp:nvSpPr>
      <dsp:spPr>
        <a:xfrm>
          <a:off x="0" y="952893"/>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rgbClr val="000000">
                  <a:hueOff val="0"/>
                  <a:satOff val="0"/>
                  <a:lumOff val="0"/>
                  <a:alphaOff val="0"/>
                </a:srgbClr>
              </a:solidFill>
              <a:latin typeface="Arial"/>
              <a:ea typeface="MS PGothic"/>
              <a:cs typeface="AL-Mohanad Bold" pitchFamily="2" charset="-78"/>
            </a:rPr>
            <a:t>تحديد مسجل من الطلاب</a:t>
          </a:r>
        </a:p>
      </dsp:txBody>
      <dsp:txXfrm>
        <a:off x="0" y="952893"/>
        <a:ext cx="5953975" cy="471738"/>
      </dsp:txXfrm>
    </dsp:sp>
    <dsp:sp modelId="{CE8BD18D-C6CD-470F-B89A-D3C91F3B3E58}">
      <dsp:nvSpPr>
        <dsp:cNvPr id="0" name=""/>
        <dsp:cNvSpPr/>
      </dsp:nvSpPr>
      <dsp:spPr>
        <a:xfrm>
          <a:off x="5935518" y="940458"/>
          <a:ext cx="5953975" cy="471738"/>
        </a:xfrm>
        <a:prstGeom prst="rect">
          <a:avLst/>
        </a:prstGeom>
        <a:solidFill>
          <a:srgbClr val="BBE0E3">
            <a:alpha val="90000"/>
            <a:tint val="55000"/>
            <a:hueOff val="0"/>
            <a:satOff val="0"/>
            <a:lumOff val="0"/>
            <a:alphaOff val="0"/>
          </a:srgbClr>
        </a:solidFill>
        <a:ln w="9525" cap="flat" cmpd="sng" algn="ctr">
          <a:solidFill>
            <a:srgbClr val="BBE0E3">
              <a:alpha val="90000"/>
              <a:tint val="55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rgbClr val="000000">
                  <a:hueOff val="0"/>
                  <a:satOff val="0"/>
                  <a:lumOff val="0"/>
                  <a:alphaOff val="0"/>
                </a:srgbClr>
              </a:solidFill>
              <a:latin typeface="Arial"/>
              <a:ea typeface="MS PGothic"/>
              <a:cs typeface="AL-Mohanad Bold" pitchFamily="2" charset="-78"/>
            </a:rPr>
            <a:t>تحديد قائد من الطلاب</a:t>
          </a:r>
        </a:p>
      </dsp:txBody>
      <dsp:txXfrm>
        <a:off x="5935518" y="940458"/>
        <a:ext cx="5953975" cy="4717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DBE9-08CF-487C-8EA0-7A9ED6D42F0F}">
      <dsp:nvSpPr>
        <dsp:cNvPr id="0" name=""/>
        <dsp:cNvSpPr/>
      </dsp:nvSpPr>
      <dsp:spPr>
        <a:xfrm>
          <a:off x="0" y="1373850"/>
          <a:ext cx="8424936" cy="1816877"/>
        </a:xfrm>
        <a:prstGeom prst="notchedRightArrow">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4E3AA0D-7055-47B9-AA7E-A24FAA8E3BF8}">
      <dsp:nvSpPr>
        <dsp:cNvPr id="0" name=""/>
        <dsp:cNvSpPr/>
      </dsp:nvSpPr>
      <dsp:spPr>
        <a:xfrm>
          <a:off x="684" y="0"/>
          <a:ext cx="1188458" cy="181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rtl="1">
            <a:lnSpc>
              <a:spcPct val="90000"/>
            </a:lnSpc>
            <a:spcBef>
              <a:spcPct val="0"/>
            </a:spcBef>
            <a:spcAft>
              <a:spcPct val="35000"/>
            </a:spcAft>
            <a:buNone/>
          </a:pPr>
          <a:endParaRPr lang="ar-SA" sz="6500" b="0" kern="1200" dirty="0"/>
        </a:p>
      </dsp:txBody>
      <dsp:txXfrm>
        <a:off x="684" y="0"/>
        <a:ext cx="1188458" cy="1816877"/>
      </dsp:txXfrm>
    </dsp:sp>
    <dsp:sp modelId="{340929AC-5632-40F3-8F2F-4B47D63F29D8}">
      <dsp:nvSpPr>
        <dsp:cNvPr id="0" name=""/>
        <dsp:cNvSpPr/>
      </dsp:nvSpPr>
      <dsp:spPr>
        <a:xfrm>
          <a:off x="367804" y="2043987"/>
          <a:ext cx="454219" cy="454219"/>
        </a:xfrm>
        <a:prstGeom prst="ellipse">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BD1824F-8CB7-4A2D-B1BB-6E5EBF159746}">
      <dsp:nvSpPr>
        <dsp:cNvPr id="0" name=""/>
        <dsp:cNvSpPr/>
      </dsp:nvSpPr>
      <dsp:spPr>
        <a:xfrm>
          <a:off x="2592285" y="1645200"/>
          <a:ext cx="1999106" cy="181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marL="0" lvl="0" indent="0" algn="ctr" defTabSz="1778000" rtl="1">
            <a:lnSpc>
              <a:spcPct val="90000"/>
            </a:lnSpc>
            <a:spcBef>
              <a:spcPct val="0"/>
            </a:spcBef>
            <a:spcAft>
              <a:spcPct val="35000"/>
            </a:spcAft>
            <a:buNone/>
          </a:pPr>
          <a:r>
            <a:rPr lang="ar-SA" sz="4000" b="0" kern="1200" dirty="0">
              <a:cs typeface="AL-Mohanad Bold" pitchFamily="2" charset="-78"/>
            </a:rPr>
            <a:t>عمليات</a:t>
          </a:r>
        </a:p>
      </dsp:txBody>
      <dsp:txXfrm>
        <a:off x="2592285" y="1645200"/>
        <a:ext cx="1999106" cy="1816877"/>
      </dsp:txXfrm>
    </dsp:sp>
    <dsp:sp modelId="{B50F7455-13A6-43D7-BE64-63E5E8E89BBC}">
      <dsp:nvSpPr>
        <dsp:cNvPr id="0" name=""/>
        <dsp:cNvSpPr/>
      </dsp:nvSpPr>
      <dsp:spPr>
        <a:xfrm>
          <a:off x="2426101" y="2043987"/>
          <a:ext cx="454219" cy="45421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C026D1-9427-40C0-B56B-0BA3F7CC2467}">
      <dsp:nvSpPr>
        <dsp:cNvPr id="0" name=""/>
        <dsp:cNvSpPr/>
      </dsp:nvSpPr>
      <dsp:spPr>
        <a:xfrm>
          <a:off x="4341935" y="1069141"/>
          <a:ext cx="2354812" cy="181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marL="0" lvl="0" indent="0" algn="ctr" defTabSz="1778000" rtl="1">
            <a:lnSpc>
              <a:spcPct val="90000"/>
            </a:lnSpc>
            <a:spcBef>
              <a:spcPct val="0"/>
            </a:spcBef>
            <a:spcAft>
              <a:spcPct val="35000"/>
            </a:spcAft>
            <a:buNone/>
          </a:pPr>
          <a:r>
            <a:rPr lang="ar-SA" sz="4000" b="0" kern="1200" dirty="0">
              <a:cs typeface="AL-Mohanad Bold" pitchFamily="2" charset="-78"/>
            </a:rPr>
            <a:t>مخرجات</a:t>
          </a:r>
        </a:p>
      </dsp:txBody>
      <dsp:txXfrm>
        <a:off x="4341935" y="1069141"/>
        <a:ext cx="2354812" cy="1816877"/>
      </dsp:txXfrm>
    </dsp:sp>
    <dsp:sp modelId="{2FB0C449-F8DB-4BB6-9821-1EABA7290114}">
      <dsp:nvSpPr>
        <dsp:cNvPr id="0" name=""/>
        <dsp:cNvSpPr/>
      </dsp:nvSpPr>
      <dsp:spPr>
        <a:xfrm>
          <a:off x="4257393" y="2043987"/>
          <a:ext cx="454219" cy="454219"/>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2A1DD9-DD0C-4A8E-9273-B41AE1036077}">
      <dsp:nvSpPr>
        <dsp:cNvPr id="0" name=""/>
        <dsp:cNvSpPr/>
      </dsp:nvSpPr>
      <dsp:spPr>
        <a:xfrm>
          <a:off x="6492499" y="1589858"/>
          <a:ext cx="1860425" cy="181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marL="0" lvl="0" indent="0" algn="ctr" defTabSz="1778000" rtl="1">
            <a:lnSpc>
              <a:spcPct val="90000"/>
            </a:lnSpc>
            <a:spcBef>
              <a:spcPct val="0"/>
            </a:spcBef>
            <a:spcAft>
              <a:spcPct val="35000"/>
            </a:spcAft>
            <a:buNone/>
          </a:pPr>
          <a:r>
            <a:rPr lang="ar-SA" sz="4000" b="0" kern="1200">
              <a:cs typeface="AL-Mohanad Bold" pitchFamily="2" charset="-78"/>
            </a:rPr>
            <a:t>الأثر</a:t>
          </a:r>
          <a:endParaRPr lang="ar-SA" sz="4000" b="0" kern="1200" dirty="0">
            <a:cs typeface="AL-Mohanad Bold" pitchFamily="2" charset="-78"/>
          </a:endParaRPr>
        </a:p>
      </dsp:txBody>
      <dsp:txXfrm>
        <a:off x="6492499" y="1589858"/>
        <a:ext cx="1860425" cy="1816877"/>
      </dsp:txXfrm>
    </dsp:sp>
    <dsp:sp modelId="{B17877FC-5E87-4B27-8284-55A5B7C2E503}">
      <dsp:nvSpPr>
        <dsp:cNvPr id="0" name=""/>
        <dsp:cNvSpPr/>
      </dsp:nvSpPr>
      <dsp:spPr>
        <a:xfrm>
          <a:off x="6424435" y="2043987"/>
          <a:ext cx="454219" cy="454219"/>
        </a:xfrm>
        <a:prstGeom prst="ellipse">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06D41-ABED-4426-94BE-96CF71B19090}">
      <dsp:nvSpPr>
        <dsp:cNvPr id="0" name=""/>
        <dsp:cNvSpPr/>
      </dsp:nvSpPr>
      <dsp:spPr>
        <a:xfrm>
          <a:off x="0" y="464019"/>
          <a:ext cx="7920880" cy="781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E6DDF9B-5634-4AAA-829A-88BA8200FE6C}">
      <dsp:nvSpPr>
        <dsp:cNvPr id="0" name=""/>
        <dsp:cNvSpPr/>
      </dsp:nvSpPr>
      <dsp:spPr>
        <a:xfrm>
          <a:off x="576065" y="0"/>
          <a:ext cx="4687196" cy="915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73" tIns="0" rIns="209573" bIns="0" numCol="1" spcCol="1270" anchor="ctr" anchorCtr="0">
          <a:noAutofit/>
        </a:bodyPr>
        <a:lstStyle/>
        <a:p>
          <a:pPr marL="0" lvl="0" indent="0" algn="ctr" defTabSz="1422400">
            <a:lnSpc>
              <a:spcPct val="90000"/>
            </a:lnSpc>
            <a:spcBef>
              <a:spcPct val="0"/>
            </a:spcBef>
            <a:spcAft>
              <a:spcPct val="35000"/>
            </a:spcAft>
            <a:buNone/>
          </a:pPr>
          <a:r>
            <a:rPr lang="ar-SA" altLang="en-US" sz="3200" kern="1200" dirty="0">
              <a:latin typeface="Times New Roman" pitchFamily="18" charset="0"/>
              <a:cs typeface="AL-Mohanad Bold" pitchFamily="2" charset="-78"/>
            </a:rPr>
            <a:t>تقييم الوحدة الدراسية</a:t>
          </a:r>
          <a:endParaRPr lang="en-US" sz="3200" b="1" kern="1200" dirty="0">
            <a:effectLst>
              <a:outerShdw blurRad="38100" dist="38100" dir="2700000" algn="tl">
                <a:srgbClr val="000000">
                  <a:alpha val="43137"/>
                </a:srgbClr>
              </a:outerShdw>
            </a:effectLst>
            <a:cs typeface="+mj-cs"/>
          </a:endParaRPr>
        </a:p>
      </dsp:txBody>
      <dsp:txXfrm>
        <a:off x="620737" y="44672"/>
        <a:ext cx="4597852" cy="825776"/>
      </dsp:txXfrm>
    </dsp:sp>
    <dsp:sp modelId="{0301CC0D-E499-4A83-8D80-AF0902F47237}">
      <dsp:nvSpPr>
        <dsp:cNvPr id="0" name=""/>
        <dsp:cNvSpPr/>
      </dsp:nvSpPr>
      <dsp:spPr>
        <a:xfrm>
          <a:off x="0" y="1870179"/>
          <a:ext cx="7920880" cy="7812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EEDD2F86-3529-47B8-804A-6A927B6AB9F8}">
      <dsp:nvSpPr>
        <dsp:cNvPr id="0" name=""/>
        <dsp:cNvSpPr/>
      </dsp:nvSpPr>
      <dsp:spPr>
        <a:xfrm>
          <a:off x="396044" y="1412619"/>
          <a:ext cx="5908231" cy="91512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73" tIns="0" rIns="209573" bIns="0" numCol="1" spcCol="1270" anchor="ctr" anchorCtr="0">
          <a:noAutofit/>
        </a:bodyPr>
        <a:lstStyle/>
        <a:p>
          <a:pPr marL="0" lvl="0" indent="0" algn="ctr" defTabSz="1422400">
            <a:lnSpc>
              <a:spcPct val="90000"/>
            </a:lnSpc>
            <a:spcBef>
              <a:spcPct val="0"/>
            </a:spcBef>
            <a:spcAft>
              <a:spcPct val="35000"/>
            </a:spcAft>
            <a:buNone/>
          </a:pPr>
          <a:r>
            <a:rPr lang="ar-SA" altLang="en-US" sz="3200" kern="1200" dirty="0">
              <a:latin typeface="Times New Roman" pitchFamily="18" charset="0"/>
              <a:cs typeface="AL-Mohanad Bold" pitchFamily="2" charset="-78"/>
            </a:rPr>
            <a:t>تقييم المقرر</a:t>
          </a:r>
          <a:endParaRPr lang="en-US" sz="3200" b="1" kern="1200" dirty="0">
            <a:effectLst>
              <a:outerShdw blurRad="38100" dist="38100" dir="2700000" algn="tl">
                <a:srgbClr val="000000">
                  <a:alpha val="43137"/>
                </a:srgbClr>
              </a:outerShdw>
            </a:effectLst>
            <a:cs typeface="+mj-cs"/>
          </a:endParaRPr>
        </a:p>
      </dsp:txBody>
      <dsp:txXfrm>
        <a:off x="440716" y="1457291"/>
        <a:ext cx="5818887" cy="825776"/>
      </dsp:txXfrm>
    </dsp:sp>
    <dsp:sp modelId="{BD0F366B-B97A-4408-AE34-A48C11272062}">
      <dsp:nvSpPr>
        <dsp:cNvPr id="0" name=""/>
        <dsp:cNvSpPr/>
      </dsp:nvSpPr>
      <dsp:spPr>
        <a:xfrm>
          <a:off x="0" y="3276340"/>
          <a:ext cx="7920880" cy="7812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45E895F5-D522-4A90-8D36-FE78DA44F43F}">
      <dsp:nvSpPr>
        <dsp:cNvPr id="0" name=""/>
        <dsp:cNvSpPr/>
      </dsp:nvSpPr>
      <dsp:spPr>
        <a:xfrm>
          <a:off x="359688" y="2818780"/>
          <a:ext cx="7555319" cy="91512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73" tIns="0" rIns="209573" bIns="0" numCol="1" spcCol="1270" anchor="ctr" anchorCtr="0">
          <a:noAutofit/>
        </a:bodyPr>
        <a:lstStyle/>
        <a:p>
          <a:pPr marL="0" lvl="0" indent="0" algn="ctr" defTabSz="1422400">
            <a:lnSpc>
              <a:spcPct val="90000"/>
            </a:lnSpc>
            <a:spcBef>
              <a:spcPct val="0"/>
            </a:spcBef>
            <a:spcAft>
              <a:spcPct val="35000"/>
            </a:spcAft>
            <a:buNone/>
          </a:pPr>
          <a:r>
            <a:rPr lang="ar-SA" altLang="en-US" sz="3200" kern="1200" dirty="0">
              <a:latin typeface="Times New Roman" pitchFamily="18" charset="0"/>
              <a:cs typeface="AL-Mohanad Bold" pitchFamily="2" charset="-78"/>
            </a:rPr>
            <a:t>تقييم البرنامج</a:t>
          </a:r>
          <a:endParaRPr lang="en-US" sz="3200" b="1" kern="1200" dirty="0">
            <a:effectLst>
              <a:outerShdw blurRad="38100" dist="38100" dir="2700000" algn="tl">
                <a:srgbClr val="000000">
                  <a:alpha val="43137"/>
                </a:srgbClr>
              </a:outerShdw>
            </a:effectLst>
            <a:cs typeface="+mj-cs"/>
          </a:endParaRPr>
        </a:p>
      </dsp:txBody>
      <dsp:txXfrm>
        <a:off x="404360" y="2863452"/>
        <a:ext cx="7465975" cy="8257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3556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077455" y="2006343"/>
        <a:ext cx="2513088" cy="2513088"/>
      </dsp:txXfrm>
    </dsp:sp>
    <dsp:sp modelId="{4BC83948-23BF-4280-8217-B7CB69089DA5}">
      <dsp:nvSpPr>
        <dsp:cNvPr id="0" name=""/>
        <dsp:cNvSpPr/>
      </dsp:nvSpPr>
      <dsp:spPr>
        <a:xfrm>
          <a:off x="4445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705727" y="318809"/>
        <a:ext cx="1256544" cy="1256544"/>
      </dsp:txXfrm>
    </dsp:sp>
    <dsp:sp modelId="{3F20F717-5497-4428-B1AA-D77EE245CE2D}">
      <dsp:nvSpPr>
        <dsp:cNvPr id="0" name=""/>
        <dsp:cNvSpPr/>
      </dsp:nvSpPr>
      <dsp:spPr>
        <a:xfrm>
          <a:off x="6256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6516298" y="1190734"/>
        <a:ext cx="1256544" cy="1256544"/>
      </dsp:txXfrm>
    </dsp:sp>
    <dsp:sp modelId="{A0EBF357-E8D7-446E-ADE4-E11E6186153B}">
      <dsp:nvSpPr>
        <dsp:cNvPr id="0" name=""/>
        <dsp:cNvSpPr/>
      </dsp:nvSpPr>
      <dsp:spPr>
        <a:xfrm>
          <a:off x="6703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6963472" y="3149931"/>
        <a:ext cx="1256544" cy="1256544"/>
      </dsp:txXfrm>
    </dsp:sp>
    <dsp:sp modelId="{3497D490-24C1-4CAC-A225-0D555BF32DAE}">
      <dsp:nvSpPr>
        <dsp:cNvPr id="0" name=""/>
        <dsp:cNvSpPr/>
      </dsp:nvSpPr>
      <dsp:spPr>
        <a:xfrm>
          <a:off x="5450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710518" y="4721085"/>
        <a:ext cx="1256544" cy="1256544"/>
      </dsp:txXfrm>
    </dsp:sp>
    <dsp:sp modelId="{0A70BF01-705E-4838-A85B-B7AB903FB05E}">
      <dsp:nvSpPr>
        <dsp:cNvPr id="0" name=""/>
        <dsp:cNvSpPr/>
      </dsp:nvSpPr>
      <dsp:spPr>
        <a:xfrm>
          <a:off x="3440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700937" y="4721085"/>
        <a:ext cx="1256544" cy="1256544"/>
      </dsp:txXfrm>
    </dsp:sp>
    <dsp:sp modelId="{B6AB1908-D039-41B9-8704-5BAD0B5B07A3}">
      <dsp:nvSpPr>
        <dsp:cNvPr id="0" name=""/>
        <dsp:cNvSpPr/>
      </dsp:nvSpPr>
      <dsp:spPr>
        <a:xfrm>
          <a:off x="2187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447983" y="3149931"/>
        <a:ext cx="1256544" cy="1256544"/>
      </dsp:txXfrm>
    </dsp:sp>
    <dsp:sp modelId="{E77969BF-FF8F-4B3C-8E7A-AF539F3B1D87}">
      <dsp:nvSpPr>
        <dsp:cNvPr id="0" name=""/>
        <dsp:cNvSpPr/>
      </dsp:nvSpPr>
      <dsp:spPr>
        <a:xfrm>
          <a:off x="2634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5157" y="1190734"/>
        <a:ext cx="1256544" cy="12565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6E8B-510A-4E61-9259-DA890F6CB37B}">
      <dsp:nvSpPr>
        <dsp:cNvPr id="0" name=""/>
        <dsp:cNvSpPr/>
      </dsp:nvSpPr>
      <dsp:spPr>
        <a:xfrm rot="8153421">
          <a:off x="4245213" y="3917495"/>
          <a:ext cx="646968" cy="66796"/>
        </a:xfrm>
        <a:custGeom>
          <a:avLst/>
          <a:gdLst/>
          <a:ahLst/>
          <a:cxnLst/>
          <a:rect l="0" t="0" r="0" b="0"/>
          <a:pathLst>
            <a:path>
              <a:moveTo>
                <a:pt x="0" y="33398"/>
              </a:moveTo>
              <a:lnTo>
                <a:pt x="646968" y="33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98C6E-D2FB-4763-802B-694162D236AB}">
      <dsp:nvSpPr>
        <dsp:cNvPr id="0" name=""/>
        <dsp:cNvSpPr/>
      </dsp:nvSpPr>
      <dsp:spPr>
        <a:xfrm rot="11060820">
          <a:off x="4295439" y="2760651"/>
          <a:ext cx="506251" cy="66796"/>
        </a:xfrm>
        <a:custGeom>
          <a:avLst/>
          <a:gdLst/>
          <a:ahLst/>
          <a:cxnLst/>
          <a:rect l="0" t="0" r="0" b="0"/>
          <a:pathLst>
            <a:path>
              <a:moveTo>
                <a:pt x="0" y="33398"/>
              </a:moveTo>
              <a:lnTo>
                <a:pt x="506251" y="33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CB2A3-2226-4311-8EBC-FB4894EB859D}">
      <dsp:nvSpPr>
        <dsp:cNvPr id="0" name=""/>
        <dsp:cNvSpPr/>
      </dsp:nvSpPr>
      <dsp:spPr>
        <a:xfrm rot="13866748">
          <a:off x="4385940" y="1694119"/>
          <a:ext cx="717397" cy="66796"/>
        </a:xfrm>
        <a:custGeom>
          <a:avLst/>
          <a:gdLst/>
          <a:ahLst/>
          <a:cxnLst/>
          <a:rect l="0" t="0" r="0" b="0"/>
          <a:pathLst>
            <a:path>
              <a:moveTo>
                <a:pt x="0" y="33398"/>
              </a:moveTo>
              <a:lnTo>
                <a:pt x="717397" y="33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9A057-B77A-4B11-923A-6F0AA28A4531}">
      <dsp:nvSpPr>
        <dsp:cNvPr id="0" name=""/>
        <dsp:cNvSpPr/>
      </dsp:nvSpPr>
      <dsp:spPr>
        <a:xfrm>
          <a:off x="4426877" y="1632636"/>
          <a:ext cx="2493901" cy="2493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BD1ED-EBBA-4200-8847-9986DEA9C1B0}">
      <dsp:nvSpPr>
        <dsp:cNvPr id="0" name=""/>
        <dsp:cNvSpPr/>
      </dsp:nvSpPr>
      <dsp:spPr>
        <a:xfrm>
          <a:off x="2952329" y="0"/>
          <a:ext cx="2058935" cy="1563391"/>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b="0" kern="1200" dirty="0">
              <a:cs typeface="AL-Mohanad Bold" pitchFamily="2" charset="-78"/>
            </a:rPr>
            <a:t>أسئلة تمهيدية</a:t>
          </a:r>
          <a:endParaRPr lang="ar-SA" sz="3200" kern="1200" dirty="0"/>
        </a:p>
      </dsp:txBody>
      <dsp:txXfrm>
        <a:off x="3253853" y="228953"/>
        <a:ext cx="1455887" cy="1105485"/>
      </dsp:txXfrm>
    </dsp:sp>
    <dsp:sp modelId="{9DD28E81-A353-4DE7-8852-F9EE8D9784C3}">
      <dsp:nvSpPr>
        <dsp:cNvPr id="0" name=""/>
        <dsp:cNvSpPr/>
      </dsp:nvSpPr>
      <dsp:spPr>
        <a:xfrm>
          <a:off x="2160244" y="1921240"/>
          <a:ext cx="2141817" cy="1545331"/>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cs typeface="AL-Mohanad Bold" pitchFamily="2" charset="-78"/>
            </a:rPr>
            <a:t>أسئلة توضيحية</a:t>
          </a:r>
        </a:p>
      </dsp:txBody>
      <dsp:txXfrm>
        <a:off x="2473906" y="2147548"/>
        <a:ext cx="1514493" cy="1092715"/>
      </dsp:txXfrm>
    </dsp:sp>
    <dsp:sp modelId="{A9DEFAD0-ACBB-443E-86F3-1E9BA1DE184C}">
      <dsp:nvSpPr>
        <dsp:cNvPr id="0" name=""/>
        <dsp:cNvSpPr/>
      </dsp:nvSpPr>
      <dsp:spPr>
        <a:xfrm>
          <a:off x="2643885" y="4013987"/>
          <a:ext cx="2103675" cy="156632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b="0" kern="1200" dirty="0">
              <a:cs typeface="AL-Mohanad Bold" pitchFamily="2" charset="-78"/>
            </a:rPr>
            <a:t>أسئلة تقييمية</a:t>
          </a:r>
          <a:endParaRPr lang="ar-SA" sz="3200" kern="1200" dirty="0"/>
        </a:p>
      </dsp:txBody>
      <dsp:txXfrm>
        <a:off x="2951961" y="4243370"/>
        <a:ext cx="1487523" cy="11075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4C961-D089-4036-8C50-251882D7D9E3}">
      <dsp:nvSpPr>
        <dsp:cNvPr id="0" name=""/>
        <dsp:cNvSpPr/>
      </dsp:nvSpPr>
      <dsp:spPr>
        <a:xfrm>
          <a:off x="3236303" y="0"/>
          <a:ext cx="1078767" cy="802374"/>
        </a:xfrm>
        <a:prstGeom prst="trapezoid">
          <a:avLst>
            <a:gd name="adj" fmla="val 6722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endParaRPr lang="ar-SA" sz="3300" kern="1200" dirty="0"/>
        </a:p>
      </dsp:txBody>
      <dsp:txXfrm>
        <a:off x="3236303" y="0"/>
        <a:ext cx="1078767" cy="802374"/>
      </dsp:txXfrm>
    </dsp:sp>
    <dsp:sp modelId="{7E783D66-F279-4404-9056-A78500095341}">
      <dsp:nvSpPr>
        <dsp:cNvPr id="0" name=""/>
        <dsp:cNvSpPr/>
      </dsp:nvSpPr>
      <dsp:spPr>
        <a:xfrm>
          <a:off x="2696919" y="802374"/>
          <a:ext cx="2157535" cy="802374"/>
        </a:xfrm>
        <a:prstGeom prst="trapezoid">
          <a:avLst>
            <a:gd name="adj" fmla="val 67223"/>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kern="1200" dirty="0">
              <a:cs typeface="AL-Mohanad Bold" pitchFamily="2" charset="-78"/>
            </a:rPr>
            <a:t>كتابة</a:t>
          </a:r>
        </a:p>
      </dsp:txBody>
      <dsp:txXfrm>
        <a:off x="3074487" y="802374"/>
        <a:ext cx="1402398" cy="802374"/>
      </dsp:txXfrm>
    </dsp:sp>
    <dsp:sp modelId="{3B89DCA8-51AA-4546-A25F-6D3315285C0B}">
      <dsp:nvSpPr>
        <dsp:cNvPr id="0" name=""/>
        <dsp:cNvSpPr/>
      </dsp:nvSpPr>
      <dsp:spPr>
        <a:xfrm>
          <a:off x="2157535" y="1604749"/>
          <a:ext cx="3236303" cy="802374"/>
        </a:xfrm>
        <a:prstGeom prst="trapezoid">
          <a:avLst>
            <a:gd name="adj" fmla="val 67223"/>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SA" sz="4000" kern="1200" dirty="0">
              <a:cs typeface="AL-Mohanad Bold" pitchFamily="2" charset="-78"/>
            </a:rPr>
            <a:t>صوت</a:t>
          </a:r>
        </a:p>
      </dsp:txBody>
      <dsp:txXfrm>
        <a:off x="2723888" y="1604749"/>
        <a:ext cx="2103597" cy="802374"/>
      </dsp:txXfrm>
    </dsp:sp>
    <dsp:sp modelId="{1999F265-1975-4859-A5AF-AEB2D71DE2E7}">
      <dsp:nvSpPr>
        <dsp:cNvPr id="0" name=""/>
        <dsp:cNvSpPr/>
      </dsp:nvSpPr>
      <dsp:spPr>
        <a:xfrm>
          <a:off x="1618151" y="2407124"/>
          <a:ext cx="4315070" cy="802374"/>
        </a:xfrm>
        <a:prstGeom prst="trapezoid">
          <a:avLst>
            <a:gd name="adj" fmla="val 67223"/>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SA" sz="4000" kern="1200" dirty="0">
              <a:cs typeface="AL-Mohanad Bold" pitchFamily="2" charset="-78"/>
            </a:rPr>
            <a:t>الصور</a:t>
          </a:r>
        </a:p>
      </dsp:txBody>
      <dsp:txXfrm>
        <a:off x="2373288" y="2407124"/>
        <a:ext cx="2804796" cy="802374"/>
      </dsp:txXfrm>
    </dsp:sp>
    <dsp:sp modelId="{820F9B67-EE57-4542-9C0E-2CAEEAB0FDCB}">
      <dsp:nvSpPr>
        <dsp:cNvPr id="0" name=""/>
        <dsp:cNvSpPr/>
      </dsp:nvSpPr>
      <dsp:spPr>
        <a:xfrm>
          <a:off x="1078767" y="3209499"/>
          <a:ext cx="5393838" cy="802374"/>
        </a:xfrm>
        <a:prstGeom prst="trapezoid">
          <a:avLst>
            <a:gd name="adj" fmla="val 67223"/>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SA" sz="3300" kern="1200" dirty="0">
              <a:cs typeface="AL-Mohanad Bold" pitchFamily="2" charset="-78"/>
            </a:rPr>
            <a:t>مشاهدة العروض والنماذج</a:t>
          </a:r>
        </a:p>
      </dsp:txBody>
      <dsp:txXfrm>
        <a:off x="2022689" y="3209499"/>
        <a:ext cx="3505995" cy="802374"/>
      </dsp:txXfrm>
    </dsp:sp>
    <dsp:sp modelId="{E7B2EE15-46BF-4EB7-93EB-AA3FDDCF85BE}">
      <dsp:nvSpPr>
        <dsp:cNvPr id="0" name=""/>
        <dsp:cNvSpPr/>
      </dsp:nvSpPr>
      <dsp:spPr>
        <a:xfrm>
          <a:off x="539383" y="4011874"/>
          <a:ext cx="6472606" cy="802374"/>
        </a:xfrm>
        <a:prstGeom prst="trapezoid">
          <a:avLst>
            <a:gd name="adj" fmla="val 67223"/>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SA" sz="3300" kern="1200" dirty="0">
              <a:cs typeface="AL-Mohanad Bold" pitchFamily="2" charset="-78"/>
            </a:rPr>
            <a:t>المناقشة</a:t>
          </a:r>
        </a:p>
      </dsp:txBody>
      <dsp:txXfrm>
        <a:off x="1672089" y="4011874"/>
        <a:ext cx="4207194" cy="802374"/>
      </dsp:txXfrm>
    </dsp:sp>
    <dsp:sp modelId="{FE0AB89E-50F8-43A0-BC08-D3E86B7A6AFE}">
      <dsp:nvSpPr>
        <dsp:cNvPr id="0" name=""/>
        <dsp:cNvSpPr/>
      </dsp:nvSpPr>
      <dsp:spPr>
        <a:xfrm>
          <a:off x="0" y="4814249"/>
          <a:ext cx="7551374" cy="802374"/>
        </a:xfrm>
        <a:prstGeom prst="trapezoid">
          <a:avLst>
            <a:gd name="adj" fmla="val 67223"/>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SA" sz="3200" kern="1200" dirty="0">
              <a:cs typeface="AL-Mohanad Bold" pitchFamily="2" charset="-78"/>
            </a:rPr>
            <a:t>تدريب, عملي , تطبيق , محاكاة</a:t>
          </a:r>
        </a:p>
      </dsp:txBody>
      <dsp:txXfrm>
        <a:off x="1321490" y="4814249"/>
        <a:ext cx="4908393" cy="8023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32A57-8186-4B8A-A644-188E140D7119}">
      <dsp:nvSpPr>
        <dsp:cNvPr id="0" name=""/>
        <dsp:cNvSpPr/>
      </dsp:nvSpPr>
      <dsp:spPr>
        <a:xfrm>
          <a:off x="237954" y="2230"/>
          <a:ext cx="8357071" cy="1140898"/>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SA" sz="4400" kern="1200" dirty="0">
              <a:cs typeface="AL-Mohanad Bold" pitchFamily="2" charset="-78"/>
            </a:rPr>
            <a:t>استهلاك المعرفة</a:t>
          </a:r>
        </a:p>
      </dsp:txBody>
      <dsp:txXfrm>
        <a:off x="271370" y="35646"/>
        <a:ext cx="8290239" cy="1074066"/>
      </dsp:txXfrm>
    </dsp:sp>
    <dsp:sp modelId="{5783096A-4F16-4F3B-87A1-368AC0F2B138}">
      <dsp:nvSpPr>
        <dsp:cNvPr id="0" name=""/>
        <dsp:cNvSpPr/>
      </dsp:nvSpPr>
      <dsp:spPr>
        <a:xfrm rot="5400000">
          <a:off x="4202571" y="1171651"/>
          <a:ext cx="427837" cy="513404"/>
        </a:xfrm>
        <a:prstGeom prst="rightArrow">
          <a:avLst>
            <a:gd name="adj1" fmla="val 60000"/>
            <a:gd name="adj2" fmla="val 50000"/>
          </a:avLst>
        </a:prstGeom>
        <a:solidFill>
          <a:srgbClr val="47868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rot="-5400000">
        <a:off x="4262469" y="1214435"/>
        <a:ext cx="308042" cy="299486"/>
      </dsp:txXfrm>
    </dsp:sp>
    <dsp:sp modelId="{91DDC0CC-6E60-43D2-9D21-9A90DE56CB05}">
      <dsp:nvSpPr>
        <dsp:cNvPr id="0" name=""/>
        <dsp:cNvSpPr/>
      </dsp:nvSpPr>
      <dsp:spPr>
        <a:xfrm>
          <a:off x="-506642" y="1713578"/>
          <a:ext cx="9846265" cy="1140898"/>
        </a:xfrm>
        <a:prstGeom prst="roundRect">
          <a:avLst>
            <a:gd name="adj" fmla="val 10000"/>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SA" sz="4400" kern="1200" dirty="0">
              <a:cs typeface="AL-Mohanad Bold" pitchFamily="2" charset="-78"/>
            </a:rPr>
            <a:t>استثمار المعرفة</a:t>
          </a:r>
        </a:p>
      </dsp:txBody>
      <dsp:txXfrm>
        <a:off x="-473226" y="1746994"/>
        <a:ext cx="9779433" cy="1074066"/>
      </dsp:txXfrm>
    </dsp:sp>
    <dsp:sp modelId="{6C216D96-6CD0-44E3-8D29-31BF57EB9531}">
      <dsp:nvSpPr>
        <dsp:cNvPr id="0" name=""/>
        <dsp:cNvSpPr/>
      </dsp:nvSpPr>
      <dsp:spPr>
        <a:xfrm rot="5400000">
          <a:off x="4202571" y="2882999"/>
          <a:ext cx="427837" cy="513404"/>
        </a:xfrm>
        <a:prstGeom prst="rightArrow">
          <a:avLst>
            <a:gd name="adj1" fmla="val 60000"/>
            <a:gd name="adj2" fmla="val 50000"/>
          </a:avLst>
        </a:prstGeom>
        <a:solidFill>
          <a:srgbClr val="47868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rot="-5400000">
        <a:off x="4262469" y="2925783"/>
        <a:ext cx="308042" cy="299486"/>
      </dsp:txXfrm>
    </dsp:sp>
    <dsp:sp modelId="{73B74FD6-D36A-4A07-B53D-EF6DE5F0B40D}">
      <dsp:nvSpPr>
        <dsp:cNvPr id="0" name=""/>
        <dsp:cNvSpPr/>
      </dsp:nvSpPr>
      <dsp:spPr>
        <a:xfrm>
          <a:off x="-836392" y="3424926"/>
          <a:ext cx="10505765" cy="1140898"/>
        </a:xfrm>
        <a:prstGeom prst="roundRect">
          <a:avLst>
            <a:gd name="adj" fmla="val 10000"/>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SA" sz="4400" kern="1200" dirty="0">
              <a:cs typeface="AL-Mohanad Bold" pitchFamily="2" charset="-78"/>
            </a:rPr>
            <a:t>انتاج المعرفة</a:t>
          </a:r>
        </a:p>
      </dsp:txBody>
      <dsp:txXfrm>
        <a:off x="-802976" y="3458342"/>
        <a:ext cx="10438933" cy="1074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3DD47-DD04-4409-80A7-926FF8749ED7}">
      <dsp:nvSpPr>
        <dsp:cNvPr id="0" name=""/>
        <dsp:cNvSpPr/>
      </dsp:nvSpPr>
      <dsp:spPr>
        <a:xfrm>
          <a:off x="2742741" y="365080"/>
          <a:ext cx="4717963" cy="4717963"/>
        </a:xfrm>
        <a:prstGeom prst="pie">
          <a:avLst>
            <a:gd name="adj1" fmla="val 16200000"/>
            <a:gd name="adj2" fmla="val 1800000"/>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b="1" kern="1200" dirty="0">
              <a:cs typeface="AL-Mohanad Bold" pitchFamily="2" charset="-78"/>
            </a:rPr>
            <a:t>معرفي</a:t>
          </a:r>
        </a:p>
        <a:p>
          <a:pPr marL="0" lvl="0" indent="0" algn="ctr" defTabSz="1600200" rtl="1">
            <a:lnSpc>
              <a:spcPct val="90000"/>
            </a:lnSpc>
            <a:spcBef>
              <a:spcPct val="0"/>
            </a:spcBef>
            <a:spcAft>
              <a:spcPct val="35000"/>
            </a:spcAft>
            <a:buNone/>
          </a:pPr>
          <a:r>
            <a:rPr lang="ar-SA" sz="3200" b="1" kern="1200" dirty="0">
              <a:cs typeface="AL-Mohanad Bold" pitchFamily="2" charset="-78"/>
            </a:rPr>
            <a:t>(معلومات)</a:t>
          </a:r>
        </a:p>
      </dsp:txBody>
      <dsp:txXfrm>
        <a:off x="5229220" y="1364839"/>
        <a:ext cx="1684986" cy="1404155"/>
      </dsp:txXfrm>
    </dsp:sp>
    <dsp:sp modelId="{1FEECBDA-1A61-467D-8C5A-42BE9F1BCAC4}">
      <dsp:nvSpPr>
        <dsp:cNvPr id="0" name=""/>
        <dsp:cNvSpPr/>
      </dsp:nvSpPr>
      <dsp:spPr>
        <a:xfrm>
          <a:off x="2645574" y="533579"/>
          <a:ext cx="4717963" cy="4717963"/>
        </a:xfrm>
        <a:prstGeom prst="pie">
          <a:avLst>
            <a:gd name="adj1" fmla="val 1800000"/>
            <a:gd name="adj2" fmla="val 9000000"/>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b="1" kern="1200" dirty="0">
              <a:cs typeface="AL-Mohanad Bold" pitchFamily="2" charset="-78"/>
            </a:rPr>
            <a:t>كفاءات</a:t>
          </a:r>
        </a:p>
      </dsp:txBody>
      <dsp:txXfrm>
        <a:off x="3768898" y="3594638"/>
        <a:ext cx="2527480" cy="1235657"/>
      </dsp:txXfrm>
    </dsp:sp>
    <dsp:sp modelId="{8BCD55C4-C77D-49B9-8823-F4DE85964A06}">
      <dsp:nvSpPr>
        <dsp:cNvPr id="0" name=""/>
        <dsp:cNvSpPr/>
      </dsp:nvSpPr>
      <dsp:spPr>
        <a:xfrm>
          <a:off x="2548406" y="365080"/>
          <a:ext cx="4717963" cy="4717963"/>
        </a:xfrm>
        <a:prstGeom prst="pie">
          <a:avLst>
            <a:gd name="adj1" fmla="val 9000000"/>
            <a:gd name="adj2" fmla="val 16200000"/>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b="1" kern="1200" dirty="0">
              <a:cs typeface="AL-Mohanad Bold" pitchFamily="2" charset="-78"/>
            </a:rPr>
            <a:t>مهاري</a:t>
          </a:r>
        </a:p>
        <a:p>
          <a:pPr marL="0" lvl="0" indent="0" algn="ctr" defTabSz="1600200" rtl="1">
            <a:lnSpc>
              <a:spcPct val="90000"/>
            </a:lnSpc>
            <a:spcBef>
              <a:spcPct val="0"/>
            </a:spcBef>
            <a:spcAft>
              <a:spcPct val="35000"/>
            </a:spcAft>
            <a:buNone/>
          </a:pPr>
          <a:r>
            <a:rPr lang="ar-SA" sz="3600" b="1" kern="1200" dirty="0">
              <a:cs typeface="AL-Mohanad Bold" pitchFamily="2" charset="-78"/>
            </a:rPr>
            <a:t>(سلوك)</a:t>
          </a:r>
        </a:p>
      </dsp:txBody>
      <dsp:txXfrm>
        <a:off x="3094904" y="1364839"/>
        <a:ext cx="1684986" cy="1404155"/>
      </dsp:txXfrm>
    </dsp:sp>
    <dsp:sp modelId="{E01695DB-3A3A-490F-A989-CC264E7CCAEC}">
      <dsp:nvSpPr>
        <dsp:cNvPr id="0" name=""/>
        <dsp:cNvSpPr/>
      </dsp:nvSpPr>
      <dsp:spPr>
        <a:xfrm>
          <a:off x="2451066" y="73016"/>
          <a:ext cx="5302092" cy="5302092"/>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93CEC35D-F1BD-4A05-A27B-606C1F90DDA5}">
      <dsp:nvSpPr>
        <dsp:cNvPr id="0" name=""/>
        <dsp:cNvSpPr/>
      </dsp:nvSpPr>
      <dsp:spPr>
        <a:xfrm>
          <a:off x="2353509" y="241216"/>
          <a:ext cx="5302092" cy="5302092"/>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D6AFA307-7145-4CE2-B14F-1A4FCA569A9E}">
      <dsp:nvSpPr>
        <dsp:cNvPr id="0" name=""/>
        <dsp:cNvSpPr/>
      </dsp:nvSpPr>
      <dsp:spPr>
        <a:xfrm>
          <a:off x="2255952" y="73016"/>
          <a:ext cx="5302092" cy="5302092"/>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2605-BA8E-4CDC-8FF3-BED77298AED4}">
      <dsp:nvSpPr>
        <dsp:cNvPr id="0" name=""/>
        <dsp:cNvSpPr/>
      </dsp:nvSpPr>
      <dsp:spPr>
        <a:xfrm>
          <a:off x="5334977" y="1485865"/>
          <a:ext cx="3554044" cy="355404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55455" y="2006343"/>
        <a:ext cx="2513088" cy="2513088"/>
      </dsp:txXfrm>
    </dsp:sp>
    <dsp:sp modelId="{4BC83948-23BF-4280-8217-B7CB69089DA5}">
      <dsp:nvSpPr>
        <dsp:cNvPr id="0" name=""/>
        <dsp:cNvSpPr/>
      </dsp:nvSpPr>
      <dsp:spPr>
        <a:xfrm>
          <a:off x="6223488" y="58570"/>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خطة التطوير</a:t>
          </a:r>
          <a:endParaRPr lang="en-US" sz="2800" b="0" kern="1200" dirty="0">
            <a:solidFill>
              <a:schemeClr val="accent2">
                <a:lumMod val="50000"/>
              </a:schemeClr>
            </a:solidFill>
          </a:endParaRPr>
        </a:p>
      </dsp:txBody>
      <dsp:txXfrm>
        <a:off x="6483727" y="318809"/>
        <a:ext cx="1256544" cy="1256544"/>
      </dsp:txXfrm>
    </dsp:sp>
    <dsp:sp modelId="{3F20F717-5497-4428-B1AA-D77EE245CE2D}">
      <dsp:nvSpPr>
        <dsp:cNvPr id="0" name=""/>
        <dsp:cNvSpPr/>
      </dsp:nvSpPr>
      <dsp:spPr>
        <a:xfrm>
          <a:off x="8034059"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تحديد المخرجات</a:t>
          </a:r>
          <a:endParaRPr lang="ar-SA" sz="2800" b="0" kern="1200" dirty="0">
            <a:solidFill>
              <a:schemeClr val="accent2">
                <a:lumMod val="50000"/>
              </a:schemeClr>
            </a:solidFill>
          </a:endParaRPr>
        </a:p>
      </dsp:txBody>
      <dsp:txXfrm>
        <a:off x="8294298" y="1190734"/>
        <a:ext cx="1256544" cy="1256544"/>
      </dsp:txXfrm>
    </dsp:sp>
    <dsp:sp modelId="{A0EBF357-E8D7-446E-ADE4-E11E6186153B}">
      <dsp:nvSpPr>
        <dsp:cNvPr id="0" name=""/>
        <dsp:cNvSpPr/>
      </dsp:nvSpPr>
      <dsp:spPr>
        <a:xfrm>
          <a:off x="8481233" y="2889692"/>
          <a:ext cx="1777022" cy="1777022"/>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بناء المحتوى</a:t>
          </a:r>
          <a:endParaRPr lang="ar-SA" sz="2800" b="0" kern="1200" dirty="0">
            <a:solidFill>
              <a:schemeClr val="accent2">
                <a:lumMod val="50000"/>
              </a:schemeClr>
            </a:solidFill>
          </a:endParaRPr>
        </a:p>
      </dsp:txBody>
      <dsp:txXfrm>
        <a:off x="8741472" y="3149931"/>
        <a:ext cx="1256544" cy="1256544"/>
      </dsp:txXfrm>
    </dsp:sp>
    <dsp:sp modelId="{3497D490-24C1-4CAC-A225-0D555BF32DAE}">
      <dsp:nvSpPr>
        <dsp:cNvPr id="0" name=""/>
        <dsp:cNvSpPr/>
      </dsp:nvSpPr>
      <dsp:spPr>
        <a:xfrm>
          <a:off x="7228279" y="4460846"/>
          <a:ext cx="1777022" cy="1777022"/>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طرائق التدريس</a:t>
          </a:r>
          <a:endParaRPr lang="en-US" sz="2800" b="0" kern="1200" dirty="0">
            <a:solidFill>
              <a:schemeClr val="accent2">
                <a:lumMod val="50000"/>
              </a:schemeClr>
            </a:solidFill>
          </a:endParaRPr>
        </a:p>
      </dsp:txBody>
      <dsp:txXfrm>
        <a:off x="7488518" y="4721085"/>
        <a:ext cx="1256544" cy="1256544"/>
      </dsp:txXfrm>
    </dsp:sp>
    <dsp:sp modelId="{0A70BF01-705E-4838-A85B-B7AB903FB05E}">
      <dsp:nvSpPr>
        <dsp:cNvPr id="0" name=""/>
        <dsp:cNvSpPr/>
      </dsp:nvSpPr>
      <dsp:spPr>
        <a:xfrm>
          <a:off x="5218698" y="4460846"/>
          <a:ext cx="1777022" cy="177702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الأنشطة التعليمية</a:t>
          </a:r>
          <a:endParaRPr lang="en-US" sz="2800" b="0" kern="1200" dirty="0">
            <a:solidFill>
              <a:schemeClr val="accent2">
                <a:lumMod val="50000"/>
              </a:schemeClr>
            </a:solidFill>
          </a:endParaRPr>
        </a:p>
      </dsp:txBody>
      <dsp:txXfrm>
        <a:off x="5478937" y="4721085"/>
        <a:ext cx="1256544" cy="1256544"/>
      </dsp:txXfrm>
    </dsp:sp>
    <dsp:sp modelId="{B6AB1908-D039-41B9-8704-5BAD0B5B07A3}">
      <dsp:nvSpPr>
        <dsp:cNvPr id="0" name=""/>
        <dsp:cNvSpPr/>
      </dsp:nvSpPr>
      <dsp:spPr>
        <a:xfrm>
          <a:off x="3965744" y="2889692"/>
          <a:ext cx="1777022" cy="1777022"/>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ادوات التقييم</a:t>
          </a:r>
          <a:endParaRPr lang="en-US" sz="2800" b="0" kern="1200" dirty="0">
            <a:solidFill>
              <a:schemeClr val="accent2">
                <a:lumMod val="50000"/>
              </a:schemeClr>
            </a:solidFill>
          </a:endParaRPr>
        </a:p>
      </dsp:txBody>
      <dsp:txXfrm>
        <a:off x="4225983" y="3149931"/>
        <a:ext cx="1256544" cy="1256544"/>
      </dsp:txXfrm>
    </dsp:sp>
    <dsp:sp modelId="{E77969BF-FF8F-4B3C-8E7A-AF539F3B1D87}">
      <dsp:nvSpPr>
        <dsp:cNvPr id="0" name=""/>
        <dsp:cNvSpPr/>
      </dsp:nvSpPr>
      <dsp:spPr>
        <a:xfrm>
          <a:off x="4412918" y="930495"/>
          <a:ext cx="1777022" cy="1777022"/>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b="0" kern="1200" dirty="0">
              <a:solidFill>
                <a:schemeClr val="accent2">
                  <a:lumMod val="50000"/>
                </a:schemeClr>
              </a:solidFill>
              <a:cs typeface="AL-Mohanad Bold" pitchFamily="2" charset="-78"/>
            </a:rPr>
            <a:t>كفاءة الأستاذ</a:t>
          </a:r>
          <a:endParaRPr lang="en-US" sz="2800" b="0" kern="1200" dirty="0">
            <a:solidFill>
              <a:schemeClr val="accent2">
                <a:lumMod val="50000"/>
              </a:schemeClr>
            </a:solidFill>
          </a:endParaRPr>
        </a:p>
      </dsp:txBody>
      <dsp:txXfrm>
        <a:off x="4673157" y="1190734"/>
        <a:ext cx="1256544" cy="1256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D5CC-AFF0-4551-AE28-2D9377190D83}">
      <dsp:nvSpPr>
        <dsp:cNvPr id="0" name=""/>
        <dsp:cNvSpPr/>
      </dsp:nvSpPr>
      <dsp:spPr>
        <a:xfrm>
          <a:off x="2725821" y="192032"/>
          <a:ext cx="2677198" cy="2677198"/>
        </a:xfrm>
        <a:prstGeom prst="pie">
          <a:avLst>
            <a:gd name="adj1" fmla="val 16200000"/>
            <a:gd name="adj2" fmla="val 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خطط</a:t>
          </a:r>
        </a:p>
      </dsp:txBody>
      <dsp:txXfrm>
        <a:off x="4146968" y="746913"/>
        <a:ext cx="988013" cy="733042"/>
      </dsp:txXfrm>
    </dsp:sp>
    <dsp:sp modelId="{E802C858-0263-49A0-BF7B-3CF3C276EA52}">
      <dsp:nvSpPr>
        <dsp:cNvPr id="0" name=""/>
        <dsp:cNvSpPr/>
      </dsp:nvSpPr>
      <dsp:spPr>
        <a:xfrm>
          <a:off x="2725821" y="281909"/>
          <a:ext cx="2677198" cy="2677198"/>
        </a:xfrm>
        <a:prstGeom prst="pie">
          <a:avLst>
            <a:gd name="adj1" fmla="val 0"/>
            <a:gd name="adj2" fmla="val 5400000"/>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نفذ</a:t>
          </a:r>
        </a:p>
      </dsp:txBody>
      <dsp:txXfrm>
        <a:off x="4146968" y="1671184"/>
        <a:ext cx="988013" cy="733042"/>
      </dsp:txXfrm>
    </dsp:sp>
    <dsp:sp modelId="{11A8141C-0299-4C16-8A7A-0D1DABEA090A}">
      <dsp:nvSpPr>
        <dsp:cNvPr id="0" name=""/>
        <dsp:cNvSpPr/>
      </dsp:nvSpPr>
      <dsp:spPr>
        <a:xfrm>
          <a:off x="2635944" y="281909"/>
          <a:ext cx="2677198" cy="2677198"/>
        </a:xfrm>
        <a:prstGeom prst="pie">
          <a:avLst>
            <a:gd name="adj1" fmla="val 5400000"/>
            <a:gd name="adj2" fmla="val 10800000"/>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تحقق</a:t>
          </a:r>
        </a:p>
      </dsp:txBody>
      <dsp:txXfrm>
        <a:off x="2903983" y="1671184"/>
        <a:ext cx="988013" cy="733042"/>
      </dsp:txXfrm>
    </dsp:sp>
    <dsp:sp modelId="{7C0EA300-1974-4A34-85CC-722FFBA1830F}">
      <dsp:nvSpPr>
        <dsp:cNvPr id="0" name=""/>
        <dsp:cNvSpPr/>
      </dsp:nvSpPr>
      <dsp:spPr>
        <a:xfrm>
          <a:off x="2635944" y="192032"/>
          <a:ext cx="2677198" cy="2677198"/>
        </a:xfrm>
        <a:prstGeom prst="pie">
          <a:avLst>
            <a:gd name="adj1" fmla="val 10800000"/>
            <a:gd name="adj2" fmla="val 1620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solidFill>
                <a:schemeClr val="tx1"/>
              </a:solidFill>
              <a:cs typeface="AL-Mohanad Bold" pitchFamily="2" charset="-78"/>
            </a:rPr>
            <a:t>عدل</a:t>
          </a:r>
        </a:p>
      </dsp:txBody>
      <dsp:txXfrm>
        <a:off x="2903983" y="746913"/>
        <a:ext cx="988013" cy="733042"/>
      </dsp:txXfrm>
    </dsp:sp>
    <dsp:sp modelId="{FADFD6AE-6B4D-4432-9515-659993C6955C}">
      <dsp:nvSpPr>
        <dsp:cNvPr id="0" name=""/>
        <dsp:cNvSpPr/>
      </dsp:nvSpPr>
      <dsp:spPr>
        <a:xfrm>
          <a:off x="2560090" y="26301"/>
          <a:ext cx="3008661" cy="3008661"/>
        </a:xfrm>
        <a:prstGeom prst="circularArrow">
          <a:avLst>
            <a:gd name="adj1" fmla="val 5085"/>
            <a:gd name="adj2" fmla="val 327528"/>
            <a:gd name="adj3" fmla="val 21272472"/>
            <a:gd name="adj4" fmla="val 16200000"/>
            <a:gd name="adj5" fmla="val 593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5155D3-3418-4E6B-8D56-2B22D9330740}">
      <dsp:nvSpPr>
        <dsp:cNvPr id="0" name=""/>
        <dsp:cNvSpPr/>
      </dsp:nvSpPr>
      <dsp:spPr>
        <a:xfrm>
          <a:off x="2560090" y="116178"/>
          <a:ext cx="3008661" cy="3008661"/>
        </a:xfrm>
        <a:prstGeom prst="circularArrow">
          <a:avLst>
            <a:gd name="adj1" fmla="val 5085"/>
            <a:gd name="adj2" fmla="val 327528"/>
            <a:gd name="adj3" fmla="val 5072472"/>
            <a:gd name="adj4" fmla="val 0"/>
            <a:gd name="adj5" fmla="val 5932"/>
          </a:avLst>
        </a:prstGeom>
        <a:solidFill>
          <a:schemeClr val="accent6">
            <a:shade val="90000"/>
            <a:hueOff val="126623"/>
            <a:satOff val="-5058"/>
            <a:lumOff val="117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DD72B-EAFD-4F7C-9375-90FF8D7B1AD9}">
      <dsp:nvSpPr>
        <dsp:cNvPr id="0" name=""/>
        <dsp:cNvSpPr/>
      </dsp:nvSpPr>
      <dsp:spPr>
        <a:xfrm>
          <a:off x="2470213" y="116178"/>
          <a:ext cx="3008661" cy="3008661"/>
        </a:xfrm>
        <a:prstGeom prst="circularArrow">
          <a:avLst>
            <a:gd name="adj1" fmla="val 5085"/>
            <a:gd name="adj2" fmla="val 327528"/>
            <a:gd name="adj3" fmla="val 10472472"/>
            <a:gd name="adj4" fmla="val 5400000"/>
            <a:gd name="adj5" fmla="val 5932"/>
          </a:avLst>
        </a:prstGeom>
        <a:solidFill>
          <a:schemeClr val="accent6">
            <a:shade val="90000"/>
            <a:hueOff val="253246"/>
            <a:satOff val="-10115"/>
            <a:lumOff val="234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409CC-2EDC-4600-B1F4-153BBCF24752}">
      <dsp:nvSpPr>
        <dsp:cNvPr id="0" name=""/>
        <dsp:cNvSpPr/>
      </dsp:nvSpPr>
      <dsp:spPr>
        <a:xfrm>
          <a:off x="2470213" y="26301"/>
          <a:ext cx="3008661" cy="3008661"/>
        </a:xfrm>
        <a:prstGeom prst="circularArrow">
          <a:avLst>
            <a:gd name="adj1" fmla="val 5085"/>
            <a:gd name="adj2" fmla="val 327528"/>
            <a:gd name="adj3" fmla="val 15872472"/>
            <a:gd name="adj4" fmla="val 10800000"/>
            <a:gd name="adj5" fmla="val 5932"/>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F79C2E6-0DD8-4B6B-8821-2FD76E028990}"/>
              </a:ext>
            </a:extLst>
          </p:cNvPr>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ar-SA"/>
          </a:p>
        </p:txBody>
      </p:sp>
      <p:sp>
        <p:nvSpPr>
          <p:cNvPr id="3" name="عنصر نائب للتاريخ 2">
            <a:extLst>
              <a:ext uri="{FF2B5EF4-FFF2-40B4-BE49-F238E27FC236}">
                <a16:creationId xmlns:a16="http://schemas.microsoft.com/office/drawing/2014/main" id="{A45BE86F-BBAB-4F6F-8E55-30A75FF81E43}"/>
              </a:ext>
            </a:extLst>
          </p:cNvPr>
          <p:cNvSpPr>
            <a:spLocks noGrp="1"/>
          </p:cNvSpPr>
          <p:nvPr>
            <p:ph type="dt" sz="quarter"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fld id="{D76735DF-8D09-4D88-9B0C-F2603E0CE1A5}" type="datetimeFigureOut">
              <a:rPr lang="ar-SA"/>
              <a:pPr>
                <a:defRPr/>
              </a:pPr>
              <a:t>10/07/40</a:t>
            </a:fld>
            <a:endParaRPr lang="ar-SA"/>
          </a:p>
        </p:txBody>
      </p:sp>
      <p:sp>
        <p:nvSpPr>
          <p:cNvPr id="4" name="عنصر نائب للتذييل 3">
            <a:extLst>
              <a:ext uri="{FF2B5EF4-FFF2-40B4-BE49-F238E27FC236}">
                <a16:creationId xmlns:a16="http://schemas.microsoft.com/office/drawing/2014/main" id="{A00F2CEC-D62C-4795-BAA0-7795656D8C6B}"/>
              </a:ext>
            </a:extLst>
          </p:cNvPr>
          <p:cNvSpPr>
            <a:spLocks noGrp="1"/>
          </p:cNvSpPr>
          <p:nvPr>
            <p:ph type="ftr" sz="quarter" idx="2"/>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endParaRPr lang="ar-SA"/>
          </a:p>
        </p:txBody>
      </p:sp>
      <p:sp>
        <p:nvSpPr>
          <p:cNvPr id="5" name="عنصر نائب لرقم الشريحة 4">
            <a:extLst>
              <a:ext uri="{FF2B5EF4-FFF2-40B4-BE49-F238E27FC236}">
                <a16:creationId xmlns:a16="http://schemas.microsoft.com/office/drawing/2014/main" id="{B1CABD11-76DF-4101-8C0D-72DC86B02B83}"/>
              </a:ext>
            </a:extLst>
          </p:cNvPr>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A5C780FB-B80F-41D9-865A-79FD51BFA284}" type="slidenum">
              <a:rPr lang="ar-SA" altLang="en-US"/>
              <a:pPr>
                <a:defRPr/>
              </a:pPr>
              <a:t>‹#›</a:t>
            </a:fld>
            <a:endParaRPr lang="ar-SA" altLang="en-US"/>
          </a:p>
        </p:txBody>
      </p:sp>
    </p:spTree>
    <p:extLst>
      <p:ext uri="{BB962C8B-B14F-4D97-AF65-F5344CB8AC3E}">
        <p14:creationId xmlns:p14="http://schemas.microsoft.com/office/powerpoint/2010/main" val="69731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EDB20AC-BF40-4FC7-BF70-BB6B15608C9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hangingPunct="0">
              <a:defRPr sz="1200">
                <a:latin typeface="Arial" pitchFamily="34" charset="0"/>
                <a:ea typeface="MS PGothic" pitchFamily="34" charset="-128"/>
                <a:cs typeface="+mn-cs"/>
              </a:defRPr>
            </a:lvl1pPr>
          </a:lstStyle>
          <a:p>
            <a:pPr>
              <a:defRPr/>
            </a:pPr>
            <a:endParaRPr lang="en-US"/>
          </a:p>
        </p:txBody>
      </p:sp>
      <p:sp>
        <p:nvSpPr>
          <p:cNvPr id="3075" name="Rectangle 3">
            <a:extLst>
              <a:ext uri="{FF2B5EF4-FFF2-40B4-BE49-F238E27FC236}">
                <a16:creationId xmlns:a16="http://schemas.microsoft.com/office/drawing/2014/main" id="{083B2759-5A67-4619-A311-A49163B8A23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0" eaLnBrk="0" hangingPunct="0">
              <a:defRPr sz="1200">
                <a:latin typeface="Arial" pitchFamily="34" charset="0"/>
                <a:ea typeface="MS PGothic" pitchFamily="34" charset="-128"/>
                <a:cs typeface="+mn-cs"/>
              </a:defRPr>
            </a:lvl1pPr>
          </a:lstStyle>
          <a:p>
            <a:pPr>
              <a:defRPr/>
            </a:pPr>
            <a:endParaRPr lang="en-US"/>
          </a:p>
        </p:txBody>
      </p:sp>
      <p:sp>
        <p:nvSpPr>
          <p:cNvPr id="12292" name="Rectangle 4">
            <a:extLst>
              <a:ext uri="{FF2B5EF4-FFF2-40B4-BE49-F238E27FC236}">
                <a16:creationId xmlns:a16="http://schemas.microsoft.com/office/drawing/2014/main" id="{2BD2408E-9D1D-45BA-93B6-2AFEE2858B2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E067BB8-45CB-40A6-A228-C3F4C35CD34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0A6BFA5-5373-484C-B5FF-C707AE2E77C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hangingPunct="0">
              <a:defRPr sz="1200">
                <a:latin typeface="Arial" pitchFamily="34" charset="0"/>
                <a:ea typeface="MS PGothic" pitchFamily="34" charset="-128"/>
                <a:cs typeface="+mn-cs"/>
              </a:defRPr>
            </a:lvl1pPr>
          </a:lstStyle>
          <a:p>
            <a:pPr>
              <a:defRPr/>
            </a:pPr>
            <a:endParaRPr lang="en-US"/>
          </a:p>
        </p:txBody>
      </p:sp>
      <p:sp>
        <p:nvSpPr>
          <p:cNvPr id="3079" name="Rectangle 7">
            <a:extLst>
              <a:ext uri="{FF2B5EF4-FFF2-40B4-BE49-F238E27FC236}">
                <a16:creationId xmlns:a16="http://schemas.microsoft.com/office/drawing/2014/main" id="{8778D5E2-881B-483D-93A7-8D1CF9B27AE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B0B7625-1D76-4E97-8705-2C6E66E26641}" type="slidenum">
              <a:rPr lang="ar-SA" altLang="en-US"/>
              <a:pPr>
                <a:defRPr/>
              </a:pPr>
              <a:t>‹#›</a:t>
            </a:fld>
            <a:endParaRPr lang="en-US" altLang="en-US"/>
          </a:p>
        </p:txBody>
      </p:sp>
    </p:spTree>
    <p:extLst>
      <p:ext uri="{BB962C8B-B14F-4D97-AF65-F5344CB8AC3E}">
        <p14:creationId xmlns:p14="http://schemas.microsoft.com/office/powerpoint/2010/main" val="10111035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SA"/>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Arial" pitchFamily="34" charset="0"/>
              </a:defRPr>
            </a:lvl1pPr>
            <a:lvl2pPr marL="742950" indent="-285750" defTabSz="930275" eaLnBrk="0" hangingPunct="0">
              <a:spcBef>
                <a:spcPct val="30000"/>
              </a:spcBef>
              <a:defRPr kumimoji="1" sz="1200">
                <a:solidFill>
                  <a:schemeClr val="tx1"/>
                </a:solidFill>
                <a:latin typeface="Arial" pitchFamily="34" charset="0"/>
              </a:defRPr>
            </a:lvl2pPr>
            <a:lvl3pPr marL="1143000" indent="-228600" defTabSz="930275" eaLnBrk="0" hangingPunct="0">
              <a:spcBef>
                <a:spcPct val="30000"/>
              </a:spcBef>
              <a:defRPr kumimoji="1" sz="1200">
                <a:solidFill>
                  <a:schemeClr val="tx1"/>
                </a:solidFill>
                <a:latin typeface="Arial" pitchFamily="34" charset="0"/>
              </a:defRPr>
            </a:lvl3pPr>
            <a:lvl4pPr marL="1600200" indent="-228600" defTabSz="930275" eaLnBrk="0" hangingPunct="0">
              <a:spcBef>
                <a:spcPct val="30000"/>
              </a:spcBef>
              <a:defRPr kumimoji="1" sz="1200">
                <a:solidFill>
                  <a:schemeClr val="tx1"/>
                </a:solidFill>
                <a:latin typeface="Arial" pitchFamily="34" charset="0"/>
              </a:defRPr>
            </a:lvl4pPr>
            <a:lvl5pPr marL="2057400" indent="-228600" defTabSz="930275" eaLnBrk="0" hangingPunct="0">
              <a:spcBef>
                <a:spcPct val="30000"/>
              </a:spcBef>
              <a:defRPr kumimoji="1" sz="1200">
                <a:solidFill>
                  <a:schemeClr val="tx1"/>
                </a:solidFill>
                <a:latin typeface="Arial" pitchFamily="34" charset="0"/>
              </a:defRPr>
            </a:lvl5pPr>
            <a:lvl6pPr marL="2514600" indent="-228600" algn="l" defTabSz="930275" rtl="0" eaLnBrk="0" fontAlgn="base" hangingPunct="0">
              <a:spcBef>
                <a:spcPct val="30000"/>
              </a:spcBef>
              <a:spcAft>
                <a:spcPct val="0"/>
              </a:spcAft>
              <a:defRPr kumimoji="1" sz="1200">
                <a:solidFill>
                  <a:schemeClr val="tx1"/>
                </a:solidFill>
                <a:latin typeface="Arial" pitchFamily="34" charset="0"/>
              </a:defRPr>
            </a:lvl6pPr>
            <a:lvl7pPr marL="2971800" indent="-228600" algn="l" defTabSz="930275" rtl="0" eaLnBrk="0" fontAlgn="base" hangingPunct="0">
              <a:spcBef>
                <a:spcPct val="30000"/>
              </a:spcBef>
              <a:spcAft>
                <a:spcPct val="0"/>
              </a:spcAft>
              <a:defRPr kumimoji="1" sz="1200">
                <a:solidFill>
                  <a:schemeClr val="tx1"/>
                </a:solidFill>
                <a:latin typeface="Arial" pitchFamily="34" charset="0"/>
              </a:defRPr>
            </a:lvl7pPr>
            <a:lvl8pPr marL="3429000" indent="-228600" algn="l" defTabSz="930275" rtl="0" eaLnBrk="0" fontAlgn="base" hangingPunct="0">
              <a:spcBef>
                <a:spcPct val="30000"/>
              </a:spcBef>
              <a:spcAft>
                <a:spcPct val="0"/>
              </a:spcAft>
              <a:defRPr kumimoji="1" sz="1200">
                <a:solidFill>
                  <a:schemeClr val="tx1"/>
                </a:solidFill>
                <a:latin typeface="Arial" pitchFamily="34" charset="0"/>
              </a:defRPr>
            </a:lvl8pPr>
            <a:lvl9pPr marL="3886200" indent="-228600" algn="l" defTabSz="930275" rtl="0" eaLnBrk="0" fontAlgn="base" hangingPunct="0">
              <a:spcBef>
                <a:spcPct val="30000"/>
              </a:spcBef>
              <a:spcAft>
                <a:spcPct val="0"/>
              </a:spcAft>
              <a:defRPr kumimoji="1" sz="1200">
                <a:solidFill>
                  <a:schemeClr val="tx1"/>
                </a:solidFill>
                <a:latin typeface="Arial" pitchFamily="34" charset="0"/>
              </a:defRPr>
            </a:lvl9pPr>
          </a:lstStyle>
          <a:p>
            <a:pPr marL="0" marR="0" lvl="0" indent="0" algn="l" defTabSz="930275" rtl="1" eaLnBrk="0" fontAlgn="auto" latinLnBrk="0" hangingPunct="0">
              <a:lnSpc>
                <a:spcPct val="100000"/>
              </a:lnSpc>
              <a:spcBef>
                <a:spcPct val="0"/>
              </a:spcBef>
              <a:spcAft>
                <a:spcPts val="0"/>
              </a:spcAft>
              <a:buClrTx/>
              <a:buSzTx/>
              <a:buFontTx/>
              <a:buNone/>
              <a:tabLst/>
              <a:defRPr/>
            </a:pPr>
            <a:fld id="{DD74A202-E2B1-4D83-A717-AAEA44B7F928}" type="slidenum">
              <a:rPr kumimoji="0" lang="ar-SA" altLang="ar-SA"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l" defTabSz="930275" rtl="1" eaLnBrk="0" fontAlgn="auto" latinLnBrk="0" hangingPunct="0">
                <a:lnSpc>
                  <a:spcPct val="100000"/>
                </a:lnSpc>
                <a:spcBef>
                  <a:spcPct val="0"/>
                </a:spcBef>
                <a:spcAft>
                  <a:spcPts val="0"/>
                </a:spcAft>
                <a:buClrTx/>
                <a:buSzTx/>
                <a:buFontTx/>
                <a:buNone/>
                <a:tabLst/>
                <a:defRPr/>
              </a:pPr>
              <a:t>3</a:t>
            </a:fld>
            <a:endParaRPr kumimoji="0" lang="en-US" altLang="ar-SA" sz="1200" b="0" i="0" u="none" strike="noStrike" kern="1200" cap="none" spc="0" normalizeH="0" baseline="0" noProof="0">
              <a:ln>
                <a:noFill/>
              </a:ln>
              <a:solidFill>
                <a:prstClr val="black"/>
              </a:solidFill>
              <a:effectLst/>
              <a:uLnTx/>
              <a:uFillTx/>
              <a:latin typeface="Times New Roman" pitchFamily="18"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234473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صورة الشريحة 1"/>
          <p:cNvSpPr>
            <a:spLocks noGrp="1" noRot="1" noChangeAspect="1" noTextEdit="1"/>
          </p:cNvSpPr>
          <p:nvPr>
            <p:ph type="sldImg"/>
          </p:nvPr>
        </p:nvSpPr>
        <p:spPr>
          <a:xfrm>
            <a:off x="381000" y="685800"/>
            <a:ext cx="6096000" cy="3429000"/>
          </a:xfrm>
          <a:ln/>
        </p:spPr>
      </p:sp>
      <p:sp>
        <p:nvSpPr>
          <p:cNvPr id="149507"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2800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A9604398-5BC5-4736-BDD5-F9E8ED5BD3C2}" type="slidenum">
              <a:rPr lang="ar-SA" altLang="ar-SA" sz="1200" smtClean="0">
                <a:solidFill>
                  <a:srgbClr val="000000"/>
                </a:solidFill>
              </a:rPr>
              <a:pPr algn="r">
                <a:defRPr/>
              </a:pPr>
              <a:t>23</a:t>
            </a:fld>
            <a:endParaRPr lang="ar-SA" altLang="ar-SA"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عنصر نائب لصورة الشريحة 1"/>
          <p:cNvSpPr>
            <a:spLocks noGrp="1" noRot="1" noChangeAspect="1" noTextEdit="1"/>
          </p:cNvSpPr>
          <p:nvPr>
            <p:ph type="sldImg"/>
          </p:nvPr>
        </p:nvSpPr>
        <p:spPr>
          <a:xfrm>
            <a:off x="381000" y="685800"/>
            <a:ext cx="6096000" cy="3429000"/>
          </a:xfrm>
          <a:ln/>
        </p:spPr>
      </p:sp>
      <p:sp>
        <p:nvSpPr>
          <p:cNvPr id="152579"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30052"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27382D55-E79A-48E5-9299-7D5D8E0935F0}" type="slidenum">
              <a:rPr lang="ar-SA" altLang="ar-SA" sz="1200" smtClean="0">
                <a:solidFill>
                  <a:srgbClr val="000000"/>
                </a:solidFill>
              </a:rPr>
              <a:pPr algn="r">
                <a:defRPr/>
              </a:pPr>
              <a:t>24</a:t>
            </a:fld>
            <a:endParaRPr lang="ar-SA" altLang="ar-SA"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عنصر نائب لصورة الشريحة 1"/>
          <p:cNvSpPr>
            <a:spLocks noGrp="1" noRot="1" noChangeAspect="1" noTextEdit="1"/>
          </p:cNvSpPr>
          <p:nvPr>
            <p:ph type="sldImg"/>
          </p:nvPr>
        </p:nvSpPr>
        <p:spPr>
          <a:xfrm>
            <a:off x="381000" y="685800"/>
            <a:ext cx="6096000" cy="3429000"/>
          </a:xfrm>
          <a:ln/>
        </p:spPr>
      </p:sp>
      <p:sp>
        <p:nvSpPr>
          <p:cNvPr id="151555"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29028"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0D15F957-F8E4-42A8-BB66-443D5FCADC95}" type="slidenum">
              <a:rPr lang="ar-SA" altLang="ar-SA" sz="1200" smtClean="0">
                <a:solidFill>
                  <a:srgbClr val="000000"/>
                </a:solidFill>
              </a:rPr>
              <a:pPr algn="r">
                <a:defRPr/>
              </a:pPr>
              <a:t>25</a:t>
            </a:fld>
            <a:endParaRPr lang="ar-SA" altLang="ar-SA" sz="1200">
              <a:solidFill>
                <a:srgbClr val="000000"/>
              </a:solidFill>
            </a:endParaRPr>
          </a:p>
        </p:txBody>
      </p:sp>
    </p:spTree>
    <p:extLst>
      <p:ext uri="{BB962C8B-B14F-4D97-AF65-F5344CB8AC3E}">
        <p14:creationId xmlns:p14="http://schemas.microsoft.com/office/powerpoint/2010/main" val="212063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عنصر نائب لصورة الشريحة 1"/>
          <p:cNvSpPr>
            <a:spLocks noGrp="1" noRot="1" noChangeAspect="1" noTextEdit="1"/>
          </p:cNvSpPr>
          <p:nvPr>
            <p:ph type="sldImg"/>
          </p:nvPr>
        </p:nvSpPr>
        <p:spPr>
          <a:xfrm>
            <a:off x="381000" y="685800"/>
            <a:ext cx="6096000" cy="3429000"/>
          </a:xfrm>
          <a:ln/>
        </p:spPr>
      </p:sp>
      <p:sp>
        <p:nvSpPr>
          <p:cNvPr id="157699"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34148"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9345D980-8B10-45F7-B8D8-FEE0AA592B91}" type="slidenum">
              <a:rPr lang="ar-SA" altLang="ar-SA" sz="1200" smtClean="0">
                <a:solidFill>
                  <a:srgbClr val="000000"/>
                </a:solidFill>
              </a:rPr>
              <a:pPr algn="r">
                <a:defRPr/>
              </a:pPr>
              <a:t>26</a:t>
            </a:fld>
            <a:endParaRPr lang="ar-SA" altLang="ar-SA"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عنصر نائب لصورة الشريحة 1"/>
          <p:cNvSpPr>
            <a:spLocks noGrp="1" noRot="1" noChangeAspect="1" noTextEdit="1"/>
          </p:cNvSpPr>
          <p:nvPr>
            <p:ph type="sldImg"/>
          </p:nvPr>
        </p:nvSpPr>
        <p:spPr>
          <a:xfrm>
            <a:off x="381000" y="685800"/>
            <a:ext cx="6096000" cy="3429000"/>
          </a:xfrm>
          <a:ln/>
        </p:spPr>
      </p:sp>
      <p:sp>
        <p:nvSpPr>
          <p:cNvPr id="159747"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36196"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464FE50B-1373-45D8-A839-42B77C68EC79}" type="slidenum">
              <a:rPr lang="ar-SA" altLang="ar-SA" sz="1200" smtClean="0">
                <a:solidFill>
                  <a:srgbClr val="000000"/>
                </a:solidFill>
              </a:rPr>
              <a:pPr algn="r">
                <a:defRPr/>
              </a:pPr>
              <a:t>27</a:t>
            </a:fld>
            <a:endParaRPr lang="ar-SA" altLang="ar-SA"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عنصر نائب لصورة الشريحة 1"/>
          <p:cNvSpPr>
            <a:spLocks noGrp="1" noRot="1" noChangeAspect="1" noTextEdit="1"/>
          </p:cNvSpPr>
          <p:nvPr>
            <p:ph type="sldImg"/>
          </p:nvPr>
        </p:nvSpPr>
        <p:spPr>
          <a:xfrm>
            <a:off x="381000" y="685800"/>
            <a:ext cx="6096000" cy="3429000"/>
          </a:xfrm>
          <a:ln/>
        </p:spPr>
      </p:sp>
      <p:sp>
        <p:nvSpPr>
          <p:cNvPr id="157699"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34148"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9345D980-8B10-45F7-B8D8-FEE0AA592B91}" type="slidenum">
              <a:rPr lang="ar-SA" altLang="ar-SA" sz="1200" smtClean="0">
                <a:solidFill>
                  <a:srgbClr val="000000"/>
                </a:solidFill>
              </a:rPr>
              <a:pPr algn="r">
                <a:defRPr/>
              </a:pPr>
              <a:t>28</a:t>
            </a:fld>
            <a:endParaRPr lang="ar-SA" altLang="ar-SA" sz="1200">
              <a:solidFill>
                <a:srgbClr val="000000"/>
              </a:solidFill>
            </a:endParaRPr>
          </a:p>
        </p:txBody>
      </p:sp>
    </p:spTree>
    <p:extLst>
      <p:ext uri="{BB962C8B-B14F-4D97-AF65-F5344CB8AC3E}">
        <p14:creationId xmlns:p14="http://schemas.microsoft.com/office/powerpoint/2010/main" val="418434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عنصر نائب لصورة الشريحة 1"/>
          <p:cNvSpPr>
            <a:spLocks noGrp="1" noRot="1" noChangeAspect="1" noTextEdit="1"/>
          </p:cNvSpPr>
          <p:nvPr>
            <p:ph type="sldImg"/>
          </p:nvPr>
        </p:nvSpPr>
        <p:spPr>
          <a:xfrm>
            <a:off x="381000" y="685800"/>
            <a:ext cx="6096000" cy="3429000"/>
          </a:xfrm>
          <a:ln/>
        </p:spPr>
      </p:sp>
      <p:sp>
        <p:nvSpPr>
          <p:cNvPr id="159747"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36196"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464FE50B-1373-45D8-A839-42B77C68EC79}" type="slidenum">
              <a:rPr lang="ar-SA" altLang="ar-SA" sz="1200" smtClean="0">
                <a:solidFill>
                  <a:srgbClr val="000000"/>
                </a:solidFill>
              </a:rPr>
              <a:pPr algn="r">
                <a:defRPr/>
              </a:pPr>
              <a:t>29</a:t>
            </a:fld>
            <a:endParaRPr lang="ar-SA" altLang="ar-SA" sz="1200">
              <a:solidFill>
                <a:srgbClr val="000000"/>
              </a:solidFill>
            </a:endParaRPr>
          </a:p>
        </p:txBody>
      </p:sp>
    </p:spTree>
    <p:extLst>
      <p:ext uri="{BB962C8B-B14F-4D97-AF65-F5344CB8AC3E}">
        <p14:creationId xmlns:p14="http://schemas.microsoft.com/office/powerpoint/2010/main" val="98386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صورة الشريحة 1"/>
          <p:cNvSpPr>
            <a:spLocks noGrp="1" noRot="1" noChangeAspect="1" noTextEdit="1"/>
          </p:cNvSpPr>
          <p:nvPr>
            <p:ph type="sldImg"/>
          </p:nvPr>
        </p:nvSpPr>
        <p:spPr>
          <a:xfrm>
            <a:off x="381000" y="685800"/>
            <a:ext cx="6096000" cy="3429000"/>
          </a:xfrm>
          <a:ln/>
        </p:spPr>
      </p:sp>
      <p:sp>
        <p:nvSpPr>
          <p:cNvPr id="149507"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2800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A9604398-5BC5-4736-BDD5-F9E8ED5BD3C2}" type="slidenum">
              <a:rPr lang="ar-SA" altLang="ar-SA" sz="1200" smtClean="0">
                <a:solidFill>
                  <a:srgbClr val="000000"/>
                </a:solidFill>
              </a:rPr>
              <a:pPr algn="r">
                <a:defRPr/>
              </a:pPr>
              <a:t>30</a:t>
            </a:fld>
            <a:endParaRPr lang="ar-SA" altLang="ar-SA" sz="1200">
              <a:solidFill>
                <a:srgbClr val="000000"/>
              </a:solidFill>
            </a:endParaRPr>
          </a:p>
        </p:txBody>
      </p:sp>
    </p:spTree>
    <p:extLst>
      <p:ext uri="{BB962C8B-B14F-4D97-AF65-F5344CB8AC3E}">
        <p14:creationId xmlns:p14="http://schemas.microsoft.com/office/powerpoint/2010/main" val="419821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عنصر نائب لصورة الشريحة 1"/>
          <p:cNvSpPr>
            <a:spLocks noGrp="1" noRot="1" noChangeAspect="1" noTextEdit="1"/>
          </p:cNvSpPr>
          <p:nvPr>
            <p:ph type="sldImg"/>
          </p:nvPr>
        </p:nvSpPr>
        <p:spPr>
          <a:xfrm>
            <a:off x="381000" y="685800"/>
            <a:ext cx="6096000" cy="3429000"/>
          </a:xfrm>
          <a:ln/>
        </p:spPr>
      </p:sp>
      <p:sp>
        <p:nvSpPr>
          <p:cNvPr id="149507"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2800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A9604398-5BC5-4736-BDD5-F9E8ED5BD3C2}" type="slidenum">
              <a:rPr lang="ar-SA" altLang="ar-SA" sz="1200" smtClean="0">
                <a:solidFill>
                  <a:srgbClr val="000000"/>
                </a:solidFill>
              </a:rPr>
              <a:pPr algn="r">
                <a:defRPr/>
              </a:pPr>
              <a:t>31</a:t>
            </a:fld>
            <a:endParaRPr lang="ar-SA" altLang="ar-SA" sz="1200">
              <a:solidFill>
                <a:srgbClr val="000000"/>
              </a:solidFill>
            </a:endParaRPr>
          </a:p>
        </p:txBody>
      </p:sp>
    </p:spTree>
    <p:extLst>
      <p:ext uri="{BB962C8B-B14F-4D97-AF65-F5344CB8AC3E}">
        <p14:creationId xmlns:p14="http://schemas.microsoft.com/office/powerpoint/2010/main" val="319661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عنصر نائب لصورة الشريحة 1"/>
          <p:cNvSpPr>
            <a:spLocks noGrp="1" noRot="1" noChangeAspect="1" noTextEdit="1"/>
          </p:cNvSpPr>
          <p:nvPr>
            <p:ph type="sldImg"/>
          </p:nvPr>
        </p:nvSpPr>
        <p:spPr>
          <a:xfrm>
            <a:off x="381000" y="685800"/>
            <a:ext cx="6096000" cy="3429000"/>
          </a:xfrm>
          <a:ln/>
        </p:spPr>
      </p:sp>
      <p:sp>
        <p:nvSpPr>
          <p:cNvPr id="151555"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29028"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0D15F957-F8E4-42A8-BB66-443D5FCADC95}" type="slidenum">
              <a:rPr lang="ar-SA" altLang="ar-SA" sz="1200" smtClean="0">
                <a:solidFill>
                  <a:srgbClr val="000000"/>
                </a:solidFill>
              </a:rPr>
              <a:pPr algn="r">
                <a:defRPr/>
              </a:pPr>
              <a:t>33</a:t>
            </a:fld>
            <a:endParaRPr lang="ar-SA" altLang="ar-SA"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34</a:t>
            </a:fld>
            <a:endParaRPr lang="en-US" altLang="en-US" sz="1200"/>
          </a:p>
        </p:txBody>
      </p:sp>
    </p:spTree>
    <p:extLst>
      <p:ext uri="{BB962C8B-B14F-4D97-AF65-F5344CB8AC3E}">
        <p14:creationId xmlns:p14="http://schemas.microsoft.com/office/powerpoint/2010/main" val="58807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35</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36</a:t>
            </a:fld>
            <a:endParaRPr lang="en-US" altLang="en-US" sz="1200"/>
          </a:p>
        </p:txBody>
      </p:sp>
    </p:spTree>
    <p:extLst>
      <p:ext uri="{BB962C8B-B14F-4D97-AF65-F5344CB8AC3E}">
        <p14:creationId xmlns:p14="http://schemas.microsoft.com/office/powerpoint/2010/main" val="3692674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37</a:t>
            </a:fld>
            <a:endParaRPr lang="en-US" altLang="en-US" sz="1200"/>
          </a:p>
        </p:txBody>
      </p:sp>
    </p:spTree>
    <p:extLst>
      <p:ext uri="{BB962C8B-B14F-4D97-AF65-F5344CB8AC3E}">
        <p14:creationId xmlns:p14="http://schemas.microsoft.com/office/powerpoint/2010/main" val="89223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38</a:t>
            </a:fld>
            <a:endParaRPr lang="en-US" altLang="en-US" sz="1200"/>
          </a:p>
        </p:txBody>
      </p:sp>
    </p:spTree>
    <p:extLst>
      <p:ext uri="{BB962C8B-B14F-4D97-AF65-F5344CB8AC3E}">
        <p14:creationId xmlns:p14="http://schemas.microsoft.com/office/powerpoint/2010/main" val="639461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39</a:t>
            </a:fld>
            <a:endParaRPr lang="en-US" altLang="en-US" sz="1200"/>
          </a:p>
        </p:txBody>
      </p:sp>
    </p:spTree>
    <p:extLst>
      <p:ext uri="{BB962C8B-B14F-4D97-AF65-F5344CB8AC3E}">
        <p14:creationId xmlns:p14="http://schemas.microsoft.com/office/powerpoint/2010/main" val="828288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40</a:t>
            </a:fld>
            <a:endParaRPr lang="ar-SA" altLang="ar-SA" sz="1200">
              <a:solidFill>
                <a:srgbClr val="000000"/>
              </a:solidFill>
            </a:endParaRPr>
          </a:p>
        </p:txBody>
      </p:sp>
    </p:spTree>
    <p:extLst>
      <p:ext uri="{BB962C8B-B14F-4D97-AF65-F5344CB8AC3E}">
        <p14:creationId xmlns:p14="http://schemas.microsoft.com/office/powerpoint/2010/main" val="3535774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4194387-06B4-4A81-BE6B-ACC63B919B43}"/>
              </a:ext>
            </a:extLst>
          </p:cNvPr>
          <p:cNvSpPr>
            <a:spLocks noGrp="1" noRot="1" noChangeAspect="1" noTextEdit="1"/>
          </p:cNvSpPr>
          <p:nvPr>
            <p:ph type="sldImg"/>
          </p:nvPr>
        </p:nvSpPr>
        <p:spPr>
          <a:xfrm>
            <a:off x="381000" y="685800"/>
            <a:ext cx="6096000" cy="3429000"/>
          </a:xfrm>
          <a:ln/>
        </p:spPr>
      </p:sp>
      <p:sp>
        <p:nvSpPr>
          <p:cNvPr id="27651" name="Notes Placeholder 2">
            <a:extLst>
              <a:ext uri="{FF2B5EF4-FFF2-40B4-BE49-F238E27FC236}">
                <a16:creationId xmlns:a16="http://schemas.microsoft.com/office/drawing/2014/main" id="{C75895DB-2CB7-4B72-9D56-8153DB3478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27652" name="Slide Number Placeholder 3">
            <a:extLst>
              <a:ext uri="{FF2B5EF4-FFF2-40B4-BE49-F238E27FC236}">
                <a16:creationId xmlns:a16="http://schemas.microsoft.com/office/drawing/2014/main" id="{100ADAD3-3D4D-4EAB-8F5F-193D21CF5E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B3706238-EC30-4C56-96DD-5127FD3EF300}" type="slidenum">
              <a:rPr lang="ar-SA" altLang="en-US" sz="1200" smtClean="0"/>
              <a:pPr/>
              <a:t>42</a:t>
            </a:fld>
            <a:endParaRPr lang="en-US" altLang="en-US" sz="1200"/>
          </a:p>
        </p:txBody>
      </p:sp>
    </p:spTree>
    <p:extLst>
      <p:ext uri="{BB962C8B-B14F-4D97-AF65-F5344CB8AC3E}">
        <p14:creationId xmlns:p14="http://schemas.microsoft.com/office/powerpoint/2010/main" val="2404388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45</a:t>
            </a:fld>
            <a:endParaRPr lang="ar-SA" altLang="ar-SA" sz="1200">
              <a:solidFill>
                <a:srgbClr val="000000"/>
              </a:solidFill>
            </a:endParaRPr>
          </a:p>
        </p:txBody>
      </p:sp>
    </p:spTree>
    <p:extLst>
      <p:ext uri="{BB962C8B-B14F-4D97-AF65-F5344CB8AC3E}">
        <p14:creationId xmlns:p14="http://schemas.microsoft.com/office/powerpoint/2010/main" val="26948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46</a:t>
            </a:fld>
            <a:endParaRPr lang="ar-SA" altLang="ar-SA" sz="1200">
              <a:solidFill>
                <a:srgbClr val="000000"/>
              </a:solidFill>
            </a:endParaRPr>
          </a:p>
        </p:txBody>
      </p:sp>
    </p:spTree>
    <p:extLst>
      <p:ext uri="{BB962C8B-B14F-4D97-AF65-F5344CB8AC3E}">
        <p14:creationId xmlns:p14="http://schemas.microsoft.com/office/powerpoint/2010/main" val="481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47</a:t>
            </a:fld>
            <a:endParaRPr lang="ar-SA" altLang="ar-SA" sz="1200">
              <a:solidFill>
                <a:srgbClr val="000000"/>
              </a:solidFill>
            </a:endParaRPr>
          </a:p>
        </p:txBody>
      </p:sp>
    </p:spTree>
    <p:extLst>
      <p:ext uri="{BB962C8B-B14F-4D97-AF65-F5344CB8AC3E}">
        <p14:creationId xmlns:p14="http://schemas.microsoft.com/office/powerpoint/2010/main" val="679571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381000" y="685800"/>
            <a:ext cx="6096000" cy="34290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B6CE284-DDB2-4AAD-8403-C4507AF08BC7}" type="slidenum">
              <a:rPr kumimoji="0" lang="ar-SA"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3619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50</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A023C7-9BFB-4331-A55B-F1CF58C13CF4}"/>
              </a:ext>
            </a:extLst>
          </p:cNvPr>
          <p:cNvSpPr>
            <a:spLocks noGrp="1" noChangeArrowheads="1"/>
          </p:cNvSpPr>
          <p:nvPr>
            <p:ph type="sldNum" sz="quarter" idx="5"/>
          </p:nvPr>
        </p:nvSpPr>
        <p:spPr>
          <a:ln/>
        </p:spPr>
        <p:txBody>
          <a:bodyPr/>
          <a:lstStyle/>
          <a:p>
            <a:fld id="{16C85023-0327-47A9-9388-47C098C214AC}" type="slidenum">
              <a:rPr lang="ar-SA" altLang="ar-SA"/>
              <a:pPr/>
              <a:t>53</a:t>
            </a:fld>
            <a:endParaRPr lang="en-US" altLang="ar-SA"/>
          </a:p>
        </p:txBody>
      </p:sp>
      <p:sp>
        <p:nvSpPr>
          <p:cNvPr id="246786" name="Rectangle 2">
            <a:extLst>
              <a:ext uri="{FF2B5EF4-FFF2-40B4-BE49-F238E27FC236}">
                <a16:creationId xmlns:a16="http://schemas.microsoft.com/office/drawing/2014/main" id="{A0EB12D6-C85C-43C2-B634-53D4BB12941B}"/>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A90CB484-AAE0-4633-A878-CB35D2136D2F}"/>
              </a:ext>
            </a:extLst>
          </p:cNvPr>
          <p:cNvSpPr>
            <a:spLocks noGrp="1" noChangeArrowheads="1"/>
          </p:cNvSpPr>
          <p:nvPr>
            <p:ph type="body" idx="1"/>
          </p:nvPr>
        </p:nvSpPr>
        <p:spPr/>
        <p:txBody>
          <a:bodyPr/>
          <a:lstStyle/>
          <a:p>
            <a:endParaRPr lang="en-US" alt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9C7F7BC-5BAA-4F1A-81E9-88C7498195C6}"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55</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12334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9C7F7BC-5BAA-4F1A-81E9-88C7498195C6}"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12334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عنصر نائب لصورة الشريحة 1">
            <a:extLst>
              <a:ext uri="{FF2B5EF4-FFF2-40B4-BE49-F238E27FC236}">
                <a16:creationId xmlns:a16="http://schemas.microsoft.com/office/drawing/2014/main" id="{57CF8671-A7E0-4891-9E69-7AEC75CB561E}"/>
              </a:ext>
            </a:extLst>
          </p:cNvPr>
          <p:cNvSpPr>
            <a:spLocks noGrp="1" noRot="1" noChangeAspect="1" noTextEdit="1"/>
          </p:cNvSpPr>
          <p:nvPr>
            <p:ph type="sldImg"/>
          </p:nvPr>
        </p:nvSpPr>
        <p:spPr>
          <a:ln/>
        </p:spPr>
      </p:sp>
      <p:sp>
        <p:nvSpPr>
          <p:cNvPr id="121859" name="عنصر نائب للملاحظات 2">
            <a:extLst>
              <a:ext uri="{FF2B5EF4-FFF2-40B4-BE49-F238E27FC236}">
                <a16:creationId xmlns:a16="http://schemas.microsoft.com/office/drawing/2014/main" id="{4ED9D259-1C59-4F60-9461-80519B523E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0116" name="عنصر نائب لرقم الشريحة 3">
            <a:extLst>
              <a:ext uri="{FF2B5EF4-FFF2-40B4-BE49-F238E27FC236}">
                <a16:creationId xmlns:a16="http://schemas.microsoft.com/office/drawing/2014/main" id="{A1FC5157-3EC5-4FB7-AC04-3A76A06785B6}"/>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66C8E181-3689-4025-867E-84D94CCFB10F}" type="slidenum">
              <a:rPr lang="ar-SA" altLang="ar-SA">
                <a:solidFill>
                  <a:srgbClr val="000000"/>
                </a:solidFill>
              </a:rPr>
              <a:pPr algn="r">
                <a:spcBef>
                  <a:spcPct val="0"/>
                </a:spcBef>
              </a:pPr>
              <a:t>58</a:t>
            </a:fld>
            <a:endParaRPr lang="ar-SA" altLang="ar-SA">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عنصر نائب لصورة الشريحة 1">
            <a:extLst>
              <a:ext uri="{FF2B5EF4-FFF2-40B4-BE49-F238E27FC236}">
                <a16:creationId xmlns:a16="http://schemas.microsoft.com/office/drawing/2014/main" id="{57CF8671-A7E0-4891-9E69-7AEC75CB561E}"/>
              </a:ext>
            </a:extLst>
          </p:cNvPr>
          <p:cNvSpPr>
            <a:spLocks noGrp="1" noRot="1" noChangeAspect="1" noTextEdit="1"/>
          </p:cNvSpPr>
          <p:nvPr>
            <p:ph type="sldImg"/>
          </p:nvPr>
        </p:nvSpPr>
        <p:spPr>
          <a:ln/>
        </p:spPr>
      </p:sp>
      <p:sp>
        <p:nvSpPr>
          <p:cNvPr id="121859" name="عنصر نائب للملاحظات 2">
            <a:extLst>
              <a:ext uri="{FF2B5EF4-FFF2-40B4-BE49-F238E27FC236}">
                <a16:creationId xmlns:a16="http://schemas.microsoft.com/office/drawing/2014/main" id="{4ED9D259-1C59-4F60-9461-80519B523E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0116" name="عنصر نائب لرقم الشريحة 3">
            <a:extLst>
              <a:ext uri="{FF2B5EF4-FFF2-40B4-BE49-F238E27FC236}">
                <a16:creationId xmlns:a16="http://schemas.microsoft.com/office/drawing/2014/main" id="{A1FC5157-3EC5-4FB7-AC04-3A76A06785B6}"/>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lgn="l" rtl="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a:spcBef>
                <a:spcPct val="0"/>
              </a:spcBef>
            </a:pPr>
            <a:fld id="{66C8E181-3689-4025-867E-84D94CCFB10F}" type="slidenum">
              <a:rPr lang="ar-SA" altLang="ar-SA">
                <a:solidFill>
                  <a:srgbClr val="000000"/>
                </a:solidFill>
              </a:rPr>
              <a:pPr algn="r">
                <a:spcBef>
                  <a:spcPct val="0"/>
                </a:spcBef>
              </a:pPr>
              <a:t>59</a:t>
            </a:fld>
            <a:endParaRPr lang="ar-SA" altLang="ar-SA">
              <a:solidFill>
                <a:srgbClr val="000000"/>
              </a:solidFill>
            </a:endParaRPr>
          </a:p>
        </p:txBody>
      </p:sp>
    </p:spTree>
    <p:extLst>
      <p:ext uri="{BB962C8B-B14F-4D97-AF65-F5344CB8AC3E}">
        <p14:creationId xmlns:p14="http://schemas.microsoft.com/office/powerpoint/2010/main" val="114778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61</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62</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65</a:t>
            </a:fld>
            <a:endParaRPr lang="ar-SA" altLang="ar-SA" sz="1200">
              <a:solidFill>
                <a:srgbClr val="000000"/>
              </a:solidFill>
            </a:endParaRPr>
          </a:p>
        </p:txBody>
      </p:sp>
    </p:spTree>
    <p:extLst>
      <p:ext uri="{BB962C8B-B14F-4D97-AF65-F5344CB8AC3E}">
        <p14:creationId xmlns:p14="http://schemas.microsoft.com/office/powerpoint/2010/main" val="3455141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F3449779-8533-4BD8-B1E6-C48BC76D8E9D}" type="slidenum">
              <a:rPr lang="ar-SA" altLang="en-US" sz="1200" smtClean="0">
                <a:solidFill>
                  <a:prstClr val="black"/>
                </a:solidFill>
              </a:rPr>
              <a:pPr>
                <a:defRPr/>
              </a:pPr>
              <a:t>70</a:t>
            </a:fld>
            <a:endParaRPr lang="en-US" altLang="en-US" sz="120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381000" y="685800"/>
            <a:ext cx="6096000" cy="3429000"/>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8D1BAF64-D4B4-450D-B766-7D5107186105}" type="slidenum">
              <a:rPr lang="ar-SA" altLang="en-US" sz="1200" smtClean="0">
                <a:solidFill>
                  <a:prstClr val="black"/>
                </a:solidFill>
              </a:rPr>
              <a:pPr>
                <a:defRPr/>
              </a:pPr>
              <a:t>71</a:t>
            </a:fld>
            <a:endParaRPr lang="en-US" altLang="en-US" sz="120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381000" y="685800"/>
            <a:ext cx="6096000" cy="3429000"/>
          </a:xfrm>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756BA2F1-E28D-45B0-95AE-E3C3AB9F5D8A}" type="slidenum">
              <a:rPr lang="ar-SA" altLang="en-US" sz="1200" smtClean="0">
                <a:solidFill>
                  <a:prstClr val="black"/>
                </a:solidFill>
              </a:rPr>
              <a:pPr>
                <a:defRPr/>
              </a:pPr>
              <a:t>72</a:t>
            </a:fld>
            <a:endParaRPr lang="en-US" altLang="en-US" sz="120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381000" y="685800"/>
            <a:ext cx="6096000" cy="3429000"/>
          </a:xfrm>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8F3823E0-F09D-4007-A2C3-798ECFE8DE36}" type="slidenum">
              <a:rPr lang="ar-SA" altLang="en-US" sz="1200" smtClean="0">
                <a:solidFill>
                  <a:prstClr val="black"/>
                </a:solidFill>
              </a:rPr>
              <a:pPr>
                <a:defRPr/>
              </a:pPr>
              <a:t>73</a:t>
            </a:fld>
            <a:endParaRPr lang="en-US" altLang="en-US" sz="120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381000" y="685800"/>
            <a:ext cx="6096000" cy="3429000"/>
          </a:xfrm>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15EA7FB3-EBA8-4925-9664-BE40AACB08AA}" type="slidenum">
              <a:rPr lang="ar-SA" altLang="en-US" sz="1200" smtClean="0">
                <a:solidFill>
                  <a:prstClr val="black"/>
                </a:solidFill>
              </a:rPr>
              <a:pPr>
                <a:defRPr/>
              </a:pPr>
              <a:t>74</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054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09847093-399B-4F58-8323-C7F80C4D820B}" type="slidenum">
              <a:rPr lang="ar-SA" altLang="en-US" sz="1200" smtClean="0"/>
              <a:pPr algn="r">
                <a:defRPr/>
              </a:pPr>
              <a:t>9</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381000" y="685800"/>
            <a:ext cx="6096000" cy="342900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D1075DA9-BBED-4AE4-8D48-F9B866D3BE9B}" type="slidenum">
              <a:rPr lang="ar-SA" altLang="en-US" sz="1200" smtClean="0">
                <a:solidFill>
                  <a:prstClr val="black"/>
                </a:solidFill>
              </a:rPr>
              <a:pPr>
                <a:defRPr/>
              </a:pPr>
              <a:t>75</a:t>
            </a:fld>
            <a:endParaRPr lang="en-US" altLang="en-US" sz="120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381000" y="685800"/>
            <a:ext cx="6096000" cy="3429000"/>
          </a:xfrm>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C1E5C8B6-0896-46D0-98F5-0CE7C64C311E}" type="slidenum">
              <a:rPr lang="ar-SA" altLang="en-US" sz="1200" smtClean="0">
                <a:solidFill>
                  <a:prstClr val="black"/>
                </a:solidFill>
              </a:rPr>
              <a:pPr>
                <a:defRPr/>
              </a:pPr>
              <a:t>76</a:t>
            </a:fld>
            <a:endParaRPr lang="en-US" altLang="en-US" sz="120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381000" y="685800"/>
            <a:ext cx="6096000" cy="3429000"/>
          </a:xfrm>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513C7F0E-74BA-4216-8FD1-90250F6F25FD}" type="slidenum">
              <a:rPr lang="ar-SA" altLang="en-US" sz="1200" smtClean="0">
                <a:solidFill>
                  <a:prstClr val="black"/>
                </a:solidFill>
              </a:rPr>
              <a:pPr>
                <a:defRPr/>
              </a:pPr>
              <a:t>77</a:t>
            </a:fld>
            <a:endParaRPr lang="en-US" altLang="en-US" sz="120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381000" y="685800"/>
            <a:ext cx="6096000" cy="34290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89A0666B-4787-4C18-9B85-EECC6FB33C04}" type="slidenum">
              <a:rPr lang="ar-SA" altLang="en-US" sz="1200" smtClean="0">
                <a:solidFill>
                  <a:prstClr val="black"/>
                </a:solidFill>
              </a:rPr>
              <a:pPr>
                <a:defRPr/>
              </a:pPr>
              <a:t>78</a:t>
            </a:fld>
            <a:endParaRPr lang="en-US" alt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381000" y="685800"/>
            <a:ext cx="6096000" cy="342900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9C2D6792-DC00-489D-AD39-26E0341F0FCB}" type="slidenum">
              <a:rPr lang="ar-SA" altLang="en-US" sz="1200" smtClean="0">
                <a:solidFill>
                  <a:prstClr val="black"/>
                </a:solidFill>
              </a:rPr>
              <a:pPr>
                <a:defRPr/>
              </a:pPr>
              <a:t>79</a:t>
            </a:fld>
            <a:endParaRPr lang="en-US" alt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381000" y="685800"/>
            <a:ext cx="6096000" cy="3429000"/>
          </a:xfrm>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8BCD6083-D71A-4FA2-B03E-2B86594779D6}" type="slidenum">
              <a:rPr lang="ar-SA" altLang="en-US" sz="1200" smtClean="0">
                <a:solidFill>
                  <a:prstClr val="black"/>
                </a:solidFill>
              </a:rPr>
              <a:pPr>
                <a:defRPr/>
              </a:pPr>
              <a:t>80</a:t>
            </a:fld>
            <a:endParaRPr lang="en-US" alt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381000" y="685800"/>
            <a:ext cx="6096000" cy="3429000"/>
          </a:xfrm>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EC6AAACD-38FA-4EF1-8A73-8789D0ACECD4}" type="slidenum">
              <a:rPr lang="ar-SA" altLang="en-US" sz="1200" smtClean="0">
                <a:solidFill>
                  <a:prstClr val="black"/>
                </a:solidFill>
              </a:rPr>
              <a:pPr>
                <a:defRPr/>
              </a:pPr>
              <a:t>81</a:t>
            </a:fld>
            <a:endParaRPr lang="en-US" alt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381000" y="685800"/>
            <a:ext cx="6096000" cy="3429000"/>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C8DCA18F-0328-4343-BE73-B374952D690C}" type="slidenum">
              <a:rPr lang="ar-SA" altLang="en-US" sz="1200" smtClean="0">
                <a:solidFill>
                  <a:prstClr val="black"/>
                </a:solidFill>
              </a:rPr>
              <a:pPr>
                <a:defRPr/>
              </a:pPr>
              <a:t>82</a:t>
            </a:fld>
            <a:endParaRPr lang="en-US" alt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381000" y="685800"/>
            <a:ext cx="6096000" cy="3429000"/>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9400157C-D26F-41D1-B76F-9B29F1DA70AA}" type="slidenum">
              <a:rPr lang="ar-SA" altLang="en-US" sz="1200" smtClean="0">
                <a:solidFill>
                  <a:prstClr val="black"/>
                </a:solidFill>
              </a:rPr>
              <a:pPr>
                <a:defRPr/>
              </a:pPr>
              <a:t>83</a:t>
            </a:fld>
            <a:endParaRPr lang="en-US" alt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4194387-06B4-4A81-BE6B-ACC63B919B43}"/>
              </a:ext>
            </a:extLst>
          </p:cNvPr>
          <p:cNvSpPr>
            <a:spLocks noGrp="1" noRot="1" noChangeAspect="1" noTextEdit="1"/>
          </p:cNvSpPr>
          <p:nvPr>
            <p:ph type="sldImg"/>
          </p:nvPr>
        </p:nvSpPr>
        <p:spPr>
          <a:xfrm>
            <a:off x="381000" y="685800"/>
            <a:ext cx="6096000" cy="3429000"/>
          </a:xfrm>
          <a:ln/>
        </p:spPr>
      </p:sp>
      <p:sp>
        <p:nvSpPr>
          <p:cNvPr id="27651" name="Notes Placeholder 2">
            <a:extLst>
              <a:ext uri="{FF2B5EF4-FFF2-40B4-BE49-F238E27FC236}">
                <a16:creationId xmlns:a16="http://schemas.microsoft.com/office/drawing/2014/main" id="{C75895DB-2CB7-4B72-9D56-8153DB3478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27652" name="Slide Number Placeholder 3">
            <a:extLst>
              <a:ext uri="{FF2B5EF4-FFF2-40B4-BE49-F238E27FC236}">
                <a16:creationId xmlns:a16="http://schemas.microsoft.com/office/drawing/2014/main" id="{100ADAD3-3D4D-4EAB-8F5F-193D21CF5E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B3706238-EC30-4C56-96DD-5127FD3EF300}" type="slidenum">
              <a:rPr lang="ar-SA" altLang="en-US" sz="1200" smtClean="0"/>
              <a:pPr/>
              <a:t>92</a:t>
            </a:fld>
            <a:endParaRPr lang="en-US" altLang="en-US" sz="1200"/>
          </a:p>
        </p:txBody>
      </p:sp>
    </p:spTree>
    <p:extLst>
      <p:ext uri="{BB962C8B-B14F-4D97-AF65-F5344CB8AC3E}">
        <p14:creationId xmlns:p14="http://schemas.microsoft.com/office/powerpoint/2010/main" val="63082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381000" y="685800"/>
            <a:ext cx="6096000" cy="3429000"/>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59E87D2B-EC45-4B8E-A1DB-B9C489677FBB}" type="slidenum">
              <a:rPr lang="ar-SA" altLang="en-US" sz="1200" smtClean="0"/>
              <a:pPr algn="r">
                <a:defRPr/>
              </a:pPr>
              <a:t>11</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381000" y="685800"/>
            <a:ext cx="6096000" cy="3429000"/>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defRPr/>
            </a:pPr>
            <a:fld id="{9400157C-D26F-41D1-B76F-9B29F1DA70AA}" type="slidenum">
              <a:rPr lang="ar-SA" altLang="en-US" sz="1200" smtClean="0">
                <a:solidFill>
                  <a:prstClr val="black"/>
                </a:solidFill>
              </a:rPr>
              <a:pPr>
                <a:defRPr/>
              </a:pPr>
              <a:t>94</a:t>
            </a:fld>
            <a:endParaRPr lang="en-US" alt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381000" y="685800"/>
            <a:ext cx="6096000" cy="342900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962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B953063A-E6EB-4023-89D1-3DE22AC06D2A}" type="slidenum">
              <a:rPr lang="ar-SA" altLang="en-US" sz="1200" smtClean="0">
                <a:solidFill>
                  <a:srgbClr val="000000"/>
                </a:solidFill>
              </a:rPr>
              <a:pPr algn="r">
                <a:defRPr/>
              </a:pPr>
              <a:t>97</a:t>
            </a:fld>
            <a:endParaRPr lang="en-US" altLang="en-US" sz="120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98</a:t>
            </a:fld>
            <a:endParaRPr lang="ar-SA" altLang="ar-SA" sz="1200">
              <a:solidFill>
                <a:srgbClr val="000000"/>
              </a:solidFill>
            </a:endParaRPr>
          </a:p>
        </p:txBody>
      </p:sp>
    </p:spTree>
    <p:extLst>
      <p:ext uri="{BB962C8B-B14F-4D97-AF65-F5344CB8AC3E}">
        <p14:creationId xmlns:p14="http://schemas.microsoft.com/office/powerpoint/2010/main" val="1604550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103</a:t>
            </a:fld>
            <a:endParaRPr lang="en-US" altLang="en-US" sz="1200"/>
          </a:p>
        </p:txBody>
      </p:sp>
    </p:spTree>
    <p:extLst>
      <p:ext uri="{BB962C8B-B14F-4D97-AF65-F5344CB8AC3E}">
        <p14:creationId xmlns:p14="http://schemas.microsoft.com/office/powerpoint/2010/main" val="1857704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E89B81-F531-4BA3-B93B-6B2F1E20DC63}"/>
              </a:ext>
            </a:extLst>
          </p:cNvPr>
          <p:cNvSpPr>
            <a:spLocks noGrp="1" noChangeArrowheads="1"/>
          </p:cNvSpPr>
          <p:nvPr>
            <p:ph type="sldNum" sz="quarter" idx="5"/>
          </p:nvPr>
        </p:nvSpPr>
        <p:spPr>
          <a:ln/>
        </p:spPr>
        <p:txBody>
          <a:bodyPr/>
          <a:lstStyle/>
          <a:p>
            <a:fld id="{838A9F38-D538-4B69-936E-6CEBE751916A}" type="slidenum">
              <a:rPr lang="ar-SA" altLang="ar-SA"/>
              <a:pPr/>
              <a:t>112</a:t>
            </a:fld>
            <a:endParaRPr lang="en-US" altLang="ar-SA"/>
          </a:p>
        </p:txBody>
      </p:sp>
      <p:sp>
        <p:nvSpPr>
          <p:cNvPr id="246786" name="Rectangle 2">
            <a:extLst>
              <a:ext uri="{FF2B5EF4-FFF2-40B4-BE49-F238E27FC236}">
                <a16:creationId xmlns:a16="http://schemas.microsoft.com/office/drawing/2014/main" id="{BC9BB4A4-7DAA-4F1F-8996-8D4CFB6258CC}"/>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CF2C1544-0445-4B20-848D-80BBC188126C}"/>
              </a:ext>
            </a:extLst>
          </p:cNvPr>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117917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E89B81-F531-4BA3-B93B-6B2F1E20DC63}"/>
              </a:ext>
            </a:extLst>
          </p:cNvPr>
          <p:cNvSpPr>
            <a:spLocks noGrp="1" noChangeArrowheads="1"/>
          </p:cNvSpPr>
          <p:nvPr>
            <p:ph type="sldNum" sz="quarter" idx="5"/>
          </p:nvPr>
        </p:nvSpPr>
        <p:spPr>
          <a:ln/>
        </p:spPr>
        <p:txBody>
          <a:bodyPr/>
          <a:lstStyle/>
          <a:p>
            <a:fld id="{838A9F38-D538-4B69-936E-6CEBE751916A}" type="slidenum">
              <a:rPr lang="ar-SA" altLang="ar-SA"/>
              <a:pPr/>
              <a:t>114</a:t>
            </a:fld>
            <a:endParaRPr lang="en-US" altLang="ar-SA"/>
          </a:p>
        </p:txBody>
      </p:sp>
      <p:sp>
        <p:nvSpPr>
          <p:cNvPr id="246786" name="Rectangle 2">
            <a:extLst>
              <a:ext uri="{FF2B5EF4-FFF2-40B4-BE49-F238E27FC236}">
                <a16:creationId xmlns:a16="http://schemas.microsoft.com/office/drawing/2014/main" id="{BC9BB4A4-7DAA-4F1F-8996-8D4CFB6258CC}"/>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CF2C1544-0445-4B20-848D-80BBC188126C}"/>
              </a:ext>
            </a:extLst>
          </p:cNvPr>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2244359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E89B81-F531-4BA3-B93B-6B2F1E20DC63}"/>
              </a:ext>
            </a:extLst>
          </p:cNvPr>
          <p:cNvSpPr>
            <a:spLocks noGrp="1" noChangeArrowheads="1"/>
          </p:cNvSpPr>
          <p:nvPr>
            <p:ph type="sldNum" sz="quarter" idx="5"/>
          </p:nvPr>
        </p:nvSpPr>
        <p:spPr>
          <a:ln/>
        </p:spPr>
        <p:txBody>
          <a:bodyPr/>
          <a:lstStyle/>
          <a:p>
            <a:fld id="{838A9F38-D538-4B69-936E-6CEBE751916A}" type="slidenum">
              <a:rPr lang="ar-SA" altLang="ar-SA"/>
              <a:pPr/>
              <a:t>115</a:t>
            </a:fld>
            <a:endParaRPr lang="en-US" altLang="ar-SA"/>
          </a:p>
        </p:txBody>
      </p:sp>
      <p:sp>
        <p:nvSpPr>
          <p:cNvPr id="246786" name="Rectangle 2">
            <a:extLst>
              <a:ext uri="{FF2B5EF4-FFF2-40B4-BE49-F238E27FC236}">
                <a16:creationId xmlns:a16="http://schemas.microsoft.com/office/drawing/2014/main" id="{BC9BB4A4-7DAA-4F1F-8996-8D4CFB6258CC}"/>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CF2C1544-0445-4B20-848D-80BBC188126C}"/>
              </a:ext>
            </a:extLst>
          </p:cNvPr>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15724393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E89B81-F531-4BA3-B93B-6B2F1E20DC63}"/>
              </a:ext>
            </a:extLst>
          </p:cNvPr>
          <p:cNvSpPr>
            <a:spLocks noGrp="1" noChangeArrowheads="1"/>
          </p:cNvSpPr>
          <p:nvPr>
            <p:ph type="sldNum" sz="quarter" idx="5"/>
          </p:nvPr>
        </p:nvSpPr>
        <p:spPr>
          <a:ln/>
        </p:spPr>
        <p:txBody>
          <a:bodyPr/>
          <a:lstStyle/>
          <a:p>
            <a:fld id="{838A9F38-D538-4B69-936E-6CEBE751916A}" type="slidenum">
              <a:rPr lang="ar-SA" altLang="ar-SA"/>
              <a:pPr/>
              <a:t>116</a:t>
            </a:fld>
            <a:endParaRPr lang="en-US" altLang="ar-SA"/>
          </a:p>
        </p:txBody>
      </p:sp>
      <p:sp>
        <p:nvSpPr>
          <p:cNvPr id="246786" name="Rectangle 2">
            <a:extLst>
              <a:ext uri="{FF2B5EF4-FFF2-40B4-BE49-F238E27FC236}">
                <a16:creationId xmlns:a16="http://schemas.microsoft.com/office/drawing/2014/main" id="{BC9BB4A4-7DAA-4F1F-8996-8D4CFB6258CC}"/>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CF2C1544-0445-4B20-848D-80BBC188126C}"/>
              </a:ext>
            </a:extLst>
          </p:cNvPr>
          <p:cNvSpPr>
            <a:spLocks noGrp="1" noChangeArrowheads="1"/>
          </p:cNvSpPr>
          <p:nvPr>
            <p:ph type="body" idx="1"/>
          </p:nvPr>
        </p:nvSpPr>
        <p:spPr/>
        <p:txBody>
          <a:bodyPr/>
          <a:lstStyle/>
          <a:p>
            <a:endParaRPr lang="en-US" altLang="ar-SA"/>
          </a:p>
        </p:txBody>
      </p:sp>
    </p:spTree>
    <p:extLst>
      <p:ext uri="{BB962C8B-B14F-4D97-AF65-F5344CB8AC3E}">
        <p14:creationId xmlns:p14="http://schemas.microsoft.com/office/powerpoint/2010/main" val="2401537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117</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054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0BA5F9D-5912-4569-8772-A62A8CBADC75}" type="slidenum">
              <a:rPr lang="ar-SA" altLang="en-US" sz="1200" smtClean="0"/>
              <a:pPr algn="r">
                <a:defRPr/>
              </a:pPr>
              <a:t>12</a:t>
            </a:fld>
            <a:endParaRPr lang="en-US"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lgn="r" rtl="1">
              <a:defRPr/>
            </a:pPr>
            <a:r>
              <a:rPr lang="ar-SA" b="1" dirty="0">
                <a:latin typeface="+mn-lt"/>
                <a:ea typeface="ヒラギノ角ゴ Pro W3" charset="-128"/>
                <a:cs typeface="ヒラギノ角ゴ Pro W3" charset="-128"/>
              </a:rPr>
              <a:t>التقييم </a:t>
            </a:r>
            <a:r>
              <a:rPr lang="en-US" dirty="0">
                <a:latin typeface="+mn-lt"/>
                <a:ea typeface="ヒラギノ角ゴ Pro W3" charset="-128"/>
                <a:cs typeface="ヒラギノ角ゴ Pro W3" charset="-128"/>
              </a:rPr>
              <a:t>Assessment</a:t>
            </a:r>
            <a:r>
              <a:rPr lang="ar-SA"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عرفت الأبحاث تقييم التعلم على أنه جمع واستخدام ومراجعة المعلومات عن البرامج التعليمية لتحسين تطور الطلبة وتعلمهم بشكل منتظم (</a:t>
            </a:r>
            <a:r>
              <a:rPr lang="en-US" dirty="0">
                <a:latin typeface="+mn-lt"/>
                <a:ea typeface="ヒラギノ角ゴ Pro W3" charset="-128"/>
                <a:cs typeface="ヒラギノ角ゴ Pro W3" charset="-128"/>
              </a:rPr>
              <a:t>Banta et al., 1996; </a:t>
            </a:r>
            <a:r>
              <a:rPr lang="en-US" dirty="0" err="1">
                <a:latin typeface="+mn-lt"/>
                <a:ea typeface="ヒラギノ角ゴ Pro W3" charset="-128"/>
                <a:cs typeface="ヒラギノ角ゴ Pro W3" charset="-128"/>
              </a:rPr>
              <a:t>Palomba</a:t>
            </a:r>
            <a:r>
              <a:rPr lang="en-US" dirty="0">
                <a:latin typeface="+mn-lt"/>
                <a:ea typeface="ヒラギノ角ゴ Pro W3" charset="-128"/>
                <a:cs typeface="ヒラギノ角ゴ Pro W3" charset="-128"/>
              </a:rPr>
              <a:t> and Banta, 2001; Stassen, Doherty and Poe, 2001</a:t>
            </a:r>
            <a:r>
              <a:rPr lang="ar-SA"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وتعرف ليندا سوسكي (</a:t>
            </a:r>
            <a:r>
              <a:rPr lang="en-US" dirty="0" err="1">
                <a:latin typeface="+mn-lt"/>
                <a:ea typeface="ヒラギノ角ゴ Pro W3" charset="-128"/>
                <a:cs typeface="ヒラギノ角ゴ Pro W3" charset="-128"/>
              </a:rPr>
              <a:t>Suskie</a:t>
            </a:r>
            <a:r>
              <a:rPr lang="en-US" dirty="0">
                <a:latin typeface="+mn-lt"/>
                <a:ea typeface="ヒラギノ角ゴ Pro W3" charset="-128"/>
                <a:cs typeface="ヒラギノ角ゴ Pro W3" charset="-128"/>
              </a:rPr>
              <a:t>, 2009</a:t>
            </a:r>
            <a:r>
              <a:rPr lang="ar-SA" dirty="0">
                <a:latin typeface="+mn-lt"/>
                <a:ea typeface="ヒラギノ角ゴ Pro W3" charset="-128"/>
                <a:cs typeface="ヒラギノ角ゴ Pro W3" charset="-128"/>
              </a:rPr>
              <a:t>) التقييم بأنه عملية مستمرة تتضمن أربع خطوات: 1)وضع نواتج تعلم للطلبة متوقعة واضحة وقابلة للقياس، 2) التأكد من أن الطلبة  قد حصلوا على فرص كافية لتحقيق هذه النواتج، 3) جمع وتحليل وتفسير الأدلة بشكل منتظم لتحديد كيفية ملاءمة نواتج التعلم لتوقعاتنا، 4) استخدام المعلومات لفهم تعلم الطلبة وتحسينه (</a:t>
            </a:r>
            <a:r>
              <a:rPr lang="en-US" dirty="0">
                <a:latin typeface="+mn-lt"/>
                <a:ea typeface="ヒラギノ角ゴ Pro W3" charset="-128"/>
                <a:cs typeface="ヒラギノ角ゴ Pro W3" charset="-128"/>
              </a:rPr>
              <a:t>p. 4</a:t>
            </a:r>
            <a:r>
              <a:rPr lang="ar-SA"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 </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وتتبنى الباحثة تعريف باربرا ولفورد (</a:t>
            </a:r>
            <a:r>
              <a:rPr lang="en-US" dirty="0" err="1">
                <a:latin typeface="+mn-lt"/>
                <a:ea typeface="ヒラギノ角ゴ Pro W3" charset="-128"/>
                <a:cs typeface="ヒラギノ角ゴ Pro W3" charset="-128"/>
              </a:rPr>
              <a:t>Walvoord</a:t>
            </a:r>
            <a:r>
              <a:rPr lang="en-US" dirty="0">
                <a:latin typeface="+mn-lt"/>
                <a:ea typeface="ヒラギノ角ゴ Pro W3" charset="-128"/>
                <a:cs typeface="ヒラギノ角ゴ Pro W3" charset="-128"/>
              </a:rPr>
              <a:t>, 2004</a:t>
            </a:r>
            <a:r>
              <a:rPr lang="ar-SA" dirty="0">
                <a:latin typeface="+mn-lt"/>
                <a:ea typeface="ヒラギノ角ゴ Pro W3" charset="-128"/>
                <a:cs typeface="ヒラギノ角ゴ Pro W3" charset="-128"/>
              </a:rPr>
              <a:t>) التي ترى بأن التقييم هو نوع من" البحث الإجرائي " ويعني استناد القرارات بشأن المناهج الدراسية، وطرق التدريس، والتوظيف، وتقديم الاستشارات، ودعم الطلاب اعتمادا على أفضل البيانات الممكنة حول تعلم الطالب والعوامل التي تؤثر عليه. ويتكون من عدة عمليات:  1) وضع أهداف لتعلم الطالب، 2) جمع الأدلة النوعية والكمية لمدى تحقيق الطلاب لتلك الأهداف، و3) استخدام المعلومات للتحسين. ويمكن أن يمتد التقييم من الفصول الدراسية لمستوى البرامج والمؤسسة، ومن تقييم المشروعات إلى ربط التقييم بأهداف التعلم بالأقسام المختلفة (</a:t>
            </a:r>
            <a:r>
              <a:rPr lang="en-US" dirty="0">
                <a:latin typeface="+mn-lt"/>
                <a:ea typeface="ヒラギノ角ゴ Pro W3" charset="-128"/>
                <a:cs typeface="ヒラギノ角ゴ Pro W3" charset="-128"/>
              </a:rPr>
              <a:t>pp. 2-3</a:t>
            </a:r>
            <a:r>
              <a:rPr lang="ar-SA"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وقد تعددت معاني كلمة "التقييم" في التعليم العالي، حيث قد يقصد به العملية التي يستخدمها هيئة التدريس لتصحيح  واجبات الطلبة، أو توحيد الاختبارات المطبقة بالمؤسسات التعليمية حسب متطلبات جهات المحاسبة الخارجية، أو أي نشاط صمم لجمع المعلومات عن البرنامج أو المقرر أو المنهج. </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ولكن الدور الرئيس له وهو "جمع المعلومات لتحسين الممارسات المؤسسية" قد ضعف التركيز عليه في المؤسسات التعليمية نتيجة لتعدد تعريفات التقييم، وتركيز معظم الباحثين على مستوى الصف الدراسي. </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وبذلك، يكون تركيز تقييم نواتج التعلم على "تحديد مدى جودة عمل نظام التعليم، وتحسين جوانبه المرتبطة بتقييم النواتج"، ويجيب بشكل أساسي عن الأسئلة التالية: ما الذي ينبغي أن يتعلمه الطلبة؟ ما الذي يتعلمه الطلبة بالفعل ؟ ما مدى جودة تعلمهم له؟ كيف تعرف المؤسسىة ذلك؟ وما الذي يمكن عمله لدعم تعلم ونمو الطلبة؟  </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 </a:t>
            </a:r>
            <a:endParaRPr lang="en-US" dirty="0">
              <a:latin typeface="+mn-lt"/>
              <a:ea typeface="ヒラギノ角ゴ Pro W3" charset="-128"/>
              <a:cs typeface="ヒラギノ角ゴ Pro W3" charset="-128"/>
            </a:endParaRPr>
          </a:p>
          <a:p>
            <a:pPr algn="r" rtl="1">
              <a:defRPr/>
            </a:pPr>
            <a:r>
              <a:rPr lang="ar-SA" b="1" dirty="0">
                <a:latin typeface="+mn-lt"/>
                <a:ea typeface="ヒラギノ角ゴ Pro W3" charset="-128"/>
                <a:cs typeface="ヒラギノ角ゴ Pro W3" charset="-128"/>
              </a:rPr>
              <a:t>خطة التقييم (</a:t>
            </a:r>
            <a:r>
              <a:rPr lang="en-US" i="1" dirty="0">
                <a:latin typeface="+mn-lt"/>
                <a:ea typeface="ヒラギノ角ゴ Pro W3" charset="-128"/>
                <a:cs typeface="ヒラギノ角ゴ Pro W3" charset="-128"/>
              </a:rPr>
              <a:t>Assessment plan</a:t>
            </a:r>
            <a:r>
              <a:rPr lang="ar-SA" b="1" i="1"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b="1" dirty="0">
                <a:latin typeface="+mn-lt"/>
                <a:ea typeface="ヒラギノ角ゴ Pro W3" charset="-128"/>
                <a:cs typeface="ヒラギノ角ゴ Pro W3" charset="-128"/>
              </a:rPr>
              <a:t> 	</a:t>
            </a:r>
            <a:r>
              <a:rPr lang="ar-SA" dirty="0">
                <a:latin typeface="+mn-lt"/>
                <a:ea typeface="ヒラギノ角ゴ Pro W3" charset="-128"/>
                <a:cs typeface="ヒラギノ角ゴ Pro W3" charset="-128"/>
              </a:rPr>
              <a:t>هي وثيقة توضح نواتج تعلم الطلبة للبرامج التعليمية، أو وحدات الدعم، وطرق التقييم المباشر وغير المباشر التي تستخدمة لإثبات ذلك، والزمن المحدد لجمع ومراجعة البيانات والأفراد المسؤولين عن ذلك.</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وتحدد ما يقاس وكيف سيقاس، والمسؤول عن التقييم ونشر النتائج (</a:t>
            </a:r>
            <a:r>
              <a:rPr lang="en-US" dirty="0">
                <a:latin typeface="+mn-lt"/>
                <a:ea typeface="ヒラギノ角ゴ Pro W3" charset="-128"/>
                <a:cs typeface="ヒラギノ角ゴ Pro W3" charset="-128"/>
              </a:rPr>
              <a:t>Baker at al., 2012 </a:t>
            </a:r>
            <a:r>
              <a:rPr lang="ar-SA" dirty="0">
                <a:latin typeface="+mn-lt"/>
                <a:ea typeface="ヒラギノ角ゴ Pro W3" charset="-128"/>
                <a:cs typeface="ヒラギノ角ゴ Pro W3" charset="-128"/>
              </a:rPr>
              <a:t>).</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a:t>
            </a:r>
            <a:r>
              <a:rPr lang="en-US" dirty="0" err="1">
                <a:latin typeface="+mn-lt"/>
                <a:ea typeface="ヒラギノ角ゴ Pro W3" charset="-128"/>
                <a:cs typeface="ヒラギノ角ゴ Pro W3" charset="-128"/>
              </a:rPr>
              <a:t>هناك</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نوعان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خطط</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التقييم</a:t>
            </a:r>
            <a:r>
              <a:rPr lang="en-US" dirty="0">
                <a:latin typeface="+mn-lt"/>
                <a:ea typeface="ヒラギノ角ゴ Pro W3" charset="-128"/>
                <a:cs typeface="ヒラギノ角ゴ Pro W3" charset="-128"/>
              </a:rPr>
              <a:t>: 1) </a:t>
            </a:r>
            <a:r>
              <a:rPr lang="ar-SA" dirty="0">
                <a:latin typeface="+mn-lt"/>
                <a:ea typeface="ヒラギノ角ゴ Pro W3" charset="-128"/>
                <a:cs typeface="ヒラギノ角ゴ Pro W3" charset="-128"/>
              </a:rPr>
              <a:t>خطة لتقييم </a:t>
            </a:r>
            <a:r>
              <a:rPr lang="en-US" dirty="0" err="1">
                <a:latin typeface="+mn-lt"/>
                <a:ea typeface="ヒラギノ角ゴ Pro W3" charset="-128"/>
                <a:cs typeface="ヒラギノ角ゴ Pro W3" charset="-128"/>
              </a:rPr>
              <a:t>فعالية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البرنامج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أو</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المؤسسة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التعليمية</a:t>
            </a:r>
            <a:r>
              <a:rPr lang="en-US" dirty="0">
                <a:latin typeface="+mn-lt"/>
                <a:ea typeface="ヒラギノ角ゴ Pro W3" charset="-128"/>
                <a:cs typeface="ヒラギノ角ゴ Pro W3" charset="-128"/>
              </a:rPr>
              <a:t>، و 2) </a:t>
            </a:r>
            <a:r>
              <a:rPr lang="en-US" dirty="0" err="1">
                <a:latin typeface="+mn-lt"/>
                <a:ea typeface="ヒラギノ角ゴ Pro W3" charset="-128"/>
                <a:cs typeface="ヒラギノ角ゴ Pro W3" charset="-128"/>
              </a:rPr>
              <a:t>خطة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لتقييم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نواتج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تعلم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الطلاب</a:t>
            </a:r>
            <a:r>
              <a:rPr lang="ar-SA" dirty="0">
                <a:latin typeface="+mn-lt"/>
                <a:ea typeface="ヒラギノ角ゴ Pro W3" charset="-128"/>
                <a:cs typeface="ヒラギノ角ゴ Pro W3" charset="-128"/>
              </a:rPr>
              <a:t> وهي المقصودة في هذا البحث</a:t>
            </a:r>
            <a:r>
              <a:rPr lang="en-US" dirty="0">
                <a:latin typeface="+mn-lt"/>
                <a:ea typeface="ヒラギノ角ゴ Pro W3" charset="-128"/>
                <a:cs typeface="ヒラギノ角ゴ Pro W3" charset="-128"/>
              </a:rPr>
              <a:t>. </a:t>
            </a:r>
          </a:p>
          <a:p>
            <a:pPr algn="r" rtl="1">
              <a:defRPr/>
            </a:pPr>
            <a:r>
              <a:rPr lang="en-US" dirty="0" err="1">
                <a:latin typeface="+mn-lt"/>
                <a:ea typeface="ヒラギノ角ゴ Pro W3" charset="-128"/>
                <a:cs typeface="ヒラギノ角ゴ Pro W3" charset="-128"/>
              </a:rPr>
              <a:t>تهتم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خطة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فعالية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البرنامج</a:t>
            </a:r>
            <a:r>
              <a:rPr lang="en-US" dirty="0">
                <a:latin typeface="+mn-lt"/>
                <a:ea typeface="ヒラギノ角ゴ Pro W3" charset="-128"/>
                <a:cs typeface="ヒラギノ角ゴ Pro W3" charset="-128"/>
              </a:rPr>
              <a:t> (program effectiveness) </a:t>
            </a:r>
            <a:r>
              <a:rPr lang="en-US" dirty="0" err="1">
                <a:latin typeface="+mn-lt"/>
                <a:ea typeface="ヒラギノ角ゴ Pro W3" charset="-128"/>
                <a:cs typeface="ヒラギノ角ゴ Pro W3" charset="-128"/>
              </a:rPr>
              <a:t>بالقضايا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المؤثرة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وبما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يقدمه</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البرنامج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وهيئة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التدريس</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مثل</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عدد</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الملتحقين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بالبرنامج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وعدد</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المستمرين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والمناهج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الدراسية</a:t>
            </a:r>
            <a:r>
              <a:rPr lang="en-US" dirty="0">
                <a:latin typeface="+mn-lt"/>
                <a:ea typeface="ヒラギノ角ゴ Pro W3" charset="-128"/>
                <a:cs typeface="ヒラギノ角ゴ Pro W3" charset="-128"/>
              </a:rPr>
              <a:t> ، </a:t>
            </a:r>
            <a:r>
              <a:rPr lang="en-US" dirty="0" err="1">
                <a:latin typeface="+mn-lt"/>
                <a:ea typeface="ヒラギノ角ゴ Pro W3" charset="-128"/>
                <a:cs typeface="ヒラギノ角ゴ Pro W3" charset="-128"/>
              </a:rPr>
              <a:t>والخريجين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والتوظيف</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والرضا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وتحتوي</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على</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أهداف</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مثل</a:t>
            </a:r>
            <a:r>
              <a:rPr lang="en-US" dirty="0">
                <a:latin typeface="+mn-lt"/>
                <a:ea typeface="ヒラギノ角ゴ Pro W3" charset="-128"/>
                <a:cs typeface="ヒラギノ角ゴ Pro W3" charset="-128"/>
              </a:rPr>
              <a:t> : "</a:t>
            </a:r>
            <a:r>
              <a:rPr lang="en-US" dirty="0" err="1">
                <a:latin typeface="+mn-lt"/>
                <a:ea typeface="ヒラギノ角ゴ Pro W3" charset="-128"/>
                <a:cs typeface="ヒラギノ角ゴ Pro W3" charset="-128"/>
              </a:rPr>
              <a:t>سيقبل</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البرنامج</a:t>
            </a:r>
            <a:r>
              <a:rPr lang="en-US" dirty="0">
                <a:latin typeface="+mn-lt"/>
                <a:ea typeface="ヒラギノ角ゴ Pro W3" charset="-128"/>
                <a:cs typeface="ヒラギノ角ゴ Pro W3" charset="-128"/>
              </a:rPr>
              <a:t> 75 </a:t>
            </a:r>
            <a:r>
              <a:rPr lang="en-US" dirty="0" err="1">
                <a:latin typeface="+mn-lt"/>
                <a:ea typeface="ヒラギノ角ゴ Pro W3" charset="-128"/>
                <a:cs typeface="ヒラギノ角ゴ Pro W3" charset="-128"/>
              </a:rPr>
              <a:t>طالبا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سنويا</a:t>
            </a:r>
            <a:r>
              <a:rPr lang="en-US" dirty="0">
                <a:latin typeface="+mn-lt"/>
                <a:ea typeface="ヒラギノ角ゴ Pro W3" charset="-128"/>
                <a:cs typeface="ヒラギノ角ゴ Pro W3" charset="-128"/>
              </a:rPr>
              <a:t>". </a:t>
            </a:r>
          </a:p>
          <a:p>
            <a:pPr algn="r" rtl="1">
              <a:defRPr/>
            </a:pPr>
            <a:r>
              <a:rPr lang="en-US" dirty="0" err="1">
                <a:latin typeface="+mn-lt"/>
                <a:ea typeface="ヒラギノ角ゴ Pro W3" charset="-128"/>
                <a:cs typeface="ヒラギノ角ゴ Pro W3" charset="-128"/>
              </a:rPr>
              <a:t>أما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خطة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تقييم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نواتج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تعلم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الطلبة</a:t>
            </a:r>
            <a:r>
              <a:rPr lang="en-US" dirty="0">
                <a:latin typeface="+mn-lt"/>
                <a:ea typeface="ヒラギノ角ゴ Pro W3" charset="-128"/>
                <a:cs typeface="ヒラギノ角ゴ Pro W3" charset="-128"/>
              </a:rPr>
              <a:t> (student learning outcomes assessment plan) </a:t>
            </a:r>
            <a:r>
              <a:rPr lang="ar-SA" dirty="0">
                <a:latin typeface="+mn-lt"/>
                <a:ea typeface="ヒラギノ角ゴ Pro W3" charset="-128"/>
                <a:cs typeface="ヒラギノ角ゴ Pro W3" charset="-128"/>
              </a:rPr>
              <a:t>فهي تركز على مايستطيع الطلبة فعله كنتيجة لدراستهم بالبرنامج. مثل: "سيستطيع الطلبة تصميم حلول معتمدة على متطلبات الزبائن". وتتطلب كل من هيئات الاعتماد المؤسسي والبرامجي المهني النوعين، مع التوجه نحو التركيز على الأخيرة  (</a:t>
            </a:r>
            <a:r>
              <a:rPr lang="en-US" dirty="0">
                <a:latin typeface="+mn-lt"/>
                <a:ea typeface="ヒラギノ角ゴ Pro W3" charset="-128"/>
                <a:cs typeface="ヒラギノ角ゴ Pro W3" charset="-128"/>
              </a:rPr>
              <a:t>;</a:t>
            </a:r>
            <a:r>
              <a:rPr lang="en-US" dirty="0" err="1">
                <a:latin typeface="+mn-lt"/>
                <a:ea typeface="ヒラギノ角ゴ Pro W3" charset="-128"/>
                <a:cs typeface="ヒラギノ角ゴ Pro W3" charset="-128"/>
              </a:rPr>
              <a:t>Wollf</a:t>
            </a:r>
            <a:r>
              <a:rPr lang="en-US" dirty="0">
                <a:latin typeface="+mn-lt"/>
                <a:ea typeface="ヒラギノ角ゴ Pro W3" charset="-128"/>
                <a:cs typeface="ヒラギノ角ゴ Pro W3" charset="-128"/>
              </a:rPr>
              <a:t>, 2009; 2009; Hatfield, 2009</a:t>
            </a:r>
            <a:r>
              <a:rPr lang="ar-SA" dirty="0">
                <a:latin typeface="+mn-lt"/>
                <a:ea typeface="ヒラギノ角ゴ Pro W3" charset="-128"/>
                <a:cs typeface="ヒラギノ角ゴ Pro W3" charset="-128"/>
              </a:rPr>
              <a:t>2004</a:t>
            </a:r>
            <a:r>
              <a:rPr lang="en-US" dirty="0" err="1">
                <a:latin typeface="+mn-lt"/>
                <a:ea typeface="ヒラギノ角ゴ Pro W3" charset="-128"/>
                <a:cs typeface="ヒラギノ角ゴ Pro W3" charset="-128"/>
              </a:rPr>
              <a:t>Suskie</a:t>
            </a:r>
            <a:r>
              <a:rPr lang="en-US" dirty="0">
                <a:latin typeface="+mn-lt"/>
                <a:ea typeface="ヒラギノ角ゴ Pro W3" charset="-128"/>
                <a:cs typeface="ヒラギノ角ゴ Pro W3" charset="-128"/>
              </a:rPr>
              <a:t>,</a:t>
            </a:r>
            <a:r>
              <a:rPr lang="ar-SA" dirty="0">
                <a:latin typeface="+mn-lt"/>
                <a:ea typeface="ヒラギノ角ゴ Pro W3" charset="-128"/>
                <a:cs typeface="ヒラギノ角ゴ Pro W3" charset="-128"/>
              </a:rPr>
              <a:t>). </a:t>
            </a:r>
            <a:endParaRPr lang="en-US" dirty="0">
              <a:latin typeface="+mn-lt"/>
              <a:ea typeface="ヒラギノ角ゴ Pro W3" charset="-128"/>
              <a:cs typeface="ヒラギノ角ゴ Pro W3" charset="-128"/>
            </a:endParaRPr>
          </a:p>
          <a:p>
            <a:pPr algn="r" rtl="1">
              <a:defRPr/>
            </a:pPr>
            <a:r>
              <a:rPr lang="ar-SA" dirty="0">
                <a:latin typeface="+mn-lt"/>
                <a:ea typeface="ヒラギノ角ゴ Pro W3" charset="-128"/>
                <a:cs typeface="ヒラギノ角ゴ Pro W3" charset="-128"/>
              </a:rPr>
              <a:t>وتعرف الباحثة خطة التقييم اجرائيا بأنها: وثيقة لنظام شامل يحدد ما يتم تقييمه من نواتج تعلم الطلبة، وطريقة التقييم، والجدول الزمني والبيانات اللازمة لذلك، والمسؤول عن التقييم،  وتحليل النتايج، وكيفية نشر النتائج، وذلك على مستوى البرنامج والمؤسسة التعليمية. </a:t>
            </a:r>
            <a:endParaRPr lang="en-US" dirty="0">
              <a:latin typeface="+mn-lt"/>
              <a:ea typeface="ヒラギノ角ゴ Pro W3" charset="-128"/>
              <a:cs typeface="ヒラギノ角ゴ Pro W3" charset="-128"/>
            </a:endParaRPr>
          </a:p>
          <a:p>
            <a:pPr algn="r" rtl="1">
              <a:defRPr/>
            </a:pPr>
            <a:r>
              <a:rPr lang="en-US" dirty="0">
                <a:latin typeface="+mn-lt"/>
                <a:ea typeface="ヒラギノ角ゴ Pro W3" charset="-128"/>
                <a:cs typeface="ヒラギノ角ゴ Pro W3" charset="-128"/>
              </a:rPr>
              <a:t> </a:t>
            </a:r>
          </a:p>
          <a:p>
            <a:pPr algn="r" rtl="1">
              <a:defRPr/>
            </a:pPr>
            <a:r>
              <a:rPr lang="en-US" dirty="0" err="1">
                <a:latin typeface="+mn-lt"/>
                <a:ea typeface="ヒラギノ角ゴ Pro W3" charset="-128"/>
                <a:cs typeface="ヒラギノ角ゴ Pro W3" charset="-128"/>
              </a:rPr>
              <a:t>وتعتبر</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الفعالية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المؤسسية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عملية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واسعة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النطاق</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تتألف</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مكونات</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بما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في</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ذلك</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تقويم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جميع</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البرامج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الأكاديمية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والوحدات</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الإدارية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وخدمات</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الدعم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ويمكن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أن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يندرج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تحتها</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تقييم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نواتج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تعلم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الطلاب</a:t>
            </a:r>
            <a:r>
              <a:rPr lang="en-US" dirty="0">
                <a:latin typeface="+mn-lt"/>
                <a:ea typeface="ヒラギノ角ゴ Pro W3" charset="-128"/>
                <a:cs typeface="ヒラギノ角ゴ Pro W3" charset="-128"/>
              </a:rPr>
              <a:t>. </a:t>
            </a:r>
            <a:r>
              <a:rPr lang="ar-SA" dirty="0">
                <a:latin typeface="+mn-lt"/>
                <a:ea typeface="ヒラギノ角ゴ Pro W3" charset="-128"/>
                <a:cs typeface="ヒラギノ角ゴ Pro W3" charset="-128"/>
              </a:rPr>
              <a:t>	وأوضح هيد (</a:t>
            </a:r>
            <a:r>
              <a:rPr lang="en-US" dirty="0">
                <a:latin typeface="+mn-lt"/>
                <a:ea typeface="ヒラギノ角ゴ Pro W3" charset="-128"/>
                <a:cs typeface="ヒラギノ角ゴ Pro W3" charset="-128"/>
              </a:rPr>
              <a:t>Head, 2011</a:t>
            </a:r>
            <a:r>
              <a:rPr lang="ar-SA" dirty="0">
                <a:latin typeface="+mn-lt"/>
                <a:ea typeface="ヒラギノ角ゴ Pro W3" charset="-128"/>
                <a:cs typeface="ヒラギノ角ゴ Pro W3" charset="-128"/>
              </a:rPr>
              <a:t>) وفولكوين (</a:t>
            </a:r>
            <a:r>
              <a:rPr lang="en-US" dirty="0" err="1">
                <a:latin typeface="+mn-lt"/>
                <a:ea typeface="ヒラギノ角ゴ Pro W3" charset="-128"/>
                <a:cs typeface="ヒラギノ角ゴ Pro W3" charset="-128"/>
              </a:rPr>
              <a:t>Volkwein</a:t>
            </a:r>
            <a:r>
              <a:rPr lang="en-US" dirty="0">
                <a:latin typeface="+mn-lt"/>
                <a:ea typeface="ヒラギノ角ゴ Pro W3" charset="-128"/>
                <a:cs typeface="ヒラギノ角ゴ Pro W3" charset="-128"/>
              </a:rPr>
              <a:t>, 2011</a:t>
            </a:r>
            <a:r>
              <a:rPr lang="ar-SA" dirty="0">
                <a:latin typeface="+mn-lt"/>
                <a:ea typeface="ヒラギノ角ゴ Pro W3" charset="-128"/>
                <a:cs typeface="ヒラギノ角ゴ Pro W3" charset="-128"/>
              </a:rPr>
              <a:t>) أنه يمكن النظر إلى</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الفعالية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المؤسسية</a:t>
            </a:r>
            <a:r>
              <a:rPr lang="en-US" dirty="0">
                <a:latin typeface="+mn-lt"/>
                <a:ea typeface="ヒラギノ角ゴ Pro W3" charset="-128"/>
                <a:cs typeface="ヒラギノ角ゴ Pro W3" charset="-128"/>
              </a:rPr>
              <a:t> </a:t>
            </a:r>
            <a:r>
              <a:rPr lang="ar-SA" dirty="0">
                <a:latin typeface="+mn-lt"/>
                <a:ea typeface="ヒラギノ角ゴ Pro W3" charset="-128"/>
                <a:cs typeface="ヒラギノ角ゴ Pro W3" charset="-128"/>
              </a:rPr>
              <a:t>ك</a:t>
            </a:r>
            <a:r>
              <a:rPr lang="en-US" dirty="0" err="1">
                <a:latin typeface="+mn-lt"/>
                <a:ea typeface="ヒラギノ角ゴ Pro W3" charset="-128"/>
                <a:cs typeface="ヒラギノ角ゴ Pro W3" charset="-128"/>
              </a:rPr>
              <a:t>مظلة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تغطي</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الجوانب</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ذات</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الصلة</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مثل</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التقويم</a:t>
            </a:r>
            <a:r>
              <a:rPr lang="en-US" dirty="0">
                <a:latin typeface="+mn-lt"/>
                <a:ea typeface="ヒラギノ角ゴ Pro W3" charset="-128"/>
                <a:cs typeface="ヒラギノ角ゴ Pro W3" charset="-128"/>
              </a:rPr>
              <a:t> Evaluation (</a:t>
            </a:r>
            <a:r>
              <a:rPr lang="en-US" dirty="0" err="1">
                <a:latin typeface="+mn-lt"/>
                <a:ea typeface="ヒラギノ角ゴ Pro W3" charset="-128"/>
                <a:cs typeface="ヒラギノ角ゴ Pro W3" charset="-128"/>
              </a:rPr>
              <a:t>من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حيث</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تقويم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البرنامج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والبحث</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المؤسسي</a:t>
            </a:r>
            <a:r>
              <a:rPr lang="en-US" dirty="0">
                <a:latin typeface="+mn-lt"/>
                <a:ea typeface="ヒラギノ角ゴ Pro W3" charset="-128"/>
                <a:cs typeface="ヒラギノ角ゴ Pro W3" charset="-128"/>
              </a:rPr>
              <a:t> Institutional research ، </a:t>
            </a:r>
            <a:r>
              <a:rPr lang="en-US" dirty="0" err="1">
                <a:latin typeface="+mn-lt"/>
                <a:ea typeface="ヒラギノ角ゴ Pro W3" charset="-128"/>
                <a:cs typeface="ヒラギノ角ゴ Pro W3" charset="-128"/>
              </a:rPr>
              <a:t>والتقييم</a:t>
            </a:r>
            <a:r>
              <a:rPr lang="en-US" dirty="0">
                <a:latin typeface="+mn-lt"/>
                <a:ea typeface="ヒラギノ角ゴ Pro W3" charset="-128"/>
                <a:cs typeface="ヒラギノ角ゴ Pro W3" charset="-128"/>
              </a:rPr>
              <a:t> Assessment (</a:t>
            </a:r>
            <a:r>
              <a:rPr lang="en-US" dirty="0" err="1">
                <a:latin typeface="+mn-lt"/>
                <a:ea typeface="ヒラギノ角ゴ Pro W3" charset="-128"/>
                <a:cs typeface="ヒラギノ角ゴ Pro W3" charset="-128"/>
              </a:rPr>
              <a:t>من</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حيث</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تقييم</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الطالب</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أو</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تحليل</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النواتج</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والشكل</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التالي</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يوضح</a:t>
            </a:r>
            <a:r>
              <a:rPr lang="en-US" dirty="0">
                <a:latin typeface="+mn-lt"/>
                <a:ea typeface="ヒラギノ角ゴ Pro W3" charset="-128"/>
                <a:cs typeface="ヒラギノ角ゴ Pro W3" charset="-128"/>
              </a:rPr>
              <a:t> </a:t>
            </a:r>
            <a:r>
              <a:rPr lang="en-US" dirty="0" err="1">
                <a:latin typeface="+mn-lt"/>
                <a:ea typeface="ヒラギノ角ゴ Pro W3" charset="-128"/>
                <a:cs typeface="ヒラギノ角ゴ Pro W3" charset="-128"/>
              </a:rPr>
              <a:t>ذلك</a:t>
            </a:r>
            <a:r>
              <a:rPr lang="en-US" dirty="0">
                <a:latin typeface="+mn-lt"/>
                <a:ea typeface="ヒラギノ角ゴ Pro W3" charset="-128"/>
                <a:cs typeface="ヒラギノ角ゴ Pro W3" charset="-128"/>
              </a:rPr>
              <a:t>.</a:t>
            </a:r>
          </a:p>
          <a:p>
            <a:pPr>
              <a:defRPr/>
            </a:pPr>
            <a:endParaRPr lang="en-US" dirty="0"/>
          </a:p>
        </p:txBody>
      </p:sp>
      <p:sp>
        <p:nvSpPr>
          <p:cNvPr id="4" name="Slide Number Placeholder 3"/>
          <p:cNvSpPr>
            <a:spLocks noGrp="1"/>
          </p:cNvSpPr>
          <p:nvPr>
            <p:ph type="sldNum" sz="quarter" idx="5"/>
          </p:nvPr>
        </p:nvSpPr>
        <p:spPr/>
        <p:txBody>
          <a:bodyPr/>
          <a:lstStyle/>
          <a:p>
            <a:pPr>
              <a:defRPr/>
            </a:pPr>
            <a:fld id="{F8C6E839-13BC-4F91-802C-95C9DF158BAD}" type="slidenum">
              <a:rPr lang="en-US" smtClean="0"/>
              <a:pPr>
                <a:defRPr/>
              </a:pPr>
              <a:t>138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381000" y="685800"/>
            <a:ext cx="6096000" cy="342900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 name="Slide Number Placeholder 3"/>
          <p:cNvSpPr>
            <a:spLocks noGrp="1"/>
          </p:cNvSpPr>
          <p:nvPr>
            <p:ph type="sldNum" sz="quarter" idx="5"/>
          </p:nvPr>
        </p:nvSpPr>
        <p:spPr/>
        <p:txBody>
          <a:bodyPr/>
          <a:lstStyle/>
          <a:p>
            <a:pPr>
              <a:defRPr/>
            </a:pPr>
            <a:fld id="{F06C44AA-130A-4D5F-8FC5-170A21231B79}" type="slidenum">
              <a:rPr lang="en-US" smtClean="0"/>
              <a:pPr>
                <a:defRPr/>
              </a:pPr>
              <a:t>139</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381000" y="685800"/>
            <a:ext cx="6096000" cy="342900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 name="Slide Number Placeholder 3"/>
          <p:cNvSpPr>
            <a:spLocks noGrp="1"/>
          </p:cNvSpPr>
          <p:nvPr>
            <p:ph type="sldNum" sz="quarter" idx="5"/>
          </p:nvPr>
        </p:nvSpPr>
        <p:spPr/>
        <p:txBody>
          <a:bodyPr/>
          <a:lstStyle/>
          <a:p>
            <a:pPr>
              <a:defRPr/>
            </a:pPr>
            <a:fld id="{C3B2792F-7770-4638-A988-54973853045F}" type="slidenum">
              <a:rPr lang="en-US" smtClean="0"/>
              <a:pPr>
                <a:defRPr/>
              </a:pPr>
              <a:t>140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tLang="ar-SA"/>
          </a:p>
        </p:txBody>
      </p:sp>
      <p:sp>
        <p:nvSpPr>
          <p:cNvPr id="4" name="Slide Number Placeholder 3"/>
          <p:cNvSpPr>
            <a:spLocks noGrp="1"/>
          </p:cNvSpPr>
          <p:nvPr>
            <p:ph type="sldNum" sz="quarter" idx="5"/>
          </p:nvPr>
        </p:nvSpPr>
        <p:spPr/>
        <p:txBody>
          <a:bodyPr/>
          <a:lstStyle/>
          <a:p>
            <a:pPr>
              <a:defRPr/>
            </a:pPr>
            <a:fld id="{BE28EF58-FBE3-4C56-841D-408AAEE535E7}" type="slidenum">
              <a:rPr lang="en-US" smtClean="0"/>
              <a:pPr>
                <a:defRPr/>
              </a:pPr>
              <a:t>141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952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08796C7-FC23-4635-A442-8E558DCE6EAA}" type="slidenum">
              <a:rPr lang="ar-SA" altLang="en-US" sz="1200" smtClean="0">
                <a:solidFill>
                  <a:srgbClr val="000000"/>
                </a:solidFill>
              </a:rPr>
              <a:pPr algn="r">
                <a:defRPr/>
              </a:pPr>
              <a:t>148</a:t>
            </a:fld>
            <a:endParaRPr lang="en-US" altLang="en-US" sz="120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149</a:t>
            </a:fld>
            <a:endParaRPr lang="en-US" altLang="en-US" sz="1200"/>
          </a:p>
        </p:txBody>
      </p:sp>
    </p:spTree>
    <p:extLst>
      <p:ext uri="{BB962C8B-B14F-4D97-AF65-F5344CB8AC3E}">
        <p14:creationId xmlns:p14="http://schemas.microsoft.com/office/powerpoint/2010/main" val="12172906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DAEBD3-A09C-4C72-94C3-C07A5FCD75CF}" type="slidenum">
              <a:rPr lang="en-US" smtClean="0"/>
              <a:t>152</a:t>
            </a:fld>
            <a:endParaRPr lang="en-US"/>
          </a:p>
        </p:txBody>
      </p:sp>
    </p:spTree>
    <p:extLst>
      <p:ext uri="{BB962C8B-B14F-4D97-AF65-F5344CB8AC3E}">
        <p14:creationId xmlns:p14="http://schemas.microsoft.com/office/powerpoint/2010/main" val="26512415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153</a:t>
            </a:fld>
            <a:endParaRPr lang="en-US" altLang="en-US" sz="1200"/>
          </a:p>
        </p:txBody>
      </p:sp>
    </p:spTree>
    <p:extLst>
      <p:ext uri="{BB962C8B-B14F-4D97-AF65-F5344CB8AC3E}">
        <p14:creationId xmlns:p14="http://schemas.microsoft.com/office/powerpoint/2010/main" val="12900906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40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CE13BBE6-83E8-4155-A2EE-381918FDCD41}" type="slidenum">
              <a:rPr lang="ar-SA" altLang="en-US" sz="1200" smtClean="0"/>
              <a:pPr algn="r">
                <a:defRPr/>
              </a:pPr>
              <a:t>154</a:t>
            </a:fld>
            <a:endParaRPr lang="en-US" altLang="en-US" sz="1200"/>
          </a:p>
        </p:txBody>
      </p:sp>
    </p:spTree>
    <p:extLst>
      <p:ext uri="{BB962C8B-B14F-4D97-AF65-F5344CB8AC3E}">
        <p14:creationId xmlns:p14="http://schemas.microsoft.com/office/powerpoint/2010/main" val="527171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DAEBD3-A09C-4C72-94C3-C07A5FCD75CF}" type="slidenum">
              <a:rPr lang="en-US" smtClean="0"/>
              <a:t>157</a:t>
            </a:fld>
            <a:endParaRPr lang="en-US"/>
          </a:p>
        </p:txBody>
      </p:sp>
    </p:spTree>
    <p:extLst>
      <p:ext uri="{BB962C8B-B14F-4D97-AF65-F5344CB8AC3E}">
        <p14:creationId xmlns:p14="http://schemas.microsoft.com/office/powerpoint/2010/main" val="53731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381000" y="685800"/>
            <a:ext cx="6096000" cy="3429000"/>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1249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3FCA2C06-EDED-4F53-BD5C-8F6F5A85FDD4}" type="slidenum">
              <a:rPr lang="ar-SA" altLang="en-US" sz="1200" smtClean="0"/>
              <a:pPr algn="r">
                <a:defRPr/>
              </a:pPr>
              <a:t>13</a:t>
            </a:fld>
            <a:endParaRPr lang="en-US"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381000" y="685800"/>
            <a:ext cx="6096000" cy="3429000"/>
          </a:xfrm>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931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5E31EB20-0134-48A8-90FC-D36702421462}" type="slidenum">
              <a:rPr lang="ar-SA" altLang="en-US" sz="1200" smtClean="0"/>
              <a:pPr algn="r">
                <a:defRPr/>
              </a:pPr>
              <a:t>158</a:t>
            </a:fld>
            <a:endParaRPr lang="en-US"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40429B21-6F13-4B0F-8C48-65ECB6FECA00}" type="slidenum">
              <a:rPr lang="ar-SA" altLang="en-US" sz="1200" smtClean="0">
                <a:solidFill>
                  <a:srgbClr val="000000"/>
                </a:solidFill>
              </a:rPr>
              <a:pPr algn="r">
                <a:defRPr/>
              </a:pPr>
              <a:t>159</a:t>
            </a:fld>
            <a:endParaRPr lang="en-US" altLang="en-US" sz="120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B1B2F2-3736-4BDC-9E96-0DB0ACC7ECC0}" type="slidenum">
              <a:rPr kumimoji="0" lang="ar-SA" altLang="ar-SA"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164</a:t>
            </a:fld>
            <a:endParaRPr kumimoji="0" lang="ar-SA" altLang="ar-SA"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6235726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B1B2F2-3736-4BDC-9E96-0DB0ACC7ECC0}" type="slidenum">
              <a:rPr kumimoji="0" lang="ar-SA" altLang="ar-SA"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165</a:t>
            </a:fld>
            <a:endParaRPr kumimoji="0" lang="ar-SA" altLang="ar-SA"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5542287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xfrm>
            <a:off x="381000" y="685800"/>
            <a:ext cx="6096000" cy="3429000"/>
          </a:xfrm>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97284" name="عنصر نائب لرقم الشريحة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sz="3200">
                <a:solidFill>
                  <a:schemeClr val="tx1"/>
                </a:solidFill>
                <a:latin typeface="Arial" pitchFamily="34" charset="0"/>
                <a:ea typeface="MS PGothic" pitchFamily="34" charset="-128"/>
              </a:defRPr>
            </a:lvl1pPr>
            <a:lvl2pPr marL="742950" indent="-285750" algn="l" rtl="0" eaLnBrk="0" hangingPunct="0">
              <a:defRPr sz="3200">
                <a:solidFill>
                  <a:schemeClr val="tx1"/>
                </a:solidFill>
                <a:latin typeface="Arial" pitchFamily="34" charset="0"/>
                <a:ea typeface="MS PGothic" pitchFamily="34" charset="-128"/>
              </a:defRPr>
            </a:lvl2pPr>
            <a:lvl3pPr marL="1143000" indent="-228600" algn="l" rtl="0" eaLnBrk="0" hangingPunct="0">
              <a:defRPr sz="3200">
                <a:solidFill>
                  <a:schemeClr val="tx1"/>
                </a:solidFill>
                <a:latin typeface="Arial" pitchFamily="34" charset="0"/>
                <a:ea typeface="MS PGothic" pitchFamily="34" charset="-128"/>
              </a:defRPr>
            </a:lvl3pPr>
            <a:lvl4pPr marL="1600200" indent="-228600" algn="l" rtl="0" eaLnBrk="0" hangingPunct="0">
              <a:defRPr sz="3200">
                <a:solidFill>
                  <a:schemeClr val="tx1"/>
                </a:solidFill>
                <a:latin typeface="Arial" pitchFamily="34" charset="0"/>
                <a:ea typeface="MS PGothic" pitchFamily="34" charset="-128"/>
              </a:defRPr>
            </a:lvl4pPr>
            <a:lvl5pPr marL="2057400" indent="-228600" algn="l" rtl="0" eaLnBrk="0" hangingPunct="0">
              <a:defRPr sz="32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r">
              <a:defRPr/>
            </a:pPr>
            <a:fld id="{EAB1B2F2-3736-4BDC-9E96-0DB0ACC7ECC0}" type="slidenum">
              <a:rPr lang="ar-SA" altLang="ar-SA" sz="1200" smtClean="0">
                <a:solidFill>
                  <a:srgbClr val="000000"/>
                </a:solidFill>
              </a:rPr>
              <a:pPr algn="r">
                <a:defRPr/>
              </a:pPr>
              <a:t>169</a:t>
            </a:fld>
            <a:endParaRPr lang="ar-SA" altLang="ar-SA" sz="1200">
              <a:solidFill>
                <a:srgbClr val="000000"/>
              </a:solidFill>
            </a:endParaRPr>
          </a:p>
        </p:txBody>
      </p:sp>
    </p:spTree>
    <p:extLst>
      <p:ext uri="{BB962C8B-B14F-4D97-AF65-F5344CB8AC3E}">
        <p14:creationId xmlns:p14="http://schemas.microsoft.com/office/powerpoint/2010/main" val="1131161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172</a:t>
            </a:fld>
            <a:endParaRPr kumimoji="0" lang="ar-SA"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14374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173</a:t>
            </a:fld>
            <a:endPar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73353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174</a:t>
            </a:fld>
            <a:endPar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642954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175</a:t>
            </a:fld>
            <a:endPar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35054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176</a:t>
            </a:fld>
            <a:endParaRPr kumimoji="0" lang="ar-SA"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310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486357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178</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527564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179</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364166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F463D2-44CB-407A-B121-99AF97ED519F}"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180</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C63F0317-0A69-4F71-BC88-7514E24C80E1}" type="slidenum">
              <a:rPr lang="en-US" smtClean="0"/>
              <a:t>187</a:t>
            </a:fld>
            <a:endParaRPr lang="en-US"/>
          </a:p>
        </p:txBody>
      </p:sp>
    </p:spTree>
    <p:extLst>
      <p:ext uri="{BB962C8B-B14F-4D97-AF65-F5344CB8AC3E}">
        <p14:creationId xmlns:p14="http://schemas.microsoft.com/office/powerpoint/2010/main" val="26222422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41DF59E-4A02-4094-9F59-11893B3A836B}"/>
              </a:ext>
            </a:extLst>
          </p:cNvPr>
          <p:cNvSpPr>
            <a:spLocks noGrp="1" noRot="1" noChangeAspect="1" noTextEdit="1"/>
          </p:cNvSpPr>
          <p:nvPr>
            <p:ph type="sldImg"/>
          </p:nvPr>
        </p:nvSpPr>
        <p:spPr>
          <a:xfrm>
            <a:off x="381000" y="685800"/>
            <a:ext cx="6096000" cy="3429000"/>
          </a:xfrm>
          <a:ln/>
        </p:spPr>
      </p:sp>
      <p:sp>
        <p:nvSpPr>
          <p:cNvPr id="62467" name="Notes Placeholder 2">
            <a:extLst>
              <a:ext uri="{FF2B5EF4-FFF2-40B4-BE49-F238E27FC236}">
                <a16:creationId xmlns:a16="http://schemas.microsoft.com/office/drawing/2014/main" id="{873470B3-C1EB-47FB-9BA6-3A0E9F5FDE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62468" name="Slide Number Placeholder 3">
            <a:extLst>
              <a:ext uri="{FF2B5EF4-FFF2-40B4-BE49-F238E27FC236}">
                <a16:creationId xmlns:a16="http://schemas.microsoft.com/office/drawing/2014/main" id="{36084F60-F2B8-4BA3-8AA9-0C0B3EC4D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fld id="{5B7AB679-F986-4BEB-BC28-4E1DE32A2EC1}" type="slidenum">
              <a:rPr lang="ar-SA" altLang="en-US" sz="1200" smtClean="0"/>
              <a:pPr/>
              <a:t>190</a:t>
            </a:fld>
            <a:endParaRPr lang="en-US" altLang="en-US" sz="1200"/>
          </a:p>
        </p:txBody>
      </p:sp>
    </p:spTree>
    <p:extLst>
      <p:ext uri="{BB962C8B-B14F-4D97-AF65-F5344CB8AC3E}">
        <p14:creationId xmlns:p14="http://schemas.microsoft.com/office/powerpoint/2010/main" val="419278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8"/>
            <a:ext cx="10363200" cy="1470025"/>
          </a:xfrm>
          <a:prstGeom prst="rect">
            <a:avLst/>
          </a:prstGeo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Tree>
    <p:extLst>
      <p:ext uri="{BB962C8B-B14F-4D97-AF65-F5344CB8AC3E}">
        <p14:creationId xmlns:p14="http://schemas.microsoft.com/office/powerpoint/2010/main" val="415305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1600206"/>
            <a:ext cx="109728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14095853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16117853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28980262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16930675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20797759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40921047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1852921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4" y="71414"/>
            <a:ext cx="1714469" cy="532258"/>
          </a:xfrm>
          <a:prstGeom prst="rect">
            <a:avLst/>
          </a:prstGeom>
        </p:spPr>
      </p:pic>
    </p:spTree>
    <p:extLst>
      <p:ext uri="{BB962C8B-B14F-4D97-AF65-F5344CB8AC3E}">
        <p14:creationId xmlns:p14="http://schemas.microsoft.com/office/powerpoint/2010/main" val="3309868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80"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a:p>
          </p:txBody>
        </p:sp>
      </p:grpSp>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2F3A4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8"/>
            <a:ext cx="7694645"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3" name="Picture 12"/>
          <p:cNvPicPr>
            <a:picLocks noChangeAspect="1"/>
          </p:cNvPicPr>
          <p:nvPr userDrawn="1"/>
        </p:nvPicPr>
        <p:blipFill>
          <a:blip r:embed="rId3"/>
          <a:stretch>
            <a:fillRect/>
          </a:stretch>
        </p:blipFill>
        <p:spPr>
          <a:xfrm>
            <a:off x="156796" y="100115"/>
            <a:ext cx="1627773" cy="451143"/>
          </a:xfrm>
          <a:prstGeom prst="rect">
            <a:avLst/>
          </a:prstGeom>
        </p:spPr>
      </p:pic>
      <p:sp>
        <p:nvSpPr>
          <p:cNvPr id="16" name="Slide Number Placeholder 5"/>
          <p:cNvSpPr>
            <a:spLocks noGrp="1"/>
          </p:cNvSpPr>
          <p:nvPr>
            <p:ph type="sldNum" sz="quarter" idx="12"/>
          </p:nvPr>
        </p:nvSpPr>
        <p:spPr>
          <a:xfrm>
            <a:off x="328180" y="6237328"/>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12773865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867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7" name="Rectangle 6"/>
          <p:cNvSpPr/>
          <p:nvPr userDrawn="1"/>
        </p:nvSpPr>
        <p:spPr>
          <a:xfrm>
            <a:off x="11"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28"/>
            <a:ext cx="2743200" cy="281437"/>
          </a:xfrm>
        </p:spPr>
        <p:txBody>
          <a:bodyPr/>
          <a:lstStyle>
            <a:lvl1pPr>
              <a:defRPr>
                <a:solidFill>
                  <a:srgbClr val="576973"/>
                </a:solidFill>
              </a:defRPr>
            </a:lvl1pPr>
          </a:lstStyle>
          <a:p>
            <a:endParaRPr lang="en-US"/>
          </a:p>
        </p:txBody>
      </p:sp>
      <p:sp>
        <p:nvSpPr>
          <p:cNvPr id="5" name="Footer Placeholder 4"/>
          <p:cNvSpPr>
            <a:spLocks noGrp="1"/>
          </p:cNvSpPr>
          <p:nvPr>
            <p:ph type="ftr" sz="quarter" idx="11"/>
          </p:nvPr>
        </p:nvSpPr>
        <p:spPr>
          <a:xfrm>
            <a:off x="4038600" y="6466128"/>
            <a:ext cx="4114800" cy="281437"/>
          </a:xfrm>
        </p:spPr>
        <p:txBody>
          <a:bodyPr/>
          <a:lstStyle>
            <a:lvl1pPr>
              <a:defRPr>
                <a:solidFill>
                  <a:srgbClr val="576973"/>
                </a:solidFill>
              </a:defRPr>
            </a:lvl1pPr>
          </a:lstStyle>
          <a:p>
            <a:endParaRPr lang="en-US"/>
          </a:p>
        </p:txBody>
      </p:sp>
      <p:sp>
        <p:nvSpPr>
          <p:cNvPr id="6" name="Slide Number Placeholder 5"/>
          <p:cNvSpPr>
            <a:spLocks noGrp="1"/>
          </p:cNvSpPr>
          <p:nvPr>
            <p:ph type="sldNum" sz="quarter" idx="12"/>
          </p:nvPr>
        </p:nvSpPr>
        <p:spPr>
          <a:xfrm>
            <a:off x="8966201" y="6466128"/>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319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51"/>
            <a:ext cx="2743200" cy="5851525"/>
          </a:xfrm>
          <a:prstGeom prst="rect">
            <a:avLst/>
          </a:prstGeo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51"/>
            <a:ext cx="80264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304754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82048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6748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78739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54023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8832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60172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15647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63329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72429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511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2CD4E4-2F9F-40F9-9210-9C21BACAC535}"/>
              </a:ext>
            </a:extLst>
          </p:cNvPr>
          <p:cNvSpPr>
            <a:spLocks noGrp="1"/>
          </p:cNvSpPr>
          <p:nvPr>
            <p:ph type="title"/>
          </p:nvPr>
        </p:nvSpPr>
        <p:spPr>
          <a:xfrm>
            <a:off x="609600" y="277814"/>
            <a:ext cx="10972800" cy="1139825"/>
          </a:xfrm>
        </p:spPr>
        <p:txBody>
          <a:bodyPr/>
          <a:lstStyle/>
          <a:p>
            <a:r>
              <a:rPr lang="ar-SA"/>
              <a:t>انقر لتحرير نمط عنوان الشكل الرئيسي</a:t>
            </a:r>
          </a:p>
        </p:txBody>
      </p:sp>
      <p:sp>
        <p:nvSpPr>
          <p:cNvPr id="3" name="عنصر نائب للجدول 2">
            <a:extLst>
              <a:ext uri="{FF2B5EF4-FFF2-40B4-BE49-F238E27FC236}">
                <a16:creationId xmlns:a16="http://schemas.microsoft.com/office/drawing/2014/main" id="{6910B897-25B6-412F-8A5E-673FCFEB9E53}"/>
              </a:ext>
            </a:extLst>
          </p:cNvPr>
          <p:cNvSpPr>
            <a:spLocks noGrp="1"/>
          </p:cNvSpPr>
          <p:nvPr>
            <p:ph type="tbl" idx="1"/>
          </p:nvPr>
        </p:nvSpPr>
        <p:spPr>
          <a:xfrm>
            <a:off x="609600" y="1600201"/>
            <a:ext cx="10972800" cy="4530725"/>
          </a:xfrm>
        </p:spPr>
        <p:txBody>
          <a:bodyPr/>
          <a:lstStyle/>
          <a:p>
            <a:endParaRPr lang="ar-SA"/>
          </a:p>
        </p:txBody>
      </p:sp>
      <p:sp>
        <p:nvSpPr>
          <p:cNvPr id="4" name="عنصر نائب للتاريخ 3">
            <a:extLst>
              <a:ext uri="{FF2B5EF4-FFF2-40B4-BE49-F238E27FC236}">
                <a16:creationId xmlns:a16="http://schemas.microsoft.com/office/drawing/2014/main" id="{968D3916-7728-4CFD-A413-E1B9FBB60538}"/>
              </a:ext>
            </a:extLst>
          </p:cNvPr>
          <p:cNvSpPr>
            <a:spLocks noGrp="1"/>
          </p:cNvSpPr>
          <p:nvPr>
            <p:ph type="dt" sz="half" idx="10"/>
          </p:nvPr>
        </p:nvSpPr>
        <p:spPr>
          <a:xfrm>
            <a:off x="609600" y="6243638"/>
            <a:ext cx="2844800" cy="457200"/>
          </a:xfrm>
        </p:spPr>
        <p:txBody>
          <a:bodyPr/>
          <a:lstStyle>
            <a:lvl1pPr>
              <a:defRPr/>
            </a:lvl1pPr>
          </a:lstStyle>
          <a:p>
            <a:endParaRPr lang="en-US" altLang="ar-SA"/>
          </a:p>
        </p:txBody>
      </p:sp>
      <p:sp>
        <p:nvSpPr>
          <p:cNvPr id="5" name="عنصر نائب للتذييل 4">
            <a:extLst>
              <a:ext uri="{FF2B5EF4-FFF2-40B4-BE49-F238E27FC236}">
                <a16:creationId xmlns:a16="http://schemas.microsoft.com/office/drawing/2014/main" id="{E41977B4-22B5-48B1-9DA2-0496A2955870}"/>
              </a:ext>
            </a:extLst>
          </p:cNvPr>
          <p:cNvSpPr>
            <a:spLocks noGrp="1"/>
          </p:cNvSpPr>
          <p:nvPr>
            <p:ph type="ftr" sz="quarter" idx="11"/>
          </p:nvPr>
        </p:nvSpPr>
        <p:spPr>
          <a:xfrm>
            <a:off x="4165600" y="6248400"/>
            <a:ext cx="3860800" cy="457200"/>
          </a:xfrm>
        </p:spPr>
        <p:txBody>
          <a:bodyPr/>
          <a:lstStyle>
            <a:lvl1pPr>
              <a:defRPr/>
            </a:lvl1pPr>
          </a:lstStyle>
          <a:p>
            <a:endParaRPr lang="en-US" altLang="ar-SA"/>
          </a:p>
        </p:txBody>
      </p:sp>
      <p:sp>
        <p:nvSpPr>
          <p:cNvPr id="6" name="عنصر نائب لرقم الشريحة 5">
            <a:extLst>
              <a:ext uri="{FF2B5EF4-FFF2-40B4-BE49-F238E27FC236}">
                <a16:creationId xmlns:a16="http://schemas.microsoft.com/office/drawing/2014/main" id="{AC6B18D3-4FD1-436A-9D8C-202E511C1DE1}"/>
              </a:ext>
            </a:extLst>
          </p:cNvPr>
          <p:cNvSpPr>
            <a:spLocks noGrp="1"/>
          </p:cNvSpPr>
          <p:nvPr>
            <p:ph type="sldNum" sz="quarter" idx="12"/>
          </p:nvPr>
        </p:nvSpPr>
        <p:spPr>
          <a:xfrm>
            <a:off x="8737600" y="6243638"/>
            <a:ext cx="2844800" cy="457200"/>
          </a:xfrm>
        </p:spPr>
        <p:txBody>
          <a:bodyPr/>
          <a:lstStyle>
            <a:lvl1pPr>
              <a:defRPr/>
            </a:lvl1pPr>
          </a:lstStyle>
          <a:p>
            <a:fld id="{54B2C7B2-B6F6-43B0-A67B-4FBB433D4961}" type="slidenum">
              <a:rPr lang="ar-SA" altLang="ar-SA"/>
              <a:pPr/>
              <a:t>‹#›</a:t>
            </a:fld>
            <a:endParaRPr lang="en-US" altLang="ar-SA"/>
          </a:p>
        </p:txBody>
      </p:sp>
    </p:spTree>
    <p:extLst>
      <p:ext uri="{BB962C8B-B14F-4D97-AF65-F5344CB8AC3E}">
        <p14:creationId xmlns:p14="http://schemas.microsoft.com/office/powerpoint/2010/main" val="2678793170"/>
      </p:ext>
    </p:extLst>
  </p:cSld>
  <p:clrMapOvr>
    <a:masterClrMapping/>
  </p:clrMapOvr>
  <p:transition>
    <p:wheel spokes="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0479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70771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66639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92770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181457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2348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5555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60792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4648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093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U master-logo">
            <a:extLst>
              <a:ext uri="{FF2B5EF4-FFF2-40B4-BE49-F238E27FC236}">
                <a16:creationId xmlns:a16="http://schemas.microsoft.com/office/drawing/2014/main" id="{12B4F872-3176-4C85-A03E-28C29D1F3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9" y="381013"/>
            <a:ext cx="1697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a:extLst>
              <a:ext uri="{FF2B5EF4-FFF2-40B4-BE49-F238E27FC236}">
                <a16:creationId xmlns:a16="http://schemas.microsoft.com/office/drawing/2014/main" id="{43B735A4-51E8-4271-85F9-F39B29EE8094}"/>
              </a:ext>
            </a:extLst>
          </p:cNvPr>
          <p:cNvSpPr>
            <a:spLocks noChangeArrowheads="1"/>
          </p:cNvSpPr>
          <p:nvPr/>
        </p:nvSpPr>
        <p:spPr bwMode="auto">
          <a:xfrm>
            <a:off x="660403" y="914413"/>
            <a:ext cx="7099300" cy="276225"/>
          </a:xfrm>
          <a:prstGeom prst="rect">
            <a:avLst/>
          </a:prstGeom>
          <a:noFill/>
          <a:ln>
            <a:noFill/>
          </a:ln>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200">
                <a:solidFill>
                  <a:prstClr val="black"/>
                </a:solidFill>
                <a:latin typeface="Arial Bold" panose="020B0704020202020204" pitchFamily="34" charset="0"/>
                <a:ea typeface="Osaka"/>
                <a:cs typeface="Osaka"/>
              </a:rPr>
              <a:t>Boston University</a:t>
            </a:r>
            <a:r>
              <a:rPr lang="en-US" altLang="en-US" sz="1200">
                <a:solidFill>
                  <a:prstClr val="black"/>
                </a:solidFill>
                <a:latin typeface="Calibri" panose="020F0502020204030204" pitchFamily="34" charset="0"/>
                <a:ea typeface="Osaka"/>
                <a:cs typeface="Osaka"/>
              </a:rPr>
              <a:t> Center for Excellence and Innovation in Teaching</a:t>
            </a:r>
          </a:p>
        </p:txBody>
      </p:sp>
      <p:sp>
        <p:nvSpPr>
          <p:cNvPr id="2" name="Title 1"/>
          <p:cNvSpPr>
            <a:spLocks noGrp="1"/>
          </p:cNvSpPr>
          <p:nvPr>
            <p:ph type="ctrTitle"/>
          </p:nvPr>
        </p:nvSpPr>
        <p:spPr>
          <a:xfrm>
            <a:off x="1117600" y="1714513"/>
            <a:ext cx="10261600" cy="1470025"/>
          </a:xfrm>
        </p:spPr>
        <p:txBody>
          <a:bodyPr>
            <a:normAutofit/>
          </a:bodyPr>
          <a:lstStyle>
            <a:lvl1pPr>
              <a:defRPr sz="2800">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828800" y="3657600"/>
            <a:ext cx="8534400" cy="1752600"/>
          </a:xfrm>
        </p:spPr>
        <p:txBody>
          <a:bodyPr/>
          <a:lstStyle>
            <a:lvl1pPr marL="0" indent="0" algn="ctr">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8B572AE-3CD8-490E-B44E-2834FBD0EB53}"/>
              </a:ext>
            </a:extLst>
          </p:cNvPr>
          <p:cNvSpPr>
            <a:spLocks noGrp="1"/>
          </p:cNvSpPr>
          <p:nvPr>
            <p:ph type="dt" sz="half" idx="10"/>
          </p:nvPr>
        </p:nvSpPr>
        <p:spPr>
          <a:xfrm>
            <a:off x="609600" y="6248413"/>
            <a:ext cx="2844800" cy="365125"/>
          </a:xfrm>
        </p:spPr>
        <p:txBody>
          <a:bodyPr/>
          <a:lstStyle>
            <a:lvl1pPr>
              <a:defRPr>
                <a:ea typeface="MS PGothic"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BB2FCEB1-B804-4BFF-8FC7-7BE072917B72}"/>
              </a:ext>
            </a:extLst>
          </p:cNvPr>
          <p:cNvSpPr>
            <a:spLocks noGrp="1"/>
          </p:cNvSpPr>
          <p:nvPr>
            <p:ph type="sldNum" sz="quarter" idx="11"/>
          </p:nvPr>
        </p:nvSpPr>
        <p:spPr/>
        <p:txBody>
          <a:bodyPr/>
          <a:lstStyle>
            <a:lvl1pPr>
              <a:defRPr/>
            </a:lvl1pPr>
          </a:lstStyle>
          <a:p>
            <a:pPr>
              <a:defRPr/>
            </a:pPr>
            <a:fld id="{FBD75B18-AD2E-44DE-A045-C0928D43981D}" type="slidenum">
              <a:rPr lang="en-US" altLang="en-US"/>
              <a:pPr>
                <a:defRPr/>
              </a:pPr>
              <a:t>‹#›</a:t>
            </a:fld>
            <a:endParaRPr lang="en-US" altLang="en-US"/>
          </a:p>
        </p:txBody>
      </p:sp>
    </p:spTree>
    <p:extLst>
      <p:ext uri="{BB962C8B-B14F-4D97-AF65-F5344CB8AC3E}">
        <p14:creationId xmlns:p14="http://schemas.microsoft.com/office/powerpoint/2010/main" val="20307818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5605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solidFill>
                  <a:prstClr val="black">
                    <a:tint val="75000"/>
                  </a:prstClr>
                </a:solidFill>
              </a:rPr>
              <a:pPr/>
              <a:t>10/07/40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42823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14"/>
            <a:ext cx="10972800" cy="1139825"/>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609600" y="1600201"/>
            <a:ext cx="1097280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5" name="عنصر نائب للتذييل 4"/>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a:xfrm>
            <a:off x="8737600" y="6245225"/>
            <a:ext cx="2844800" cy="476250"/>
          </a:xfrm>
        </p:spPr>
        <p:txBody>
          <a:bodyPr/>
          <a:lstStyle>
            <a:lvl1pPr>
              <a:defRPr/>
            </a:lvl1pPr>
          </a:lstStyle>
          <a:p>
            <a:fld id="{D681C427-8B1E-471C-A1D2-7BD54E8DA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326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t>10/07/40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38419774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t>10/07/40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25375504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t>10/07/40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26683108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t>10/07/40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31640540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5DEC1F34-871D-436A-8457-F6F1626C520A}" type="datetimeFigureOut">
              <a:rPr lang="ar-SA" smtClean="0"/>
              <a:t>10/07/40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32081124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5DEC1F34-871D-436A-8457-F6F1626C520A}" type="datetimeFigureOut">
              <a:rPr lang="ar-SA" smtClean="0"/>
              <a:t>10/07/40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2309466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EC1F34-871D-436A-8457-F6F1626C520A}" type="datetimeFigureOut">
              <a:rPr lang="ar-SA" smtClean="0"/>
              <a:t>10/07/40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176993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4" name="Picture 2" descr="BU master-logo">
            <a:extLst>
              <a:ext uri="{FF2B5EF4-FFF2-40B4-BE49-F238E27FC236}">
                <a16:creationId xmlns:a16="http://schemas.microsoft.com/office/drawing/2014/main" id="{E99A7D50-E9E1-40F0-97EC-4355FD5D0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6397625"/>
            <a:ext cx="990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a:extLst>
              <a:ext uri="{FF2B5EF4-FFF2-40B4-BE49-F238E27FC236}">
                <a16:creationId xmlns:a16="http://schemas.microsoft.com/office/drawing/2014/main" id="{110C04B1-13A2-412B-9ADF-7A98B561774C}"/>
              </a:ext>
            </a:extLst>
          </p:cNvPr>
          <p:cNvSpPr>
            <a:spLocks noChangeArrowheads="1"/>
          </p:cNvSpPr>
          <p:nvPr/>
        </p:nvSpPr>
        <p:spPr bwMode="auto">
          <a:xfrm>
            <a:off x="762003" y="6410325"/>
            <a:ext cx="7099300" cy="261938"/>
          </a:xfrm>
          <a:prstGeom prst="rect">
            <a:avLst/>
          </a:prstGeom>
          <a:noFill/>
          <a:ln w="9525">
            <a:noFill/>
            <a:miter lim="800000"/>
            <a:headEnd/>
            <a:tailEnd/>
          </a:ln>
          <a:effectLst/>
        </p:spPr>
        <p:txBody>
          <a:bodyPr>
            <a:spAutoFit/>
          </a:bodyPr>
          <a:lstStyle/>
          <a:p>
            <a:pPr>
              <a:defRPr/>
            </a:pPr>
            <a:r>
              <a:rPr lang="en-US" sz="1050" dirty="0">
                <a:solidFill>
                  <a:prstClr val="black"/>
                </a:solidFill>
                <a:latin typeface="Arial Bold" pitchFamily="96" charset="0"/>
                <a:ea typeface="Osaka" pitchFamily="-64" charset="-128"/>
              </a:rPr>
              <a:t>Boston University</a:t>
            </a:r>
            <a:r>
              <a:rPr lang="en-US" sz="1050" dirty="0">
                <a:solidFill>
                  <a:prstClr val="black"/>
                </a:solidFill>
                <a:latin typeface="Calibri" pitchFamily="34" charset="0"/>
                <a:ea typeface="Osaka" pitchFamily="-64" charset="-128"/>
              </a:rPr>
              <a:t> Center for Excellence and Innovation in Teaching</a:t>
            </a:r>
          </a:p>
        </p:txBody>
      </p:sp>
      <p:sp>
        <p:nvSpPr>
          <p:cNvPr id="3" name="Content Placeholder 2"/>
          <p:cNvSpPr>
            <a:spLocks noGrp="1"/>
          </p:cNvSpPr>
          <p:nvPr>
            <p:ph idx="1"/>
          </p:nvPr>
        </p:nvSpPr>
        <p:spPr>
          <a:xfrm>
            <a:off x="1600200" y="1524000"/>
            <a:ext cx="9956800" cy="4525963"/>
          </a:xfrm>
        </p:spPr>
        <p:txBody>
          <a:bodyPr/>
          <a:lstStyle>
            <a:lvl1pPr>
              <a:buClr>
                <a:srgbClr val="AD1F1F"/>
              </a:buClr>
              <a:defRPr>
                <a:solidFill>
                  <a:schemeClr val="tx1"/>
                </a:solidFill>
              </a:defRPr>
            </a:lvl1pPr>
            <a:lvl2pPr>
              <a:buClr>
                <a:srgbClr val="AD1F1F"/>
              </a:buClr>
              <a:buFont typeface="Arial" pitchFamily="34" charset="0"/>
              <a:buChar char="•"/>
              <a:defRPr>
                <a:solidFill>
                  <a:schemeClr val="tx1"/>
                </a:solidFill>
              </a:defRPr>
            </a:lvl2pPr>
            <a:lvl3pPr>
              <a:buClr>
                <a:srgbClr val="AD1F1F"/>
              </a:buClr>
              <a:buFont typeface="Arial" pitchFamily="34" charset="0"/>
              <a:buChar char="•"/>
              <a:defRPr>
                <a:solidFill>
                  <a:schemeClr val="tx1"/>
                </a:solidFill>
              </a:defRPr>
            </a:lvl3pPr>
            <a:lvl4pPr>
              <a:buClr>
                <a:srgbClr val="AD1F1F"/>
              </a:buClr>
              <a:buFont typeface="Arial" pitchFamily="34" charset="0"/>
              <a:buChar char="•"/>
              <a:defRPr>
                <a:solidFill>
                  <a:schemeClr val="tx1"/>
                </a:solidFill>
              </a:defRPr>
            </a:lvl4pPr>
            <a:lvl5pPr>
              <a:buClr>
                <a:srgbClr val="AD1F1F"/>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29590940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t>10/07/40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42576705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EC1F34-871D-436A-8457-F6F1626C520A}" type="datetimeFigureOut">
              <a:rPr lang="ar-SA" smtClean="0"/>
              <a:t>10/07/40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27314016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t>10/07/40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4830190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5DEC1F34-871D-436A-8457-F6F1626C520A}" type="datetimeFigureOut">
              <a:rPr lang="ar-SA" smtClean="0"/>
              <a:t>10/07/40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t>‹#›</a:t>
            </a:fld>
            <a:endParaRPr lang="ar-SA"/>
          </a:p>
        </p:txBody>
      </p:sp>
    </p:spTree>
    <p:extLst>
      <p:ext uri="{BB962C8B-B14F-4D97-AF65-F5344CB8AC3E}">
        <p14:creationId xmlns:p14="http://schemas.microsoft.com/office/powerpoint/2010/main" val="15579472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14"/>
            <a:ext cx="10972800" cy="1139825"/>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609600" y="1600201"/>
            <a:ext cx="1097280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609600" y="6245225"/>
            <a:ext cx="2844800" cy="476250"/>
          </a:xfrm>
        </p:spPr>
        <p:txBody>
          <a:bodyPr/>
          <a:lstStyle>
            <a:lvl1pPr>
              <a:defRPr/>
            </a:lvl1pPr>
          </a:lstStyle>
          <a:p>
            <a:endParaRPr lang="en-US"/>
          </a:p>
        </p:txBody>
      </p:sp>
      <p:sp>
        <p:nvSpPr>
          <p:cNvPr id="5" name="عنصر نائب للتذييل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8737600" y="6245225"/>
            <a:ext cx="2844800" cy="476250"/>
          </a:xfrm>
        </p:spPr>
        <p:txBody>
          <a:bodyPr/>
          <a:lstStyle>
            <a:lvl1pPr>
              <a:defRPr/>
            </a:lvl1pPr>
          </a:lstStyle>
          <a:p>
            <a:fld id="{D681C427-8B1E-471C-A1D2-7BD54E8DA305}" type="slidenum">
              <a:rPr lang="en-US" smtClean="0"/>
              <a:pPr/>
              <a:t>‹#›</a:t>
            </a:fld>
            <a:endParaRPr lang="en-US"/>
          </a:p>
        </p:txBody>
      </p:sp>
    </p:spTree>
    <p:extLst>
      <p:ext uri="{BB962C8B-B14F-4D97-AF65-F5344CB8AC3E}">
        <p14:creationId xmlns:p14="http://schemas.microsoft.com/office/powerpoint/2010/main" val="86684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5" name="Picture 2" descr="BU master-logo">
            <a:extLst>
              <a:ext uri="{FF2B5EF4-FFF2-40B4-BE49-F238E27FC236}">
                <a16:creationId xmlns:a16="http://schemas.microsoft.com/office/drawing/2014/main" id="{A102DB77-6F24-4223-AE2A-6DB6A9D01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6397625"/>
            <a:ext cx="990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600206"/>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6" name="Date Placeholder 3">
            <a:extLst>
              <a:ext uri="{FF2B5EF4-FFF2-40B4-BE49-F238E27FC236}">
                <a16:creationId xmlns:a16="http://schemas.microsoft.com/office/drawing/2014/main" id="{9A71A35A-9D95-46B7-B7E6-AAAC3B4DEB81}"/>
              </a:ext>
            </a:extLst>
          </p:cNvPr>
          <p:cNvSpPr>
            <a:spLocks noGrp="1"/>
          </p:cNvSpPr>
          <p:nvPr>
            <p:ph type="dt" sz="half" idx="10"/>
          </p:nvPr>
        </p:nvSpPr>
        <p:spPr>
          <a:xfrm>
            <a:off x="647700" y="6356363"/>
            <a:ext cx="2844800" cy="365125"/>
          </a:xfrm>
        </p:spPr>
        <p:txBody>
          <a:bodyPr/>
          <a:lstStyle>
            <a:lvl1pPr>
              <a:defRPr>
                <a:ea typeface="MS PGothic"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87732C66-5617-47B4-BA95-2409E7A1994D}"/>
              </a:ext>
            </a:extLst>
          </p:cNvPr>
          <p:cNvSpPr>
            <a:spLocks noGrp="1"/>
          </p:cNvSpPr>
          <p:nvPr>
            <p:ph type="sldNum" sz="quarter" idx="11"/>
          </p:nvPr>
        </p:nvSpPr>
        <p:spPr/>
        <p:txBody>
          <a:bodyPr/>
          <a:lstStyle>
            <a:lvl1pPr>
              <a:defRPr/>
            </a:lvl1pPr>
          </a:lstStyle>
          <a:p>
            <a:pPr>
              <a:defRPr/>
            </a:pPr>
            <a:fld id="{81046B7F-92DF-43EF-B868-DBF3F633FFE8}" type="slidenum">
              <a:rPr lang="en-US" altLang="en-US"/>
              <a:pPr>
                <a:defRPr/>
              </a:pPr>
              <a:t>‹#›</a:t>
            </a:fld>
            <a:endParaRPr lang="en-US" altLang="en-US"/>
          </a:p>
        </p:txBody>
      </p:sp>
    </p:spTree>
    <p:extLst>
      <p:ext uri="{BB962C8B-B14F-4D97-AF65-F5344CB8AC3E}">
        <p14:creationId xmlns:p14="http://schemas.microsoft.com/office/powerpoint/2010/main" val="34231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2" descr="BU master-logo">
            <a:extLst>
              <a:ext uri="{FF2B5EF4-FFF2-40B4-BE49-F238E27FC236}">
                <a16:creationId xmlns:a16="http://schemas.microsoft.com/office/drawing/2014/main" id="{1AB7F3AC-E12A-49FB-99E4-093A9E9F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6397625"/>
            <a:ext cx="990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8" name="Date Placeholder 3">
            <a:extLst>
              <a:ext uri="{FF2B5EF4-FFF2-40B4-BE49-F238E27FC236}">
                <a16:creationId xmlns:a16="http://schemas.microsoft.com/office/drawing/2014/main" id="{F48B845E-3C77-4152-B4F3-2A35F4EDD4CE}"/>
              </a:ext>
            </a:extLst>
          </p:cNvPr>
          <p:cNvSpPr>
            <a:spLocks noGrp="1"/>
          </p:cNvSpPr>
          <p:nvPr>
            <p:ph type="dt" sz="half" idx="10"/>
          </p:nvPr>
        </p:nvSpPr>
        <p:spPr/>
        <p:txBody>
          <a:bodyPr/>
          <a:lstStyle>
            <a:lvl1pPr>
              <a:defRPr>
                <a:ea typeface="MS PGothic" panose="020B0600070205080204"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DE605F80-B9E1-4828-A165-449881E0A950}"/>
              </a:ext>
            </a:extLst>
          </p:cNvPr>
          <p:cNvSpPr>
            <a:spLocks noGrp="1"/>
          </p:cNvSpPr>
          <p:nvPr>
            <p:ph type="sldNum" sz="quarter" idx="11"/>
          </p:nvPr>
        </p:nvSpPr>
        <p:spPr/>
        <p:txBody>
          <a:bodyPr/>
          <a:lstStyle>
            <a:lvl1pPr>
              <a:defRPr/>
            </a:lvl1pPr>
          </a:lstStyle>
          <a:p>
            <a:pPr>
              <a:defRPr/>
            </a:pPr>
            <a:fld id="{215B1518-8A7B-461D-8A46-08A838DFA2AE}" type="slidenum">
              <a:rPr lang="en-US" altLang="en-US"/>
              <a:pPr>
                <a:defRPr/>
              </a:pPr>
              <a:t>‹#›</a:t>
            </a:fld>
            <a:endParaRPr lang="en-US" altLang="en-US"/>
          </a:p>
        </p:txBody>
      </p:sp>
    </p:spTree>
    <p:extLst>
      <p:ext uri="{BB962C8B-B14F-4D97-AF65-F5344CB8AC3E}">
        <p14:creationId xmlns:p14="http://schemas.microsoft.com/office/powerpoint/2010/main" val="156808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7" descr="BU master-logo">
            <a:extLst>
              <a:ext uri="{FF2B5EF4-FFF2-40B4-BE49-F238E27FC236}">
                <a16:creationId xmlns:a16="http://schemas.microsoft.com/office/drawing/2014/main" id="{D7ADC265-3C07-44EE-BBA9-CF28EA4E1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6397625"/>
            <a:ext cx="990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Date Placeholder 3">
            <a:extLst>
              <a:ext uri="{FF2B5EF4-FFF2-40B4-BE49-F238E27FC236}">
                <a16:creationId xmlns:a16="http://schemas.microsoft.com/office/drawing/2014/main" id="{84DCFE41-CB34-419A-A58B-3835B6A60B5D}"/>
              </a:ext>
            </a:extLst>
          </p:cNvPr>
          <p:cNvSpPr>
            <a:spLocks noGrp="1"/>
          </p:cNvSpPr>
          <p:nvPr>
            <p:ph type="dt" sz="half" idx="10"/>
          </p:nvPr>
        </p:nvSpPr>
        <p:spPr/>
        <p:txBody>
          <a:bodyPr/>
          <a:lstStyle>
            <a:lvl1pPr>
              <a:defRPr>
                <a:ea typeface="MS PGothic" panose="020B0600070205080204"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97EEB513-D2AF-41E8-A16C-70C495475A33}"/>
              </a:ext>
            </a:extLst>
          </p:cNvPr>
          <p:cNvSpPr>
            <a:spLocks noGrp="1"/>
          </p:cNvSpPr>
          <p:nvPr>
            <p:ph type="sldNum" sz="quarter" idx="11"/>
          </p:nvPr>
        </p:nvSpPr>
        <p:spPr/>
        <p:txBody>
          <a:bodyPr/>
          <a:lstStyle>
            <a:lvl1pPr>
              <a:defRPr/>
            </a:lvl1pPr>
          </a:lstStyle>
          <a:p>
            <a:pPr>
              <a:defRPr/>
            </a:pPr>
            <a:fld id="{FDD3E7F6-9092-4502-BE5C-1B59A57781C1}" type="slidenum">
              <a:rPr lang="en-US" altLang="en-US"/>
              <a:pPr>
                <a:defRPr/>
              </a:pPr>
              <a:t>‹#›</a:t>
            </a:fld>
            <a:endParaRPr lang="en-US" altLang="en-US"/>
          </a:p>
        </p:txBody>
      </p:sp>
    </p:spTree>
    <p:extLst>
      <p:ext uri="{BB962C8B-B14F-4D97-AF65-F5344CB8AC3E}">
        <p14:creationId xmlns:p14="http://schemas.microsoft.com/office/powerpoint/2010/main" val="245973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BU master-logo">
            <a:extLst>
              <a:ext uri="{FF2B5EF4-FFF2-40B4-BE49-F238E27FC236}">
                <a16:creationId xmlns:a16="http://schemas.microsoft.com/office/drawing/2014/main" id="{8D2730F5-9958-4163-9487-1E19A3598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6397625"/>
            <a:ext cx="990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EF252B7B-029B-4446-BBB4-97C3B52F8E62}"/>
              </a:ext>
            </a:extLst>
          </p:cNvPr>
          <p:cNvSpPr>
            <a:spLocks noGrp="1"/>
          </p:cNvSpPr>
          <p:nvPr>
            <p:ph type="dt" sz="half" idx="10"/>
          </p:nvPr>
        </p:nvSpPr>
        <p:spPr/>
        <p:txBody>
          <a:bodyPr/>
          <a:lstStyle>
            <a:lvl1pPr>
              <a:defRPr>
                <a:ea typeface="MS PGothic" panose="020B0600070205080204"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46944649-2539-4289-B723-05B4E8E0E424}"/>
              </a:ext>
            </a:extLst>
          </p:cNvPr>
          <p:cNvSpPr>
            <a:spLocks noGrp="1"/>
          </p:cNvSpPr>
          <p:nvPr>
            <p:ph type="sldNum" sz="quarter" idx="11"/>
          </p:nvPr>
        </p:nvSpPr>
        <p:spPr/>
        <p:txBody>
          <a:bodyPr/>
          <a:lstStyle>
            <a:lvl1pPr>
              <a:defRPr/>
            </a:lvl1pPr>
          </a:lstStyle>
          <a:p>
            <a:pPr>
              <a:defRPr/>
            </a:pPr>
            <a:fld id="{8B76ADF3-B336-4E0B-9C24-6D0B86DFD1C4}" type="slidenum">
              <a:rPr lang="en-US" altLang="en-US"/>
              <a:pPr>
                <a:defRPr/>
              </a:pPr>
              <a:t>‹#›</a:t>
            </a:fld>
            <a:endParaRPr lang="en-US" altLang="en-US"/>
          </a:p>
        </p:txBody>
      </p:sp>
    </p:spTree>
    <p:extLst>
      <p:ext uri="{BB962C8B-B14F-4D97-AF65-F5344CB8AC3E}">
        <p14:creationId xmlns:p14="http://schemas.microsoft.com/office/powerpoint/2010/main" val="210547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5" name="Rectangle 7">
            <a:extLst>
              <a:ext uri="{FF2B5EF4-FFF2-40B4-BE49-F238E27FC236}">
                <a16:creationId xmlns:a16="http://schemas.microsoft.com/office/drawing/2014/main" id="{08E1BA2D-7A3F-49B3-98E8-C82B3910FFF7}"/>
              </a:ext>
            </a:extLst>
          </p:cNvPr>
          <p:cNvSpPr>
            <a:spLocks noGrp="1" noChangeArrowheads="1"/>
          </p:cNvSpPr>
          <p:nvPr>
            <p:ph type="dt" sz="half" idx="10"/>
          </p:nvPr>
        </p:nvSpPr>
        <p:spPr/>
        <p:txBody>
          <a:bodyPr/>
          <a:lstStyle>
            <a:lvl1pPr>
              <a:defRPr>
                <a:ea typeface="MS PGothic" panose="020B0600070205080204" pitchFamily="34" charset="-128"/>
              </a:defRPr>
            </a:lvl1pPr>
          </a:lstStyle>
          <a:p>
            <a:pPr>
              <a:defRPr/>
            </a:pPr>
            <a:endParaRPr lang="en-US"/>
          </a:p>
        </p:txBody>
      </p:sp>
    </p:spTree>
    <p:extLst>
      <p:ext uri="{BB962C8B-B14F-4D97-AF65-F5344CB8AC3E}">
        <p14:creationId xmlns:p14="http://schemas.microsoft.com/office/powerpoint/2010/main" val="182960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p>
        </p:txBody>
      </p:sp>
      <p:sp>
        <p:nvSpPr>
          <p:cNvPr id="3" name="عنصر نائب للمحتوى 2"/>
          <p:cNvSpPr>
            <a:spLocks noGrp="1"/>
          </p:cNvSpPr>
          <p:nvPr>
            <p:ph idx="1"/>
          </p:nvPr>
        </p:nvSpPr>
        <p:spPr>
          <a:xfrm>
            <a:off x="609600" y="1600206"/>
            <a:ext cx="109728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192503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6" name="Rectangle 4">
            <a:extLst>
              <a:ext uri="{FF2B5EF4-FFF2-40B4-BE49-F238E27FC236}">
                <a16:creationId xmlns:a16="http://schemas.microsoft.com/office/drawing/2014/main" id="{13404FB8-6A0F-4E83-90CA-4EFE1B7FF64F}"/>
              </a:ext>
            </a:extLst>
          </p:cNvPr>
          <p:cNvSpPr>
            <a:spLocks noGrp="1" noChangeArrowheads="1"/>
          </p:cNvSpPr>
          <p:nvPr>
            <p:ph type="dt" sz="half" idx="10"/>
          </p:nvPr>
        </p:nvSpPr>
        <p:spPr/>
        <p:txBody>
          <a:bodyPr/>
          <a:lstStyle>
            <a:lvl1pPr>
              <a:defRPr>
                <a:ea typeface="MS PGothic" panose="020B0600070205080204" pitchFamily="34" charset="-128"/>
              </a:defRPr>
            </a:lvl1pPr>
          </a:lstStyle>
          <a:p>
            <a:pPr>
              <a:defRPr/>
            </a:pPr>
            <a:endParaRPr lang="en-US"/>
          </a:p>
        </p:txBody>
      </p:sp>
    </p:spTree>
    <p:extLst>
      <p:ext uri="{BB962C8B-B14F-4D97-AF65-F5344CB8AC3E}">
        <p14:creationId xmlns:p14="http://schemas.microsoft.com/office/powerpoint/2010/main" val="4052543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981200"/>
            <a:ext cx="10363200" cy="4114800"/>
          </a:xfrm>
        </p:spPr>
        <p:txBody>
          <a:bodyPr/>
          <a:lstStyle/>
          <a:p>
            <a:pPr lvl="0"/>
            <a:r>
              <a:rPr lang="en-US" noProof="0"/>
              <a:t>Click icon to add table</a:t>
            </a:r>
          </a:p>
        </p:txBody>
      </p:sp>
      <p:sp>
        <p:nvSpPr>
          <p:cNvPr id="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Rectangle 4">
            <a:extLst>
              <a:ext uri="{FF2B5EF4-FFF2-40B4-BE49-F238E27FC236}">
                <a16:creationId xmlns:a16="http://schemas.microsoft.com/office/drawing/2014/main" id="{56251FE8-9122-441C-9C83-FF1034C1EB4B}"/>
              </a:ext>
            </a:extLst>
          </p:cNvPr>
          <p:cNvSpPr>
            <a:spLocks noGrp="1" noChangeArrowheads="1"/>
          </p:cNvSpPr>
          <p:nvPr>
            <p:ph type="dt" sz="half" idx="10"/>
          </p:nvPr>
        </p:nvSpPr>
        <p:spPr/>
        <p:txBody>
          <a:bodyPr/>
          <a:lstStyle>
            <a:lvl1pPr>
              <a:defRPr>
                <a:ea typeface="MS PGothic" panose="020B0600070205080204" pitchFamily="34" charset="-128"/>
              </a:defRPr>
            </a:lvl1pPr>
          </a:lstStyle>
          <a:p>
            <a:pPr>
              <a:defRPr/>
            </a:pPr>
            <a:endParaRPr lang="en-US"/>
          </a:p>
        </p:txBody>
      </p:sp>
    </p:spTree>
    <p:extLst>
      <p:ext uri="{BB962C8B-B14F-4D97-AF65-F5344CB8AC3E}">
        <p14:creationId xmlns:p14="http://schemas.microsoft.com/office/powerpoint/2010/main" val="197715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8"/>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310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627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13"/>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473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7129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032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6115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248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969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13"/>
            <a:ext cx="10363200" cy="1362075"/>
          </a:xfrm>
          <a:prstGeom prst="rect">
            <a:avLst/>
          </a:prstGeo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Tree>
    <p:extLst>
      <p:ext uri="{BB962C8B-B14F-4D97-AF65-F5344CB8AC3E}">
        <p14:creationId xmlns:p14="http://schemas.microsoft.com/office/powerpoint/2010/main" val="40404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0055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093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51"/>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51"/>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02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26"/>
            <a:ext cx="10972800" cy="1139825"/>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609600" y="1600206"/>
            <a:ext cx="10972800" cy="4525963"/>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5" name="عنصر نائب للتذييل 4"/>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a:xfrm>
            <a:off x="8737600" y="6245225"/>
            <a:ext cx="2844800" cy="476250"/>
          </a:xfrm>
        </p:spPr>
        <p:txBody>
          <a:bodyPr/>
          <a:lstStyle>
            <a:lvl1pPr>
              <a:defRPr/>
            </a:lvl1pPr>
          </a:lstStyle>
          <a:p>
            <a:fld id="{D681C427-8B1E-471C-A1D2-7BD54E8DA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230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SA"/>
          </a:p>
        </p:txBody>
      </p:sp>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ED6AA3-E3C5-4055-8883-4D35E9111573}" type="slidenum">
              <a:rPr lang="en-US"/>
              <a:pPr>
                <a:defRPr/>
              </a:pPr>
              <a:t>‹#›</a:t>
            </a:fld>
            <a:endParaRPr lang="en-US"/>
          </a:p>
        </p:txBody>
      </p:sp>
    </p:spTree>
    <p:extLst>
      <p:ext uri="{BB962C8B-B14F-4D97-AF65-F5344CB8AC3E}">
        <p14:creationId xmlns:p14="http://schemas.microsoft.com/office/powerpoint/2010/main" val="2477800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C69EE-BF85-47D4-8442-3D07B516688A}" type="slidenum">
              <a:rPr lang="en-US"/>
              <a:pPr>
                <a:defRPr/>
              </a:pPr>
              <a:t>‹#›</a:t>
            </a:fld>
            <a:endParaRPr lang="en-US"/>
          </a:p>
        </p:txBody>
      </p:sp>
    </p:spTree>
    <p:extLst>
      <p:ext uri="{BB962C8B-B14F-4D97-AF65-F5344CB8AC3E}">
        <p14:creationId xmlns:p14="http://schemas.microsoft.com/office/powerpoint/2010/main" val="1892511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4500"/>
            </a:lvl1pPr>
          </a:lstStyle>
          <a:p>
            <a:r>
              <a:rPr lang="en-US"/>
              <a:t>Click to edit Master title style</a:t>
            </a:r>
            <a:endParaRPr lang="ar-SA"/>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1F42A7-866F-4270-84A0-A5A109454DD1}" type="slidenum">
              <a:rPr lang="en-US"/>
              <a:pPr>
                <a:defRPr/>
              </a:pPr>
              <a:t>‹#›</a:t>
            </a:fld>
            <a:endParaRPr lang="en-US"/>
          </a:p>
        </p:txBody>
      </p:sp>
    </p:spTree>
    <p:extLst>
      <p:ext uri="{BB962C8B-B14F-4D97-AF65-F5344CB8AC3E}">
        <p14:creationId xmlns:p14="http://schemas.microsoft.com/office/powerpoint/2010/main" val="1512388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55DB6-96E7-4D63-97FD-FAA9748C6928}" type="slidenum">
              <a:rPr lang="en-US"/>
              <a:pPr>
                <a:defRPr/>
              </a:pPr>
              <a:t>‹#›</a:t>
            </a:fld>
            <a:endParaRPr lang="en-US"/>
          </a:p>
        </p:txBody>
      </p:sp>
    </p:spTree>
    <p:extLst>
      <p:ext uri="{BB962C8B-B14F-4D97-AF65-F5344CB8AC3E}">
        <p14:creationId xmlns:p14="http://schemas.microsoft.com/office/powerpoint/2010/main" val="3681856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C18A1A-10E4-4ED7-A913-1858E0D780FC}" type="slidenum">
              <a:rPr lang="en-US"/>
              <a:pPr>
                <a:defRPr/>
              </a:pPr>
              <a:t>‹#›</a:t>
            </a:fld>
            <a:endParaRPr lang="en-US"/>
          </a:p>
        </p:txBody>
      </p:sp>
    </p:spTree>
    <p:extLst>
      <p:ext uri="{BB962C8B-B14F-4D97-AF65-F5344CB8AC3E}">
        <p14:creationId xmlns:p14="http://schemas.microsoft.com/office/powerpoint/2010/main" val="3656784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CEC47F-5C51-49BE-9DE4-A61CC5D988EF}" type="slidenum">
              <a:rPr lang="en-US"/>
              <a:pPr>
                <a:defRPr/>
              </a:pPr>
              <a:t>‹#›</a:t>
            </a:fld>
            <a:endParaRPr lang="en-US"/>
          </a:p>
        </p:txBody>
      </p:sp>
    </p:spTree>
    <p:extLst>
      <p:ext uri="{BB962C8B-B14F-4D97-AF65-F5344CB8AC3E}">
        <p14:creationId xmlns:p14="http://schemas.microsoft.com/office/powerpoint/2010/main" val="227944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1916592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2ADE3C-BB01-469B-B1B3-3C230AF0F3C1}" type="slidenum">
              <a:rPr lang="en-US"/>
              <a:pPr>
                <a:defRPr/>
              </a:pPr>
              <a:t>‹#›</a:t>
            </a:fld>
            <a:endParaRPr lang="en-US"/>
          </a:p>
        </p:txBody>
      </p:sp>
    </p:spTree>
    <p:extLst>
      <p:ext uri="{BB962C8B-B14F-4D97-AF65-F5344CB8AC3E}">
        <p14:creationId xmlns:p14="http://schemas.microsoft.com/office/powerpoint/2010/main" val="282973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Content Placeholder 2"/>
          <p:cNvSpPr>
            <a:spLocks noGrp="1"/>
          </p:cNvSpPr>
          <p:nvPr>
            <p:ph idx="1"/>
          </p:nvPr>
        </p:nvSpPr>
        <p:spPr>
          <a:xfrm>
            <a:off x="5183188" y="98743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6BF253-5394-4127-84D4-D307197A1CE1}" type="slidenum">
              <a:rPr lang="en-US"/>
              <a:pPr>
                <a:defRPr/>
              </a:pPr>
              <a:t>‹#›</a:t>
            </a:fld>
            <a:endParaRPr lang="en-US"/>
          </a:p>
        </p:txBody>
      </p:sp>
    </p:spTree>
    <p:extLst>
      <p:ext uri="{BB962C8B-B14F-4D97-AF65-F5344CB8AC3E}">
        <p14:creationId xmlns:p14="http://schemas.microsoft.com/office/powerpoint/2010/main" val="4116648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Picture Placeholder 2"/>
          <p:cNvSpPr>
            <a:spLocks noGrp="1"/>
          </p:cNvSpPr>
          <p:nvPr>
            <p:ph type="pic" idx="1"/>
          </p:nvPr>
        </p:nvSpPr>
        <p:spPr>
          <a:xfrm>
            <a:off x="5183188" y="987439"/>
            <a:ext cx="617220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C1F1F5-5423-478C-B539-71F1A0E5F3E5}" type="slidenum">
              <a:rPr lang="en-US"/>
              <a:pPr>
                <a:defRPr/>
              </a:pPr>
              <a:t>‹#›</a:t>
            </a:fld>
            <a:endParaRPr lang="en-US"/>
          </a:p>
        </p:txBody>
      </p:sp>
    </p:spTree>
    <p:extLst>
      <p:ext uri="{BB962C8B-B14F-4D97-AF65-F5344CB8AC3E}">
        <p14:creationId xmlns:p14="http://schemas.microsoft.com/office/powerpoint/2010/main" val="2809892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90DE21-3104-4EB6-BD03-56EA2346E59D}" type="slidenum">
              <a:rPr lang="en-US"/>
              <a:pPr>
                <a:defRPr/>
              </a:pPr>
              <a:t>‹#›</a:t>
            </a:fld>
            <a:endParaRPr lang="en-US"/>
          </a:p>
        </p:txBody>
      </p:sp>
    </p:spTree>
    <p:extLst>
      <p:ext uri="{BB962C8B-B14F-4D97-AF65-F5344CB8AC3E}">
        <p14:creationId xmlns:p14="http://schemas.microsoft.com/office/powerpoint/2010/main" val="3278537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B8927D-72AF-423F-BE06-6EA95B3EF901}" type="slidenum">
              <a:rPr lang="en-US"/>
              <a:pPr>
                <a:defRPr/>
              </a:pPr>
              <a:t>‹#›</a:t>
            </a:fld>
            <a:endParaRPr lang="en-US"/>
          </a:p>
        </p:txBody>
      </p:sp>
    </p:spTree>
    <p:extLst>
      <p:ext uri="{BB962C8B-B14F-4D97-AF65-F5344CB8AC3E}">
        <p14:creationId xmlns:p14="http://schemas.microsoft.com/office/powerpoint/2010/main" val="141557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SA"/>
          </a:p>
        </p:txBody>
      </p:sp>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C938A-00D5-4DD8-8DDA-B8B6AD7B1C3B}" type="slidenum">
              <a:rPr lang="en-US"/>
              <a:pPr>
                <a:defRPr/>
              </a:pPr>
              <a:t>‹#›</a:t>
            </a:fld>
            <a:endParaRPr lang="en-US"/>
          </a:p>
        </p:txBody>
      </p:sp>
    </p:spTree>
    <p:extLst>
      <p:ext uri="{BB962C8B-B14F-4D97-AF65-F5344CB8AC3E}">
        <p14:creationId xmlns:p14="http://schemas.microsoft.com/office/powerpoint/2010/main" val="3954936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4894D-5751-4DDE-8008-13936C48F72C}" type="slidenum">
              <a:rPr lang="en-US"/>
              <a:pPr>
                <a:defRPr/>
              </a:pPr>
              <a:t>‹#›</a:t>
            </a:fld>
            <a:endParaRPr lang="en-US"/>
          </a:p>
        </p:txBody>
      </p:sp>
    </p:spTree>
    <p:extLst>
      <p:ext uri="{BB962C8B-B14F-4D97-AF65-F5344CB8AC3E}">
        <p14:creationId xmlns:p14="http://schemas.microsoft.com/office/powerpoint/2010/main" val="1624324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4500"/>
            </a:lvl1pPr>
          </a:lstStyle>
          <a:p>
            <a:r>
              <a:rPr lang="en-US"/>
              <a:t>Click to edit Master title style</a:t>
            </a:r>
            <a:endParaRPr lang="ar-SA"/>
          </a:p>
        </p:txBody>
      </p:sp>
      <p:sp>
        <p:nvSpPr>
          <p:cNvPr id="3" name="Text Placeholder 2"/>
          <p:cNvSpPr>
            <a:spLocks noGrp="1"/>
          </p:cNvSpPr>
          <p:nvPr>
            <p:ph type="body" idx="1"/>
          </p:nvPr>
        </p:nvSpPr>
        <p:spPr>
          <a:xfrm>
            <a:off x="831851" y="458947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FEF672-7BB3-47A6-BBC7-798DA0DE41D4}" type="slidenum">
              <a:rPr lang="en-US"/>
              <a:pPr>
                <a:defRPr/>
              </a:pPr>
              <a:t>‹#›</a:t>
            </a:fld>
            <a:endParaRPr lang="en-US"/>
          </a:p>
        </p:txBody>
      </p:sp>
    </p:spTree>
    <p:extLst>
      <p:ext uri="{BB962C8B-B14F-4D97-AF65-F5344CB8AC3E}">
        <p14:creationId xmlns:p14="http://schemas.microsoft.com/office/powerpoint/2010/main" val="1171601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63E54-202B-42D3-B03B-94AD9EC66976}" type="slidenum">
              <a:rPr lang="en-US"/>
              <a:pPr>
                <a:defRPr/>
              </a:pPr>
              <a:t>‹#›</a:t>
            </a:fld>
            <a:endParaRPr lang="en-US"/>
          </a:p>
        </p:txBody>
      </p:sp>
    </p:spTree>
    <p:extLst>
      <p:ext uri="{BB962C8B-B14F-4D97-AF65-F5344CB8AC3E}">
        <p14:creationId xmlns:p14="http://schemas.microsoft.com/office/powerpoint/2010/main" val="132897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071843-B91C-44B2-A73C-FDC5CBCAB711}" type="slidenum">
              <a:rPr lang="en-US"/>
              <a:pPr>
                <a:defRPr/>
              </a:pPr>
              <a:t>‹#›</a:t>
            </a:fld>
            <a:endParaRPr lang="en-US"/>
          </a:p>
        </p:txBody>
      </p:sp>
    </p:spTree>
    <p:extLst>
      <p:ext uri="{BB962C8B-B14F-4D97-AF65-F5344CB8AC3E}">
        <p14:creationId xmlns:p14="http://schemas.microsoft.com/office/powerpoint/2010/main" val="203908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6"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6"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1324995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FB237F-8628-4819-996A-99DD9A34F0CB}" type="slidenum">
              <a:rPr lang="en-US"/>
              <a:pPr>
                <a:defRPr/>
              </a:pPr>
              <a:t>‹#›</a:t>
            </a:fld>
            <a:endParaRPr lang="en-US"/>
          </a:p>
        </p:txBody>
      </p:sp>
    </p:spTree>
    <p:extLst>
      <p:ext uri="{BB962C8B-B14F-4D97-AF65-F5344CB8AC3E}">
        <p14:creationId xmlns:p14="http://schemas.microsoft.com/office/powerpoint/2010/main" val="120041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670A7A-3179-43B4-880D-CEE7D570BC10}" type="slidenum">
              <a:rPr lang="en-US"/>
              <a:pPr>
                <a:defRPr/>
              </a:pPr>
              <a:t>‹#›</a:t>
            </a:fld>
            <a:endParaRPr lang="en-US"/>
          </a:p>
        </p:txBody>
      </p:sp>
    </p:spTree>
    <p:extLst>
      <p:ext uri="{BB962C8B-B14F-4D97-AF65-F5344CB8AC3E}">
        <p14:creationId xmlns:p14="http://schemas.microsoft.com/office/powerpoint/2010/main" val="154305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Content Placeholder 2"/>
          <p:cNvSpPr>
            <a:spLocks noGrp="1"/>
          </p:cNvSpPr>
          <p:nvPr>
            <p:ph idx="1"/>
          </p:nvPr>
        </p:nvSpPr>
        <p:spPr>
          <a:xfrm>
            <a:off x="5183188" y="98743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1646DF-0E03-4859-A853-364A29D4A9CB}" type="slidenum">
              <a:rPr lang="en-US"/>
              <a:pPr>
                <a:defRPr/>
              </a:pPr>
              <a:t>‹#›</a:t>
            </a:fld>
            <a:endParaRPr lang="en-US"/>
          </a:p>
        </p:txBody>
      </p:sp>
    </p:spTree>
    <p:extLst>
      <p:ext uri="{BB962C8B-B14F-4D97-AF65-F5344CB8AC3E}">
        <p14:creationId xmlns:p14="http://schemas.microsoft.com/office/powerpoint/2010/main" val="167098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Picture Placeholder 2"/>
          <p:cNvSpPr>
            <a:spLocks noGrp="1"/>
          </p:cNvSpPr>
          <p:nvPr>
            <p:ph type="pic" idx="1"/>
          </p:nvPr>
        </p:nvSpPr>
        <p:spPr>
          <a:xfrm>
            <a:off x="5183188" y="987437"/>
            <a:ext cx="617220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E7D6C-6A82-47C8-A0D0-B379004F74DF}" type="slidenum">
              <a:rPr lang="en-US"/>
              <a:pPr>
                <a:defRPr/>
              </a:pPr>
              <a:t>‹#›</a:t>
            </a:fld>
            <a:endParaRPr lang="en-US"/>
          </a:p>
        </p:txBody>
      </p:sp>
    </p:spTree>
    <p:extLst>
      <p:ext uri="{BB962C8B-B14F-4D97-AF65-F5344CB8AC3E}">
        <p14:creationId xmlns:p14="http://schemas.microsoft.com/office/powerpoint/2010/main" val="3857495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8EA4E-A678-412B-B3F0-4521315D0866}" type="slidenum">
              <a:rPr lang="en-US"/>
              <a:pPr>
                <a:defRPr/>
              </a:pPr>
              <a:t>‹#›</a:t>
            </a:fld>
            <a:endParaRPr lang="en-US"/>
          </a:p>
        </p:txBody>
      </p:sp>
    </p:spTree>
    <p:extLst>
      <p:ext uri="{BB962C8B-B14F-4D97-AF65-F5344CB8AC3E}">
        <p14:creationId xmlns:p14="http://schemas.microsoft.com/office/powerpoint/2010/main" val="950740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E956E-B7DF-45D5-8C9F-F847A04B5FA6}" type="slidenum">
              <a:rPr lang="en-US"/>
              <a:pPr>
                <a:defRPr/>
              </a:pPr>
              <a:t>‹#›</a:t>
            </a:fld>
            <a:endParaRPr lang="en-US"/>
          </a:p>
        </p:txBody>
      </p:sp>
    </p:spTree>
    <p:extLst>
      <p:ext uri="{BB962C8B-B14F-4D97-AF65-F5344CB8AC3E}">
        <p14:creationId xmlns:p14="http://schemas.microsoft.com/office/powerpoint/2010/main" val="3742591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bl">
  <p:cSld name="عنوان وجدول">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2CD4E4-2F9F-40F9-9210-9C21BACAC535}"/>
              </a:ext>
            </a:extLst>
          </p:cNvPr>
          <p:cNvSpPr>
            <a:spLocks noGrp="1"/>
          </p:cNvSpPr>
          <p:nvPr>
            <p:ph type="title"/>
          </p:nvPr>
        </p:nvSpPr>
        <p:spPr>
          <a:xfrm>
            <a:off x="609600" y="277814"/>
            <a:ext cx="10972800" cy="1139825"/>
          </a:xfrm>
        </p:spPr>
        <p:txBody>
          <a:bodyPr/>
          <a:lstStyle/>
          <a:p>
            <a:r>
              <a:rPr lang="ar-SA"/>
              <a:t>انقر لتحرير نمط عنوان الشكل الرئيسي</a:t>
            </a:r>
          </a:p>
        </p:txBody>
      </p:sp>
      <p:sp>
        <p:nvSpPr>
          <p:cNvPr id="3" name="عنصر نائب للجدول 2">
            <a:extLst>
              <a:ext uri="{FF2B5EF4-FFF2-40B4-BE49-F238E27FC236}">
                <a16:creationId xmlns:a16="http://schemas.microsoft.com/office/drawing/2014/main" id="{6910B897-25B6-412F-8A5E-673FCFEB9E53}"/>
              </a:ext>
            </a:extLst>
          </p:cNvPr>
          <p:cNvSpPr>
            <a:spLocks noGrp="1"/>
          </p:cNvSpPr>
          <p:nvPr>
            <p:ph type="tbl" idx="1"/>
          </p:nvPr>
        </p:nvSpPr>
        <p:spPr>
          <a:xfrm>
            <a:off x="609600" y="1600201"/>
            <a:ext cx="10972800" cy="4530725"/>
          </a:xfrm>
        </p:spPr>
        <p:txBody>
          <a:bodyPr/>
          <a:lstStyle/>
          <a:p>
            <a:endParaRPr lang="ar-SA"/>
          </a:p>
        </p:txBody>
      </p:sp>
      <p:sp>
        <p:nvSpPr>
          <p:cNvPr id="4" name="عنصر نائب للتاريخ 3">
            <a:extLst>
              <a:ext uri="{FF2B5EF4-FFF2-40B4-BE49-F238E27FC236}">
                <a16:creationId xmlns:a16="http://schemas.microsoft.com/office/drawing/2014/main" id="{968D3916-7728-4CFD-A413-E1B9FBB60538}"/>
              </a:ext>
            </a:extLst>
          </p:cNvPr>
          <p:cNvSpPr>
            <a:spLocks noGrp="1"/>
          </p:cNvSpPr>
          <p:nvPr>
            <p:ph type="dt" sz="half" idx="10"/>
          </p:nvPr>
        </p:nvSpPr>
        <p:spPr>
          <a:xfrm>
            <a:off x="609600" y="6243638"/>
            <a:ext cx="2844800" cy="457200"/>
          </a:xfrm>
        </p:spPr>
        <p:txBody>
          <a:bodyPr/>
          <a:lstStyle>
            <a:lvl1pPr>
              <a:defRPr/>
            </a:lvl1pPr>
          </a:lstStyle>
          <a:p>
            <a:endParaRPr lang="en-US" altLang="ar-SA"/>
          </a:p>
        </p:txBody>
      </p:sp>
      <p:sp>
        <p:nvSpPr>
          <p:cNvPr id="5" name="عنصر نائب للتذييل 4">
            <a:extLst>
              <a:ext uri="{FF2B5EF4-FFF2-40B4-BE49-F238E27FC236}">
                <a16:creationId xmlns:a16="http://schemas.microsoft.com/office/drawing/2014/main" id="{E41977B4-22B5-48B1-9DA2-0496A2955870}"/>
              </a:ext>
            </a:extLst>
          </p:cNvPr>
          <p:cNvSpPr>
            <a:spLocks noGrp="1"/>
          </p:cNvSpPr>
          <p:nvPr>
            <p:ph type="ftr" sz="quarter" idx="11"/>
          </p:nvPr>
        </p:nvSpPr>
        <p:spPr>
          <a:xfrm>
            <a:off x="4165600" y="6248400"/>
            <a:ext cx="3860800" cy="457200"/>
          </a:xfrm>
        </p:spPr>
        <p:txBody>
          <a:bodyPr/>
          <a:lstStyle>
            <a:lvl1pPr>
              <a:defRPr/>
            </a:lvl1pPr>
          </a:lstStyle>
          <a:p>
            <a:endParaRPr lang="en-US" altLang="ar-SA"/>
          </a:p>
        </p:txBody>
      </p:sp>
      <p:sp>
        <p:nvSpPr>
          <p:cNvPr id="6" name="عنصر نائب لرقم الشريحة 5">
            <a:extLst>
              <a:ext uri="{FF2B5EF4-FFF2-40B4-BE49-F238E27FC236}">
                <a16:creationId xmlns:a16="http://schemas.microsoft.com/office/drawing/2014/main" id="{AC6B18D3-4FD1-436A-9D8C-202E511C1DE1}"/>
              </a:ext>
            </a:extLst>
          </p:cNvPr>
          <p:cNvSpPr>
            <a:spLocks noGrp="1"/>
          </p:cNvSpPr>
          <p:nvPr>
            <p:ph type="sldNum" sz="quarter" idx="12"/>
          </p:nvPr>
        </p:nvSpPr>
        <p:spPr>
          <a:xfrm>
            <a:off x="8737600" y="6243638"/>
            <a:ext cx="2844800" cy="457200"/>
          </a:xfrm>
        </p:spPr>
        <p:txBody>
          <a:bodyPr/>
          <a:lstStyle>
            <a:lvl1pPr>
              <a:defRPr/>
            </a:lvl1pPr>
          </a:lstStyle>
          <a:p>
            <a:fld id="{54B2C7B2-B6F6-43B0-A67B-4FBB433D4961}" type="slidenum">
              <a:rPr lang="ar-SA" altLang="ar-SA"/>
              <a:pPr/>
              <a:t>‹#›</a:t>
            </a:fld>
            <a:endParaRPr lang="en-US" altLang="ar-SA"/>
          </a:p>
        </p:txBody>
      </p:sp>
    </p:spTree>
    <p:extLst>
      <p:ext uri="{BB962C8B-B14F-4D97-AF65-F5344CB8AC3E}">
        <p14:creationId xmlns:p14="http://schemas.microsoft.com/office/powerpoint/2010/main" val="1301896486"/>
      </p:ext>
    </p:extLst>
  </p:cSld>
  <p:clrMapOvr>
    <a:masterClrMapping/>
  </p:clrMapOvr>
  <p:transition>
    <p:wheel spokes="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SA"/>
          </a:p>
        </p:txBody>
      </p:sp>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C938A-00D5-4DD8-8DDA-B8B6AD7B1C3B}" type="slidenum">
              <a:rPr lang="en-US"/>
              <a:pPr>
                <a:defRPr/>
              </a:pPr>
              <a:t>‹#›</a:t>
            </a:fld>
            <a:endParaRPr lang="en-US"/>
          </a:p>
        </p:txBody>
      </p:sp>
    </p:spTree>
    <p:extLst>
      <p:ext uri="{BB962C8B-B14F-4D97-AF65-F5344CB8AC3E}">
        <p14:creationId xmlns:p14="http://schemas.microsoft.com/office/powerpoint/2010/main" val="4256636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4894D-5751-4DDE-8008-13936C48F72C}" type="slidenum">
              <a:rPr lang="en-US"/>
              <a:pPr>
                <a:defRPr/>
              </a:pPr>
              <a:t>‹#›</a:t>
            </a:fld>
            <a:endParaRPr lang="en-US"/>
          </a:p>
        </p:txBody>
      </p:sp>
    </p:spTree>
    <p:extLst>
      <p:ext uri="{BB962C8B-B14F-4D97-AF65-F5344CB8AC3E}">
        <p14:creationId xmlns:p14="http://schemas.microsoft.com/office/powerpoint/2010/main" val="3004042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endParaRPr lang="ar-SA"/>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FEF672-7BB3-47A6-BBC7-798DA0DE41D4}" type="slidenum">
              <a:rPr lang="en-US"/>
              <a:pPr>
                <a:defRPr/>
              </a:pPr>
              <a:t>‹#›</a:t>
            </a:fld>
            <a:endParaRPr lang="en-US"/>
          </a:p>
        </p:txBody>
      </p:sp>
    </p:spTree>
    <p:extLst>
      <p:ext uri="{BB962C8B-B14F-4D97-AF65-F5344CB8AC3E}">
        <p14:creationId xmlns:p14="http://schemas.microsoft.com/office/powerpoint/2010/main" val="326685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p>
        </p:txBody>
      </p:sp>
    </p:spTree>
    <p:extLst>
      <p:ext uri="{BB962C8B-B14F-4D97-AF65-F5344CB8AC3E}">
        <p14:creationId xmlns:p14="http://schemas.microsoft.com/office/powerpoint/2010/main" val="1126688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63E54-202B-42D3-B03B-94AD9EC66976}" type="slidenum">
              <a:rPr lang="en-US"/>
              <a:pPr>
                <a:defRPr/>
              </a:pPr>
              <a:t>‹#›</a:t>
            </a:fld>
            <a:endParaRPr lang="en-US"/>
          </a:p>
        </p:txBody>
      </p:sp>
    </p:spTree>
    <p:extLst>
      <p:ext uri="{BB962C8B-B14F-4D97-AF65-F5344CB8AC3E}">
        <p14:creationId xmlns:p14="http://schemas.microsoft.com/office/powerpoint/2010/main" val="3345980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071843-B91C-44B2-A73C-FDC5CBCAB711}" type="slidenum">
              <a:rPr lang="en-US"/>
              <a:pPr>
                <a:defRPr/>
              </a:pPr>
              <a:t>‹#›</a:t>
            </a:fld>
            <a:endParaRPr lang="en-US"/>
          </a:p>
        </p:txBody>
      </p:sp>
    </p:spTree>
    <p:extLst>
      <p:ext uri="{BB962C8B-B14F-4D97-AF65-F5344CB8AC3E}">
        <p14:creationId xmlns:p14="http://schemas.microsoft.com/office/powerpoint/2010/main" val="3441392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FB237F-8628-4819-996A-99DD9A34F0CB}" type="slidenum">
              <a:rPr lang="en-US"/>
              <a:pPr>
                <a:defRPr/>
              </a:pPr>
              <a:t>‹#›</a:t>
            </a:fld>
            <a:endParaRPr lang="en-US"/>
          </a:p>
        </p:txBody>
      </p:sp>
    </p:spTree>
    <p:extLst>
      <p:ext uri="{BB962C8B-B14F-4D97-AF65-F5344CB8AC3E}">
        <p14:creationId xmlns:p14="http://schemas.microsoft.com/office/powerpoint/2010/main" val="3546430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670A7A-3179-43B4-880D-CEE7D570BC10}" type="slidenum">
              <a:rPr lang="en-US"/>
              <a:pPr>
                <a:defRPr/>
              </a:pPr>
              <a:t>‹#›</a:t>
            </a:fld>
            <a:endParaRPr lang="en-US"/>
          </a:p>
        </p:txBody>
      </p:sp>
    </p:spTree>
    <p:extLst>
      <p:ext uri="{BB962C8B-B14F-4D97-AF65-F5344CB8AC3E}">
        <p14:creationId xmlns:p14="http://schemas.microsoft.com/office/powerpoint/2010/main" val="2818811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1646DF-0E03-4859-A853-364A29D4A9CB}" type="slidenum">
              <a:rPr lang="en-US"/>
              <a:pPr>
                <a:defRPr/>
              </a:pPr>
              <a:t>‹#›</a:t>
            </a:fld>
            <a:endParaRPr lang="en-US"/>
          </a:p>
        </p:txBody>
      </p:sp>
    </p:spTree>
    <p:extLst>
      <p:ext uri="{BB962C8B-B14F-4D97-AF65-F5344CB8AC3E}">
        <p14:creationId xmlns:p14="http://schemas.microsoft.com/office/powerpoint/2010/main" val="3721358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ar-SA"/>
          </a:p>
        </p:txBody>
      </p:sp>
      <p:sp>
        <p:nvSpPr>
          <p:cNvPr id="3" name="Picture Placeholder 2"/>
          <p:cNvSpPr>
            <a:spLocks noGrp="1"/>
          </p:cNvSpPr>
          <p:nvPr>
            <p:ph type="pic" idx="1"/>
          </p:nvPr>
        </p:nvSpPr>
        <p:spPr>
          <a:xfrm>
            <a:off x="5183188" y="987433"/>
            <a:ext cx="617220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E7D6C-6A82-47C8-A0D0-B379004F74DF}" type="slidenum">
              <a:rPr lang="en-US"/>
              <a:pPr>
                <a:defRPr/>
              </a:pPr>
              <a:t>‹#›</a:t>
            </a:fld>
            <a:endParaRPr lang="en-US"/>
          </a:p>
        </p:txBody>
      </p:sp>
    </p:spTree>
    <p:extLst>
      <p:ext uri="{BB962C8B-B14F-4D97-AF65-F5344CB8AC3E}">
        <p14:creationId xmlns:p14="http://schemas.microsoft.com/office/powerpoint/2010/main" val="166320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8EA4E-A678-412B-B3F0-4521315D0866}" type="slidenum">
              <a:rPr lang="en-US"/>
              <a:pPr>
                <a:defRPr/>
              </a:pPr>
              <a:t>‹#›</a:t>
            </a:fld>
            <a:endParaRPr lang="en-US"/>
          </a:p>
        </p:txBody>
      </p:sp>
    </p:spTree>
    <p:extLst>
      <p:ext uri="{BB962C8B-B14F-4D97-AF65-F5344CB8AC3E}">
        <p14:creationId xmlns:p14="http://schemas.microsoft.com/office/powerpoint/2010/main" val="3267764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E956E-B7DF-45D5-8C9F-F847A04B5FA6}" type="slidenum">
              <a:rPr lang="en-US"/>
              <a:pPr>
                <a:defRPr/>
              </a:pPr>
              <a:t>‹#›</a:t>
            </a:fld>
            <a:endParaRPr lang="en-US"/>
          </a:p>
        </p:txBody>
      </p:sp>
    </p:spTree>
    <p:extLst>
      <p:ext uri="{BB962C8B-B14F-4D97-AF65-F5344CB8AC3E}">
        <p14:creationId xmlns:p14="http://schemas.microsoft.com/office/powerpoint/2010/main" val="29832869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2843149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299742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24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3367671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497031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123352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935230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41962502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4203749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310455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3837757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3383071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80"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a:p>
          </p:txBody>
        </p:sp>
      </p:grpSp>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2F3A4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8"/>
            <a:ext cx="7694645"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3" name="Picture 12"/>
          <p:cNvPicPr>
            <a:picLocks noChangeAspect="1"/>
          </p:cNvPicPr>
          <p:nvPr userDrawn="1"/>
        </p:nvPicPr>
        <p:blipFill>
          <a:blip r:embed="rId3"/>
          <a:stretch>
            <a:fillRect/>
          </a:stretch>
        </p:blipFill>
        <p:spPr>
          <a:xfrm>
            <a:off x="156796" y="100115"/>
            <a:ext cx="1627773" cy="451143"/>
          </a:xfrm>
          <a:prstGeom prst="rect">
            <a:avLst/>
          </a:prstGeom>
        </p:spPr>
      </p:pic>
      <p:sp>
        <p:nvSpPr>
          <p:cNvPr id="16" name="Slide Number Placeholder 5"/>
          <p:cNvSpPr>
            <a:spLocks noGrp="1"/>
          </p:cNvSpPr>
          <p:nvPr>
            <p:ph type="sldNum" sz="quarter" idx="12"/>
          </p:nvPr>
        </p:nvSpPr>
        <p:spPr>
          <a:xfrm>
            <a:off x="328180" y="6237328"/>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298621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a:prstGeom prst="rect">
            <a:avLst/>
          </a:prstGeo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6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10993864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256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7" name="Rectangle 6"/>
          <p:cNvSpPr/>
          <p:nvPr userDrawn="1"/>
        </p:nvSpPr>
        <p:spPr>
          <a:xfrm>
            <a:off x="11"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28"/>
            <a:ext cx="2743200" cy="281437"/>
          </a:xfrm>
        </p:spPr>
        <p:txBody>
          <a:bodyPr/>
          <a:lstStyle>
            <a:lvl1pPr>
              <a:defRPr>
                <a:solidFill>
                  <a:srgbClr val="576973"/>
                </a:solidFill>
              </a:defRPr>
            </a:lvl1pPr>
          </a:lstStyle>
          <a:p>
            <a:endParaRPr lang="en-US"/>
          </a:p>
        </p:txBody>
      </p:sp>
      <p:sp>
        <p:nvSpPr>
          <p:cNvPr id="5" name="Footer Placeholder 4"/>
          <p:cNvSpPr>
            <a:spLocks noGrp="1"/>
          </p:cNvSpPr>
          <p:nvPr>
            <p:ph type="ftr" sz="quarter" idx="11"/>
          </p:nvPr>
        </p:nvSpPr>
        <p:spPr>
          <a:xfrm>
            <a:off x="4038600" y="6466128"/>
            <a:ext cx="4114800" cy="281437"/>
          </a:xfrm>
        </p:spPr>
        <p:txBody>
          <a:bodyPr/>
          <a:lstStyle>
            <a:lvl1pPr>
              <a:defRPr>
                <a:solidFill>
                  <a:srgbClr val="576973"/>
                </a:solidFill>
              </a:defRPr>
            </a:lvl1pPr>
          </a:lstStyle>
          <a:p>
            <a:endParaRPr lang="en-US"/>
          </a:p>
        </p:txBody>
      </p:sp>
      <p:sp>
        <p:nvSpPr>
          <p:cNvPr id="6" name="Slide Number Placeholder 5"/>
          <p:cNvSpPr>
            <a:spLocks noGrp="1"/>
          </p:cNvSpPr>
          <p:nvPr>
            <p:ph type="sldNum" sz="quarter" idx="12"/>
          </p:nvPr>
        </p:nvSpPr>
        <p:spPr>
          <a:xfrm>
            <a:off x="8966201" y="6466128"/>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813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4" y="71414"/>
            <a:ext cx="1714469" cy="532258"/>
          </a:xfrm>
          <a:prstGeom prst="rect">
            <a:avLst/>
          </a:prstGeom>
        </p:spPr>
      </p:pic>
    </p:spTree>
    <p:extLst>
      <p:ext uri="{BB962C8B-B14F-4D97-AF65-F5344CB8AC3E}">
        <p14:creationId xmlns:p14="http://schemas.microsoft.com/office/powerpoint/2010/main" val="130374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6245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9818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1968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856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9464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4966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3368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a:prstGeom prst="rect">
            <a:avLst/>
          </a:prstGeo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9501823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89395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8307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22641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C34D9F0-1D81-4279-8B41-E0D8E5FA5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9873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80"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a:p>
          </p:txBody>
        </p:sp>
      </p:grpSp>
      <p:sp>
        <p:nvSpPr>
          <p:cNvPr id="3" name="Sous-titre 2"/>
          <p:cNvSpPr>
            <a:spLocks noGrp="1"/>
          </p:cNvSpPr>
          <p:nvPr>
            <p:ph type="subTitle" idx="1"/>
          </p:nvPr>
        </p:nvSpPr>
        <p:spPr>
          <a:xfrm>
            <a:off x="3887756" y="620688"/>
            <a:ext cx="7694645" cy="288032"/>
          </a:xfrm>
        </p:spPr>
        <p:txBody>
          <a:bodyPr anchor="ctr">
            <a:noAutofit/>
          </a:bodyPr>
          <a:lstStyle>
            <a:lvl1pPr marL="0" indent="0" algn="r">
              <a:buNone/>
              <a:defRPr sz="1600" cap="small" baseline="0">
                <a:solidFill>
                  <a:srgbClr val="2F3A4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6" y="3078"/>
            <a:ext cx="7694645"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3" name="Picture 12"/>
          <p:cNvPicPr>
            <a:picLocks noChangeAspect="1"/>
          </p:cNvPicPr>
          <p:nvPr userDrawn="1"/>
        </p:nvPicPr>
        <p:blipFill>
          <a:blip r:embed="rId3"/>
          <a:stretch>
            <a:fillRect/>
          </a:stretch>
        </p:blipFill>
        <p:spPr>
          <a:xfrm>
            <a:off x="156796" y="100115"/>
            <a:ext cx="1627773" cy="451143"/>
          </a:xfrm>
          <a:prstGeom prst="rect">
            <a:avLst/>
          </a:prstGeom>
        </p:spPr>
      </p:pic>
      <p:sp>
        <p:nvSpPr>
          <p:cNvPr id="16" name="Slide Number Placeholder 5"/>
          <p:cNvSpPr>
            <a:spLocks noGrp="1"/>
          </p:cNvSpPr>
          <p:nvPr>
            <p:ph type="sldNum" sz="quarter" idx="12"/>
          </p:nvPr>
        </p:nvSpPr>
        <p:spPr>
          <a:xfrm>
            <a:off x="328180" y="6237328"/>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21716032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7418036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2974035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1754418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4073334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149E0-97CF-434C-9A3E-40DF45B75A34}" type="slidenum">
              <a:rPr lang="en-US" smtClean="0"/>
              <a:t>‹#›</a:t>
            </a:fld>
            <a:endParaRPr lang="en-US"/>
          </a:p>
        </p:txBody>
      </p:sp>
    </p:spTree>
    <p:extLst>
      <p:ext uri="{BB962C8B-B14F-4D97-AF65-F5344CB8AC3E}">
        <p14:creationId xmlns:p14="http://schemas.microsoft.com/office/powerpoint/2010/main" val="320951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theme" Target="../theme/theme9.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AB590D0-40BE-4851-B865-D0CF94BDC19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359909" y="115888"/>
            <a:ext cx="268816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20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mn-ea"/>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mn-ea"/>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mn-ea"/>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mn-ea"/>
          <a:cs typeface="MS PGothic"/>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lgn="l" rtl="0" eaLnBrk="0" fontAlgn="base" hangingPunct="0">
              <a:spcBef>
                <a:spcPct val="0"/>
              </a:spcBef>
              <a:spcAft>
                <a:spcPct val="0"/>
              </a:spcAft>
            </a:pPr>
            <a:endParaRPr lang="en-US">
              <a:solidFill>
                <a:srgbClr val="FFFFFF"/>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eaLnBrk="0" fontAlgn="base" hangingPunct="0">
              <a:spcBef>
                <a:spcPct val="0"/>
              </a:spcBef>
              <a:spcAft>
                <a:spcPct val="0"/>
              </a:spcAft>
            </a:pPr>
            <a:endParaRPr lang="en-US">
              <a:solidFill>
                <a:srgbClr val="FFFFFF"/>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eaLnBrk="0" fontAlgn="base" hangingPunct="0">
              <a:spcBef>
                <a:spcPct val="0"/>
              </a:spcBef>
              <a:spcAft>
                <a:spcPct val="0"/>
              </a:spcAft>
            </a:pPr>
            <a:fld id="{6C109861-0069-42AB-8B35-008918E241F6}" type="slidenum">
              <a:rPr lang="en-US" smtClean="0">
                <a:solidFill>
                  <a:srgbClr val="FFFFFF"/>
                </a:solidFill>
              </a:rPr>
              <a:pPr rtl="0"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3753096"/>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lgn="l" rtl="0" eaLnBrk="0" fontAlgn="base" hangingPunct="0">
              <a:spcBef>
                <a:spcPct val="0"/>
              </a:spcBef>
              <a:spcAft>
                <a:spcPct val="0"/>
              </a:spcAft>
            </a:pPr>
            <a:endParaRPr lang="en-US">
              <a:solidFill>
                <a:srgbClr val="FFFFFF"/>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eaLnBrk="0" fontAlgn="base" hangingPunct="0">
              <a:spcBef>
                <a:spcPct val="0"/>
              </a:spcBef>
              <a:spcAft>
                <a:spcPct val="0"/>
              </a:spcAft>
            </a:pPr>
            <a:endParaRPr lang="en-US">
              <a:solidFill>
                <a:srgbClr val="FFFFFF"/>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eaLnBrk="0" fontAlgn="base" hangingPunct="0">
              <a:spcBef>
                <a:spcPct val="0"/>
              </a:spcBef>
              <a:spcAft>
                <a:spcPct val="0"/>
              </a:spcAft>
            </a:pPr>
            <a:fld id="{6C109861-0069-42AB-8B35-008918E241F6}" type="slidenum">
              <a:rPr lang="en-US" smtClean="0">
                <a:solidFill>
                  <a:srgbClr val="FFFFFF"/>
                </a:solidFill>
              </a:rPr>
              <a:pPr rtl="0"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827940456"/>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lgn="l" rtl="0" eaLnBrk="0" fontAlgn="base" hangingPunct="0">
              <a:spcBef>
                <a:spcPct val="0"/>
              </a:spcBef>
              <a:spcAft>
                <a:spcPct val="0"/>
              </a:spcAft>
            </a:pPr>
            <a:endParaRPr lang="en-US">
              <a:solidFill>
                <a:srgbClr val="FFFFFF"/>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eaLnBrk="0" fontAlgn="base" hangingPunct="0">
              <a:spcBef>
                <a:spcPct val="0"/>
              </a:spcBef>
              <a:spcAft>
                <a:spcPct val="0"/>
              </a:spcAft>
            </a:pPr>
            <a:endParaRPr lang="en-US">
              <a:solidFill>
                <a:srgbClr val="FFFFFF"/>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eaLnBrk="0" fontAlgn="base" hangingPunct="0">
              <a:spcBef>
                <a:spcPct val="0"/>
              </a:spcBef>
              <a:spcAft>
                <a:spcPct val="0"/>
              </a:spcAft>
            </a:pPr>
            <a:fld id="{6C109861-0069-42AB-8B35-008918E241F6}" type="slidenum">
              <a:rPr lang="en-US" smtClean="0">
                <a:solidFill>
                  <a:srgbClr val="FFFFFF"/>
                </a:solidFill>
              </a:rPr>
              <a:pPr rtl="0"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149295693"/>
      </p:ext>
    </p:extLst>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 id="2147485218"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B5EAD5F-C6A3-4148-97A8-00C2FF505F3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5D53561-6BF2-43F8-9F08-777ECEBF14B3}"/>
              </a:ext>
            </a:extLst>
          </p:cNvPr>
          <p:cNvSpPr>
            <a:spLocks noGrp="1"/>
          </p:cNvSpPr>
          <p:nvPr>
            <p:ph type="body" idx="1"/>
          </p:nvPr>
        </p:nvSpPr>
        <p:spPr bwMode="auto">
          <a:xfrm>
            <a:off x="1231900" y="1600206"/>
            <a:ext cx="10033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801A18-E850-41BD-896B-C3BAADD4558A}"/>
              </a:ext>
            </a:extLst>
          </p:cNvPr>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54660916-D02D-49E6-947A-BE8D3732AC25}"/>
              </a:ext>
            </a:extLst>
          </p:cNvPr>
          <p:cNvSpPr>
            <a:spLocks noGrp="1"/>
          </p:cNvSpPr>
          <p:nvPr>
            <p:ph type="sldNum" sz="quarter" idx="4"/>
          </p:nvPr>
        </p:nvSpPr>
        <p:spPr>
          <a:xfrm>
            <a:off x="8737600" y="635636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DF10A596-6CFF-4BDB-AB45-0723B279EAB1}" type="slidenum">
              <a:rPr lang="en-US" altLang="en-US"/>
              <a:pPr>
                <a:defRPr/>
              </a:pPr>
              <a:t>‹#›</a:t>
            </a:fld>
            <a:endParaRPr lang="en-US" altLang="en-US"/>
          </a:p>
        </p:txBody>
      </p:sp>
      <p:sp>
        <p:nvSpPr>
          <p:cNvPr id="7" name="Rounded Rectangle 6">
            <a:extLst>
              <a:ext uri="{FF2B5EF4-FFF2-40B4-BE49-F238E27FC236}">
                <a16:creationId xmlns:a16="http://schemas.microsoft.com/office/drawing/2014/main" id="{4A95A7AD-9474-4E08-BB60-B42BB3A0F445}"/>
              </a:ext>
            </a:extLst>
          </p:cNvPr>
          <p:cNvSpPr/>
          <p:nvPr/>
        </p:nvSpPr>
        <p:spPr>
          <a:xfrm>
            <a:off x="228603" y="1249376"/>
            <a:ext cx="11747500" cy="4603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 id="2147485068" r:id="rId7"/>
    <p:sldLayoutId id="2147485069" r:id="rId8"/>
    <p:sldLayoutId id="2147485070" r:id="rId9"/>
  </p:sldLayoutIdLst>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6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lgn="l"/>
            <a:endParaRPr lang="en-US">
              <a:solidFill>
                <a:srgbClr val="FFFFFF"/>
              </a:solidFill>
              <a:latin typeface="Calibri"/>
              <a:ea typeface="+mn-ea"/>
            </a:endParaRPr>
          </a:p>
        </p:txBody>
      </p:sp>
      <p:sp>
        <p:nvSpPr>
          <p:cNvPr id="5" name="عنصر نائب للتذييل 4"/>
          <p:cNvSpPr>
            <a:spLocks noGrp="1"/>
          </p:cNvSpPr>
          <p:nvPr>
            <p:ph type="ftr" sz="quarter" idx="3"/>
          </p:nvPr>
        </p:nvSpPr>
        <p:spPr>
          <a:xfrm>
            <a:off x="4165600" y="635636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srgbClr val="FFFFFF"/>
              </a:solidFill>
              <a:latin typeface="Calibri"/>
              <a:ea typeface="+mn-ea"/>
            </a:endParaRPr>
          </a:p>
        </p:txBody>
      </p:sp>
      <p:sp>
        <p:nvSpPr>
          <p:cNvPr id="6" name="عنصر نائب لرقم الشريحة 5"/>
          <p:cNvSpPr>
            <a:spLocks noGrp="1"/>
          </p:cNvSpPr>
          <p:nvPr>
            <p:ph type="sldNum" sz="quarter" idx="4"/>
          </p:nvPr>
        </p:nvSpPr>
        <p:spPr>
          <a:xfrm>
            <a:off x="609600" y="635636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109861-0069-42AB-8B35-008918E241F6}" type="slidenum">
              <a:rPr lang="en-US" smtClean="0">
                <a:solidFill>
                  <a:srgbClr val="FFFFFF"/>
                </a:solidFill>
                <a:latin typeface="Calibri"/>
                <a:ea typeface="+mn-ea"/>
              </a:rPr>
              <a:pPr/>
              <a:t>‹#›</a:t>
            </a:fld>
            <a:endParaRPr lang="en-US">
              <a:solidFill>
                <a:srgbClr val="FFFFFF"/>
              </a:solidFill>
              <a:latin typeface="Calibri"/>
              <a:ea typeface="+mn-ea"/>
            </a:endParaRPr>
          </a:p>
        </p:txBody>
      </p:sp>
    </p:spTree>
    <p:extLst>
      <p:ext uri="{BB962C8B-B14F-4D97-AF65-F5344CB8AC3E}">
        <p14:creationId xmlns:p14="http://schemas.microsoft.com/office/powerpoint/2010/main" val="2361588971"/>
      </p:ext>
    </p:extLst>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 id="2147485083" r:id="rId12"/>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614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8610600" y="6356363"/>
            <a:ext cx="2743200" cy="365125"/>
          </a:xfrm>
          <a:prstGeom prst="rect">
            <a:avLst/>
          </a:prstGeom>
        </p:spPr>
        <p:txBody>
          <a:bodyPr vert="horz" lIns="91440" tIns="45720" rIns="91440" bIns="45720" rtlCol="1" anchor="ctr"/>
          <a:lstStyle>
            <a:lvl1pPr algn="r" rtl="0" eaLnBrk="0" hangingPunct="0">
              <a:defRPr sz="900">
                <a:solidFill>
                  <a:prstClr val="black">
                    <a:tint val="75000"/>
                  </a:prstClr>
                </a:solidFill>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1" anchor="ctr"/>
          <a:lstStyle>
            <a:lvl1pPr algn="ctr" rtl="0" eaLnBrk="0" hangingPunct="0">
              <a:defRPr sz="900">
                <a:solidFill>
                  <a:prstClr val="black">
                    <a:tint val="75000"/>
                  </a:prstClr>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38200" y="6356363"/>
            <a:ext cx="2743200" cy="365125"/>
          </a:xfrm>
          <a:prstGeom prst="rect">
            <a:avLst/>
          </a:prstGeom>
        </p:spPr>
        <p:txBody>
          <a:bodyPr vert="horz" lIns="91440" tIns="45720" rIns="91440" bIns="45720" rtlCol="1" anchor="ctr"/>
          <a:lstStyle>
            <a:lvl1pPr algn="l" rtl="0" eaLnBrk="0" hangingPunct="0">
              <a:defRPr sz="900">
                <a:solidFill>
                  <a:prstClr val="black">
                    <a:tint val="75000"/>
                  </a:prstClr>
                </a:solidFill>
                <a:ea typeface="MS PGothic" pitchFamily="34" charset="-128"/>
                <a:cs typeface="+mn-cs"/>
              </a:defRPr>
            </a:lvl1pPr>
          </a:lstStyle>
          <a:p>
            <a:pPr>
              <a:defRPr/>
            </a:pPr>
            <a:fld id="{D8A6607F-1054-43AF-9408-4FDC1E1E24AC}" type="slidenum">
              <a:rPr lang="en-US"/>
              <a:pPr>
                <a:defRPr/>
              </a:pPr>
              <a:t>‹#›</a:t>
            </a:fld>
            <a:endParaRPr lang="en-US"/>
          </a:p>
        </p:txBody>
      </p:sp>
      <p:pic>
        <p:nvPicPr>
          <p:cNvPr id="6150"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Tree>
    <p:extLst>
      <p:ext uri="{BB962C8B-B14F-4D97-AF65-F5344CB8AC3E}">
        <p14:creationId xmlns:p14="http://schemas.microsoft.com/office/powerpoint/2010/main" val="543482259"/>
      </p:ext>
    </p:extLst>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transition spd="slow">
    <p:fade thruBlk="1"/>
  </p:transition>
  <p:hf hdr="0" ftr="0" dt="0"/>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r" defTabSz="685800" rtl="1"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614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8610600" y="6356361"/>
            <a:ext cx="2743200" cy="365125"/>
          </a:xfrm>
          <a:prstGeom prst="rect">
            <a:avLst/>
          </a:prstGeom>
        </p:spPr>
        <p:txBody>
          <a:bodyPr vert="horz" lIns="91440" tIns="45720" rIns="91440" bIns="45720" rtlCol="1" anchor="ctr"/>
          <a:lstStyle>
            <a:lvl1pPr algn="r" rtl="0" eaLnBrk="0" hangingPunct="0">
              <a:defRPr sz="900">
                <a:solidFill>
                  <a:prstClr val="black">
                    <a:tint val="75000"/>
                  </a:prstClr>
                </a:solidFill>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4038600" y="6356361"/>
            <a:ext cx="4114800" cy="365125"/>
          </a:xfrm>
          <a:prstGeom prst="rect">
            <a:avLst/>
          </a:prstGeom>
        </p:spPr>
        <p:txBody>
          <a:bodyPr vert="horz" lIns="91440" tIns="45720" rIns="91440" bIns="45720" rtlCol="1" anchor="ctr"/>
          <a:lstStyle>
            <a:lvl1pPr algn="ctr" rtl="0" eaLnBrk="0" hangingPunct="0">
              <a:defRPr sz="900">
                <a:solidFill>
                  <a:prstClr val="black">
                    <a:tint val="75000"/>
                  </a:prstClr>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38200" y="6356361"/>
            <a:ext cx="2743200" cy="365125"/>
          </a:xfrm>
          <a:prstGeom prst="rect">
            <a:avLst/>
          </a:prstGeom>
        </p:spPr>
        <p:txBody>
          <a:bodyPr vert="horz" lIns="91440" tIns="45720" rIns="91440" bIns="45720" rtlCol="1" anchor="ctr"/>
          <a:lstStyle>
            <a:lvl1pPr algn="l" rtl="0" eaLnBrk="0" hangingPunct="0">
              <a:defRPr sz="900">
                <a:solidFill>
                  <a:prstClr val="black">
                    <a:tint val="75000"/>
                  </a:prstClr>
                </a:solidFill>
                <a:ea typeface="MS PGothic" pitchFamily="34" charset="-128"/>
                <a:cs typeface="+mn-cs"/>
              </a:defRPr>
            </a:lvl1pPr>
          </a:lstStyle>
          <a:p>
            <a:pPr>
              <a:defRPr/>
            </a:pPr>
            <a:fld id="{F7E8E673-AA4F-45BA-B274-8C5F6B9B35BD}" type="slidenum">
              <a:rPr lang="en-US"/>
              <a:pPr>
                <a:defRPr/>
              </a:pPr>
              <a:t>‹#›</a:t>
            </a:fld>
            <a:endParaRPr lang="en-US"/>
          </a:p>
        </p:txBody>
      </p:sp>
      <p:pic>
        <p:nvPicPr>
          <p:cNvPr id="6150"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Tree>
    <p:extLst>
      <p:ext uri="{BB962C8B-B14F-4D97-AF65-F5344CB8AC3E}">
        <p14:creationId xmlns:p14="http://schemas.microsoft.com/office/powerpoint/2010/main" val="2700461571"/>
      </p:ext>
    </p:extLst>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 id="2147485205" r:id="rId12"/>
  </p:sldLayoutIdLst>
  <p:transition spd="slow">
    <p:fade thruBlk="1"/>
  </p:transition>
  <p:hf hdr="0" ftr="0" dt="0"/>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r" defTabSz="685800" rtl="1"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614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8610600" y="6356357"/>
            <a:ext cx="2743200" cy="365125"/>
          </a:xfrm>
          <a:prstGeom prst="rect">
            <a:avLst/>
          </a:prstGeom>
        </p:spPr>
        <p:txBody>
          <a:bodyPr vert="horz" lIns="91440" tIns="45720" rIns="91440" bIns="45720" rtlCol="1" anchor="ctr"/>
          <a:lstStyle>
            <a:lvl1pPr algn="r" rtl="0" eaLnBrk="0" hangingPunct="0">
              <a:defRPr sz="900">
                <a:solidFill>
                  <a:prstClr val="black">
                    <a:tint val="75000"/>
                  </a:prstClr>
                </a:solidFill>
                <a:ea typeface="MS PGothic" pitchFamily="34" charset="-128"/>
                <a:cs typeface="+mn-cs"/>
              </a:defRPr>
            </a:lvl1pPr>
          </a:lstStyle>
          <a:p>
            <a:pPr>
              <a:defRPr/>
            </a:pPr>
            <a:endParaRPr lang="en-US"/>
          </a:p>
        </p:txBody>
      </p:sp>
      <p:sp>
        <p:nvSpPr>
          <p:cNvPr id="5" name="Footer Placeholder 4"/>
          <p:cNvSpPr>
            <a:spLocks noGrp="1"/>
          </p:cNvSpPr>
          <p:nvPr>
            <p:ph type="ftr" sz="quarter" idx="3"/>
          </p:nvPr>
        </p:nvSpPr>
        <p:spPr>
          <a:xfrm>
            <a:off x="4038600" y="6356357"/>
            <a:ext cx="4114800" cy="365125"/>
          </a:xfrm>
          <a:prstGeom prst="rect">
            <a:avLst/>
          </a:prstGeom>
        </p:spPr>
        <p:txBody>
          <a:bodyPr vert="horz" lIns="91440" tIns="45720" rIns="91440" bIns="45720" rtlCol="1" anchor="ctr"/>
          <a:lstStyle>
            <a:lvl1pPr algn="ctr" rtl="0" eaLnBrk="0" hangingPunct="0">
              <a:defRPr sz="900">
                <a:solidFill>
                  <a:prstClr val="black">
                    <a:tint val="75000"/>
                  </a:prstClr>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38200" y="6356357"/>
            <a:ext cx="2743200" cy="365125"/>
          </a:xfrm>
          <a:prstGeom prst="rect">
            <a:avLst/>
          </a:prstGeom>
        </p:spPr>
        <p:txBody>
          <a:bodyPr vert="horz" lIns="91440" tIns="45720" rIns="91440" bIns="45720" rtlCol="1" anchor="ctr"/>
          <a:lstStyle>
            <a:lvl1pPr algn="l" rtl="0" eaLnBrk="0" hangingPunct="0">
              <a:defRPr sz="900">
                <a:solidFill>
                  <a:prstClr val="black">
                    <a:tint val="75000"/>
                  </a:prstClr>
                </a:solidFill>
                <a:ea typeface="MS PGothic" pitchFamily="34" charset="-128"/>
                <a:cs typeface="+mn-cs"/>
              </a:defRPr>
            </a:lvl1pPr>
          </a:lstStyle>
          <a:p>
            <a:pPr>
              <a:defRPr/>
            </a:pPr>
            <a:fld id="{F7E8E673-AA4F-45BA-B274-8C5F6B9B35BD}" type="slidenum">
              <a:rPr lang="en-US"/>
              <a:pPr>
                <a:defRPr/>
              </a:pPr>
              <a:t>‹#›</a:t>
            </a:fld>
            <a:endParaRPr lang="en-US"/>
          </a:p>
        </p:txBody>
      </p:sp>
      <p:pic>
        <p:nvPicPr>
          <p:cNvPr id="6150"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57267" y="333375"/>
            <a:ext cx="256751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Tree>
    <p:extLst>
      <p:ext uri="{BB962C8B-B14F-4D97-AF65-F5344CB8AC3E}">
        <p14:creationId xmlns:p14="http://schemas.microsoft.com/office/powerpoint/2010/main" val="1257458327"/>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Lst>
  <p:transition spd="slow">
    <p:fade thruBlk="1"/>
  </p:transition>
  <p:hf hdr="0" ftr="0" dt="0"/>
  <p:txStyles>
    <p:titleStyle>
      <a:lvl1pPr algn="r"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r" defTabSz="685800" rtl="1"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149E0-97CF-434C-9A3E-40DF45B75A34}" type="slidenum">
              <a:rPr lang="en-US" smtClean="0"/>
              <a:t>‹#›</a:t>
            </a:fld>
            <a:endParaRPr lang="en-US"/>
          </a:p>
        </p:txBody>
      </p:sp>
    </p:spTree>
    <p:extLst>
      <p:ext uri="{BB962C8B-B14F-4D97-AF65-F5344CB8AC3E}">
        <p14:creationId xmlns:p14="http://schemas.microsoft.com/office/powerpoint/2010/main" val="2863130553"/>
      </p:ext>
    </p:extLst>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 id="2147485145" r:id="rId12"/>
    <p:sldLayoutId id="2147485146" r:id="rId13"/>
    <p:sldLayoutId id="2147485147" r:id="rId14"/>
    <p:sldLayoutId id="214748517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lgn="l" rtl="0" eaLnBrk="0" fontAlgn="base" hangingPunct="0">
              <a:spcBef>
                <a:spcPct val="0"/>
              </a:spcBef>
              <a:spcAft>
                <a:spcPct val="0"/>
              </a:spcAft>
            </a:pPr>
            <a:endParaRPr lang="en-US">
              <a:solidFill>
                <a:srgbClr val="FFFFFF"/>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eaLnBrk="0" fontAlgn="base" hangingPunct="0">
              <a:spcBef>
                <a:spcPct val="0"/>
              </a:spcBef>
              <a:spcAft>
                <a:spcPct val="0"/>
              </a:spcAft>
            </a:pPr>
            <a:endParaRPr lang="en-US">
              <a:solidFill>
                <a:srgbClr val="FFFFFF"/>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eaLnBrk="0" fontAlgn="base" hangingPunct="0">
              <a:spcBef>
                <a:spcPct val="0"/>
              </a:spcBef>
              <a:spcAft>
                <a:spcPct val="0"/>
              </a:spcAft>
            </a:pPr>
            <a:fld id="{6C109861-0069-42AB-8B35-008918E241F6}" type="slidenum">
              <a:rPr lang="en-US" smtClean="0">
                <a:solidFill>
                  <a:srgbClr val="FFFFFF"/>
                </a:solidFill>
              </a:rPr>
              <a:pPr rtl="0"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542340790"/>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bg2">
                <a:shade val="92000"/>
                <a:satMod val="230000"/>
              </a:schemeClr>
            </a:gs>
            <a:gs pos="100000">
              <a:srgbClr val="DA9E2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149E0-97CF-434C-9A3E-40DF45B75A34}" type="slidenum">
              <a:rPr lang="en-US" smtClean="0"/>
              <a:t>‹#›</a:t>
            </a:fld>
            <a:endParaRPr lang="en-US"/>
          </a:p>
        </p:txBody>
      </p:sp>
    </p:spTree>
    <p:extLst>
      <p:ext uri="{BB962C8B-B14F-4D97-AF65-F5344CB8AC3E}">
        <p14:creationId xmlns:p14="http://schemas.microsoft.com/office/powerpoint/2010/main" val="1496237058"/>
      </p:ext>
    </p:extLst>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 id="21474851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5.xml"/><Relationship Id="rId1" Type="http://schemas.openxmlformats.org/officeDocument/2006/relationships/slideLayout" Target="../slideLayouts/slideLayout13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6.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9.xml"/><Relationship Id="rId1" Type="http://schemas.openxmlformats.org/officeDocument/2006/relationships/slideLayout" Target="../slideLayouts/slideLayout13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13.jpeg"/><Relationship Id="rId2" Type="http://schemas.openxmlformats.org/officeDocument/2006/relationships/diagramData" Target="../diagrams/data24.xml"/><Relationship Id="rId1" Type="http://schemas.openxmlformats.org/officeDocument/2006/relationships/slideLayout" Target="../slideLayouts/slideLayout74.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4.xml"/></Relationships>
</file>

<file path=ppt/slides/_rels/slide177.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13.jpeg"/><Relationship Id="rId2" Type="http://schemas.openxmlformats.org/officeDocument/2006/relationships/diagramData" Target="../diagrams/data26.xml"/><Relationship Id="rId1" Type="http://schemas.openxmlformats.org/officeDocument/2006/relationships/slideLayout" Target="../slideLayouts/slideLayout40.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7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7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hyperlink" Target="http://www.pnu.edu.sa/arr/Deanships/E-learning/PublishingImages/Standards-1.jpg" TargetMode="External"/><Relationship Id="rId2" Type="http://schemas.openxmlformats.org/officeDocument/2006/relationships/notesSlide" Target="../notesSlides/notesSlide29.xml"/><Relationship Id="rId1" Type="http://schemas.openxmlformats.org/officeDocument/2006/relationships/slideLayout" Target="../slideLayouts/slideLayout69.xml"/><Relationship Id="rId4" Type="http://schemas.openxmlformats.org/officeDocument/2006/relationships/hyperlink" Target="https://www.youtube.com/watch?v=i16fSwbUKW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69.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7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3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youtube.com/watch?v=UJyv01X0_MQ"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13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13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13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3.jpeg"/><Relationship Id="rId2" Type="http://schemas.openxmlformats.org/officeDocument/2006/relationships/diagramData" Target="../diagrams/data15.xml"/><Relationship Id="rId1" Type="http://schemas.openxmlformats.org/officeDocument/2006/relationships/slideLayout" Target="../slideLayouts/slideLayout7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13.jpeg"/><Relationship Id="rId2" Type="http://schemas.openxmlformats.org/officeDocument/2006/relationships/diagramData" Target="../diagrams/data18.xml"/><Relationship Id="rId1" Type="http://schemas.openxmlformats.org/officeDocument/2006/relationships/slideLayout" Target="../slideLayouts/slideLayout51.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523492" y="2132856"/>
            <a:ext cx="9145015" cy="1107996"/>
          </a:xfrm>
          <a:prstGeom prst="rect">
            <a:avLst/>
          </a:prstGeom>
        </p:spPr>
        <p:txBody>
          <a:bodyPr wrap="square">
            <a:spAutoFit/>
          </a:bodyPr>
          <a:lstStyle/>
          <a:p>
            <a:pPr algn="ctr"/>
            <a:r>
              <a:rPr lang="ar-SA" sz="6600" dirty="0">
                <a:solidFill>
                  <a:schemeClr val="bg1"/>
                </a:solidFill>
                <a:latin typeface="Times New Roman" pitchFamily="18" charset="0"/>
                <a:cs typeface="AL-Mohanad Bold" pitchFamily="2" charset="-78"/>
              </a:rPr>
              <a:t>تطبيقات نواتج التعلم</a:t>
            </a:r>
            <a:endParaRPr lang="ar-SA" sz="6600" dirty="0">
              <a:solidFill>
                <a:schemeClr val="bg1"/>
              </a:solidFill>
            </a:endParaRPr>
          </a:p>
        </p:txBody>
      </p:sp>
      <p:sp>
        <p:nvSpPr>
          <p:cNvPr id="3" name="مستطيل 2"/>
          <p:cNvSpPr/>
          <p:nvPr/>
        </p:nvSpPr>
        <p:spPr>
          <a:xfrm>
            <a:off x="3431704" y="5229200"/>
            <a:ext cx="5687487" cy="1200329"/>
          </a:xfrm>
          <a:prstGeom prst="rect">
            <a:avLst/>
          </a:prstGeom>
        </p:spPr>
        <p:txBody>
          <a:bodyPr wrap="square">
            <a:spAutoFit/>
          </a:bodyPr>
          <a:lstStyle/>
          <a:p>
            <a:pPr algn="ctr" rtl="1"/>
            <a:r>
              <a:rPr lang="ar-SA" sz="2400" b="1" dirty="0">
                <a:cs typeface="AL-Mohanad" pitchFamily="2" charset="-78"/>
              </a:rPr>
              <a:t>كلية العلوم والدراسات الإنسانية بالغاط</a:t>
            </a:r>
          </a:p>
          <a:p>
            <a:pPr algn="ctr" rtl="1"/>
            <a:r>
              <a:rPr lang="ar-SA" sz="2400" b="1" dirty="0">
                <a:cs typeface="AL-Mohanad" pitchFamily="2" charset="-78"/>
              </a:rPr>
              <a:t>الثلاثاء 2 / 5 /1440هـ</a:t>
            </a:r>
          </a:p>
          <a:p>
            <a:pPr algn="ctr" rtl="1"/>
            <a:r>
              <a:rPr lang="ar-SA" sz="2400" b="1" dirty="0">
                <a:cs typeface="AL-Mohanad" pitchFamily="2" charset="-78"/>
              </a:rPr>
              <a:t>د. محمد بن صالح العبودي</a:t>
            </a:r>
          </a:p>
        </p:txBody>
      </p:sp>
    </p:spTree>
    <p:extLst>
      <p:ext uri="{BB962C8B-B14F-4D97-AF65-F5344CB8AC3E}">
        <p14:creationId xmlns:p14="http://schemas.microsoft.com/office/powerpoint/2010/main" val="232760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638055710"/>
              </p:ext>
            </p:extLst>
          </p:nvPr>
        </p:nvGraphicFramePr>
        <p:xfrm>
          <a:off x="867912" y="948212"/>
          <a:ext cx="10637869" cy="589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وسيلة شرح مستطيلة 17"/>
          <p:cNvSpPr/>
          <p:nvPr/>
        </p:nvSpPr>
        <p:spPr>
          <a:xfrm>
            <a:off x="15505045" y="7749481"/>
            <a:ext cx="192021" cy="4571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وسيلة شرح مستطيلة مستديرة الزوايا 18"/>
          <p:cNvSpPr/>
          <p:nvPr/>
        </p:nvSpPr>
        <p:spPr>
          <a:xfrm>
            <a:off x="9367450" y="1797125"/>
            <a:ext cx="2429979" cy="985747"/>
          </a:xfrm>
          <a:prstGeom prst="wedgeRoundRectCallout">
            <a:avLst>
              <a:gd name="adj1" fmla="val -85107"/>
              <a:gd name="adj2" fmla="val 34132"/>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cs typeface="AL-Mohanad Bold" pitchFamily="2" charset="-78"/>
              </a:rPr>
              <a:t>ماهي أهدافنا العريضة؟</a:t>
            </a:r>
          </a:p>
        </p:txBody>
      </p:sp>
      <p:sp>
        <p:nvSpPr>
          <p:cNvPr id="22" name="وسيلة شرح مستطيلة مستديرة الزوايا 21"/>
          <p:cNvSpPr/>
          <p:nvPr/>
        </p:nvSpPr>
        <p:spPr>
          <a:xfrm>
            <a:off x="9367451" y="4012506"/>
            <a:ext cx="2561778" cy="985747"/>
          </a:xfrm>
          <a:prstGeom prst="wedgeRoundRectCallout">
            <a:avLst>
              <a:gd name="adj1" fmla="val -77223"/>
              <a:gd name="adj2" fmla="val -19603"/>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2400" b="1" dirty="0">
                <a:latin typeface="Sakkal Majalla" panose="02000000000000000000" pitchFamily="2" charset="-78"/>
                <a:cs typeface="Sakkal Majalla" panose="02000000000000000000" pitchFamily="2" charset="-78"/>
              </a:rPr>
              <a:t>ما الذي يجب  أن يتعلمه</a:t>
            </a:r>
          </a:p>
          <a:p>
            <a:pPr algn="ctr"/>
            <a:r>
              <a:rPr lang="ar-SA" sz="2400" b="1" dirty="0">
                <a:latin typeface="Sakkal Majalla" panose="02000000000000000000" pitchFamily="2" charset="-78"/>
                <a:cs typeface="Sakkal Majalla" panose="02000000000000000000" pitchFamily="2" charset="-78"/>
              </a:rPr>
              <a:t> الطلبة؟</a:t>
            </a:r>
            <a:endParaRPr lang="en-US" sz="2400" b="1" dirty="0">
              <a:latin typeface="Sakkal Majalla" panose="02000000000000000000" pitchFamily="2" charset="-78"/>
              <a:cs typeface="Sakkal Majalla" panose="02000000000000000000" pitchFamily="2" charset="-78"/>
            </a:endParaRPr>
          </a:p>
        </p:txBody>
      </p:sp>
      <p:sp>
        <p:nvSpPr>
          <p:cNvPr id="23" name="وسيلة شرح مستطيلة مستديرة الزوايا 22"/>
          <p:cNvSpPr/>
          <p:nvPr/>
        </p:nvSpPr>
        <p:spPr>
          <a:xfrm>
            <a:off x="8256240" y="5703689"/>
            <a:ext cx="3076832" cy="946448"/>
          </a:xfrm>
          <a:prstGeom prst="wedgeRoundRectCallout">
            <a:avLst>
              <a:gd name="adj1" fmla="val -65652"/>
              <a:gd name="adj2" fmla="val -36735"/>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cs typeface="AL-Mohanad Bold" pitchFamily="2" charset="-78"/>
              </a:rPr>
              <a:t>كيف يحققون المخرجات؟</a:t>
            </a:r>
          </a:p>
        </p:txBody>
      </p:sp>
      <p:sp>
        <p:nvSpPr>
          <p:cNvPr id="25" name="وسيلة شرح مستطيلة مستديرة الزوايا 24"/>
          <p:cNvSpPr/>
          <p:nvPr/>
        </p:nvSpPr>
        <p:spPr>
          <a:xfrm>
            <a:off x="1607496" y="5813495"/>
            <a:ext cx="2649781" cy="900970"/>
          </a:xfrm>
          <a:prstGeom prst="wedgeRoundRectCallout">
            <a:avLst>
              <a:gd name="adj1" fmla="val 67768"/>
              <a:gd name="adj2" fmla="val -41039"/>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cs typeface="AL-Mohanad Bold" pitchFamily="2" charset="-78"/>
              </a:rPr>
              <a:t>كيف نعرف ماذا تعلموا؟</a:t>
            </a:r>
          </a:p>
        </p:txBody>
      </p:sp>
      <p:sp>
        <p:nvSpPr>
          <p:cNvPr id="29" name="وسيلة شرح مستطيلة مستديرة الزوايا 28"/>
          <p:cNvSpPr/>
          <p:nvPr/>
        </p:nvSpPr>
        <p:spPr>
          <a:xfrm>
            <a:off x="370609" y="4089297"/>
            <a:ext cx="2561777" cy="1050712"/>
          </a:xfrm>
          <a:prstGeom prst="wedgeRoundRectCallout">
            <a:avLst>
              <a:gd name="adj1" fmla="val 81336"/>
              <a:gd name="adj2" fmla="val -1301"/>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cs typeface="AL-Mohanad Bold" pitchFamily="2" charset="-78"/>
              </a:rPr>
              <a:t>كيف نحدد مستوى تحقيقنا للمخرجات؟</a:t>
            </a:r>
          </a:p>
        </p:txBody>
      </p:sp>
      <p:sp>
        <p:nvSpPr>
          <p:cNvPr id="32" name="وسيلة شرح مستطيلة مستديرة الزوايا 31"/>
          <p:cNvSpPr/>
          <p:nvPr/>
        </p:nvSpPr>
        <p:spPr>
          <a:xfrm>
            <a:off x="4733926" y="2965822"/>
            <a:ext cx="2773382" cy="1525387"/>
          </a:xfrm>
          <a:prstGeom prst="wedgeRoundRectCallout">
            <a:avLst>
              <a:gd name="adj1" fmla="val 45016"/>
              <a:gd name="adj2" fmla="val -8967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cs typeface="AL-Mohanad Bold" pitchFamily="2" charset="-78"/>
              </a:rPr>
              <a:t>تخريج طالب متمكن من المعارف والمهارات ومعززا للقيم التي تجعله مساهما في مسيرة التنمية</a:t>
            </a:r>
          </a:p>
        </p:txBody>
      </p:sp>
      <p:sp>
        <p:nvSpPr>
          <p:cNvPr id="33" name="وسيلة شرح مستطيلة مستديرة الزوايا 32"/>
          <p:cNvSpPr/>
          <p:nvPr/>
        </p:nvSpPr>
        <p:spPr>
          <a:xfrm>
            <a:off x="444464" y="2292453"/>
            <a:ext cx="2326064" cy="891395"/>
          </a:xfrm>
          <a:prstGeom prst="wedgeRoundRectCallout">
            <a:avLst>
              <a:gd name="adj1" fmla="val 92048"/>
              <a:gd name="adj2" fmla="val 14122"/>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lnSpc>
                <a:spcPct val="115000"/>
              </a:lnSpc>
              <a:spcAft>
                <a:spcPts val="0"/>
              </a:spcAft>
            </a:pPr>
            <a:r>
              <a:rPr lang="ar-SA" sz="2400" dirty="0">
                <a:cs typeface="AL-Mohanad Bold" pitchFamily="2" charset="-78"/>
              </a:rPr>
              <a:t>ماذا يمكن أن نحسن؟</a:t>
            </a:r>
            <a:endParaRPr lang="en-US" sz="2400" dirty="0">
              <a:ea typeface="Calibri"/>
              <a:cs typeface="AL-Mohanad Bold" pitchFamily="2" charset="-78"/>
            </a:endParaRPr>
          </a:p>
        </p:txBody>
      </p:sp>
      <p:sp>
        <p:nvSpPr>
          <p:cNvPr id="35" name="وسيلة شرح مستطيلة مستديرة الزوايا 34"/>
          <p:cNvSpPr/>
          <p:nvPr/>
        </p:nvSpPr>
        <p:spPr>
          <a:xfrm>
            <a:off x="2687835" y="432961"/>
            <a:ext cx="2161651" cy="891394"/>
          </a:xfrm>
          <a:prstGeom prst="wedgeRoundRectCallout">
            <a:avLst>
              <a:gd name="adj1" fmla="val 63527"/>
              <a:gd name="adj2" fmla="val 52941"/>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000" dirty="0">
                <a:cs typeface="AL-Mohanad Bold" pitchFamily="2" charset="-78"/>
              </a:rPr>
              <a:t>الموائمة مع اهدافنا؟</a:t>
            </a:r>
          </a:p>
        </p:txBody>
      </p:sp>
      <p:sp>
        <p:nvSpPr>
          <p:cNvPr id="40" name="Rectangle 19"/>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4" name="وسيلة شرح مستطيلة مستديرة الزوايا 43"/>
          <p:cNvSpPr/>
          <p:nvPr/>
        </p:nvSpPr>
        <p:spPr>
          <a:xfrm>
            <a:off x="7331210" y="508638"/>
            <a:ext cx="2148073" cy="985747"/>
          </a:xfrm>
          <a:prstGeom prst="wedgeRoundRectCallout">
            <a:avLst>
              <a:gd name="adj1" fmla="val -60482"/>
              <a:gd name="adj2" fmla="val 4906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sz="2400" dirty="0">
                <a:solidFill>
                  <a:schemeClr val="bg1"/>
                </a:solidFill>
                <a:cs typeface="AL-Mohanad Bold" pitchFamily="2" charset="-78"/>
              </a:rPr>
              <a:t>أين نريد أن نذهب؟</a:t>
            </a:r>
          </a:p>
        </p:txBody>
      </p:sp>
      <p:sp>
        <p:nvSpPr>
          <p:cNvPr id="2" name="عنصر نائب لرقم الشريحة 1">
            <a:extLst>
              <a:ext uri="{FF2B5EF4-FFF2-40B4-BE49-F238E27FC236}">
                <a16:creationId xmlns:a16="http://schemas.microsoft.com/office/drawing/2014/main" id="{0B677C3D-15A8-4712-AA4B-EEB29EA4095B}"/>
              </a:ext>
            </a:extLst>
          </p:cNvPr>
          <p:cNvSpPr>
            <a:spLocks noGrp="1"/>
          </p:cNvSpPr>
          <p:nvPr>
            <p:ph type="sldNum" sz="quarter" idx="12"/>
          </p:nvPr>
        </p:nvSpPr>
        <p:spPr/>
        <p:txBody>
          <a:bodyPr/>
          <a:lstStyle/>
          <a:p>
            <a:fld id="{9C34D9F0-1D81-4279-8B41-E0D8E5FA5D67}" type="slidenum">
              <a:rPr lang="ar-SA" smtClean="0">
                <a:solidFill>
                  <a:prstClr val="black">
                    <a:tint val="75000"/>
                  </a:prstClr>
                </a:solidFill>
              </a:rPr>
              <a:pPr/>
              <a:t>10</a:t>
            </a:fld>
            <a:endParaRPr lang="ar-SA">
              <a:solidFill>
                <a:prstClr val="black">
                  <a:tint val="75000"/>
                </a:prstClr>
              </a:solidFill>
            </a:endParaRPr>
          </a:p>
        </p:txBody>
      </p:sp>
      <p:sp>
        <p:nvSpPr>
          <p:cNvPr id="15" name="TextBox 4">
            <a:extLst>
              <a:ext uri="{FF2B5EF4-FFF2-40B4-BE49-F238E27FC236}">
                <a16:creationId xmlns:a16="http://schemas.microsoft.com/office/drawing/2014/main" id="{6A84EA22-0586-46D9-83C9-81C06CD6B79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5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250"/>
                                  </p:stCondLst>
                                  <p:childTnLst>
                                    <p:set>
                                      <p:cBhvr>
                                        <p:cTn id="9" dur="1" fill="hold">
                                          <p:stCondLst>
                                            <p:cond delay="2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250"/>
                                  </p:stCondLst>
                                  <p:childTnLst>
                                    <p:set>
                                      <p:cBhvr>
                                        <p:cTn id="12" dur="1" fill="hold">
                                          <p:stCondLst>
                                            <p:cond delay="249"/>
                                          </p:stCondLst>
                                        </p:cTn>
                                        <p:tgtEl>
                                          <p:spTgt spid="1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250"/>
                                  </p:stCondLst>
                                  <p:childTnLst>
                                    <p:set>
                                      <p:cBhvr>
                                        <p:cTn id="15" dur="1" fill="hold">
                                          <p:stCondLst>
                                            <p:cond delay="249"/>
                                          </p:stCondLst>
                                        </p:cTn>
                                        <p:tgtEl>
                                          <p:spTgt spid="22"/>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1250"/>
                                  </p:stCondLst>
                                  <p:childTnLst>
                                    <p:set>
                                      <p:cBhvr>
                                        <p:cTn id="18" dur="1" fill="hold">
                                          <p:stCondLst>
                                            <p:cond delay="249"/>
                                          </p:stCondLst>
                                        </p:cTn>
                                        <p:tgtEl>
                                          <p:spTgt spid="23"/>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250"/>
                                  </p:stCondLst>
                                  <p:childTnLst>
                                    <p:set>
                                      <p:cBhvr>
                                        <p:cTn id="21" dur="1" fill="hold">
                                          <p:stCondLst>
                                            <p:cond delay="249"/>
                                          </p:stCondLst>
                                        </p:cTn>
                                        <p:tgtEl>
                                          <p:spTgt spid="25"/>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grpId="0" nodeType="afterEffect">
                                  <p:stCondLst>
                                    <p:cond delay="1250"/>
                                  </p:stCondLst>
                                  <p:childTnLst>
                                    <p:set>
                                      <p:cBhvr>
                                        <p:cTn id="24" dur="1" fill="hold">
                                          <p:stCondLst>
                                            <p:cond delay="249"/>
                                          </p:stCondLst>
                                        </p:cTn>
                                        <p:tgtEl>
                                          <p:spTgt spid="29"/>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1250"/>
                                  </p:stCondLst>
                                  <p:childTnLst>
                                    <p:set>
                                      <p:cBhvr>
                                        <p:cTn id="27" dur="1" fill="hold">
                                          <p:stCondLst>
                                            <p:cond delay="249"/>
                                          </p:stCondLst>
                                        </p:cTn>
                                        <p:tgtEl>
                                          <p:spTgt spid="33"/>
                                        </p:tgtEl>
                                        <p:attrNameLst>
                                          <p:attrName>style.visibility</p:attrName>
                                        </p:attrNameLst>
                                      </p:cBhvr>
                                      <p:to>
                                        <p:strVal val="visible"/>
                                      </p:to>
                                    </p:set>
                                  </p:childTnLst>
                                </p:cTn>
                              </p:par>
                            </p:childTnLst>
                          </p:cTn>
                        </p:par>
                        <p:par>
                          <p:cTn id="28" fill="hold">
                            <p:stCondLst>
                              <p:cond delay="10500"/>
                            </p:stCondLst>
                            <p:childTnLst>
                              <p:par>
                                <p:cTn id="29" presetID="1" presetClass="entr" presetSubtype="0" fill="hold" grpId="0" nodeType="afterEffect">
                                  <p:stCondLst>
                                    <p:cond delay="1250"/>
                                  </p:stCondLst>
                                  <p:childTnLst>
                                    <p:set>
                                      <p:cBhvr>
                                        <p:cTn id="30" dur="1" fill="hold">
                                          <p:stCondLst>
                                            <p:cond delay="249"/>
                                          </p:stCondLst>
                                        </p:cTn>
                                        <p:tgtEl>
                                          <p:spTgt spid="32"/>
                                        </p:tgtEl>
                                        <p:attrNameLst>
                                          <p:attrName>style.visibility</p:attrName>
                                        </p:attrNameLst>
                                      </p:cBhvr>
                                      <p:to>
                                        <p:strVal val="visible"/>
                                      </p:to>
                                    </p:set>
                                  </p:childTnLst>
                                </p:cTn>
                              </p:par>
                            </p:childTnLst>
                          </p:cTn>
                        </p:par>
                        <p:par>
                          <p:cTn id="31" fill="hold">
                            <p:stCondLst>
                              <p:cond delay="12000"/>
                            </p:stCondLst>
                            <p:childTnLst>
                              <p:par>
                                <p:cTn id="32" presetID="1" presetClass="entr" presetSubtype="0" fill="hold" grpId="0" nodeType="afterEffect">
                                  <p:stCondLst>
                                    <p:cond delay="1250"/>
                                  </p:stCondLst>
                                  <p:childTnLst>
                                    <p:set>
                                      <p:cBhvr>
                                        <p:cTn id="33" dur="1" fill="hold">
                                          <p:stCondLst>
                                            <p:cond delay="24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9" grpId="0" animBg="1"/>
      <p:bldP spid="22" grpId="0" animBg="1"/>
      <p:bldP spid="23" grpId="0" animBg="1"/>
      <p:bldP spid="25" grpId="0" animBg="1"/>
      <p:bldP spid="29" grpId="0" animBg="1"/>
      <p:bldP spid="32" grpId="0" animBg="1"/>
      <p:bldP spid="33" grpId="0" animBg="1"/>
      <p:bldP spid="35" grpId="0" animBg="1"/>
      <p:bldP spid="44"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40"/>
            <a:ext cx="10515600" cy="1325563"/>
          </a:xfrm>
        </p:spPr>
        <p:txBody>
          <a:bodyPr/>
          <a:lstStyle/>
          <a:p>
            <a:pPr algn="ctr"/>
            <a:r>
              <a:rPr lang="ar-SA" sz="4400" b="0" dirty="0">
                <a:latin typeface="ae_AlMohanad" panose="02060603050605020204" pitchFamily="18" charset="-78"/>
                <a:cs typeface="ae_AlMohanad" panose="02060603050605020204" pitchFamily="18" charset="-78"/>
              </a:rPr>
              <a:t>توصيات فرق المراجعة </a:t>
            </a:r>
            <a:endParaRPr lang="en-US" sz="4400" b="0" dirty="0">
              <a:latin typeface="ae_AlMohanad" panose="02060603050605020204" pitchFamily="18" charset="-78"/>
              <a:cs typeface="ae_AlMohanad" panose="02060603050605020204" pitchFamily="18" charset="-78"/>
            </a:endParaRPr>
          </a:p>
        </p:txBody>
      </p:sp>
      <p:sp>
        <p:nvSpPr>
          <p:cNvPr id="3" name="Content Placeholder 2"/>
          <p:cNvSpPr>
            <a:spLocks noGrp="1"/>
          </p:cNvSpPr>
          <p:nvPr>
            <p:ph idx="1"/>
          </p:nvPr>
        </p:nvSpPr>
        <p:spPr>
          <a:xfrm>
            <a:off x="838200" y="1340768"/>
            <a:ext cx="10515600" cy="4351338"/>
          </a:xfrm>
        </p:spPr>
        <p:txBody>
          <a:bodyPr>
            <a:noAutofit/>
          </a:bodyPr>
          <a:lstStyle/>
          <a:p>
            <a:pPr algn="just" rtl="1">
              <a:lnSpc>
                <a:spcPct val="130000"/>
              </a:lnSpc>
            </a:pPr>
            <a:r>
              <a:rPr lang="ar-SA" sz="2800" dirty="0">
                <a:latin typeface="ae_AlMohanad" panose="02060603050605020204" pitchFamily="18" charset="-78"/>
                <a:cs typeface="AL-Mohanad" pitchFamily="2" charset="-78"/>
              </a:rPr>
              <a:t> </a:t>
            </a:r>
            <a:r>
              <a:rPr lang="ar-SA" sz="2800" dirty="0">
                <a:latin typeface="ae_AlMohanad" panose="02060603050605020204" pitchFamily="18" charset="-78"/>
                <a:cs typeface="AL-Mohanad Bold" pitchFamily="2" charset="-78"/>
              </a:rPr>
              <a:t>يجب أن يطور البرنامج آليات مناسبة وصحيحة وموثوقة لاستخدامها في التحقق من التحصيل التعليمي للطلاب</a:t>
            </a:r>
          </a:p>
          <a:p>
            <a:pPr algn="just" rtl="1">
              <a:lnSpc>
                <a:spcPct val="130000"/>
              </a:lnSpc>
            </a:pPr>
            <a:r>
              <a:rPr lang="ar-SA" sz="2800" dirty="0">
                <a:latin typeface="ae_AlMohanad" panose="02060603050605020204" pitchFamily="18" charset="-78"/>
                <a:cs typeface="AL-Mohanad Bold" pitchFamily="2" charset="-78"/>
              </a:rPr>
              <a:t> لم يتم تقديم أي دليل لإثبات أن تقييم مخرجات التعلم قد تمت وأن الطلاب يحققون سمات الخريجين على مستوى المؤسسة</a:t>
            </a:r>
          </a:p>
          <a:p>
            <a:pPr algn="just" rtl="1">
              <a:lnSpc>
                <a:spcPct val="130000"/>
              </a:lnSpc>
            </a:pPr>
            <a:r>
              <a:rPr lang="ar-SA" sz="2800" dirty="0">
                <a:latin typeface="ae_AlMohanad" panose="02060603050605020204" pitchFamily="18" charset="-78"/>
                <a:cs typeface="AL-Mohanad Bold" pitchFamily="2" charset="-78"/>
              </a:rPr>
              <a:t> لا يوجد ارتباط واضح بين نتيجة مخرج تعلم وطريقة تقييم المخرج ومعايير محددة للنجاح والإجراءات المتخذة للتحسين.</a:t>
            </a:r>
          </a:p>
          <a:p>
            <a:pPr algn="just" rtl="1">
              <a:lnSpc>
                <a:spcPct val="130000"/>
              </a:lnSpc>
            </a:pPr>
            <a:r>
              <a:rPr lang="ar-SA" sz="2800" dirty="0">
                <a:latin typeface="ae_AlMohanad" panose="02060603050605020204" pitchFamily="18" charset="-78"/>
                <a:cs typeface="AL-Mohanad Bold" pitchFamily="2" charset="-78"/>
              </a:rPr>
              <a:t>يحتوي تقرير البرنامج السنوي على ثروة من مؤشرات النجاح المحددة والكثير من البيانات الخام ، ولكن يبدو أنه لا توجد محاولات لتفسير معنى البيانات وربطها بالإجراءات بطريقة تغلق دائرة التقييم </a:t>
            </a:r>
            <a:r>
              <a:rPr lang="en-US" sz="2800" dirty="0">
                <a:latin typeface="ae_AlMohanad" panose="02060603050605020204" pitchFamily="18" charset="-78"/>
                <a:cs typeface="AL-Mohanad Bold" pitchFamily="2" charset="-78"/>
              </a:rPr>
              <a:t>Closing the loop”</a:t>
            </a:r>
            <a:r>
              <a:rPr lang="ar-SA" sz="2800" dirty="0">
                <a:latin typeface="ae_AlMohanad" panose="02060603050605020204" pitchFamily="18" charset="-78"/>
                <a:cs typeface="AL-Mohanad Bold" pitchFamily="2" charset="-78"/>
              </a:rPr>
              <a:t>"</a:t>
            </a:r>
            <a:endParaRPr lang="en-US" sz="2800" dirty="0">
              <a:latin typeface="ae_AlMohanad" panose="02060603050605020204" pitchFamily="18" charset="-78"/>
              <a:cs typeface="AL-Mohanad Bold" pitchFamily="2" charset="-78"/>
            </a:endParaRPr>
          </a:p>
        </p:txBody>
      </p:sp>
      <p:sp>
        <p:nvSpPr>
          <p:cNvPr id="5" name="TextBox 4">
            <a:extLst>
              <a:ext uri="{FF2B5EF4-FFF2-40B4-BE49-F238E27FC236}">
                <a16:creationId xmlns:a16="http://schemas.microsoft.com/office/drawing/2014/main" id="{D0F9711A-9120-43B1-9C3A-0BEAAF8AE4D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49998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0494" y="207963"/>
            <a:ext cx="10515600" cy="1325563"/>
          </a:xfrm>
        </p:spPr>
        <p:txBody>
          <a:bodyPr/>
          <a:lstStyle/>
          <a:p>
            <a:pPr algn="ctr"/>
            <a:r>
              <a:rPr lang="ar-SA" sz="4400" b="0" dirty="0">
                <a:solidFill>
                  <a:srgbClr val="006600"/>
                </a:solidFill>
                <a:latin typeface="ae_AlMohanad" panose="02060603050605020204" pitchFamily="18" charset="-78"/>
                <a:cs typeface="ae_AlMohanad" panose="02060603050605020204" pitchFamily="18" charset="-78"/>
              </a:rPr>
              <a:t>توصيات فرق المراجعة</a:t>
            </a:r>
            <a:endParaRPr lang="en-US" sz="4400" b="0" dirty="0">
              <a:solidFill>
                <a:srgbClr val="006600"/>
              </a:solidFill>
              <a:latin typeface="ae_AlMohanad" panose="02060603050605020204" pitchFamily="18" charset="-78"/>
              <a:cs typeface="ae_AlMohanad" panose="02060603050605020204" pitchFamily="18" charset="-78"/>
            </a:endParaRPr>
          </a:p>
        </p:txBody>
      </p:sp>
      <p:sp>
        <p:nvSpPr>
          <p:cNvPr id="3" name="Content Placeholder 2"/>
          <p:cNvSpPr>
            <a:spLocks noGrp="1"/>
          </p:cNvSpPr>
          <p:nvPr>
            <p:ph idx="1"/>
          </p:nvPr>
        </p:nvSpPr>
        <p:spPr>
          <a:xfrm>
            <a:off x="838200" y="1690692"/>
            <a:ext cx="10515600" cy="4351338"/>
          </a:xfrm>
        </p:spPr>
        <p:txBody>
          <a:bodyPr>
            <a:normAutofit fontScale="92500" lnSpcReduction="10000"/>
          </a:bodyPr>
          <a:lstStyle/>
          <a:p>
            <a:pPr algn="just" rtl="1">
              <a:lnSpc>
                <a:spcPct val="150000"/>
              </a:lnSpc>
            </a:pPr>
            <a:r>
              <a:rPr lang="en-US" sz="2800" dirty="0">
                <a:cs typeface="AL-Mohanad Bold" pitchFamily="2" charset="-78"/>
              </a:rPr>
              <a:t> </a:t>
            </a:r>
            <a:r>
              <a:rPr lang="ar-SA" sz="2800" dirty="0">
                <a:cs typeface="AL-Mohanad Bold" pitchFamily="2" charset="-78"/>
              </a:rPr>
              <a:t>يشير تقرير خطة تقييم البرنامج إلى أن التقييمات الخاصة بنتائج مخرجات تعلم الطلاب تحدث سنويًا ، ولكن لا يتم تقديم أي دليل في التقرير المرتبط بهذا المعيار لإثبات أن التقييمات تحدث بالفعل ويتم دمجها في عملية التقييم والتحسين الجارية</a:t>
            </a:r>
          </a:p>
          <a:p>
            <a:pPr algn="just" rtl="1">
              <a:lnSpc>
                <a:spcPct val="150000"/>
              </a:lnSpc>
            </a:pPr>
            <a:r>
              <a:rPr lang="ar-SA" sz="2800" dirty="0">
                <a:cs typeface="AL-Mohanad Bold" pitchFamily="2" charset="-78"/>
              </a:rPr>
              <a:t> تفتقر بعض البرامج إلى نتائج محددة بوضوح ، ولا يوجد دليل ثابت على التحسن في جميع البرامج في المؤسسة بناءً على استخدام نتائج التقييم</a:t>
            </a:r>
          </a:p>
          <a:p>
            <a:pPr algn="just" rtl="1">
              <a:lnSpc>
                <a:spcPct val="150000"/>
              </a:lnSpc>
            </a:pPr>
            <a:r>
              <a:rPr lang="ar-SA" sz="2800" dirty="0">
                <a:cs typeface="AL-Mohanad Bold" pitchFamily="2" charset="-78"/>
              </a:rPr>
              <a:t> تعذر على «فريق المراجعة» تحديد الاتصالات بين نتائج التقييم والتغييرات التي تم إجراؤها. تشير الأمثلة الثلاثة المقدمة إلى التقييم والتغييرات ، ولكن التغييرات لا علاقة لها بنتائج التقييم</a:t>
            </a:r>
          </a:p>
          <a:p>
            <a:pPr marL="0" indent="0" algn="just" rtl="1">
              <a:lnSpc>
                <a:spcPct val="150000"/>
              </a:lnSpc>
              <a:buNone/>
            </a:pPr>
            <a:endParaRPr lang="en-US" sz="2800" dirty="0">
              <a:cs typeface="AL-Mohanad Bold" pitchFamily="2" charset="-78"/>
            </a:endParaRPr>
          </a:p>
        </p:txBody>
      </p:sp>
      <p:sp>
        <p:nvSpPr>
          <p:cNvPr id="5" name="TextBox 4">
            <a:extLst>
              <a:ext uri="{FF2B5EF4-FFF2-40B4-BE49-F238E27FC236}">
                <a16:creationId xmlns:a16="http://schemas.microsoft.com/office/drawing/2014/main" id="{642810DC-9677-45E6-AEE0-A4C9FB4E1ED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8851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5EE4A20-03BA-4C3B-BE58-FA1F3736EBBD}"/>
              </a:ext>
            </a:extLst>
          </p:cNvPr>
          <p:cNvSpPr>
            <a:spLocks noGrp="1"/>
          </p:cNvSpPr>
          <p:nvPr>
            <p:ph type="ctrTitle"/>
          </p:nvPr>
        </p:nvSpPr>
        <p:spPr bwMode="auto">
          <a:xfrm>
            <a:off x="2855640" y="404664"/>
            <a:ext cx="6694487"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pPr>
            <a:r>
              <a:rPr lang="ar-SA" altLang="en-US" sz="4400" dirty="0">
                <a:solidFill>
                  <a:srgbClr val="006600"/>
                </a:solidFill>
                <a:latin typeface="Times New Roman" panose="02020603050405020304" pitchFamily="18" charset="0"/>
                <a:cs typeface="AL-Mohanad Bold" pitchFamily="2" charset="-78"/>
              </a:rPr>
              <a:t>الوظائف الأساسية للتقويم</a:t>
            </a:r>
          </a:p>
        </p:txBody>
      </p:sp>
      <p:graphicFrame>
        <p:nvGraphicFramePr>
          <p:cNvPr id="8" name="جدول 7">
            <a:extLst>
              <a:ext uri="{FF2B5EF4-FFF2-40B4-BE49-F238E27FC236}">
                <a16:creationId xmlns:a16="http://schemas.microsoft.com/office/drawing/2014/main" id="{85F056AA-80DA-42B9-829D-38566B582197}"/>
              </a:ext>
            </a:extLst>
          </p:cNvPr>
          <p:cNvGraphicFramePr>
            <a:graphicFrameLocks noGrp="1"/>
          </p:cNvGraphicFramePr>
          <p:nvPr>
            <p:extLst>
              <p:ext uri="{D42A27DB-BD31-4B8C-83A1-F6EECF244321}">
                <p14:modId xmlns:p14="http://schemas.microsoft.com/office/powerpoint/2010/main" val="2181150355"/>
              </p:ext>
            </p:extLst>
          </p:nvPr>
        </p:nvGraphicFramePr>
        <p:xfrm>
          <a:off x="602034" y="1412776"/>
          <a:ext cx="11201697" cy="4355730"/>
        </p:xfrm>
        <a:graphic>
          <a:graphicData uri="http://schemas.openxmlformats.org/drawingml/2006/table">
            <a:tbl>
              <a:tblPr rtl="1" firstRow="1" bandRow="1">
                <a:tableStyleId>{93296810-A885-4BE3-A3E7-6D5BEEA58F35}</a:tableStyleId>
              </a:tblPr>
              <a:tblGrid>
                <a:gridCol w="3733899">
                  <a:extLst>
                    <a:ext uri="{9D8B030D-6E8A-4147-A177-3AD203B41FA5}">
                      <a16:colId xmlns:a16="http://schemas.microsoft.com/office/drawing/2014/main" val="2646294947"/>
                    </a:ext>
                  </a:extLst>
                </a:gridCol>
                <a:gridCol w="3733899">
                  <a:extLst>
                    <a:ext uri="{9D8B030D-6E8A-4147-A177-3AD203B41FA5}">
                      <a16:colId xmlns:a16="http://schemas.microsoft.com/office/drawing/2014/main" val="353707943"/>
                    </a:ext>
                  </a:extLst>
                </a:gridCol>
                <a:gridCol w="3733899">
                  <a:extLst>
                    <a:ext uri="{9D8B030D-6E8A-4147-A177-3AD203B41FA5}">
                      <a16:colId xmlns:a16="http://schemas.microsoft.com/office/drawing/2014/main" val="610629661"/>
                    </a:ext>
                  </a:extLst>
                </a:gridCol>
              </a:tblGrid>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3200" kern="1200" dirty="0">
                          <a:cs typeface="AL-Mohanad Bold" pitchFamily="2" charset="-78"/>
                        </a:rPr>
                        <a:t>وظائف للمتعلم </a:t>
                      </a:r>
                      <a:endParaRPr lang="ar-SA" sz="3200" b="1" kern="1200" dirty="0">
                        <a:solidFill>
                          <a:schemeClr val="lt1"/>
                        </a:solidFill>
                        <a:latin typeface="+mn-lt"/>
                        <a:ea typeface="+mn-ea"/>
                        <a:cs typeface="AL-Mohanad Bold" pitchFamily="2" charset="-78"/>
                      </a:endParaRPr>
                    </a:p>
                  </a:txBody>
                  <a:tcPr anchor="ctr"/>
                </a:tc>
                <a:tc>
                  <a:txBody>
                    <a:bodyPr/>
                    <a:lstStyle/>
                    <a:p>
                      <a:pPr algn="ctr" rtl="1"/>
                      <a:r>
                        <a:rPr lang="ar-SA" sz="3200" kern="1200" dirty="0">
                          <a:cs typeface="AL-Mohanad Bold" pitchFamily="2" charset="-78"/>
                        </a:rPr>
                        <a:t>وظائف</a:t>
                      </a:r>
                      <a:r>
                        <a:rPr lang="ar-SA" sz="3200" dirty="0">
                          <a:cs typeface="AL-Mohanad Bold" pitchFamily="2" charset="-78"/>
                        </a:rPr>
                        <a:t> للمعلم</a:t>
                      </a:r>
                    </a:p>
                  </a:txBody>
                  <a:tcPr anchor="ctr"/>
                </a:tc>
                <a:tc>
                  <a:txBody>
                    <a:bodyPr/>
                    <a:lstStyle/>
                    <a:p>
                      <a:pPr algn="ctr" rtl="1"/>
                      <a:r>
                        <a:rPr lang="ar-SA" sz="3200" kern="1200" dirty="0">
                          <a:cs typeface="AL-Mohanad Bold" pitchFamily="2" charset="-78"/>
                        </a:rPr>
                        <a:t>وظائف</a:t>
                      </a:r>
                      <a:r>
                        <a:rPr lang="ar-SA" sz="3200" dirty="0">
                          <a:cs typeface="AL-Mohanad Bold" pitchFamily="2" charset="-78"/>
                        </a:rPr>
                        <a:t> لعملية التعليم</a:t>
                      </a:r>
                    </a:p>
                  </a:txBody>
                  <a:tcPr anchor="ctr"/>
                </a:tc>
                <a:extLst>
                  <a:ext uri="{0D108BD9-81ED-4DB2-BD59-A6C34878D82A}">
                    <a16:rowId xmlns:a16="http://schemas.microsoft.com/office/drawing/2014/main" val="1513893369"/>
                  </a:ext>
                </a:extLst>
              </a:tr>
              <a:tr h="512533">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2800" baseline="0" dirty="0">
                          <a:cs typeface="AL-Mohanad Bold" pitchFamily="2" charset="-78"/>
                        </a:rPr>
                        <a:t>الاستثارة</a:t>
                      </a:r>
                      <a:endParaRPr lang="ar-SA" sz="2800" b="0" kern="1200" baseline="0" dirty="0">
                        <a:solidFill>
                          <a:schemeClr val="lt1"/>
                        </a:solidFill>
                        <a:latin typeface="+mn-lt"/>
                        <a:ea typeface="+mn-ea"/>
                        <a:cs typeface="AL-Mohanad Bold" pitchFamily="2" charset="-78"/>
                      </a:endParaRPr>
                    </a:p>
                  </a:txBody>
                  <a:tcPr anchor="ctr"/>
                </a:tc>
                <a:tc>
                  <a:txBody>
                    <a:bodyPr/>
                    <a:lstStyle/>
                    <a:p>
                      <a:pPr algn="ctr" rtl="1"/>
                      <a:r>
                        <a:rPr lang="ar-SA" sz="2800" baseline="0" dirty="0">
                          <a:cs typeface="AL-Mohanad Bold" pitchFamily="2" charset="-78"/>
                        </a:rPr>
                        <a:t>التخطيط</a:t>
                      </a:r>
                      <a:endParaRPr lang="ar-SA" sz="2800" b="0" baseline="0" dirty="0">
                        <a:cs typeface="AL-Mohanad Bold" pitchFamily="2" charset="-78"/>
                      </a:endParaRPr>
                    </a:p>
                  </a:txBody>
                  <a:tcPr anchor="ctr"/>
                </a:tc>
                <a:tc>
                  <a:txBody>
                    <a:bodyPr/>
                    <a:lstStyle/>
                    <a:p>
                      <a:pPr algn="ctr" rtl="1"/>
                      <a:r>
                        <a:rPr lang="ar-SA" sz="2800" baseline="0" dirty="0">
                          <a:cs typeface="AL-Mohanad Bold" pitchFamily="2" charset="-78"/>
                        </a:rPr>
                        <a:t>توجيه مسار التعلم</a:t>
                      </a:r>
                      <a:endParaRPr lang="ar-SA" sz="2800" b="0" baseline="0" dirty="0">
                        <a:cs typeface="AL-Mohanad Bold" pitchFamily="2" charset="-78"/>
                      </a:endParaRPr>
                    </a:p>
                  </a:txBody>
                  <a:tcPr anchor="ctr"/>
                </a:tc>
                <a:extLst>
                  <a:ext uri="{0D108BD9-81ED-4DB2-BD59-A6C34878D82A}">
                    <a16:rowId xmlns:a16="http://schemas.microsoft.com/office/drawing/2014/main" val="2456985795"/>
                  </a:ext>
                </a:extLst>
              </a:tr>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2800" baseline="0" dirty="0">
                          <a:cs typeface="AL-Mohanad Bold" pitchFamily="2" charset="-78"/>
                        </a:rPr>
                        <a:t>التشخيص</a:t>
                      </a:r>
                      <a:endParaRPr lang="ar-SA" sz="2800" b="0" kern="1200" baseline="0" dirty="0">
                        <a:solidFill>
                          <a:schemeClr val="lt1"/>
                        </a:solidFill>
                        <a:latin typeface="+mn-lt"/>
                        <a:ea typeface="+mn-ea"/>
                        <a:cs typeface="AL-Mohanad Bold" pitchFamily="2" charset="-78"/>
                      </a:endParaRPr>
                    </a:p>
                  </a:txBody>
                  <a:tcPr anchor="ctr"/>
                </a:tc>
                <a:tc>
                  <a:txBody>
                    <a:bodyPr/>
                    <a:lstStyle/>
                    <a:p>
                      <a:pPr algn="ctr" rtl="1"/>
                      <a:r>
                        <a:rPr lang="ar-SA" sz="2800" baseline="0" dirty="0">
                          <a:cs typeface="AL-Mohanad Bold" pitchFamily="2" charset="-78"/>
                        </a:rPr>
                        <a:t>تشخيص طرق التدريس</a:t>
                      </a:r>
                      <a:endParaRPr lang="ar-SA" sz="2800" b="0" baseline="0" dirty="0">
                        <a:cs typeface="AL-Mohanad Bold" pitchFamily="2" charset="-78"/>
                      </a:endParaRPr>
                    </a:p>
                  </a:txBody>
                  <a:tcPr anchor="ctr"/>
                </a:tc>
                <a:tc>
                  <a:txBody>
                    <a:bodyPr/>
                    <a:lstStyle/>
                    <a:p>
                      <a:pPr algn="ctr" rtl="1"/>
                      <a:r>
                        <a:rPr lang="ar-SA" sz="2800" baseline="0" dirty="0">
                          <a:cs typeface="AL-Mohanad Bold" pitchFamily="2" charset="-78"/>
                        </a:rPr>
                        <a:t>تطوير طرق التدريس</a:t>
                      </a:r>
                      <a:endParaRPr lang="ar-SA" sz="2800" b="0" baseline="0" dirty="0">
                        <a:cs typeface="AL-Mohanad Bold" pitchFamily="2" charset="-78"/>
                      </a:endParaRPr>
                    </a:p>
                  </a:txBody>
                  <a:tcPr anchor="ctr"/>
                </a:tc>
                <a:extLst>
                  <a:ext uri="{0D108BD9-81ED-4DB2-BD59-A6C34878D82A}">
                    <a16:rowId xmlns:a16="http://schemas.microsoft.com/office/drawing/2014/main" val="1335611745"/>
                  </a:ext>
                </a:extLst>
              </a:tr>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2800" baseline="0" dirty="0">
                          <a:cs typeface="AL-Mohanad Bold" pitchFamily="2" charset="-78"/>
                        </a:rPr>
                        <a:t>الكشف عن المواهب</a:t>
                      </a:r>
                      <a:endParaRPr lang="ar-SA" sz="2800" b="0" kern="1200" baseline="0" dirty="0">
                        <a:solidFill>
                          <a:schemeClr val="lt1"/>
                        </a:solidFill>
                        <a:latin typeface="+mn-lt"/>
                        <a:ea typeface="+mn-ea"/>
                        <a:cs typeface="AL-Mohanad Bold" pitchFamily="2" charset="-78"/>
                      </a:endParaRPr>
                    </a:p>
                  </a:txBody>
                  <a:tcPr anchor="ct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2800" baseline="0" dirty="0">
                          <a:cs typeface="AL-Mohanad Bold" pitchFamily="2" charset="-78"/>
                        </a:rPr>
                        <a:t>تشخيص الأنشطة التعليمية</a:t>
                      </a:r>
                      <a:endParaRPr lang="ar-SA" sz="2800" b="0" baseline="0" dirty="0">
                        <a:cs typeface="AL-Mohanad Bold" pitchFamily="2" charset="-78"/>
                      </a:endParaRPr>
                    </a:p>
                  </a:txBody>
                  <a:tcPr anchor="ctr"/>
                </a:tc>
                <a:tc>
                  <a:txBody>
                    <a:bodyPr/>
                    <a:lstStyle/>
                    <a:p>
                      <a:pPr algn="ctr" rtl="1"/>
                      <a:r>
                        <a:rPr lang="ar-SA" sz="2800" baseline="0" dirty="0">
                          <a:cs typeface="AL-Mohanad Bold" pitchFamily="2" charset="-78"/>
                        </a:rPr>
                        <a:t>معلومات عن الطلاب</a:t>
                      </a:r>
                      <a:endParaRPr lang="ar-SA" sz="2800" b="0" baseline="0" dirty="0">
                        <a:cs typeface="AL-Mohanad Bold" pitchFamily="2" charset="-78"/>
                      </a:endParaRPr>
                    </a:p>
                  </a:txBody>
                  <a:tcPr anchor="ctr"/>
                </a:tc>
                <a:extLst>
                  <a:ext uri="{0D108BD9-81ED-4DB2-BD59-A6C34878D82A}">
                    <a16:rowId xmlns:a16="http://schemas.microsoft.com/office/drawing/2014/main" val="428163557"/>
                  </a:ext>
                </a:extLst>
              </a:tr>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3200" b="0" kern="1200" baseline="0" dirty="0">
                        <a:solidFill>
                          <a:schemeClr val="lt1"/>
                        </a:solidFill>
                        <a:latin typeface="+mn-lt"/>
                        <a:ea typeface="+mn-ea"/>
                        <a:cs typeface="AL-Mohanad Bold" pitchFamily="2" charset="-78"/>
                      </a:endParaRPr>
                    </a:p>
                  </a:txBody>
                  <a:tcPr anchor="ct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3200" baseline="0" dirty="0">
                          <a:cs typeface="AL-Mohanad Bold" pitchFamily="2" charset="-78"/>
                        </a:rPr>
                        <a:t>تشخيص طرق التقييم</a:t>
                      </a:r>
                      <a:endParaRPr lang="ar-SA" sz="3200" b="0" baseline="0" dirty="0">
                        <a:cs typeface="AL-Mohanad Bold" pitchFamily="2" charset="-78"/>
                      </a:endParaRPr>
                    </a:p>
                  </a:txBody>
                  <a:tcPr anchor="ctr"/>
                </a:tc>
                <a:tc>
                  <a:txBody>
                    <a:bodyPr/>
                    <a:lstStyle/>
                    <a:p>
                      <a:pPr algn="ctr" rtl="1"/>
                      <a:endParaRPr lang="ar-SA" sz="3200" b="0" baseline="0" dirty="0">
                        <a:cs typeface="AL-Mohanad Bold" pitchFamily="2" charset="-78"/>
                      </a:endParaRPr>
                    </a:p>
                  </a:txBody>
                  <a:tcPr anchor="ctr"/>
                </a:tc>
                <a:extLst>
                  <a:ext uri="{0D108BD9-81ED-4DB2-BD59-A6C34878D82A}">
                    <a16:rowId xmlns:a16="http://schemas.microsoft.com/office/drawing/2014/main" val="730995583"/>
                  </a:ext>
                </a:extLst>
              </a:tr>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3200" b="0" kern="1200" baseline="0" dirty="0">
                        <a:solidFill>
                          <a:schemeClr val="lt1"/>
                        </a:solidFill>
                        <a:latin typeface="+mn-lt"/>
                        <a:ea typeface="+mn-ea"/>
                        <a:cs typeface="AL-Mohanad Bold" pitchFamily="2" charset="-78"/>
                      </a:endParaRPr>
                    </a:p>
                  </a:txBody>
                  <a:tcPr anchor="ct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3200" b="0" baseline="0" dirty="0">
                        <a:cs typeface="AL-Mohanad Bold" pitchFamily="2" charset="-78"/>
                      </a:endParaRPr>
                    </a:p>
                  </a:txBody>
                  <a:tcPr anchor="ctr"/>
                </a:tc>
                <a:tc>
                  <a:txBody>
                    <a:bodyPr/>
                    <a:lstStyle/>
                    <a:p>
                      <a:pPr algn="ctr" rtl="1"/>
                      <a:endParaRPr lang="ar-SA" sz="3200" b="0" baseline="0" dirty="0">
                        <a:cs typeface="AL-Mohanad Bold" pitchFamily="2" charset="-78"/>
                      </a:endParaRPr>
                    </a:p>
                  </a:txBody>
                  <a:tcPr anchor="ctr"/>
                </a:tc>
                <a:extLst>
                  <a:ext uri="{0D108BD9-81ED-4DB2-BD59-A6C34878D82A}">
                    <a16:rowId xmlns:a16="http://schemas.microsoft.com/office/drawing/2014/main" val="342213797"/>
                  </a:ext>
                </a:extLst>
              </a:tr>
              <a:tr h="639595">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3200" b="0" kern="1200" baseline="0" dirty="0">
                        <a:solidFill>
                          <a:schemeClr val="lt1"/>
                        </a:solidFill>
                        <a:latin typeface="+mn-lt"/>
                        <a:ea typeface="+mn-ea"/>
                        <a:cs typeface="AL-Mohanad Bold" pitchFamily="2" charset="-78"/>
                      </a:endParaRPr>
                    </a:p>
                  </a:txBody>
                  <a:tcPr anchor="ct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endParaRPr lang="ar-SA" sz="3200" b="0" baseline="0" dirty="0">
                        <a:cs typeface="AL-Mohanad Bold" pitchFamily="2" charset="-78"/>
                      </a:endParaRPr>
                    </a:p>
                  </a:txBody>
                  <a:tcPr anchor="ctr"/>
                </a:tc>
                <a:tc>
                  <a:txBody>
                    <a:bodyPr/>
                    <a:lstStyle/>
                    <a:p>
                      <a:pPr algn="ctr" rtl="1"/>
                      <a:endParaRPr lang="ar-SA" sz="3200" b="0" baseline="0" dirty="0">
                        <a:cs typeface="AL-Mohanad Bold" pitchFamily="2" charset="-78"/>
                      </a:endParaRPr>
                    </a:p>
                  </a:txBody>
                  <a:tcPr anchor="ctr"/>
                </a:tc>
                <a:extLst>
                  <a:ext uri="{0D108BD9-81ED-4DB2-BD59-A6C34878D82A}">
                    <a16:rowId xmlns:a16="http://schemas.microsoft.com/office/drawing/2014/main" val="481809470"/>
                  </a:ext>
                </a:extLst>
              </a:tr>
            </a:tbl>
          </a:graphicData>
        </a:graphic>
      </p:graphicFrame>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5708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rtl="1"/>
            <a:r>
              <a:rPr lang="ar-SA" altLang="en-US" sz="4000" dirty="0">
                <a:solidFill>
                  <a:srgbClr val="006600"/>
                </a:solidFill>
                <a:latin typeface="Times New Roman" pitchFamily="18" charset="0"/>
                <a:cs typeface="AL-Mohanad Bold" pitchFamily="2" charset="-78"/>
              </a:rPr>
              <a:t>اتساق المخرجات مع طرق التقييم</a:t>
            </a:r>
            <a:br>
              <a:rPr lang="ar-SA" altLang="en-US" sz="4000" dirty="0">
                <a:solidFill>
                  <a:srgbClr val="006600"/>
                </a:solidFill>
                <a:latin typeface="Times New Roman" pitchFamily="18" charset="0"/>
                <a:cs typeface="AL-Mohanad Bold" pitchFamily="2" charset="-78"/>
              </a:rPr>
            </a:br>
            <a:r>
              <a:rPr lang="ar-SA" altLang="en-US" sz="4000" dirty="0">
                <a:solidFill>
                  <a:srgbClr val="006600"/>
                </a:solidFill>
                <a:latin typeface="Times New Roman" pitchFamily="18" charset="0"/>
                <a:cs typeface="AL-Mohanad Bold" pitchFamily="2" charset="-78"/>
              </a:rPr>
              <a:t> </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4256360381"/>
              </p:ext>
            </p:extLst>
          </p:nvPr>
        </p:nvGraphicFramePr>
        <p:xfrm>
          <a:off x="368162" y="817200"/>
          <a:ext cx="11455674" cy="5852160"/>
        </p:xfrm>
        <a:graphic>
          <a:graphicData uri="http://schemas.openxmlformats.org/drawingml/2006/table">
            <a:tbl>
              <a:tblPr rtl="1" firstRow="1" firstCol="1" bandRow="1">
                <a:tableStyleId>{5C22544A-7EE6-4342-B048-85BDC9FD1C3A}</a:tableStyleId>
              </a:tblPr>
              <a:tblGrid>
                <a:gridCol w="612994">
                  <a:extLst>
                    <a:ext uri="{9D8B030D-6E8A-4147-A177-3AD203B41FA5}">
                      <a16:colId xmlns:a16="http://schemas.microsoft.com/office/drawing/2014/main" val="20000"/>
                    </a:ext>
                  </a:extLst>
                </a:gridCol>
                <a:gridCol w="2286998">
                  <a:extLst>
                    <a:ext uri="{9D8B030D-6E8A-4147-A177-3AD203B41FA5}">
                      <a16:colId xmlns:a16="http://schemas.microsoft.com/office/drawing/2014/main" val="20001"/>
                    </a:ext>
                  </a:extLst>
                </a:gridCol>
                <a:gridCol w="4947898">
                  <a:extLst>
                    <a:ext uri="{9D8B030D-6E8A-4147-A177-3AD203B41FA5}">
                      <a16:colId xmlns:a16="http://schemas.microsoft.com/office/drawing/2014/main" val="20002"/>
                    </a:ext>
                  </a:extLst>
                </a:gridCol>
                <a:gridCol w="3607784">
                  <a:extLst>
                    <a:ext uri="{9D8B030D-6E8A-4147-A177-3AD203B41FA5}">
                      <a16:colId xmlns:a16="http://schemas.microsoft.com/office/drawing/2014/main" val="20003"/>
                    </a:ext>
                  </a:extLst>
                </a:gridCol>
              </a:tblGrid>
              <a:tr h="360929">
                <a:tc>
                  <a:txBody>
                    <a:bodyPr/>
                    <a:lstStyle/>
                    <a:p>
                      <a:pPr algn="ctr" rtl="0">
                        <a:spcAft>
                          <a:spcPts val="0"/>
                        </a:spcAft>
                      </a:pPr>
                      <a:r>
                        <a:rPr lang="ar-SA" sz="2400" b="0" dirty="0">
                          <a:solidFill>
                            <a:schemeClr val="tx1"/>
                          </a:solidFill>
                          <a:effectLst/>
                          <a:cs typeface="AL-Mohanad Bold" pitchFamily="2" charset="-78"/>
                        </a:rPr>
                        <a:t>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spcAft>
                          <a:spcPts val="0"/>
                        </a:spcAft>
                      </a:pPr>
                      <a:r>
                        <a:rPr lang="ar-SA" sz="2400" b="0" dirty="0">
                          <a:solidFill>
                            <a:schemeClr val="tx1"/>
                          </a:solidFill>
                          <a:effectLst/>
                          <a:latin typeface="Times New Roman"/>
                          <a:ea typeface="Times New Roman"/>
                          <a:cs typeface="AL-Mohanad Bold" pitchFamily="2" charset="-78"/>
                        </a:rPr>
                        <a:t>المجال</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تعلم البرنامج</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dirty="0">
                          <a:solidFill>
                            <a:schemeClr val="tx1"/>
                          </a:solidFill>
                          <a:effectLst/>
                          <a:cs typeface="AL-Mohanad Bold" pitchFamily="2" charset="-78"/>
                        </a:rPr>
                        <a:t>طرق التقييم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0696">
                <a:tc>
                  <a:txBody>
                    <a:bodyPr/>
                    <a:lstStyle/>
                    <a:p>
                      <a:pPr algn="r" rtl="1">
                        <a:spcAft>
                          <a:spcPts val="0"/>
                        </a:spcAft>
                      </a:pPr>
                      <a:r>
                        <a:rPr lang="ar-SA" sz="1800" b="0" dirty="0">
                          <a:solidFill>
                            <a:schemeClr val="tx1"/>
                          </a:solidFill>
                          <a:effectLst/>
                          <a:cs typeface="AL-Mohanad Bold" pitchFamily="2" charset="-78"/>
                        </a:rPr>
                        <a:t>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المعرفة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0696">
                <a:tc>
                  <a:txBody>
                    <a:bodyPr/>
                    <a:lstStyle/>
                    <a:p>
                      <a:pPr algn="r" rtl="1">
                        <a:spcAft>
                          <a:spcPts val="0"/>
                        </a:spcAft>
                      </a:pPr>
                      <a:r>
                        <a:rPr lang="ar-SA" sz="1800" b="0" dirty="0">
                          <a:solidFill>
                            <a:schemeClr val="tx1"/>
                          </a:solidFill>
                          <a:effectLst/>
                          <a:cs typeface="AL-Mohanad Bold" pitchFamily="2" charset="-78"/>
                        </a:rPr>
                        <a:t>1-1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cs typeface="AL-Mohanad Bold" pitchFamily="2" charset="-78"/>
                        </a:rPr>
                        <a:t>الفهم</a:t>
                      </a:r>
                      <a:r>
                        <a:rPr lang="en-AU"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0696">
                <a:tc>
                  <a:txBody>
                    <a:bodyPr/>
                    <a:lstStyle/>
                    <a:p>
                      <a:pPr algn="r" rtl="1">
                        <a:spcAft>
                          <a:spcPts val="0"/>
                        </a:spcAft>
                      </a:pPr>
                      <a:r>
                        <a:rPr lang="ar-SA" sz="1800" b="0" dirty="0">
                          <a:solidFill>
                            <a:schemeClr val="tx1"/>
                          </a:solidFill>
                          <a:effectLst/>
                          <a:cs typeface="AL-Mohanad Bold" pitchFamily="2" charset="-78"/>
                        </a:rPr>
                        <a:t>1-2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cs typeface="AL-Mohanad Bold" pitchFamily="2" charset="-78"/>
                        </a:rPr>
                        <a:t>التذكر</a:t>
                      </a:r>
                      <a:r>
                        <a:rPr lang="en-US"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0696">
                <a:tc>
                  <a:txBody>
                    <a:bodyPr/>
                    <a:lstStyle/>
                    <a:p>
                      <a:pPr algn="r" rtl="1">
                        <a:spcAft>
                          <a:spcPts val="0"/>
                        </a:spcAft>
                      </a:pPr>
                      <a:r>
                        <a:rPr lang="ar-SA" sz="1800" b="0" dirty="0">
                          <a:solidFill>
                            <a:schemeClr val="tx1"/>
                          </a:solidFill>
                          <a:effectLst/>
                          <a:cs typeface="AL-Mohanad Bold" pitchFamily="2" charset="-78"/>
                        </a:rPr>
                        <a:t>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المهارات</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0696">
                <a:tc>
                  <a:txBody>
                    <a:bodyPr/>
                    <a:lstStyle/>
                    <a:p>
                      <a:pPr algn="r" rtl="1">
                        <a:spcAft>
                          <a:spcPts val="0"/>
                        </a:spcAft>
                      </a:pPr>
                      <a:r>
                        <a:rPr lang="ar-SA" sz="1800" b="0" dirty="0">
                          <a:solidFill>
                            <a:schemeClr val="tx1"/>
                          </a:solidFill>
                          <a:effectLst/>
                          <a:cs typeface="AL-Mohanad Bold" pitchFamily="2" charset="-78"/>
                        </a:rPr>
                        <a:t>2-1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dirty="0">
                          <a:cs typeface="AL-Mohanad Bold" pitchFamily="2" charset="-78"/>
                        </a:rPr>
                        <a:t>التطبيق </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0696">
                <a:tc>
                  <a:txBody>
                    <a:bodyPr/>
                    <a:lstStyle/>
                    <a:p>
                      <a:pPr algn="r" rtl="1">
                        <a:spcAft>
                          <a:spcPts val="0"/>
                        </a:spcAft>
                      </a:pPr>
                      <a:r>
                        <a:rPr lang="ar-SA" sz="1800" b="0" dirty="0">
                          <a:solidFill>
                            <a:schemeClr val="tx1"/>
                          </a:solidFill>
                          <a:effectLst/>
                          <a:cs typeface="AL-Mohanad Bold" pitchFamily="2" charset="-78"/>
                        </a:rPr>
                        <a:t>2 -2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التحليل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0696">
                <a:tc>
                  <a:txBody>
                    <a:bodyPr/>
                    <a:lstStyle/>
                    <a:p>
                      <a:pPr algn="r" rtl="1">
                        <a:spcAft>
                          <a:spcPts val="0"/>
                        </a:spcAft>
                      </a:pPr>
                      <a:r>
                        <a:rPr lang="ar-SA" sz="1800" b="0" dirty="0">
                          <a:solidFill>
                            <a:schemeClr val="tx1"/>
                          </a:solidFill>
                          <a:effectLst/>
                          <a:cs typeface="AL-Mohanad Bold" pitchFamily="2" charset="-78"/>
                        </a:rPr>
                        <a:t>2 -3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التركيب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0696">
                <a:tc>
                  <a:txBody>
                    <a:bodyPr/>
                    <a:lstStyle/>
                    <a:p>
                      <a:pPr algn="r" rtl="1">
                        <a:spcAft>
                          <a:spcPts val="0"/>
                        </a:spcAft>
                      </a:pPr>
                      <a:r>
                        <a:rPr lang="ar-SA" sz="1800" b="0" dirty="0">
                          <a:solidFill>
                            <a:schemeClr val="tx1"/>
                          </a:solidFill>
                          <a:effectLst/>
                          <a:cs typeface="AL-Mohanad Bold" pitchFamily="2" charset="-78"/>
                        </a:rPr>
                        <a:t>2 -4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التقويم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0696">
                <a:tc>
                  <a:txBody>
                    <a:bodyPr/>
                    <a:lstStyle/>
                    <a:p>
                      <a:pPr algn="ctr"/>
                      <a:r>
                        <a:rPr lang="ar-SA" dirty="0">
                          <a:solidFill>
                            <a:schemeClr val="tx1"/>
                          </a:solidFill>
                        </a:rPr>
                        <a:t>3</a:t>
                      </a: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r>
                        <a:rPr lang="ar-SA" dirty="0">
                          <a:cs typeface="AL-Mohanad Bold" pitchFamily="2" charset="-78"/>
                        </a:rPr>
                        <a:t>الكفاءات</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0696">
                <a:tc>
                  <a:txBody>
                    <a:bodyPr/>
                    <a:lstStyle/>
                    <a:p>
                      <a:pPr algn="r" rtl="1">
                        <a:spcAft>
                          <a:spcPts val="0"/>
                        </a:spcAft>
                      </a:pPr>
                      <a:r>
                        <a:rPr lang="ar-SA" sz="1800" b="0" dirty="0">
                          <a:solidFill>
                            <a:schemeClr val="tx1"/>
                          </a:solidFill>
                          <a:effectLst/>
                          <a:cs typeface="AL-Mohanad Bold" pitchFamily="2" charset="-78"/>
                        </a:rPr>
                        <a:t>3 -1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التفكير الناقد وحل المشكلات </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0696">
                <a:tc>
                  <a:txBody>
                    <a:bodyPr/>
                    <a:lstStyle/>
                    <a:p>
                      <a:pPr algn="r" rtl="1">
                        <a:spcAft>
                          <a:spcPts val="0"/>
                        </a:spcAft>
                      </a:pPr>
                      <a:r>
                        <a:rPr lang="ar-SA" sz="1800" b="0" dirty="0">
                          <a:solidFill>
                            <a:schemeClr val="tx1"/>
                          </a:solidFill>
                          <a:effectLst/>
                          <a:cs typeface="AL-Mohanad Bold" pitchFamily="2" charset="-78"/>
                        </a:rPr>
                        <a:t>3 -2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التواصل الكتابي</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0696">
                <a:tc>
                  <a:txBody>
                    <a:bodyPr/>
                    <a:lstStyle/>
                    <a:p>
                      <a:pPr algn="r" rtl="1">
                        <a:spcAft>
                          <a:spcPts val="0"/>
                        </a:spcAft>
                      </a:pPr>
                      <a:r>
                        <a:rPr lang="ar-SA" sz="1800" b="0" dirty="0">
                          <a:solidFill>
                            <a:schemeClr val="tx1"/>
                          </a:solidFill>
                          <a:effectLst/>
                          <a:cs typeface="AL-Mohanad Bold" pitchFamily="2" charset="-78"/>
                        </a:rPr>
                        <a:t>3 -3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r>
                        <a:rPr lang="ar-SA" sz="1800" dirty="0">
                          <a:effectLst/>
                          <a:cs typeface="AL-Mohanad Bold" pitchFamily="2" charset="-78"/>
                        </a:rPr>
                        <a:t>التواصل الشفهي</a:t>
                      </a: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0696">
                <a:tc>
                  <a:txBody>
                    <a:bodyPr/>
                    <a:lstStyle/>
                    <a:p>
                      <a:pPr algn="r" rtl="1">
                        <a:spcAft>
                          <a:spcPts val="0"/>
                        </a:spcAft>
                      </a:pPr>
                      <a:r>
                        <a:rPr lang="ar-SA" sz="1800" b="0" dirty="0">
                          <a:solidFill>
                            <a:schemeClr val="tx1"/>
                          </a:solidFill>
                          <a:effectLst/>
                          <a:cs typeface="AL-Mohanad Bold" pitchFamily="2" charset="-78"/>
                        </a:rPr>
                        <a:t>3 -4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استخدام التقنية  </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0696">
                <a:tc>
                  <a:txBody>
                    <a:bodyPr/>
                    <a:lstStyle/>
                    <a:p>
                      <a:pPr algn="r" rtl="1">
                        <a:spcAft>
                          <a:spcPts val="0"/>
                        </a:spcAft>
                      </a:pPr>
                      <a:r>
                        <a:rPr lang="ar-SA" sz="1800" b="0" dirty="0">
                          <a:solidFill>
                            <a:schemeClr val="tx1"/>
                          </a:solidFill>
                          <a:effectLst/>
                          <a:cs typeface="AL-Mohanad Bold" pitchFamily="2" charset="-78"/>
                        </a:rPr>
                        <a:t>3 -5</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r>
                        <a:rPr lang="ar-SA" sz="1800" dirty="0">
                          <a:effectLst/>
                          <a:cs typeface="AL-Mohanad Bold" pitchFamily="2" charset="-78"/>
                        </a:rPr>
                        <a:t>العمل الجماعي</a:t>
                      </a:r>
                      <a:r>
                        <a:rPr lang="en-US" sz="1800" dirty="0">
                          <a:effectLst/>
                          <a:cs typeface="AL-Mohanad Bold" pitchFamily="2" charset="-78"/>
                        </a:rPr>
                        <a:t> </a:t>
                      </a:r>
                      <a:r>
                        <a:rPr lang="ar-SA" sz="1800" baseline="0" dirty="0">
                          <a:effectLst/>
                          <a:cs typeface="AL-Mohanad Bold" pitchFamily="2" charset="-78"/>
                        </a:rPr>
                        <a:t> والتشارك</a:t>
                      </a: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0696">
                <a:tc>
                  <a:txBody>
                    <a:bodyPr/>
                    <a:lstStyle/>
                    <a:p>
                      <a:pPr algn="r" rtl="1">
                        <a:spcAft>
                          <a:spcPts val="0"/>
                        </a:spcAft>
                      </a:pPr>
                      <a:r>
                        <a:rPr lang="ar-SA" sz="1800" b="0" dirty="0">
                          <a:solidFill>
                            <a:schemeClr val="tx1"/>
                          </a:solidFill>
                          <a:effectLst/>
                          <a:cs typeface="AL-Mohanad Bold" pitchFamily="2" charset="-78"/>
                        </a:rPr>
                        <a:t> 3-6</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b="0" dirty="0">
                          <a:solidFill>
                            <a:schemeClr val="tx1"/>
                          </a:solidFill>
                          <a:effectLst/>
                          <a:cs typeface="AL-Mohanad Bold" pitchFamily="2" charset="-78"/>
                        </a:rPr>
                        <a:t>البحث والتحليل</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0696">
                <a:tc>
                  <a:txBody>
                    <a:bodyPr/>
                    <a:lstStyle/>
                    <a:p>
                      <a:pPr algn="r" rtl="1">
                        <a:spcAft>
                          <a:spcPts val="0"/>
                        </a:spcAft>
                      </a:pPr>
                      <a:r>
                        <a:rPr lang="ar-SA" sz="1800" b="0" dirty="0">
                          <a:solidFill>
                            <a:schemeClr val="tx1"/>
                          </a:solidFill>
                          <a:effectLst/>
                          <a:cs typeface="AL-Mohanad Bold" pitchFamily="2" charset="-78"/>
                        </a:rPr>
                        <a:t>3 -7</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latin typeface="Calibri"/>
                          <a:ea typeface="Calibri"/>
                          <a:cs typeface="AL-Mohanad Bold" pitchFamily="2" charset="-78"/>
                        </a:rPr>
                        <a:t>المسؤولية</a:t>
                      </a:r>
                      <a:r>
                        <a:rPr lang="ar-SA" sz="1800" baseline="0" dirty="0">
                          <a:effectLst/>
                          <a:latin typeface="Calibri"/>
                          <a:ea typeface="Calibri"/>
                          <a:cs typeface="AL-Mohanad Bold" pitchFamily="2" charset="-78"/>
                        </a:rPr>
                        <a:t> المجتمعية</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7069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3 -8</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أخلاقيات المهنة</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7069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3 -9</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latin typeface="Times New Roman"/>
                          <a:ea typeface="Times New Roman"/>
                          <a:cs typeface="AL-Mohanad Bold" pitchFamily="2" charset="-78"/>
                        </a:rPr>
                        <a:t>القيادة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7069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3 -10</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latin typeface="Times New Roman"/>
                          <a:ea typeface="Times New Roman"/>
                          <a:cs typeface="AL-Mohanad Bold" pitchFamily="2" charset="-78"/>
                        </a:rPr>
                        <a:t>ادارة التعلم</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7069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3 -11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176654"/>
                  </a:ext>
                </a:extLst>
              </a:tr>
            </a:tbl>
          </a:graphicData>
        </a:graphic>
      </p:graphicFrame>
      <p:sp>
        <p:nvSpPr>
          <p:cNvPr id="5" name="TextBox 4">
            <a:extLst>
              <a:ext uri="{FF2B5EF4-FFF2-40B4-BE49-F238E27FC236}">
                <a16:creationId xmlns:a16="http://schemas.microsoft.com/office/drawing/2014/main" id="{108593DF-DEF8-471F-9CE4-CE9A45EA576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781761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Subtitle 2">
            <a:extLst>
              <a:ext uri="{FF2B5EF4-FFF2-40B4-BE49-F238E27FC236}">
                <a16:creationId xmlns:a16="http://schemas.microsoft.com/office/drawing/2014/main" id="{E5232D68-392E-431F-BD6E-B9B5BB426E4A}"/>
              </a:ext>
            </a:extLst>
          </p:cNvPr>
          <p:cNvSpPr>
            <a:spLocks noGrp="1"/>
          </p:cNvSpPr>
          <p:nvPr>
            <p:ph type="subTitle" idx="1"/>
          </p:nvPr>
        </p:nvSpPr>
        <p:spPr>
          <a:xfrm>
            <a:off x="1992314" y="1989139"/>
            <a:ext cx="8358187" cy="4429125"/>
          </a:xfrm>
        </p:spPr>
        <p:txBody>
          <a:bodyPr/>
          <a:lstStyle/>
          <a:p>
            <a:pPr marL="514350" indent="-514350" algn="r" eaLnBrk="1" hangingPunct="1"/>
            <a:endParaRPr lang="en-US" altLang="ar-SA" sz="3600" b="1">
              <a:cs typeface="AL-Mohanad Bold" pitchFamily="2" charset="-78"/>
            </a:endParaRPr>
          </a:p>
          <a:p>
            <a:pPr marL="514350" indent="-514350" algn="r" eaLnBrk="1" hangingPunct="1"/>
            <a:endParaRPr lang="en-US" altLang="ar-SA" b="1">
              <a:solidFill>
                <a:srgbClr val="0033CC"/>
              </a:solidFill>
              <a:cs typeface="AL-Mohanad Bold" pitchFamily="2" charset="-78"/>
            </a:endParaRPr>
          </a:p>
        </p:txBody>
      </p:sp>
      <p:graphicFrame>
        <p:nvGraphicFramePr>
          <p:cNvPr id="6" name="Diagram 5">
            <a:extLst>
              <a:ext uri="{FF2B5EF4-FFF2-40B4-BE49-F238E27FC236}">
                <a16:creationId xmlns:a16="http://schemas.microsoft.com/office/drawing/2014/main" id="{23F4B78E-9386-4FCE-AACD-3E713CF28645}"/>
              </a:ext>
            </a:extLst>
          </p:cNvPr>
          <p:cNvGraphicFramePr/>
          <p:nvPr>
            <p:extLst>
              <p:ext uri="{D42A27DB-BD31-4B8C-83A1-F6EECF244321}">
                <p14:modId xmlns:p14="http://schemas.microsoft.com/office/powerpoint/2010/main" val="879624473"/>
              </p:ext>
            </p:extLst>
          </p:nvPr>
        </p:nvGraphicFramePr>
        <p:xfrm>
          <a:off x="2423592" y="1916832"/>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4" name="Slide Number Placeholder 4">
            <a:extLst>
              <a:ext uri="{FF2B5EF4-FFF2-40B4-BE49-F238E27FC236}">
                <a16:creationId xmlns:a16="http://schemas.microsoft.com/office/drawing/2014/main" id="{626047B6-A265-4824-BA29-EA63972177F9}"/>
              </a:ext>
            </a:extLst>
          </p:cNvPr>
          <p:cNvSpPr txBox="1">
            <a:spLocks/>
          </p:cNvSpPr>
          <p:nvPr/>
        </p:nvSpPr>
        <p:spPr bwMode="auto">
          <a:xfrm>
            <a:off x="1762125" y="6467476"/>
            <a:ext cx="1081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S PGothic" panose="020B0600070205080204" pitchFamily="34" charset="-128"/>
              </a:defRPr>
            </a:lvl1pPr>
            <a:lvl2pPr marL="742950" indent="-285750">
              <a:defRPr sz="3200">
                <a:solidFill>
                  <a:schemeClr val="tx1"/>
                </a:solidFill>
                <a:latin typeface="Arial" panose="020B0604020202020204" pitchFamily="34" charset="0"/>
                <a:ea typeface="MS PGothic" panose="020B0600070205080204" pitchFamily="34" charset="-128"/>
              </a:defRPr>
            </a:lvl2pPr>
            <a:lvl3pPr marL="1143000" indent="-228600">
              <a:defRPr sz="3200">
                <a:solidFill>
                  <a:schemeClr val="tx1"/>
                </a:solidFill>
                <a:latin typeface="Arial" panose="020B0604020202020204" pitchFamily="34" charset="0"/>
                <a:ea typeface="MS PGothic" panose="020B0600070205080204" pitchFamily="34" charset="-128"/>
              </a:defRPr>
            </a:lvl3pPr>
            <a:lvl4pPr marL="1600200" indent="-228600">
              <a:defRPr sz="3200">
                <a:solidFill>
                  <a:schemeClr val="tx1"/>
                </a:solidFill>
                <a:latin typeface="Arial" panose="020B0604020202020204" pitchFamily="34" charset="0"/>
                <a:ea typeface="MS PGothic" panose="020B0600070205080204" pitchFamily="34" charset="-128"/>
              </a:defRPr>
            </a:lvl4pPr>
            <a:lvl5pPr marL="2057400" indent="-228600">
              <a:defRPr sz="32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3200">
                <a:solidFill>
                  <a:schemeClr val="tx1"/>
                </a:solidFill>
                <a:latin typeface="Arial" panose="020B0604020202020204" pitchFamily="34" charset="0"/>
                <a:ea typeface="MS PGothic" panose="020B0600070205080204" pitchFamily="34" charset="-128"/>
              </a:defRPr>
            </a:lvl9pPr>
          </a:lstStyle>
          <a:p>
            <a:pPr algn="ctr" rtl="1" eaLnBrk="1" hangingPunct="1"/>
            <a:fld id="{549CC2CF-0B42-4E6C-8E3D-F569662CEBC2}" type="slidenum">
              <a:rPr lang="en-US" altLang="en-US" sz="1200">
                <a:solidFill>
                  <a:srgbClr val="000000"/>
                </a:solidFill>
                <a:cs typeface="Arial" panose="020B0604020202020204" pitchFamily="34" charset="0"/>
              </a:rPr>
              <a:pPr algn="ctr" rtl="1" eaLnBrk="1" hangingPunct="1"/>
              <a:t>104</a:t>
            </a:fld>
            <a:endParaRPr lang="en-US" altLang="en-US" sz="1200">
              <a:solidFill>
                <a:srgbClr val="000000"/>
              </a:solidFill>
              <a:cs typeface="Arial" panose="020B0604020202020204" pitchFamily="34" charset="0"/>
            </a:endParaRPr>
          </a:p>
        </p:txBody>
      </p:sp>
      <p:sp>
        <p:nvSpPr>
          <p:cNvPr id="51205" name="Title 1">
            <a:extLst>
              <a:ext uri="{FF2B5EF4-FFF2-40B4-BE49-F238E27FC236}">
                <a16:creationId xmlns:a16="http://schemas.microsoft.com/office/drawing/2014/main" id="{B2C77775-1DC1-4B91-A427-2AB1B6D48CFF}"/>
              </a:ext>
            </a:extLst>
          </p:cNvPr>
          <p:cNvSpPr txBox="1">
            <a:spLocks/>
          </p:cNvSpPr>
          <p:nvPr/>
        </p:nvSpPr>
        <p:spPr bwMode="auto">
          <a:xfrm>
            <a:off x="1919289" y="476251"/>
            <a:ext cx="66944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95000"/>
              </a:lnSpc>
              <a:spcBef>
                <a:spcPct val="0"/>
              </a:spcBef>
              <a:buFontTx/>
              <a:buNone/>
            </a:pPr>
            <a:r>
              <a:rPr lang="ar-SA" altLang="en-US" sz="4400">
                <a:solidFill>
                  <a:srgbClr val="006600"/>
                </a:solidFill>
                <a:latin typeface="Times New Roman" panose="02020603050405020304" pitchFamily="18" charset="0"/>
                <a:cs typeface="AL-Mohanad Bold" pitchFamily="2" charset="-78"/>
              </a:rPr>
              <a:t>مستويات تقويم تعلم الطلاب</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335377285"/>
              </p:ext>
            </p:extLst>
          </p:nvPr>
        </p:nvGraphicFramePr>
        <p:xfrm>
          <a:off x="215900" y="980787"/>
          <a:ext cx="11760200" cy="5468112"/>
        </p:xfrm>
        <a:graphic>
          <a:graphicData uri="http://schemas.openxmlformats.org/drawingml/2006/table">
            <a:tbl>
              <a:tblPr rtl="1" firstRow="1" firstCol="1" bandRow="1">
                <a:tableStyleId>{10A1B5D5-9B99-4C35-A422-299274C87663}</a:tableStyleId>
              </a:tblPr>
              <a:tblGrid>
                <a:gridCol w="5764883">
                  <a:extLst>
                    <a:ext uri="{9D8B030D-6E8A-4147-A177-3AD203B41FA5}">
                      <a16:colId xmlns:a16="http://schemas.microsoft.com/office/drawing/2014/main" val="20000"/>
                    </a:ext>
                  </a:extLst>
                </a:gridCol>
                <a:gridCol w="5995317">
                  <a:extLst>
                    <a:ext uri="{9D8B030D-6E8A-4147-A177-3AD203B41FA5}">
                      <a16:colId xmlns:a16="http://schemas.microsoft.com/office/drawing/2014/main" val="20001"/>
                    </a:ext>
                  </a:extLst>
                </a:gridCol>
              </a:tblGrid>
              <a:tr h="321524">
                <a:tc>
                  <a:txBody>
                    <a:bodyPr/>
                    <a:lstStyle/>
                    <a:p>
                      <a:pPr algn="ctr" rtl="1">
                        <a:lnSpc>
                          <a:spcPct val="115000"/>
                        </a:lnSpc>
                        <a:spcAft>
                          <a:spcPts val="0"/>
                        </a:spcAft>
                      </a:pPr>
                      <a:r>
                        <a:rPr lang="ar-SA" sz="2400" b="0" dirty="0">
                          <a:effectLst/>
                          <a:cs typeface="AL-Mohanad Bold" pitchFamily="2" charset="-78"/>
                        </a:rPr>
                        <a:t>مباشرة</a:t>
                      </a:r>
                      <a:endParaRPr lang="en-US" sz="2400" b="0" dirty="0">
                        <a:solidFill>
                          <a:schemeClr val="tx1"/>
                        </a:solidFill>
                        <a:effectLst/>
                        <a:latin typeface="Calibri"/>
                        <a:ea typeface="Calibri"/>
                        <a:cs typeface="AL-Mohanad Bold" pitchFamily="2" charset="-78"/>
                      </a:endParaRPr>
                    </a:p>
                  </a:txBody>
                  <a:tcPr marL="91436" marR="91436"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lnSpc>
                          <a:spcPct val="115000"/>
                        </a:lnSpc>
                        <a:spcAft>
                          <a:spcPts val="0"/>
                        </a:spcAft>
                      </a:pPr>
                      <a:r>
                        <a:rPr lang="ar-SA" sz="2400" b="0" dirty="0">
                          <a:effectLst/>
                          <a:cs typeface="AL-Mohanad Bold" pitchFamily="2" charset="-78"/>
                        </a:rPr>
                        <a:t>غير مباشرة</a:t>
                      </a:r>
                      <a:endParaRPr lang="en-US" sz="2400" b="0" dirty="0">
                        <a:solidFill>
                          <a:schemeClr val="tx1"/>
                        </a:solidFill>
                        <a:effectLst/>
                        <a:latin typeface="Calibri"/>
                        <a:ea typeface="Calibri"/>
                        <a:cs typeface="AL-Mohanad Bold" pitchFamily="2" charset="-78"/>
                      </a:endParaRPr>
                    </a:p>
                  </a:txBody>
                  <a:tcPr marL="91436" marR="91436"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0"/>
                  </a:ext>
                </a:extLst>
              </a:tr>
              <a:tr h="5046785">
                <a:tc>
                  <a:txBody>
                    <a:bodyPr/>
                    <a:lstStyle/>
                    <a:p>
                      <a:pPr marL="342900" lvl="0" indent="-342900" algn="r" rtl="1">
                        <a:lnSpc>
                          <a:spcPct val="115000"/>
                        </a:lnSpc>
                        <a:spcAft>
                          <a:spcPts val="0"/>
                        </a:spcAft>
                        <a:buFont typeface="Symbol"/>
                        <a:buChar char=""/>
                      </a:pPr>
                      <a:r>
                        <a:rPr lang="ar-SA" sz="1800" b="0" dirty="0">
                          <a:effectLst/>
                          <a:cs typeface="AL-Mohanad Bold" pitchFamily="2" charset="-78"/>
                        </a:rPr>
                        <a:t>الاختبارات الفصلية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الاختبارات الشفهية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المناقشات الصفية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عروض الطلاب</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أبحاث تقييم من قبل أستاذ المقرر</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الاختبارات العالمية , المقننة , المهنية , المعيارية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التدريب الميداني </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مشروعات التخرج</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ملف المقرر (ملف إنجاز الطلاب)</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المشروعات البحثية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ملف الخبرات المتكاملة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المشاركات في المؤتمرات</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العمل الجماعي</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المقابلات المضبوطة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أوراق العمل وتقارير</a:t>
                      </a:r>
                      <a:r>
                        <a:rPr lang="ar-SA" sz="1800" b="0" baseline="0" dirty="0">
                          <a:effectLst/>
                          <a:cs typeface="AL-Mohanad Bold" pitchFamily="2" charset="-78"/>
                        </a:rPr>
                        <a:t> </a:t>
                      </a:r>
                      <a:r>
                        <a:rPr lang="ar-SA" sz="1800" b="0" dirty="0">
                          <a:effectLst/>
                          <a:cs typeface="AL-Mohanad Bold" pitchFamily="2" charset="-78"/>
                        </a:rPr>
                        <a:t>دراسة الأداء</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ملاحظات لجان التحكيم من خلال المراجعين الخارجين</a:t>
                      </a:r>
                      <a:endParaRPr lang="en-US" sz="1800" b="0" dirty="0">
                        <a:effectLst/>
                        <a:latin typeface="Calibri"/>
                        <a:ea typeface="Calibri"/>
                        <a:cs typeface="AL-Mohanad Bold" pitchFamily="2" charset="-78"/>
                      </a:endParaRPr>
                    </a:p>
                  </a:txBody>
                  <a:tcPr marL="91436" marR="91436"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r>
                        <a:rPr lang="ar-SA" sz="1800" b="0" dirty="0">
                          <a:effectLst/>
                          <a:cs typeface="AL-Mohanad Bold" pitchFamily="2" charset="-78"/>
                        </a:rPr>
                        <a:t>نسبة مشاركة الطلاب في التعلم النشط</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عدد الساعات التي يقضيها الطلاب في التعليم والمشاركة الصفية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استطلاعات آراء الطلاب المسجلين في البرنامج حالياً</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en-US" sz="1800" b="0" dirty="0">
                          <a:effectLst/>
                          <a:cs typeface="AL-Mohanad Bold" pitchFamily="2" charset="-78"/>
                        </a:rPr>
                        <a:t> </a:t>
                      </a:r>
                      <a:r>
                        <a:rPr lang="ar-SA" sz="1800" b="0" dirty="0">
                          <a:effectLst/>
                          <a:cs typeface="AL-Mohanad Bold" pitchFamily="2" charset="-78"/>
                        </a:rPr>
                        <a:t>استطلاعات آراء الطلاب المتوقع تخرجهم</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استطلاعات آراء خريجي البرنامج السابق</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استطلاعات آراء أعضاء الهيئة الاكاديمية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استطلاعات آراء الشركاء في المؤسسات المعنية سواء أثناء فترة تدريب الطلاب بها أو بعد التحاقهم بالعمل بها</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التقدير الذاتي لأعضاء الهيئة الاكاديمية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المقابلات الشخصية مع الطلاب المتوقع تخرجهم</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المقابلات الشخصية مع الطلاب المسجلين في البرامج الحالية</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المقابلات الشخصية مع شركاء البرامج و المستفيدون منه</a:t>
                      </a:r>
                      <a:endParaRPr lang="en-US" sz="1800" b="0" dirty="0">
                        <a:effectLst/>
                        <a:cs typeface="AL-Mohanad Bold" pitchFamily="2" charset="-78"/>
                      </a:endParaRPr>
                    </a:p>
                    <a:p>
                      <a:pPr marL="342900" lvl="0" indent="-342900" algn="r" rtl="1">
                        <a:lnSpc>
                          <a:spcPct val="115000"/>
                        </a:lnSpc>
                        <a:spcAft>
                          <a:spcPts val="0"/>
                        </a:spcAft>
                        <a:buFont typeface="Symbol"/>
                        <a:buChar char=""/>
                      </a:pPr>
                      <a:r>
                        <a:rPr lang="ar-SA" sz="1800" b="0" dirty="0">
                          <a:effectLst/>
                          <a:cs typeface="AL-Mohanad Bold" pitchFamily="2" charset="-78"/>
                        </a:rPr>
                        <a:t>تقديرات الطلاب عند التخرج .</a:t>
                      </a:r>
                    </a:p>
                    <a:p>
                      <a:pPr marL="342900" lvl="0" indent="-342900" algn="r" rtl="1">
                        <a:lnSpc>
                          <a:spcPct val="115000"/>
                        </a:lnSpc>
                        <a:spcAft>
                          <a:spcPts val="0"/>
                        </a:spcAft>
                        <a:buFont typeface="Symbol"/>
                        <a:buChar char=""/>
                      </a:pPr>
                      <a:r>
                        <a:rPr lang="ar-SA" sz="1800" b="0" dirty="0">
                          <a:effectLst/>
                          <a:cs typeface="AL-Mohanad Bold" pitchFamily="2" charset="-78"/>
                        </a:rPr>
                        <a:t>بيانات إحصائية </a:t>
                      </a:r>
                    </a:p>
                  </a:txBody>
                  <a:tcPr marL="91436" marR="91436"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itle 1"/>
          <p:cNvSpPr txBox="1">
            <a:spLocks/>
          </p:cNvSpPr>
          <p:nvPr/>
        </p:nvSpPr>
        <p:spPr bwMode="auto">
          <a:xfrm>
            <a:off x="1559496" y="0"/>
            <a:ext cx="8925983"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eaLnBrk="1" hangingPunct="1">
              <a:lnSpc>
                <a:spcPct val="95000"/>
              </a:lnSpc>
              <a:defRPr/>
            </a:pPr>
            <a:r>
              <a:rPr lang="ar-SA" altLang="en-US" kern="0" dirty="0">
                <a:solidFill>
                  <a:srgbClr val="006600"/>
                </a:solidFill>
                <a:latin typeface="Times New Roman" pitchFamily="18" charset="0"/>
                <a:cs typeface="AL-Mohanad Bold" pitchFamily="2" charset="-78"/>
              </a:rPr>
              <a:t>طرق تقييم مخرجات تعلم الطلاب</a:t>
            </a:r>
            <a:endParaRPr lang="en-US" altLang="en-US" kern="0" dirty="0">
              <a:solidFill>
                <a:srgbClr val="006600"/>
              </a:solidFill>
              <a:latin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48652A51-3502-4ECB-80D7-ED56AD6614B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3101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5EE4A20-03BA-4C3B-BE58-FA1F3736EBBD}"/>
              </a:ext>
            </a:extLst>
          </p:cNvPr>
          <p:cNvSpPr>
            <a:spLocks noGrp="1"/>
          </p:cNvSpPr>
          <p:nvPr>
            <p:ph type="ctrTitle"/>
          </p:nvPr>
        </p:nvSpPr>
        <p:spPr bwMode="auto">
          <a:xfrm>
            <a:off x="3071664" y="-18288"/>
            <a:ext cx="6694487"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defRPr/>
            </a:pPr>
            <a:r>
              <a:rPr lang="ar-SA" altLang="en-US" kern="0" dirty="0">
                <a:solidFill>
                  <a:srgbClr val="006600"/>
                </a:solidFill>
                <a:latin typeface="Times New Roman" pitchFamily="18" charset="0"/>
                <a:cs typeface="AL-Mohanad Bold" pitchFamily="2" charset="-78"/>
              </a:rPr>
              <a:t>طرق تقييم مخرجات تعلم الطلاب</a:t>
            </a:r>
            <a:endParaRPr lang="en-US" altLang="en-US" kern="0" dirty="0">
              <a:solidFill>
                <a:srgbClr val="006600"/>
              </a:solidFill>
              <a:latin typeface="Times New Roman" pitchFamily="18" charset="0"/>
              <a:cs typeface="AL-Mohanad Bold" pitchFamily="2" charset="-78"/>
            </a:endParaRPr>
          </a:p>
        </p:txBody>
      </p:sp>
      <p:graphicFrame>
        <p:nvGraphicFramePr>
          <p:cNvPr id="8" name="عنصر نائب للمحتوى 2">
            <a:extLst>
              <a:ext uri="{FF2B5EF4-FFF2-40B4-BE49-F238E27FC236}">
                <a16:creationId xmlns:a16="http://schemas.microsoft.com/office/drawing/2014/main" id="{5AE5E7B2-2AF5-4B73-92CF-D419766ED312}"/>
              </a:ext>
            </a:extLst>
          </p:cNvPr>
          <p:cNvGraphicFramePr>
            <a:graphicFrameLocks/>
          </p:cNvGraphicFramePr>
          <p:nvPr>
            <p:extLst>
              <p:ext uri="{D42A27DB-BD31-4B8C-83A1-F6EECF244321}">
                <p14:modId xmlns:p14="http://schemas.microsoft.com/office/powerpoint/2010/main" val="3205189143"/>
              </p:ext>
            </p:extLst>
          </p:nvPr>
        </p:nvGraphicFramePr>
        <p:xfrm>
          <a:off x="947428" y="821048"/>
          <a:ext cx="10297144" cy="5963618"/>
        </p:xfrm>
        <a:graphic>
          <a:graphicData uri="http://schemas.openxmlformats.org/drawingml/2006/table">
            <a:tbl>
              <a:tblPr rtl="1" firstRow="1" firstCol="1" lastRow="1" lastCol="1" bandRow="1" bandCol="1">
                <a:tableStyleId>{5C22544A-7EE6-4342-B048-85BDC9FD1C3A}</a:tableStyleId>
              </a:tblPr>
              <a:tblGrid>
                <a:gridCol w="1098652">
                  <a:extLst>
                    <a:ext uri="{9D8B030D-6E8A-4147-A177-3AD203B41FA5}">
                      <a16:colId xmlns:a16="http://schemas.microsoft.com/office/drawing/2014/main" val="20000"/>
                    </a:ext>
                  </a:extLst>
                </a:gridCol>
                <a:gridCol w="9198492">
                  <a:extLst>
                    <a:ext uri="{9D8B030D-6E8A-4147-A177-3AD203B41FA5}">
                      <a16:colId xmlns:a16="http://schemas.microsoft.com/office/drawing/2014/main" val="20001"/>
                    </a:ext>
                  </a:extLst>
                </a:gridCol>
              </a:tblGrid>
              <a:tr h="2622964">
                <a:tc>
                  <a:txBody>
                    <a:bodyPr/>
                    <a:lstStyle/>
                    <a:p>
                      <a:pPr marL="71755" marR="71755" algn="ctr" rtl="1">
                        <a:lnSpc>
                          <a:spcPct val="115000"/>
                        </a:lnSpc>
                        <a:spcBef>
                          <a:spcPts val="0"/>
                        </a:spcBef>
                        <a:spcAft>
                          <a:spcPts val="0"/>
                        </a:spcAft>
                      </a:pPr>
                      <a:r>
                        <a:rPr lang="ar-SA" sz="2000" b="0" dirty="0">
                          <a:effectLst/>
                          <a:cs typeface="AL-Mohanad Bold" pitchFamily="2" charset="-78"/>
                        </a:rPr>
                        <a:t>التقويم القبلي</a:t>
                      </a:r>
                      <a:endParaRPr lang="en-US" sz="2000" b="0" dirty="0">
                        <a:effectLst/>
                        <a:cs typeface="AL-Mohanad Bold" pitchFamily="2" charset="-78"/>
                      </a:endParaRPr>
                    </a:p>
                    <a:p>
                      <a:pPr marL="71755" marR="71755" algn="ctr" rtl="1">
                        <a:lnSpc>
                          <a:spcPct val="115000"/>
                        </a:lnSpc>
                        <a:spcBef>
                          <a:spcPts val="0"/>
                        </a:spcBef>
                        <a:spcAft>
                          <a:spcPts val="0"/>
                        </a:spcAft>
                      </a:pPr>
                      <a:r>
                        <a:rPr lang="ar-SA" sz="2000" b="0" dirty="0">
                          <a:effectLst/>
                          <a:cs typeface="AL-Mohanad Bold" pitchFamily="2" charset="-78"/>
                        </a:rPr>
                        <a:t>( المبدئي )</a:t>
                      </a:r>
                      <a:endParaRPr lang="en-US" sz="2000" b="0" dirty="0">
                        <a:effectLst/>
                        <a:latin typeface="Times New Roman"/>
                        <a:ea typeface="Times New Roman"/>
                        <a:cs typeface="AL-Mohanad Bold" pitchFamily="2" charset="-78"/>
                      </a:endParaRPr>
                    </a:p>
                  </a:txBody>
                  <a:tcPr marL="44276" marR="44276" marT="0" marB="0" vert="vert270">
                    <a:solidFill>
                      <a:schemeClr val="accent6">
                        <a:lumMod val="75000"/>
                      </a:schemeClr>
                    </a:solidFill>
                  </a:tcPr>
                </a:tc>
                <a:tc>
                  <a:txBody>
                    <a:bodyPr/>
                    <a:lstStyle/>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خبرات التلميذ ومعرفة مدى استعداده لتعلم المهارة)</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أي خلل أو نقص في المعلومات القبلية.</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جزئيات الدرس المحتاجة إلى تركيز أكبر.</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أي الطلاب بحاجة إلى عناية أكثر.</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إثارة الدافعية للتعلم.</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الطريقة المناسبة للتدريس.</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الزمن الكافي للتعليم.</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نقطة البداية لكل طالب.</a:t>
                      </a:r>
                      <a:endParaRPr lang="en-US" sz="1800" b="0" dirty="0">
                        <a:effectLst/>
                        <a:latin typeface="Times New Roman"/>
                        <a:ea typeface="Times New Roman"/>
                        <a:cs typeface="AL-Mohanad Bold" pitchFamily="2" charset="-78"/>
                      </a:endParaRPr>
                    </a:p>
                  </a:txBody>
                  <a:tcPr marL="44276" marR="44276" marT="0" marB="0">
                    <a:solidFill>
                      <a:schemeClr val="accent6">
                        <a:lumMod val="75000"/>
                      </a:schemeClr>
                    </a:solidFill>
                  </a:tcPr>
                </a:tc>
                <a:extLst>
                  <a:ext uri="{0D108BD9-81ED-4DB2-BD59-A6C34878D82A}">
                    <a16:rowId xmlns:a16="http://schemas.microsoft.com/office/drawing/2014/main" val="10000"/>
                  </a:ext>
                </a:extLst>
              </a:tr>
              <a:tr h="1967223">
                <a:tc>
                  <a:txBody>
                    <a:bodyPr/>
                    <a:lstStyle/>
                    <a:p>
                      <a:pPr marL="71755" marR="71755" algn="ctr" rtl="1">
                        <a:lnSpc>
                          <a:spcPct val="115000"/>
                        </a:lnSpc>
                        <a:spcBef>
                          <a:spcPts val="0"/>
                        </a:spcBef>
                        <a:spcAft>
                          <a:spcPts val="0"/>
                        </a:spcAft>
                      </a:pPr>
                      <a:r>
                        <a:rPr lang="ar-SA" sz="2000" b="0" dirty="0">
                          <a:effectLst/>
                          <a:cs typeface="AL-Mohanad Bold" pitchFamily="2" charset="-78"/>
                        </a:rPr>
                        <a:t>التقويم التكويني (البنائي):</a:t>
                      </a:r>
                      <a:endParaRPr lang="en-US" sz="2000" b="0" dirty="0">
                        <a:effectLst/>
                        <a:latin typeface="Times New Roman"/>
                        <a:ea typeface="Times New Roman"/>
                        <a:cs typeface="AL-Mohanad Bold" pitchFamily="2" charset="-78"/>
                      </a:endParaRPr>
                    </a:p>
                  </a:txBody>
                  <a:tcPr marL="44276" marR="44276" marT="0" marB="0" vert="vert270">
                    <a:solidFill>
                      <a:schemeClr val="accent6">
                        <a:lumMod val="75000"/>
                      </a:schemeClr>
                    </a:solidFill>
                  </a:tcPr>
                </a:tc>
                <a:tc>
                  <a:txBody>
                    <a:bodyPr/>
                    <a:lstStyle/>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تشخيص تعلم المهارة  وحل المشكلات بالطرق المناسبة.</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تقويم العملية التعليمية التعلمية خلال مسارها .</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مدى تقدم الطلبة نحو الأهداف التعليمية المنشودة ,</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تحديد جوانب القوة لتدعيمها والضعف لتداركها</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إثارة الدافعية للتعلم</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Wingdings"/>
                        <a:buChar char=""/>
                        <a:tabLst>
                          <a:tab pos="215900" algn="l"/>
                        </a:tabLst>
                      </a:pPr>
                      <a:r>
                        <a:rPr lang="ar-SA" sz="1800" b="0" dirty="0">
                          <a:effectLst/>
                          <a:cs typeface="AL-Mohanad Bold" pitchFamily="2" charset="-78"/>
                        </a:rPr>
                        <a:t>يعطي المعلم تغذية راجعة عن أدائه. </a:t>
                      </a:r>
                      <a:endParaRPr lang="en-US" sz="1800" b="0" dirty="0">
                        <a:effectLst/>
                        <a:latin typeface="Times New Roman"/>
                        <a:ea typeface="Times New Roman"/>
                        <a:cs typeface="AL-Mohanad Bold" pitchFamily="2" charset="-78"/>
                      </a:endParaRPr>
                    </a:p>
                  </a:txBody>
                  <a:tcPr marL="44276" marR="44276" marT="0" marB="0">
                    <a:solidFill>
                      <a:schemeClr val="accent6">
                        <a:lumMod val="75000"/>
                      </a:schemeClr>
                    </a:solidFill>
                  </a:tcPr>
                </a:tc>
                <a:extLst>
                  <a:ext uri="{0D108BD9-81ED-4DB2-BD59-A6C34878D82A}">
                    <a16:rowId xmlns:a16="http://schemas.microsoft.com/office/drawing/2014/main" val="10001"/>
                  </a:ext>
                </a:extLst>
              </a:tr>
              <a:tr h="1373431">
                <a:tc>
                  <a:txBody>
                    <a:bodyPr/>
                    <a:lstStyle/>
                    <a:p>
                      <a:pPr marL="71755" marR="71755" algn="ctr" rtl="1">
                        <a:lnSpc>
                          <a:spcPct val="115000"/>
                        </a:lnSpc>
                        <a:spcBef>
                          <a:spcPts val="0"/>
                        </a:spcBef>
                        <a:spcAft>
                          <a:spcPts val="0"/>
                        </a:spcAft>
                      </a:pPr>
                      <a:r>
                        <a:rPr lang="ar-SA" sz="2000" b="0" dirty="0">
                          <a:effectLst/>
                          <a:cs typeface="AL-Mohanad Bold" pitchFamily="2" charset="-78"/>
                        </a:rPr>
                        <a:t>التقويم الختامي</a:t>
                      </a:r>
                      <a:endParaRPr lang="en-US" sz="2000" b="0" dirty="0">
                        <a:effectLst/>
                        <a:latin typeface="Times New Roman"/>
                        <a:ea typeface="Times New Roman"/>
                        <a:cs typeface="AL-Mohanad Bold" pitchFamily="2" charset="-78"/>
                      </a:endParaRPr>
                    </a:p>
                  </a:txBody>
                  <a:tcPr marL="44276" marR="44276" marT="0" marB="0" vert="vert270">
                    <a:solidFill>
                      <a:schemeClr val="accent6">
                        <a:lumMod val="75000"/>
                      </a:schemeClr>
                    </a:solidFill>
                  </a:tcPr>
                </a:tc>
                <a:tc>
                  <a:txBody>
                    <a:bodyPr/>
                    <a:lstStyle/>
                    <a:p>
                      <a:pPr marL="342900" marR="0" lvl="0" indent="-342900" algn="justLow" rtl="1">
                        <a:lnSpc>
                          <a:spcPct val="115000"/>
                        </a:lnSpc>
                        <a:spcBef>
                          <a:spcPts val="0"/>
                        </a:spcBef>
                        <a:spcAft>
                          <a:spcPts val="0"/>
                        </a:spcAft>
                        <a:buFont typeface="Times New Roman"/>
                        <a:buChar char="§"/>
                        <a:tabLst>
                          <a:tab pos="457200" algn="l"/>
                        </a:tabLst>
                      </a:pPr>
                      <a:r>
                        <a:rPr lang="ar-SA" sz="1800" b="0" dirty="0">
                          <a:effectLst/>
                          <a:cs typeface="AL-Mohanad Bold" pitchFamily="2" charset="-78"/>
                        </a:rPr>
                        <a:t>وصف المستوى العام لتحصيل المتعلم من أجل اتخاذ القرارات المناسبة بشأن مدى بلوغ الأهداف المخطط لها .   </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Times New Roman"/>
                        <a:buChar char="§"/>
                        <a:tabLst>
                          <a:tab pos="457200" algn="l"/>
                        </a:tabLst>
                      </a:pPr>
                      <a:r>
                        <a:rPr lang="ar-SA" sz="1800" b="0" dirty="0">
                          <a:effectLst/>
                          <a:cs typeface="AL-Mohanad Bold" pitchFamily="2" charset="-78"/>
                        </a:rPr>
                        <a:t>التأكد من وصول الطلاب جميعا إلى درجة الإتقان المحددة في الهدف .</a:t>
                      </a:r>
                      <a:endParaRPr lang="en-US" sz="1800" b="0" dirty="0">
                        <a:effectLst/>
                        <a:cs typeface="AL-Mohanad Bold" pitchFamily="2" charset="-78"/>
                      </a:endParaRPr>
                    </a:p>
                    <a:p>
                      <a:pPr marL="342900" marR="0" lvl="0" indent="-342900" algn="justLow" rtl="1">
                        <a:lnSpc>
                          <a:spcPct val="115000"/>
                        </a:lnSpc>
                        <a:spcBef>
                          <a:spcPts val="0"/>
                        </a:spcBef>
                        <a:spcAft>
                          <a:spcPts val="0"/>
                        </a:spcAft>
                        <a:buFont typeface="Times New Roman"/>
                        <a:buChar char="§"/>
                        <a:tabLst>
                          <a:tab pos="457200" algn="l"/>
                        </a:tabLst>
                      </a:pPr>
                      <a:r>
                        <a:rPr lang="ar-SA" sz="1800" b="0" dirty="0">
                          <a:effectLst/>
                          <a:cs typeface="AL-Mohanad Bold" pitchFamily="2" charset="-78"/>
                        </a:rPr>
                        <a:t>تحديد أي الطلاب لم يصل إلى درجة الإتقان  وتحديد المهارة أو الجزئية التي لم يتقنها بعض الطلاب. </a:t>
                      </a:r>
                      <a:endParaRPr lang="en-US" sz="1800" b="0" dirty="0">
                        <a:effectLst/>
                        <a:latin typeface="Times New Roman"/>
                        <a:ea typeface="Times New Roman"/>
                        <a:cs typeface="AL-Mohanad Bold" pitchFamily="2" charset="-78"/>
                      </a:endParaRPr>
                    </a:p>
                  </a:txBody>
                  <a:tcPr marL="44276" marR="44276" marT="0" marB="0">
                    <a:solidFill>
                      <a:schemeClr val="accent6">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001665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ctrTitle"/>
          </p:nvPr>
        </p:nvSpPr>
        <p:spPr bwMode="auto">
          <a:xfrm>
            <a:off x="983432" y="188640"/>
            <a:ext cx="892598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1" eaLnBrk="1" hangingPunct="1">
              <a:lnSpc>
                <a:spcPct val="95000"/>
              </a:lnSpc>
            </a:pPr>
            <a:r>
              <a:rPr lang="ar-SA" altLang="en-US" dirty="0">
                <a:solidFill>
                  <a:srgbClr val="006600"/>
                </a:solidFill>
                <a:latin typeface="Times New Roman" pitchFamily="18" charset="0"/>
                <a:cs typeface="AL-Mohanad Bold" pitchFamily="2" charset="-78"/>
              </a:rPr>
              <a:t>تقويم مخرجات تعلم الطلاب</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1208712733"/>
              </p:ext>
            </p:extLst>
          </p:nvPr>
        </p:nvGraphicFramePr>
        <p:xfrm>
          <a:off x="263352" y="1243036"/>
          <a:ext cx="11199283" cy="5167314"/>
        </p:xfrm>
        <a:graphic>
          <a:graphicData uri="http://schemas.openxmlformats.org/drawingml/2006/table">
            <a:tbl>
              <a:tblPr rtl="1" firstRow="1" bandRow="1">
                <a:tableStyleId>{5C22544A-7EE6-4342-B048-85BDC9FD1C3A}</a:tableStyleId>
              </a:tblPr>
              <a:tblGrid>
                <a:gridCol w="1803699">
                  <a:extLst>
                    <a:ext uri="{9D8B030D-6E8A-4147-A177-3AD203B41FA5}">
                      <a16:colId xmlns:a16="http://schemas.microsoft.com/office/drawing/2014/main" val="20000"/>
                    </a:ext>
                  </a:extLst>
                </a:gridCol>
                <a:gridCol w="2137243">
                  <a:extLst>
                    <a:ext uri="{9D8B030D-6E8A-4147-A177-3AD203B41FA5}">
                      <a16:colId xmlns:a16="http://schemas.microsoft.com/office/drawing/2014/main" val="20001"/>
                    </a:ext>
                  </a:extLst>
                </a:gridCol>
                <a:gridCol w="1650383">
                  <a:extLst>
                    <a:ext uri="{9D8B030D-6E8A-4147-A177-3AD203B41FA5}">
                      <a16:colId xmlns:a16="http://schemas.microsoft.com/office/drawing/2014/main" val="20002"/>
                    </a:ext>
                  </a:extLst>
                </a:gridCol>
                <a:gridCol w="1009433">
                  <a:extLst>
                    <a:ext uri="{9D8B030D-6E8A-4147-A177-3AD203B41FA5}">
                      <a16:colId xmlns:a16="http://schemas.microsoft.com/office/drawing/2014/main" val="20003"/>
                    </a:ext>
                  </a:extLst>
                </a:gridCol>
                <a:gridCol w="1038471">
                  <a:extLst>
                    <a:ext uri="{9D8B030D-6E8A-4147-A177-3AD203B41FA5}">
                      <a16:colId xmlns:a16="http://schemas.microsoft.com/office/drawing/2014/main" val="20004"/>
                    </a:ext>
                  </a:extLst>
                </a:gridCol>
                <a:gridCol w="1925075">
                  <a:extLst>
                    <a:ext uri="{9D8B030D-6E8A-4147-A177-3AD203B41FA5}">
                      <a16:colId xmlns:a16="http://schemas.microsoft.com/office/drawing/2014/main" val="20005"/>
                    </a:ext>
                  </a:extLst>
                </a:gridCol>
                <a:gridCol w="1634979">
                  <a:extLst>
                    <a:ext uri="{9D8B030D-6E8A-4147-A177-3AD203B41FA5}">
                      <a16:colId xmlns:a16="http://schemas.microsoft.com/office/drawing/2014/main" val="20006"/>
                    </a:ext>
                  </a:extLst>
                </a:gridCol>
              </a:tblGrid>
              <a:tr h="823073">
                <a:tc gridSpan="2">
                  <a:txBody>
                    <a:bodyPr/>
                    <a:lstStyle/>
                    <a:p>
                      <a:pPr algn="ctr" rtl="1"/>
                      <a:r>
                        <a:rPr lang="ar-SA" sz="1600" dirty="0">
                          <a:solidFill>
                            <a:schemeClr val="tx1"/>
                          </a:solidFill>
                          <a:cs typeface="AL-Mohanad Bold" pitchFamily="2" charset="-78"/>
                        </a:rPr>
                        <a:t>نوع التقويم</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algn="ctr" rtl="1"/>
                      <a:endParaRPr lang="ar-SA" dirty="0">
                        <a:cs typeface="AL-Mohanad Bold" pitchFamily="2" charset="-78"/>
                      </a:endParaRP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1"/>
                          </a:solidFill>
                          <a:cs typeface="AL-Mohanad Bold" pitchFamily="2" charset="-78"/>
                        </a:rPr>
                        <a:t>تطوير تخطيط الدرس</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r>
                        <a:rPr lang="ar-SA" sz="1600" dirty="0">
                          <a:solidFill>
                            <a:schemeClr val="tx1"/>
                          </a:solidFill>
                          <a:cs typeface="AL-Mohanad Bold" pitchFamily="2" charset="-78"/>
                        </a:rPr>
                        <a:t>التغذية الراجعة السريعة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1"/>
                          </a:solidFill>
                          <a:cs typeface="AL-Mohanad Bold" pitchFamily="2" charset="-78"/>
                        </a:rPr>
                        <a:t>تقويم التدريس</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r>
                        <a:rPr lang="ar-SA" sz="1600" dirty="0">
                          <a:solidFill>
                            <a:schemeClr val="tx1"/>
                          </a:solidFill>
                          <a:cs typeface="AL-Mohanad Bold" pitchFamily="2" charset="-78"/>
                        </a:rPr>
                        <a:t>تحديد احتياجات التنمية المهنية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1"/>
                          </a:solidFill>
                          <a:cs typeface="AL-Mohanad Bold" pitchFamily="2" charset="-78"/>
                        </a:rPr>
                        <a:t>تقويم محتوى المقرر</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0"/>
                  </a:ext>
                </a:extLst>
              </a:tr>
              <a:tr h="365834">
                <a:tc row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altLang="en-US" sz="1800" dirty="0">
                          <a:latin typeface="Times New Roman" pitchFamily="18" charset="0"/>
                          <a:cs typeface="AL-Mohanad Bold" pitchFamily="2" charset="-78"/>
                        </a:rPr>
                        <a:t>التقويم التكويني </a:t>
                      </a:r>
                      <a:endParaRPr lang="ar-SA" sz="1800" dirty="0">
                        <a:cs typeface="AL-Mohanad Bold" pitchFamily="2" charset="-78"/>
                      </a:endParaRPr>
                    </a:p>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r>
                        <a:rPr lang="ar-SA" sz="1800" dirty="0">
                          <a:cs typeface="AL-Mohanad Bold" pitchFamily="2" charset="-78"/>
                        </a:rPr>
                        <a:t>المناقشات </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1"/>
                  </a:ext>
                </a:extLst>
              </a:tr>
              <a:tr h="365834">
                <a:tc vMerge="1">
                  <a:txBody>
                    <a:bodyPr/>
                    <a:lstStyle/>
                    <a:p>
                      <a:pPr rtl="1"/>
                      <a:endParaRPr lang="ar-SA"/>
                    </a:p>
                  </a:txBody>
                  <a:tcPr/>
                </a:tc>
                <a:tc>
                  <a:txBody>
                    <a:bodyPr/>
                    <a:lstStyle/>
                    <a:p>
                      <a:pPr algn="ctr" rtl="1"/>
                      <a:r>
                        <a:rPr lang="ar-SA" sz="1800" dirty="0">
                          <a:cs typeface="AL-Mohanad Bold" pitchFamily="2" charset="-78"/>
                        </a:rPr>
                        <a:t>المقابلات</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2"/>
                  </a:ext>
                </a:extLst>
              </a:tr>
              <a:tr h="365834">
                <a:tc vMerge="1">
                  <a:txBody>
                    <a:bodyPr/>
                    <a:lstStyle/>
                    <a:p>
                      <a:pPr rtl="1"/>
                      <a:endParaRPr lang="ar-SA" dirty="0"/>
                    </a:p>
                  </a:txBody>
                  <a:tcPr/>
                </a:tc>
                <a:tc>
                  <a:txBody>
                    <a:bodyPr/>
                    <a:lstStyle/>
                    <a:p>
                      <a:pPr algn="ctr" rtl="1"/>
                      <a:r>
                        <a:rPr lang="ar-SA" sz="1800" dirty="0">
                          <a:cs typeface="AL-Mohanad Bold" pitchFamily="2" charset="-78"/>
                        </a:rPr>
                        <a:t>الواجبات</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3"/>
                  </a:ext>
                </a:extLst>
              </a:tr>
              <a:tr h="365834">
                <a:tc vMerge="1">
                  <a:txBody>
                    <a:bodyPr/>
                    <a:lstStyle/>
                    <a:p>
                      <a:pPr rtl="1"/>
                      <a:endParaRPr lang="ar-SA"/>
                    </a:p>
                  </a:txBody>
                  <a:tcPr/>
                </a:tc>
                <a:tc>
                  <a:txBody>
                    <a:bodyPr/>
                    <a:lstStyle/>
                    <a:p>
                      <a:pPr algn="ctr" rtl="1"/>
                      <a:r>
                        <a:rPr lang="ar-SA" sz="1800" dirty="0">
                          <a:cs typeface="AL-Mohanad Bold" pitchFamily="2" charset="-78"/>
                        </a:rPr>
                        <a:t>ملف الأعمال</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4"/>
                  </a:ext>
                </a:extLst>
              </a:tr>
              <a:tr h="576181">
                <a:tc vMerge="1">
                  <a:txBody>
                    <a:bodyPr/>
                    <a:lstStyle/>
                    <a:p>
                      <a:pPr rtl="1"/>
                      <a:endParaRPr lang="ar-SA" dirty="0"/>
                    </a:p>
                  </a:txBody>
                  <a:tcPr/>
                </a:tc>
                <a:tc>
                  <a:txBody>
                    <a:bodyPr/>
                    <a:lstStyle/>
                    <a:p>
                      <a:pPr algn="ctr" rtl="1"/>
                      <a:r>
                        <a:rPr lang="ar-SA" sz="1800" dirty="0">
                          <a:cs typeface="AL-Mohanad Bold" pitchFamily="2" charset="-78"/>
                        </a:rPr>
                        <a:t>الاختبارات القصيرة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5"/>
                  </a:ext>
                </a:extLst>
              </a:tr>
              <a:tr h="576181">
                <a:tc rowSpan="4">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altLang="en-US" sz="1800" dirty="0">
                          <a:latin typeface="Times New Roman" pitchFamily="18" charset="0"/>
                          <a:cs typeface="AL-Mohanad Bold" pitchFamily="2" charset="-78"/>
                        </a:rPr>
                        <a:t>التقويم الختامي </a:t>
                      </a:r>
                    </a:p>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r>
                        <a:rPr lang="ar-SA" sz="1800" dirty="0">
                          <a:cs typeface="AL-Mohanad Bold" pitchFamily="2" charset="-78"/>
                        </a:rPr>
                        <a:t>الاختبارات الفصلية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6"/>
                  </a:ext>
                </a:extLst>
              </a:tr>
              <a:tr h="576181">
                <a:tc vMerge="1">
                  <a:txBody>
                    <a:bodyPr/>
                    <a:lstStyle/>
                    <a:p>
                      <a:pPr rtl="1"/>
                      <a:endParaRPr lang="ar-SA" dirty="0"/>
                    </a:p>
                  </a:txBody>
                  <a:tcPr/>
                </a:tc>
                <a:tc>
                  <a:txBody>
                    <a:bodyPr/>
                    <a:lstStyle/>
                    <a:p>
                      <a:pPr algn="ctr" rtl="1"/>
                      <a:r>
                        <a:rPr lang="ar-SA" sz="1800" dirty="0">
                          <a:cs typeface="AL-Mohanad Bold" pitchFamily="2" charset="-78"/>
                        </a:rPr>
                        <a:t>الاختبارات المقننة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7"/>
                  </a:ext>
                </a:extLst>
              </a:tr>
              <a:tr h="576181">
                <a:tc vMerge="1">
                  <a:txBody>
                    <a:bodyPr/>
                    <a:lstStyle/>
                    <a:p>
                      <a:pPr rtl="1"/>
                      <a:endParaRPr lang="ar-SA" dirty="0"/>
                    </a:p>
                  </a:txBody>
                  <a:tcPr/>
                </a:tc>
                <a:tc>
                  <a:txBody>
                    <a:bodyPr/>
                    <a:lstStyle/>
                    <a:p>
                      <a:pPr algn="ctr" rtl="1"/>
                      <a:r>
                        <a:rPr lang="ar-SA" sz="1800" dirty="0">
                          <a:cs typeface="AL-Mohanad Bold" pitchFamily="2" charset="-78"/>
                        </a:rPr>
                        <a:t>المشاريع البحثة</a:t>
                      </a: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8"/>
                  </a:ext>
                </a:extLst>
              </a:tr>
              <a:tr h="576181">
                <a:tc vMerge="1">
                  <a:txBody>
                    <a:bodyPr/>
                    <a:lstStyle/>
                    <a:p>
                      <a:pPr rtl="1"/>
                      <a:endParaRPr lang="ar-SA" dirty="0"/>
                    </a:p>
                  </a:txBody>
                  <a:tcPr/>
                </a:tc>
                <a:tc>
                  <a:txBody>
                    <a:bodyPr/>
                    <a:lstStyle/>
                    <a:p>
                      <a:pPr algn="ctr" rtl="1"/>
                      <a:r>
                        <a:rPr lang="ar-SA" sz="1800" dirty="0">
                          <a:cs typeface="AL-Mohanad Bold" pitchFamily="2" charset="-78"/>
                        </a:rPr>
                        <a:t>ملف</a:t>
                      </a:r>
                      <a:r>
                        <a:rPr lang="ar-SA" sz="1800" baseline="0" dirty="0">
                          <a:cs typeface="AL-Mohanad Bold" pitchFamily="2" charset="-78"/>
                        </a:rPr>
                        <a:t> الأعمال</a:t>
                      </a:r>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1"/>
                      <a:endParaRPr lang="ar-SA" sz="1800" dirty="0">
                        <a:cs typeface="AL-Mohanad Bold" pitchFamily="2" charset="-78"/>
                      </a:endParaRPr>
                    </a:p>
                  </a:txBody>
                  <a:tcPr marL="121928" marR="121928"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extBox 4">
            <a:extLst>
              <a:ext uri="{FF2B5EF4-FFF2-40B4-BE49-F238E27FC236}">
                <a16:creationId xmlns:a16="http://schemas.microsoft.com/office/drawing/2014/main" id="{A529D18E-B3A2-479D-A5A3-0B0FFC050E4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107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46721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401328076"/>
              </p:ext>
            </p:extLst>
          </p:nvPr>
        </p:nvGraphicFramePr>
        <p:xfrm>
          <a:off x="215901" y="881687"/>
          <a:ext cx="11760199" cy="5157194"/>
        </p:xfrm>
        <a:graphic>
          <a:graphicData uri="http://schemas.openxmlformats.org/drawingml/2006/table">
            <a:tbl>
              <a:tblPr rtl="1" firstRow="1" firstCol="1" bandRow="1">
                <a:tableStyleId>{10A1B5D5-9B99-4C35-A422-299274C87663}</a:tableStyleId>
              </a:tblPr>
              <a:tblGrid>
                <a:gridCol w="6822708">
                  <a:extLst>
                    <a:ext uri="{9D8B030D-6E8A-4147-A177-3AD203B41FA5}">
                      <a16:colId xmlns:a16="http://schemas.microsoft.com/office/drawing/2014/main" val="20000"/>
                    </a:ext>
                  </a:extLst>
                </a:gridCol>
                <a:gridCol w="1044208">
                  <a:extLst>
                    <a:ext uri="{9D8B030D-6E8A-4147-A177-3AD203B41FA5}">
                      <a16:colId xmlns:a16="http://schemas.microsoft.com/office/drawing/2014/main" val="20001"/>
                    </a:ext>
                  </a:extLst>
                </a:gridCol>
                <a:gridCol w="1275224">
                  <a:extLst>
                    <a:ext uri="{9D8B030D-6E8A-4147-A177-3AD203B41FA5}">
                      <a16:colId xmlns:a16="http://schemas.microsoft.com/office/drawing/2014/main" val="3656690502"/>
                    </a:ext>
                  </a:extLst>
                </a:gridCol>
                <a:gridCol w="953656">
                  <a:extLst>
                    <a:ext uri="{9D8B030D-6E8A-4147-A177-3AD203B41FA5}">
                      <a16:colId xmlns:a16="http://schemas.microsoft.com/office/drawing/2014/main" val="3484946002"/>
                    </a:ext>
                  </a:extLst>
                </a:gridCol>
                <a:gridCol w="1664403">
                  <a:extLst>
                    <a:ext uri="{9D8B030D-6E8A-4147-A177-3AD203B41FA5}">
                      <a16:colId xmlns:a16="http://schemas.microsoft.com/office/drawing/2014/main" val="2826507974"/>
                    </a:ext>
                  </a:extLst>
                </a:gridCol>
              </a:tblGrid>
              <a:tr h="420565">
                <a:tc>
                  <a:txBody>
                    <a:bodyPr/>
                    <a:lstStyle/>
                    <a:p>
                      <a:pPr algn="ctr" rtl="1">
                        <a:lnSpc>
                          <a:spcPct val="115000"/>
                        </a:lnSpc>
                        <a:spcAft>
                          <a:spcPts val="0"/>
                        </a:spcAft>
                      </a:pPr>
                      <a:r>
                        <a:rPr lang="ar-SA" sz="2400" b="0" dirty="0">
                          <a:solidFill>
                            <a:schemeClr val="bg1"/>
                          </a:solidFill>
                          <a:effectLst/>
                          <a:cs typeface="AL-Mohanad Bold" pitchFamily="2" charset="-78"/>
                        </a:rPr>
                        <a:t>البيان</a:t>
                      </a:r>
                      <a:endParaRPr lang="en-US" sz="2400" b="0" dirty="0">
                        <a:solidFill>
                          <a:schemeClr val="bg1"/>
                        </a:solidFill>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rtl="1">
                        <a:lnSpc>
                          <a:spcPct val="115000"/>
                        </a:lnSpc>
                        <a:spcAft>
                          <a:spcPts val="0"/>
                        </a:spcAft>
                      </a:pPr>
                      <a:r>
                        <a:rPr lang="ar-SA" sz="2400" b="0" dirty="0">
                          <a:solidFill>
                            <a:schemeClr val="bg1"/>
                          </a:solidFill>
                          <a:effectLst/>
                          <a:cs typeface="AL-Mohanad Bold" pitchFamily="2" charset="-78"/>
                        </a:rPr>
                        <a:t>شفوي</a:t>
                      </a:r>
                      <a:endParaRPr lang="en-US" sz="2400" b="0" dirty="0">
                        <a:solidFill>
                          <a:schemeClr val="bg1"/>
                        </a:solidFill>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rtl="1">
                        <a:lnSpc>
                          <a:spcPct val="115000"/>
                        </a:lnSpc>
                        <a:spcAft>
                          <a:spcPts val="0"/>
                        </a:spcAft>
                      </a:pPr>
                      <a:r>
                        <a:rPr lang="ar-SA" sz="2400" b="0" dirty="0">
                          <a:solidFill>
                            <a:schemeClr val="bg1"/>
                          </a:solidFill>
                          <a:effectLst/>
                          <a:latin typeface="Calibri"/>
                          <a:ea typeface="Calibri"/>
                          <a:cs typeface="AL-Mohanad Bold" pitchFamily="2" charset="-78"/>
                        </a:rPr>
                        <a:t>موضوعي</a:t>
                      </a:r>
                      <a:endParaRPr lang="en-US" sz="2400" b="0" dirty="0">
                        <a:solidFill>
                          <a:schemeClr val="bg1"/>
                        </a:solidFill>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rtl="1">
                        <a:lnSpc>
                          <a:spcPct val="115000"/>
                        </a:lnSpc>
                        <a:spcAft>
                          <a:spcPts val="0"/>
                        </a:spcAft>
                      </a:pPr>
                      <a:r>
                        <a:rPr lang="ar-SA" sz="2400" b="0" dirty="0">
                          <a:solidFill>
                            <a:schemeClr val="bg1"/>
                          </a:solidFill>
                          <a:effectLst/>
                          <a:latin typeface="Calibri"/>
                          <a:ea typeface="Calibri"/>
                          <a:cs typeface="AL-Mohanad Bold" pitchFamily="2" charset="-78"/>
                        </a:rPr>
                        <a:t>مقالي</a:t>
                      </a:r>
                      <a:endParaRPr lang="en-US" sz="2400" b="0" dirty="0">
                        <a:solidFill>
                          <a:schemeClr val="bg1"/>
                        </a:solidFill>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rtl="1">
                        <a:lnSpc>
                          <a:spcPct val="115000"/>
                        </a:lnSpc>
                        <a:spcAft>
                          <a:spcPts val="0"/>
                        </a:spcAft>
                      </a:pPr>
                      <a:r>
                        <a:rPr lang="ar-SA" sz="2400" b="0" dirty="0">
                          <a:solidFill>
                            <a:schemeClr val="bg1"/>
                          </a:solidFill>
                          <a:effectLst/>
                          <a:latin typeface="Calibri"/>
                          <a:ea typeface="Calibri"/>
                          <a:cs typeface="AL-Mohanad Bold" pitchFamily="2" charset="-78"/>
                        </a:rPr>
                        <a:t>سلالم التقدير</a:t>
                      </a:r>
                      <a:endParaRPr lang="en-US" sz="2400" b="0" dirty="0">
                        <a:solidFill>
                          <a:schemeClr val="bg1"/>
                        </a:solidFill>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0"/>
                  </a:ext>
                </a:extLst>
              </a:tr>
              <a:tr h="333449">
                <a:tc>
                  <a:txBody>
                    <a:bodyPr/>
                    <a:lstStyle/>
                    <a:p>
                      <a:pPr marL="0" lvl="0" indent="0" algn="r" rtl="1">
                        <a:lnSpc>
                          <a:spcPct val="115000"/>
                        </a:lnSpc>
                        <a:spcAft>
                          <a:spcPts val="0"/>
                        </a:spcAft>
                        <a:buFont typeface="Symbol"/>
                        <a:buNone/>
                      </a:pPr>
                      <a:r>
                        <a:rPr lang="ar-SA" sz="2000" b="0" dirty="0">
                          <a:cs typeface="AL-Mohanad Bold" pitchFamily="2" charset="-78"/>
                        </a:rPr>
                        <a:t>تقلل الشك والإيهام</a:t>
                      </a: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1"/>
                  </a:ext>
                </a:extLst>
              </a:tr>
              <a:tr h="333449">
                <a:tc>
                  <a:txBody>
                    <a:bodyPr/>
                    <a:lstStyle/>
                    <a:p>
                      <a:pPr marL="0" lvl="0" indent="0" algn="r" rtl="1">
                        <a:lnSpc>
                          <a:spcPct val="115000"/>
                        </a:lnSpc>
                        <a:spcAft>
                          <a:spcPts val="0"/>
                        </a:spcAft>
                        <a:buFont typeface="Symbol"/>
                        <a:buNone/>
                      </a:pPr>
                      <a:r>
                        <a:rPr lang="ar-SA" sz="2000" b="0" dirty="0">
                          <a:cs typeface="AL-Mohanad Bold" pitchFamily="2" charset="-78"/>
                        </a:rPr>
                        <a:t>القيمة التشخيصية الكامنة</a:t>
                      </a: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219988899"/>
                  </a:ext>
                </a:extLst>
              </a:tr>
              <a:tr h="333449">
                <a:tc>
                  <a:txBody>
                    <a:bodyPr/>
                    <a:lstStyle/>
                    <a:p>
                      <a:pPr marL="0" lvl="0" indent="0" algn="r" rtl="1">
                        <a:lnSpc>
                          <a:spcPct val="115000"/>
                        </a:lnSpc>
                        <a:spcAft>
                          <a:spcPts val="0"/>
                        </a:spcAft>
                        <a:buFont typeface="Symbol"/>
                        <a:buNone/>
                      </a:pPr>
                      <a:r>
                        <a:rPr lang="ar-SA" sz="2000" b="0" dirty="0">
                          <a:cs typeface="AL-Mohanad Bold" pitchFamily="2" charset="-78"/>
                        </a:rPr>
                        <a:t>لا يمكن استثناء الحلول عن طريق الحذف</a:t>
                      </a: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749573857"/>
                  </a:ext>
                </a:extLst>
              </a:tr>
              <a:tr h="333449">
                <a:tc>
                  <a:txBody>
                    <a:bodyPr/>
                    <a:lstStyle/>
                    <a:p>
                      <a:pPr marL="0" lvl="0" indent="0" algn="r" rtl="1">
                        <a:lnSpc>
                          <a:spcPct val="115000"/>
                        </a:lnSpc>
                        <a:spcAft>
                          <a:spcPts val="0"/>
                        </a:spcAft>
                        <a:buFont typeface="Symbol"/>
                        <a:buNone/>
                      </a:pPr>
                      <a:r>
                        <a:rPr lang="ar-SA" sz="2000" b="0" dirty="0">
                          <a:cs typeface="AL-Mohanad Bold" pitchFamily="2" charset="-78"/>
                        </a:rPr>
                        <a:t>يمكن تصحيحها بسرعة</a:t>
                      </a: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342959151"/>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25103506"/>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481360048"/>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572283325"/>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976837618"/>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977222013"/>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520363200"/>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263717953"/>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906470810"/>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606146918"/>
                  </a:ext>
                </a:extLst>
              </a:tr>
              <a:tr h="333449">
                <a:tc>
                  <a:txBody>
                    <a:bodyPr/>
                    <a:lstStyle/>
                    <a:p>
                      <a:pPr marL="0" lvl="0" indent="0" algn="r" rtl="1">
                        <a:lnSpc>
                          <a:spcPct val="115000"/>
                        </a:lnSpc>
                        <a:spcAft>
                          <a:spcPts val="0"/>
                        </a:spcAft>
                        <a:buFont typeface="Symbol"/>
                        <a:buNone/>
                      </a:pPr>
                      <a:endParaRPr lang="en-US" sz="2000" b="0" dirty="0">
                        <a:effectLst/>
                        <a:latin typeface="Calibri"/>
                        <a:ea typeface="Calibri"/>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marL="342900" lvl="0" indent="-342900" algn="r" rtl="1">
                        <a:lnSpc>
                          <a:spcPct val="115000"/>
                        </a:lnSpc>
                        <a:spcAft>
                          <a:spcPts val="0"/>
                        </a:spcAft>
                        <a:buFont typeface="Symbol"/>
                        <a:buChar char=""/>
                      </a:pPr>
                      <a:endParaRPr lang="ar-SA" sz="1800" b="0" dirty="0">
                        <a:effectLst/>
                        <a:cs typeface="AL-Mohanad Bold" pitchFamily="2" charset="-78"/>
                      </a:endParaRPr>
                    </a:p>
                  </a:txBody>
                  <a:tcPr marL="91436" marR="91436"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39102407"/>
                  </a:ext>
                </a:extLst>
              </a:tr>
            </a:tbl>
          </a:graphicData>
        </a:graphic>
      </p:graphicFrame>
      <p:sp>
        <p:nvSpPr>
          <p:cNvPr id="4" name="Title 1"/>
          <p:cNvSpPr txBox="1">
            <a:spLocks/>
          </p:cNvSpPr>
          <p:nvPr/>
        </p:nvSpPr>
        <p:spPr bwMode="auto">
          <a:xfrm>
            <a:off x="1559496" y="0"/>
            <a:ext cx="8925983"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eaLnBrk="1" hangingPunct="1">
              <a:lnSpc>
                <a:spcPct val="95000"/>
              </a:lnSpc>
              <a:defRPr/>
            </a:pPr>
            <a:r>
              <a:rPr lang="ar-SA" altLang="en-US" kern="0" dirty="0">
                <a:solidFill>
                  <a:srgbClr val="006600"/>
                </a:solidFill>
                <a:latin typeface="Times New Roman" pitchFamily="18" charset="0"/>
                <a:cs typeface="AL-Mohanad Bold" pitchFamily="2" charset="-78"/>
              </a:rPr>
              <a:t>طرق تقييم مخرجات تعلم الطلاب</a:t>
            </a:r>
            <a:endParaRPr lang="en-US" altLang="en-US" kern="0" dirty="0">
              <a:solidFill>
                <a:srgbClr val="006600"/>
              </a:solidFill>
              <a:latin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48652A51-3502-4ECB-80D7-ED56AD6614B9}"/>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108</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9180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2464373" y="0"/>
            <a:ext cx="7263253" cy="769441"/>
          </a:xfrm>
          <a:prstGeom prst="rect">
            <a:avLst/>
          </a:prstGeom>
          <a:noFill/>
        </p:spPr>
        <p:txBody>
          <a:bodyPr wrap="square" rtlCol="1">
            <a:spAutoFit/>
          </a:bodyPr>
          <a:lstStyle/>
          <a:p>
            <a:pPr algn="ctr"/>
            <a:r>
              <a:rPr lang="ar-SA" sz="4400" dirty="0">
                <a:solidFill>
                  <a:srgbClr val="006600"/>
                </a:solidFill>
                <a:cs typeface="AL-Mohanad Bold" pitchFamily="2" charset="-78"/>
              </a:rPr>
              <a:t>أبرز التحولات في التقويم</a:t>
            </a:r>
          </a:p>
        </p:txBody>
      </p:sp>
      <p:graphicFrame>
        <p:nvGraphicFramePr>
          <p:cNvPr id="5" name="جدول 4"/>
          <p:cNvGraphicFramePr>
            <a:graphicFrameLocks noGrp="1"/>
          </p:cNvGraphicFramePr>
          <p:nvPr>
            <p:extLst>
              <p:ext uri="{D42A27DB-BD31-4B8C-83A1-F6EECF244321}">
                <p14:modId xmlns:p14="http://schemas.microsoft.com/office/powerpoint/2010/main" val="3651740052"/>
              </p:ext>
            </p:extLst>
          </p:nvPr>
        </p:nvGraphicFramePr>
        <p:xfrm>
          <a:off x="551383" y="836712"/>
          <a:ext cx="11089232" cy="5511441"/>
        </p:xfrm>
        <a:graphic>
          <a:graphicData uri="http://schemas.openxmlformats.org/drawingml/2006/table">
            <a:tbl>
              <a:tblPr>
                <a:tableStyleId>{7DF18680-E054-41AD-8BC1-D1AEF772440D}</a:tableStyleId>
              </a:tblPr>
              <a:tblGrid>
                <a:gridCol w="4392488">
                  <a:extLst>
                    <a:ext uri="{9D8B030D-6E8A-4147-A177-3AD203B41FA5}">
                      <a16:colId xmlns:a16="http://schemas.microsoft.com/office/drawing/2014/main" val="20000"/>
                    </a:ext>
                  </a:extLst>
                </a:gridCol>
                <a:gridCol w="3369974">
                  <a:extLst>
                    <a:ext uri="{9D8B030D-6E8A-4147-A177-3AD203B41FA5}">
                      <a16:colId xmlns:a16="http://schemas.microsoft.com/office/drawing/2014/main" val="20001"/>
                    </a:ext>
                  </a:extLst>
                </a:gridCol>
                <a:gridCol w="3326770">
                  <a:extLst>
                    <a:ext uri="{9D8B030D-6E8A-4147-A177-3AD203B41FA5}">
                      <a16:colId xmlns:a16="http://schemas.microsoft.com/office/drawing/2014/main" val="20002"/>
                    </a:ext>
                  </a:extLst>
                </a:gridCol>
              </a:tblGrid>
              <a:tr h="40521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OM" sz="2800" b="0" u="none" strike="noStrike" cap="none" normalizeH="0" baseline="0" dirty="0">
                          <a:ln>
                            <a:noFill/>
                          </a:ln>
                          <a:solidFill>
                            <a:schemeClr val="bg1"/>
                          </a:solidFill>
                          <a:effectLst/>
                          <a:cs typeface="AL-Mohanad Bold" pitchFamily="2" charset="-78"/>
                        </a:rPr>
                        <a:t>التحول إلى</a:t>
                      </a:r>
                      <a:endParaRPr kumimoji="0" lang="en-US" sz="2800" b="0" i="0" u="none" strike="noStrike" cap="none" normalizeH="0" baseline="0" dirty="0">
                        <a:ln>
                          <a:noFill/>
                        </a:ln>
                        <a:solidFill>
                          <a:schemeClr val="bg1"/>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OM" sz="2800" b="0" u="none" strike="noStrike" cap="none" normalizeH="0" baseline="0" dirty="0">
                          <a:ln>
                            <a:noFill/>
                          </a:ln>
                          <a:solidFill>
                            <a:schemeClr val="bg1"/>
                          </a:solidFill>
                          <a:effectLst/>
                          <a:cs typeface="AL-Mohanad Bold" pitchFamily="2" charset="-78"/>
                        </a:rPr>
                        <a:t>التحول من</a:t>
                      </a:r>
                      <a:endParaRPr kumimoji="0" lang="en-US" sz="2800" b="0" i="0" u="none" strike="noStrike" cap="none" normalizeH="0" baseline="0" dirty="0">
                        <a:ln>
                          <a:noFill/>
                        </a:ln>
                        <a:solidFill>
                          <a:schemeClr val="bg1"/>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OM" sz="2800" b="0" u="none" strike="noStrike" cap="none" normalizeH="0" baseline="0" dirty="0">
                          <a:ln>
                            <a:noFill/>
                          </a:ln>
                          <a:solidFill>
                            <a:schemeClr val="bg1"/>
                          </a:solidFill>
                          <a:effectLst/>
                          <a:cs typeface="AL-Mohanad Bold" pitchFamily="2" charset="-78"/>
                        </a:rPr>
                        <a:t>مجال التحول</a:t>
                      </a:r>
                      <a:endParaRPr kumimoji="0" lang="en-US" sz="2800" b="0" i="0" u="none" strike="noStrike" cap="none" normalizeH="0" baseline="0" dirty="0">
                        <a:ln>
                          <a:noFill/>
                        </a:ln>
                        <a:solidFill>
                          <a:schemeClr val="bg1"/>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5545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التقويم للتعلم والتقويم كتعلم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التقويم للمحاسبية</a:t>
                      </a:r>
                      <a:r>
                        <a:rPr kumimoji="0" lang="en-US" sz="2000" b="0" u="none" strike="noStrike" cap="none" normalizeH="0" baseline="0" dirty="0">
                          <a:ln>
                            <a:noFill/>
                          </a:ln>
                          <a:solidFill>
                            <a:sysClr val="windowText" lastClr="000000"/>
                          </a:solidFill>
                          <a:effectLst/>
                          <a:cs typeface="AL-Mohanad Bold" pitchFamily="2" charset="-78"/>
                        </a:rPr>
                        <a:t> </a:t>
                      </a:r>
                      <a:r>
                        <a:rPr kumimoji="0" lang="ar-SA" sz="2000" b="0" u="none" strike="noStrike" cap="none" normalizeH="0" baseline="0" dirty="0">
                          <a:ln>
                            <a:noFill/>
                          </a:ln>
                          <a:solidFill>
                            <a:sysClr val="windowText" lastClr="000000"/>
                          </a:solidFill>
                          <a:effectLst/>
                          <a:cs typeface="AL-Mohanad Bold" pitchFamily="2" charset="-78"/>
                        </a:rPr>
                        <a:t> فقط</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أغراض التقويم التربوي</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521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إلى الكفايات (المعارف والمهارات والاتجاهات)</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المعارف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مجال التقويم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521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a:ln>
                            <a:noFill/>
                          </a:ln>
                          <a:solidFill>
                            <a:sysClr val="windowText" lastClr="000000"/>
                          </a:solidFill>
                          <a:effectLst/>
                          <a:cs typeface="AL-Mohanad Bold" pitchFamily="2" charset="-78"/>
                        </a:rPr>
                        <a:t>التقويم الحقيقي </a:t>
                      </a:r>
                      <a:endParaRPr kumimoji="0" lang="en-US" sz="2000" b="0" i="0" u="none" strike="noStrike" cap="none" normalizeH="0" baseline="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التقويم البعيد عن الواقع</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علاقة التقويم بالواقع</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521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a:ln>
                            <a:noFill/>
                          </a:ln>
                          <a:solidFill>
                            <a:sysClr val="windowText" lastClr="000000"/>
                          </a:solidFill>
                          <a:effectLst/>
                          <a:cs typeface="AL-Mohanad Bold" pitchFamily="2" charset="-78"/>
                        </a:rPr>
                        <a:t>مقاييس متعددة </a:t>
                      </a:r>
                      <a:endParaRPr kumimoji="0" lang="en-US" sz="2000" b="0" i="0" u="none" strike="noStrike" cap="none" normalizeH="0" baseline="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a:ln>
                            <a:noFill/>
                          </a:ln>
                          <a:solidFill>
                            <a:sysClr val="windowText" lastClr="000000"/>
                          </a:solidFill>
                          <a:effectLst/>
                          <a:cs typeface="AL-Mohanad Bold" pitchFamily="2" charset="-78"/>
                        </a:rPr>
                        <a:t>من مقياس منفرد</a:t>
                      </a:r>
                      <a:endParaRPr kumimoji="0" lang="en-US" sz="2000" b="0" i="0" u="none" strike="noStrike" cap="none" normalizeH="0" baseline="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عدد المقاييس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0521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a:ln>
                            <a:noFill/>
                          </a:ln>
                          <a:solidFill>
                            <a:sysClr val="windowText" lastClr="000000"/>
                          </a:solidFill>
                          <a:effectLst/>
                          <a:cs typeface="AL-Mohanad Bold" pitchFamily="2" charset="-78"/>
                        </a:rPr>
                        <a:t>أبعاد تعلم متعددة </a:t>
                      </a:r>
                      <a:endParaRPr kumimoji="0" lang="en-US" sz="2000" b="0" i="0" u="none" strike="noStrike" cap="none" normalizeH="0" baseline="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a:ln>
                            <a:noFill/>
                          </a:ln>
                          <a:solidFill>
                            <a:sysClr val="windowText" lastClr="000000"/>
                          </a:solidFill>
                          <a:effectLst/>
                          <a:cs typeface="AL-Mohanad Bold" pitchFamily="2" charset="-78"/>
                        </a:rPr>
                        <a:t>بعد مفرد واحد</a:t>
                      </a:r>
                      <a:endParaRPr kumimoji="0" lang="en-US" sz="2000" b="0" i="0" u="none" strike="noStrike" cap="none" normalizeH="0" baseline="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أبعاد التعليم ومعاييره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327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الذكاء المتعدد</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أبعاد قليلة</a:t>
                      </a:r>
                      <a:r>
                        <a:rPr kumimoji="0" lang="en-US" sz="2000" b="0" u="none" strike="noStrike" cap="none" normalizeH="0" baseline="0" dirty="0">
                          <a:ln>
                            <a:noFill/>
                          </a:ln>
                          <a:solidFill>
                            <a:sysClr val="windowText" lastClr="000000"/>
                          </a:solidFill>
                          <a:effectLst/>
                          <a:cs typeface="AL-Mohanad Bold" pitchFamily="2" charset="-78"/>
                        </a:rPr>
                        <a:t>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أبعاد الذكاء</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9145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التقويم قبل وأثناء وبعد التدريس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في نهاية الموضوع أو الفصل</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u="none" strike="noStrike" cap="none" normalizeH="0" baseline="0" dirty="0">
                          <a:ln>
                            <a:noFill/>
                          </a:ln>
                          <a:solidFill>
                            <a:sysClr val="windowText" lastClr="000000"/>
                          </a:solidFill>
                          <a:effectLst/>
                          <a:cs typeface="AL-Mohanad Bold" pitchFamily="2" charset="-78"/>
                        </a:rPr>
                        <a:t>توقيت التقويم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1681727336"/>
                  </a:ext>
                </a:extLst>
              </a:tr>
              <a:tr h="50327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عملية يشارك فيها الطالب والأقران</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المعلم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من يقوم بالتقويم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3050069"/>
                  </a:ext>
                </a:extLst>
              </a:tr>
              <a:tr h="50327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تقارير مستمرة توجه التدريس والتعلم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تقارير نهائية لا تؤثر في عملية التعلم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التقارير والتغذية الراجعة</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397801718"/>
                  </a:ext>
                </a:extLst>
              </a:tr>
              <a:tr h="50327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تقارير وصفية نوعية</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تقارير رقمية </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نوعية التقارير</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0318434"/>
                  </a:ext>
                </a:extLst>
              </a:tr>
              <a:tr h="50327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مقارنة تقدم الطالب نفسه</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مقارنة الطالب بزملائه</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a:ln>
                            <a:noFill/>
                          </a:ln>
                          <a:solidFill>
                            <a:sysClr val="windowText" lastClr="000000"/>
                          </a:solidFill>
                          <a:effectLst/>
                          <a:latin typeface="Gill Sans MT" pitchFamily="34" charset="0"/>
                          <a:cs typeface="AL-Mohanad Bold" pitchFamily="2" charset="-78"/>
                        </a:rPr>
                        <a:t>مرجعية التقويم</a:t>
                      </a:r>
                      <a:endParaRPr kumimoji="0" lang="en-US" sz="2000" b="0" i="0" u="none" strike="noStrike" cap="none" normalizeH="0" baseline="0" dirty="0">
                        <a:ln>
                          <a:noFill/>
                        </a:ln>
                        <a:solidFill>
                          <a:sysClr val="windowText" lastClr="000000"/>
                        </a:solidFill>
                        <a:effectLst/>
                        <a:latin typeface="Gill Sans MT" pitchFamily="34" charset="0"/>
                        <a:cs typeface="AL-Mohanad Bold" pitchFamily="2" charset="-78"/>
                      </a:endParaRPr>
                    </a:p>
                  </a:txBody>
                  <a:tcPr marL="90000" marR="90000" marT="46800" marB="46800" anchor="ctr" horzOverflow="overflow">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extLst>
                  <a:ext uri="{0D108BD9-81ED-4DB2-BD59-A6C34878D82A}">
                    <a16:rowId xmlns:a16="http://schemas.microsoft.com/office/drawing/2014/main" val="1394289657"/>
                  </a:ext>
                </a:extLst>
              </a:tr>
            </a:tbl>
          </a:graphicData>
        </a:graphic>
      </p:graphicFrame>
      <p:sp>
        <p:nvSpPr>
          <p:cNvPr id="6" name="TextBox 4">
            <a:extLst>
              <a:ext uri="{FF2B5EF4-FFF2-40B4-BE49-F238E27FC236}">
                <a16:creationId xmlns:a16="http://schemas.microsoft.com/office/drawing/2014/main" id="{2CA6C0C1-18B2-4CD2-AEC0-7005CE91706F}"/>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109</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95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1420285" y="421311"/>
            <a:ext cx="9381067" cy="71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rtl="1"/>
            <a:r>
              <a:rPr lang="ar-SA" altLang="en-US" sz="4400" dirty="0">
                <a:solidFill>
                  <a:srgbClr val="006600"/>
                </a:solidFill>
                <a:latin typeface="Times New Roman" pitchFamily="18" charset="0"/>
                <a:cs typeface="AL-Mohanad Bold" pitchFamily="2" charset="-78"/>
              </a:rPr>
              <a:t>تحديات واتجاهات حديثة في التعليم</a:t>
            </a:r>
            <a:endParaRPr lang="en-US" altLang="en-US" sz="4400" dirty="0">
              <a:solidFill>
                <a:srgbClr val="006600"/>
              </a:solidFill>
              <a:latin typeface="Times New Roman" pitchFamily="18" charset="0"/>
              <a:cs typeface="AL-Mohanad Bold" pitchFamily="2" charset="-78"/>
            </a:endParaRPr>
          </a:p>
        </p:txBody>
      </p:sp>
      <p:sp>
        <p:nvSpPr>
          <p:cNvPr id="31747" name="Subtitle 2"/>
          <p:cNvSpPr>
            <a:spLocks noGrp="1"/>
          </p:cNvSpPr>
          <p:nvPr>
            <p:ph type="subTitle" idx="1"/>
          </p:nvPr>
        </p:nvSpPr>
        <p:spPr bwMode="auto">
          <a:xfrm>
            <a:off x="663890" y="1650109"/>
            <a:ext cx="1106558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14350" indent="-514350" algn="just" rtl="1">
              <a:buFontTx/>
              <a:buChar char="•"/>
            </a:pPr>
            <a:r>
              <a:rPr lang="ar-SA" altLang="en-US" sz="3200" dirty="0">
                <a:latin typeface="Times New Roman" pitchFamily="18" charset="0"/>
                <a:cs typeface="AL-Mohanad Bold" pitchFamily="2" charset="-78"/>
              </a:rPr>
              <a:t>اعداد طلاب قادرين على استيفاء متطلبات المجتمع وتطويره وما يتطلبه سوق العمل في ضوء متغيرات المستقبل من معارف ومهارات</a:t>
            </a:r>
          </a:p>
          <a:p>
            <a:pPr marL="514350" indent="-514350" algn="just" rtl="1">
              <a:buFontTx/>
              <a:buChar char="•"/>
            </a:pPr>
            <a:r>
              <a:rPr lang="ar-SA" altLang="en-US" sz="3200" dirty="0">
                <a:latin typeface="Times New Roman" pitchFamily="18" charset="0"/>
                <a:cs typeface="AL-Mohanad Bold" pitchFamily="2" charset="-78"/>
              </a:rPr>
              <a:t> قوة الدول الصناعية اصبحت تقاس بمقدار ما توفره من تعليم نوعي ومهني (معارف , مهارات) تتواءم مخرجاته مع احتياجات سوق العمل</a:t>
            </a:r>
          </a:p>
          <a:p>
            <a:pPr marL="514350" indent="-514350" algn="just" rtl="1">
              <a:buFontTx/>
              <a:buChar char="•"/>
            </a:pPr>
            <a:r>
              <a:rPr lang="ar-SA" altLang="en-US" sz="3200" dirty="0">
                <a:latin typeface="Times New Roman" pitchFamily="18" charset="0"/>
                <a:cs typeface="AL-Mohanad Bold" pitchFamily="2" charset="-78"/>
              </a:rPr>
              <a:t>وجود فجوة بين المهارات وسوق العمل يسبب تحديا صعبا تؤدي الى مشكلات اقتصادية واجتماعية</a:t>
            </a:r>
          </a:p>
          <a:p>
            <a:pPr marL="514350" indent="-514350" algn="just" rtl="1">
              <a:buFontTx/>
              <a:buChar char="•"/>
            </a:pPr>
            <a:r>
              <a:rPr lang="ar-SA" altLang="en-US" sz="3200" dirty="0">
                <a:latin typeface="Times New Roman" pitchFamily="18" charset="0"/>
                <a:cs typeface="AL-Mohanad Bold" pitchFamily="2" charset="-78"/>
              </a:rPr>
              <a:t>في مقدمة اولويات صانعي القرار , ردم الهوة بين المخرجات وسوق العمل واصبح هدف مشترك للمهتمين بتطوير التعليم</a:t>
            </a:r>
            <a:endParaRPr lang="en-US" altLang="en-US" sz="320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3EEFC4AA-4EDD-44BA-AAD7-37930EA5125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76685"/>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4B916F5-44A4-4984-B41B-ACF9E7F90561}"/>
              </a:ext>
            </a:extLst>
          </p:cNvPr>
          <p:cNvSpPr>
            <a:spLocks noGrp="1"/>
          </p:cNvSpPr>
          <p:nvPr>
            <p:ph type="ctrTitle"/>
          </p:nvPr>
        </p:nvSpPr>
        <p:spPr bwMode="auto">
          <a:xfrm>
            <a:off x="2207568" y="332656"/>
            <a:ext cx="6694487"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pPr>
            <a:r>
              <a:rPr lang="ar-SA" altLang="en-US">
                <a:solidFill>
                  <a:srgbClr val="006600"/>
                </a:solidFill>
                <a:latin typeface="Times New Roman" panose="02020603050405020304" pitchFamily="18" charset="0"/>
                <a:cs typeface="AL-Mohanad Bold" pitchFamily="2" charset="-78"/>
              </a:rPr>
              <a:t>مصادر تقويم مخرجات تعلم الطلاب</a:t>
            </a:r>
            <a:endParaRPr lang="en-US" altLang="en-US">
              <a:solidFill>
                <a:srgbClr val="006600"/>
              </a:solidFill>
              <a:latin typeface="Times New Roman" panose="02020603050405020304" pitchFamily="18" charset="0"/>
              <a:cs typeface="AL-Mohanad Bold" pitchFamily="2" charset="-78"/>
            </a:endParaRPr>
          </a:p>
        </p:txBody>
      </p:sp>
      <p:sp>
        <p:nvSpPr>
          <p:cNvPr id="54275" name="Subtitle 2">
            <a:extLst>
              <a:ext uri="{FF2B5EF4-FFF2-40B4-BE49-F238E27FC236}">
                <a16:creationId xmlns:a16="http://schemas.microsoft.com/office/drawing/2014/main" id="{5D6CE1E3-EB25-4672-9A3D-84F26ABB47D1}"/>
              </a:ext>
            </a:extLst>
          </p:cNvPr>
          <p:cNvSpPr>
            <a:spLocks noGrp="1"/>
          </p:cNvSpPr>
          <p:nvPr>
            <p:ph type="subTitle" idx="1"/>
          </p:nvPr>
        </p:nvSpPr>
        <p:spPr bwMode="auto">
          <a:xfrm>
            <a:off x="2495600" y="1339850"/>
            <a:ext cx="8259762"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buFont typeface="Wingdings" panose="05000000000000000000" pitchFamily="2" charset="2"/>
              <a:buChar char="q"/>
            </a:pPr>
            <a:r>
              <a:rPr lang="ar-SA" altLang="en-US" sz="2800" dirty="0">
                <a:latin typeface="Times New Roman" panose="02020603050405020304" pitchFamily="18" charset="0"/>
                <a:cs typeface="AL-Mohanad Bold" pitchFamily="2" charset="-78"/>
              </a:rPr>
              <a:t>التقويم الصفي</a:t>
            </a:r>
          </a:p>
          <a:p>
            <a:pPr algn="just" rtl="1"/>
            <a:r>
              <a:rPr lang="ar-SA" altLang="en-US" sz="2800" dirty="0">
                <a:latin typeface="Times New Roman" panose="02020603050405020304" pitchFamily="18" charset="0"/>
                <a:cs typeface="AL-Mohanad Bold" pitchFamily="2" charset="-78"/>
              </a:rPr>
              <a:t>يذكر الطلبة اهم مخرجات المحاضرة السابقة.</a:t>
            </a:r>
          </a:p>
          <a:p>
            <a:pPr algn="just" rtl="1"/>
            <a:r>
              <a:rPr lang="ar-SA" altLang="en-US" sz="2800" dirty="0">
                <a:latin typeface="Times New Roman" panose="02020603050405020304" pitchFamily="18" charset="0"/>
                <a:cs typeface="AL-Mohanad Bold" pitchFamily="2" charset="-78"/>
              </a:rPr>
              <a:t>يلخص المعلومات الواردة في المحاضرة السابقة.</a:t>
            </a:r>
          </a:p>
          <a:p>
            <a:pPr algn="just" rtl="1"/>
            <a:r>
              <a:rPr lang="ar-SA" altLang="en-US" sz="2800" dirty="0">
                <a:latin typeface="Times New Roman" panose="02020603050405020304" pitchFamily="18" charset="0"/>
                <a:cs typeface="AL-Mohanad Bold" pitchFamily="2" charset="-78"/>
              </a:rPr>
              <a:t>ما هي النقاط الأكثر وضوحاً في محاضرة اليوم؟</a:t>
            </a:r>
          </a:p>
          <a:p>
            <a:pPr algn="just" rtl="1"/>
            <a:r>
              <a:rPr lang="ar-SA" altLang="en-US" sz="2800" dirty="0">
                <a:latin typeface="Times New Roman" panose="02020603050405020304" pitchFamily="18" charset="0"/>
                <a:cs typeface="AL-Mohanad Bold" pitchFamily="2" charset="-78"/>
              </a:rPr>
              <a:t> ما هي النقاط غير الواضحة لكم في محاضرة اليوم؟</a:t>
            </a:r>
          </a:p>
          <a:p>
            <a:pPr algn="just" rtl="1"/>
            <a:r>
              <a:rPr lang="ar-SA" altLang="en-US" sz="2800" dirty="0">
                <a:latin typeface="Times New Roman" panose="02020603050405020304" pitchFamily="18" charset="0"/>
                <a:cs typeface="AL-Mohanad Bold" pitchFamily="2" charset="-78"/>
              </a:rPr>
              <a:t> يذكر سؤالاً لم يعرف الإجابة عليه عن اللقاء السابق؟</a:t>
            </a:r>
          </a:p>
          <a:p>
            <a:pPr algn="just" rtl="1"/>
            <a:r>
              <a:rPr lang="ar-SA" altLang="en-US" sz="2800" dirty="0">
                <a:latin typeface="Times New Roman" panose="02020603050405020304" pitchFamily="18" charset="0"/>
                <a:cs typeface="AL-Mohanad Bold" pitchFamily="2" charset="-78"/>
              </a:rPr>
              <a:t>يعرض على الطلبة أمثلة لمشاكل أو قضايا شائعة ويطلب منهم أن يتعرفوا على كل مشكلة ثم يُحدّدوا نوع المشكلة التي تعرضها كل حالة لاختيار أسلوب الحل المناسب ومناقشتها في المحاضرة القادمة.</a:t>
            </a:r>
          </a:p>
          <a:p>
            <a:pPr algn="just" rtl="1"/>
            <a:r>
              <a:rPr lang="ar-SA" altLang="ar-SA" sz="2800" dirty="0">
                <a:cs typeface="AL-Mohanad Bold" pitchFamily="2" charset="-78"/>
              </a:rPr>
              <a:t>تغذية راجعة مباشرة وسريعة عن كيفية تعلم الطلبة ومستوى تعلمهم</a:t>
            </a:r>
            <a:endParaRPr lang="ar-SA" altLang="en-US" sz="2800" dirty="0">
              <a:latin typeface="Times New Roman" panose="02020603050405020304" pitchFamily="18" charset="0"/>
              <a:cs typeface="AL-Mohanad Bold" pitchFamily="2" charset="-78"/>
            </a:endParaRPr>
          </a:p>
        </p:txBody>
      </p:sp>
      <p:sp>
        <p:nvSpPr>
          <p:cNvPr id="4" name="TextBox 4">
            <a:extLst>
              <a:ext uri="{FF2B5EF4-FFF2-40B4-BE49-F238E27FC236}">
                <a16:creationId xmlns:a16="http://schemas.microsoft.com/office/drawing/2014/main" id="{FBF866CA-96A8-4C32-AD5A-7542609ABA9C}"/>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110</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19"/>
          <p:cNvGraphicFramePr/>
          <p:nvPr>
            <p:extLst/>
          </p:nvPr>
        </p:nvGraphicFramePr>
        <p:xfrm>
          <a:off x="685800" y="1"/>
          <a:ext cx="10668000" cy="629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5087888" y="2276872"/>
            <a:ext cx="1828800" cy="1938992"/>
          </a:xfrm>
          <a:prstGeom prst="rect">
            <a:avLst/>
          </a:prstGeom>
          <a:noFill/>
        </p:spPr>
        <p:txBody>
          <a:bodyPr wrap="square" rtlCol="1">
            <a:spAutoFit/>
          </a:bodyPr>
          <a:lstStyle/>
          <a:p>
            <a:pPr algn="ctr" rtl="1" eaLnBrk="1" fontAlgn="auto" hangingPunct="1">
              <a:spcBef>
                <a:spcPts val="0"/>
              </a:spcBef>
              <a:spcAft>
                <a:spcPts val="0"/>
              </a:spcAft>
            </a:pPr>
            <a:r>
              <a:rPr lang="ar-SA" sz="2400" b="1" dirty="0">
                <a:solidFill>
                  <a:prstClr val="white"/>
                </a:solidFill>
                <a:latin typeface="Calibri"/>
                <a:ea typeface="+mn-ea"/>
                <a:cs typeface="AL-Mohanad Bold" pitchFamily="2" charset="-78"/>
              </a:rPr>
              <a:t>أهمية استراتيجية المناقشة النشطة في تحقيق التعلم النشط</a:t>
            </a:r>
          </a:p>
        </p:txBody>
      </p:sp>
      <p:sp>
        <p:nvSpPr>
          <p:cNvPr id="5" name="مربع نص 4"/>
          <p:cNvSpPr txBox="1"/>
          <p:nvPr/>
        </p:nvSpPr>
        <p:spPr>
          <a:xfrm>
            <a:off x="5215880" y="476673"/>
            <a:ext cx="1600200" cy="1200329"/>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نقل المعلم من حالة الإصغاء والتلقين والسلبية إلى حالة المشاركة</a:t>
            </a:r>
          </a:p>
        </p:txBody>
      </p:sp>
      <p:sp>
        <p:nvSpPr>
          <p:cNvPr id="6" name="مربع نص 5"/>
          <p:cNvSpPr txBox="1"/>
          <p:nvPr/>
        </p:nvSpPr>
        <p:spPr>
          <a:xfrm>
            <a:off x="7176120" y="1168696"/>
            <a:ext cx="1371600" cy="1200329"/>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تساعد المعلم على إثارة الميول نحو موضوع الدراسة</a:t>
            </a:r>
          </a:p>
        </p:txBody>
      </p:sp>
      <p:sp>
        <p:nvSpPr>
          <p:cNvPr id="7" name="مربع نص 6"/>
          <p:cNvSpPr txBox="1"/>
          <p:nvPr/>
        </p:nvSpPr>
        <p:spPr>
          <a:xfrm>
            <a:off x="7608168" y="3048000"/>
            <a:ext cx="1371600" cy="1477328"/>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تعمل على توجيه أنشطة الطلاب نحو اتجاهات إيجابية مرغوب فيها</a:t>
            </a:r>
          </a:p>
        </p:txBody>
      </p:sp>
      <p:sp>
        <p:nvSpPr>
          <p:cNvPr id="8" name="مربع نص 7"/>
          <p:cNvSpPr txBox="1"/>
          <p:nvPr/>
        </p:nvSpPr>
        <p:spPr>
          <a:xfrm>
            <a:off x="6168008" y="4581128"/>
            <a:ext cx="1653654" cy="1569660"/>
          </a:xfrm>
          <a:prstGeom prst="rect">
            <a:avLst/>
          </a:prstGeom>
          <a:noFill/>
        </p:spPr>
        <p:txBody>
          <a:bodyPr wrap="square" rtlCol="1">
            <a:spAutoFit/>
          </a:bodyPr>
          <a:lstStyle/>
          <a:p>
            <a:pPr algn="ctr" rtl="1" eaLnBrk="1" fontAlgn="auto" hangingPunct="1">
              <a:spcBef>
                <a:spcPts val="0"/>
              </a:spcBef>
              <a:spcAft>
                <a:spcPts val="0"/>
              </a:spcAft>
            </a:pPr>
            <a:r>
              <a:rPr lang="ar-SA" sz="1600" b="1" dirty="0">
                <a:solidFill>
                  <a:prstClr val="white"/>
                </a:solidFill>
                <a:latin typeface="Calibri"/>
                <a:ea typeface="+mn-ea"/>
                <a:cs typeface="AL-Mohanad Bold" pitchFamily="2" charset="-78"/>
              </a:rPr>
              <a:t>تعمل على تدريب الطلاب على جمع المعلومات المختلفة والتعبير عنها من أجل الوصول إلى أحكام </a:t>
            </a:r>
            <a:r>
              <a:rPr lang="en-US" sz="1600" b="1" dirty="0">
                <a:solidFill>
                  <a:prstClr val="white"/>
                </a:solidFill>
                <a:latin typeface="Calibri"/>
                <a:ea typeface="+mn-ea"/>
                <a:cs typeface="AL-Mohanad Bold" pitchFamily="2" charset="-78"/>
              </a:rPr>
              <a:t>  </a:t>
            </a:r>
            <a:r>
              <a:rPr lang="ar-SA" sz="1600" b="1" dirty="0">
                <a:solidFill>
                  <a:prstClr val="white"/>
                </a:solidFill>
                <a:latin typeface="Calibri"/>
                <a:ea typeface="+mn-ea"/>
                <a:cs typeface="AL-Mohanad Bold" pitchFamily="2" charset="-78"/>
              </a:rPr>
              <a:t>ونتائج مفيدة</a:t>
            </a:r>
          </a:p>
        </p:txBody>
      </p:sp>
      <p:sp>
        <p:nvSpPr>
          <p:cNvPr id="9" name="مربع نص 8"/>
          <p:cNvSpPr txBox="1"/>
          <p:nvPr/>
        </p:nvSpPr>
        <p:spPr>
          <a:xfrm>
            <a:off x="4295800" y="4653136"/>
            <a:ext cx="1371600" cy="1477328"/>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تشجيع الطلاب على البحث والتقصي العلمي من أجل فهم جوانب الموضوع</a:t>
            </a:r>
          </a:p>
        </p:txBody>
      </p:sp>
      <p:sp>
        <p:nvSpPr>
          <p:cNvPr id="10" name="مربع نص 9"/>
          <p:cNvSpPr txBox="1"/>
          <p:nvPr/>
        </p:nvSpPr>
        <p:spPr>
          <a:xfrm>
            <a:off x="2996208" y="3177809"/>
            <a:ext cx="1371600" cy="1200329"/>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تعمل على تدريب الطلاب على احترام الآراء المختلفة </a:t>
            </a:r>
          </a:p>
        </p:txBody>
      </p:sp>
      <p:sp>
        <p:nvSpPr>
          <p:cNvPr id="11" name="مربع نص 10"/>
          <p:cNvSpPr txBox="1"/>
          <p:nvPr/>
        </p:nvSpPr>
        <p:spPr>
          <a:xfrm>
            <a:off x="3503712" y="1220560"/>
            <a:ext cx="1371600" cy="1200329"/>
          </a:xfrm>
          <a:prstGeom prst="rect">
            <a:avLst/>
          </a:prstGeom>
          <a:noFill/>
        </p:spPr>
        <p:txBody>
          <a:bodyPr wrap="square" rtlCol="1">
            <a:spAutoFit/>
          </a:bodyPr>
          <a:lstStyle/>
          <a:p>
            <a:pPr algn="ctr" rtl="1" eaLnBrk="1" fontAlgn="auto" hangingPunct="1">
              <a:spcBef>
                <a:spcPts val="0"/>
              </a:spcBef>
              <a:spcAft>
                <a:spcPts val="0"/>
              </a:spcAft>
            </a:pPr>
            <a:r>
              <a:rPr lang="ar-SA" sz="1800" b="1" dirty="0">
                <a:solidFill>
                  <a:prstClr val="white"/>
                </a:solidFill>
                <a:latin typeface="Calibri"/>
                <a:ea typeface="+mn-ea"/>
                <a:cs typeface="AL-Mohanad Bold" pitchFamily="2" charset="-78"/>
              </a:rPr>
              <a:t>تُكسب الطلاب العديد من الصفات المرغوب فيها</a:t>
            </a:r>
          </a:p>
        </p:txBody>
      </p:sp>
    </p:spTree>
    <p:extLst>
      <p:ext uri="{BB962C8B-B14F-4D97-AF65-F5344CB8AC3E}">
        <p14:creationId xmlns:p14="http://schemas.microsoft.com/office/powerpoint/2010/main" val="398413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0"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C81B8F66-CD28-4161-A66A-0422287B2FF9}"/>
              </a:ext>
            </a:extLst>
          </p:cNvPr>
          <p:cNvSpPr>
            <a:spLocks noGrp="1" noChangeArrowheads="1"/>
          </p:cNvSpPr>
          <p:nvPr>
            <p:ph type="title"/>
          </p:nvPr>
        </p:nvSpPr>
        <p:spPr>
          <a:xfrm>
            <a:off x="1981200" y="0"/>
            <a:ext cx="8229600" cy="1143001"/>
          </a:xfrm>
        </p:spPr>
        <p:txBody>
          <a:bodyPr/>
          <a:lstStyle/>
          <a:p>
            <a:pPr algn="ctr"/>
            <a:r>
              <a:rPr lang="ar-SA" altLang="ar-SA" sz="4400" dirty="0">
                <a:solidFill>
                  <a:srgbClr val="006600"/>
                </a:solidFill>
                <a:cs typeface="AL-Mohanad Bold" pitchFamily="2" charset="-78"/>
              </a:rPr>
              <a:t>المهارات الفرعية المكونة لمهارة طرح الأسئلة </a:t>
            </a:r>
            <a:endParaRPr lang="en-US" altLang="ar-SA" sz="4400" dirty="0">
              <a:solidFill>
                <a:srgbClr val="006600"/>
              </a:solidFill>
            </a:endParaRPr>
          </a:p>
        </p:txBody>
      </p:sp>
      <p:sp>
        <p:nvSpPr>
          <p:cNvPr id="107586" name="Text Box 66">
            <a:extLst>
              <a:ext uri="{FF2B5EF4-FFF2-40B4-BE49-F238E27FC236}">
                <a16:creationId xmlns:a16="http://schemas.microsoft.com/office/drawing/2014/main" id="{D4E350B6-C826-422A-AE08-AE9E5668CFC0}"/>
              </a:ext>
            </a:extLst>
          </p:cNvPr>
          <p:cNvSpPr txBox="1">
            <a:spLocks noChangeArrowheads="1"/>
          </p:cNvSpPr>
          <p:nvPr/>
        </p:nvSpPr>
        <p:spPr bwMode="auto">
          <a:xfrm>
            <a:off x="5499101" y="171608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ar-SA">
              <a:latin typeface="Tahoma" panose="020B0604030504040204" pitchFamily="34" charset="0"/>
            </a:endParaRPr>
          </a:p>
        </p:txBody>
      </p:sp>
      <p:sp>
        <p:nvSpPr>
          <p:cNvPr id="5" name="TextBox 4">
            <a:extLst>
              <a:ext uri="{FF2B5EF4-FFF2-40B4-BE49-F238E27FC236}">
                <a16:creationId xmlns:a16="http://schemas.microsoft.com/office/drawing/2014/main" id="{55091CC2-6DD6-41C6-8A00-9A3DC29226A8}"/>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112</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
        <p:nvSpPr>
          <p:cNvPr id="4" name="مستطيل 3">
            <a:extLst>
              <a:ext uri="{FF2B5EF4-FFF2-40B4-BE49-F238E27FC236}">
                <a16:creationId xmlns:a16="http://schemas.microsoft.com/office/drawing/2014/main" id="{DFBF5BC1-F01F-4A0F-9036-68314FDADBE8}"/>
              </a:ext>
            </a:extLst>
          </p:cNvPr>
          <p:cNvSpPr/>
          <p:nvPr/>
        </p:nvSpPr>
        <p:spPr>
          <a:xfrm>
            <a:off x="3719736" y="1556792"/>
            <a:ext cx="7512496" cy="4524315"/>
          </a:xfrm>
          <a:prstGeom prst="rect">
            <a:avLst/>
          </a:prstGeom>
        </p:spPr>
        <p:txBody>
          <a:bodyPr wrap="square">
            <a:spAutoFit/>
          </a:bodyPr>
          <a:lstStyle/>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مهارة إعداد الأسئلة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مهارة توجيه السؤال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مهـــارة الانتظار عقب توجيه السؤال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مهارة اختيار الطالب المجيب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مهارة الاستماع إلى الإجابة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مهارة الانتظار عقب سماع إجابة الطلاب</a:t>
            </a:r>
          </a:p>
          <a:p>
            <a:pPr marL="457200" indent="-457200" algn="r" rtl="1">
              <a:spcAft>
                <a:spcPts val="0"/>
              </a:spcAft>
              <a:buFont typeface="Arial" panose="020B0604020202020204" pitchFamily="34" charset="0"/>
              <a:buChar char="•"/>
            </a:pPr>
            <a:r>
              <a:rPr lang="ar-SA" dirty="0">
                <a:latin typeface="Times New Roman" panose="02020603050405020304" pitchFamily="18" charset="0"/>
                <a:ea typeface="Times New Roman" panose="02020603050405020304" pitchFamily="18" charset="0"/>
                <a:cs typeface="AL-Mohanad Bold" pitchFamily="2" charset="-78"/>
              </a:rPr>
              <a:t>مهـارة معالجة إجابات الطلاب </a:t>
            </a:r>
            <a:endParaRPr lang="en-US" dirty="0">
              <a:latin typeface="Times New Roman" panose="02020603050405020304" pitchFamily="18" charset="0"/>
              <a:ea typeface="Times New Roman" panose="02020603050405020304" pitchFamily="18" charset="0"/>
              <a:cs typeface="AL-Mohanad Bold" pitchFamily="2" charset="-78"/>
            </a:endParaRPr>
          </a:p>
          <a:p>
            <a:pPr marL="457200" indent="-457200" algn="r" rtl="1">
              <a:buFont typeface="Arial" panose="020B0604020202020204" pitchFamily="34" charset="0"/>
              <a:buChar char="•"/>
            </a:pPr>
            <a:r>
              <a:rPr lang="ar-SA" dirty="0">
                <a:ea typeface="Times New Roman" panose="02020603050405020304" pitchFamily="18" charset="0"/>
                <a:cs typeface="AL-Mohanad Bold" pitchFamily="2" charset="-78"/>
              </a:rPr>
              <a:t>مهارة تشجيع الطلاب على توليد الأسئلة </a:t>
            </a:r>
          </a:p>
          <a:p>
            <a:pPr marL="457200" indent="-457200" algn="r" rtl="1">
              <a:buFont typeface="Arial" panose="020B0604020202020204" pitchFamily="34" charset="0"/>
              <a:buChar char="•"/>
            </a:pPr>
            <a:r>
              <a:rPr lang="ar-SA" dirty="0">
                <a:ea typeface="Times New Roman" panose="02020603050405020304" pitchFamily="18" charset="0"/>
                <a:cs typeface="AL-Mohanad Bold" pitchFamily="2" charset="-78"/>
              </a:rPr>
              <a:t>مهارة التعامل مع أسئلة الطلاب </a:t>
            </a:r>
            <a:endParaRPr lang="ar-SA" dirty="0">
              <a:cs typeface="AL-Mohanad Bold" pitchFamily="2" charset="-78"/>
            </a:endParaRPr>
          </a:p>
        </p:txBody>
      </p:sp>
    </p:spTree>
    <p:extLst>
      <p:ext uri="{BB962C8B-B14F-4D97-AF65-F5344CB8AC3E}">
        <p14:creationId xmlns:p14="http://schemas.microsoft.com/office/powerpoint/2010/main" val="2990893835"/>
      </p:ext>
    </p:extLst>
  </p:cSld>
  <p:clrMapOvr>
    <a:masterClrMapping/>
  </p:clrMapOvr>
  <p:transition>
    <p:wheel spokes="1"/>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رسم تخطيطي 2"/>
          <p:cNvGraphicFramePr/>
          <p:nvPr>
            <p:extLst/>
          </p:nvPr>
        </p:nvGraphicFramePr>
        <p:xfrm>
          <a:off x="3791744" y="908720"/>
          <a:ext cx="67204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1703512" y="1052736"/>
            <a:ext cx="4752528" cy="923330"/>
          </a:xfrm>
          <a:prstGeom prst="rect">
            <a:avLst/>
          </a:prstGeom>
          <a:noFill/>
        </p:spPr>
        <p:txBody>
          <a:bodyPr wrap="square" rtlCol="1">
            <a:spAutoFit/>
          </a:bodyPr>
          <a:lstStyle/>
          <a:p>
            <a:pPr algn="just" rtl="1" eaLnBrk="1" fontAlgn="auto" hangingPunct="1">
              <a:spcBef>
                <a:spcPts val="0"/>
              </a:spcBef>
              <a:spcAft>
                <a:spcPts val="0"/>
              </a:spcAft>
            </a:pPr>
            <a:r>
              <a:rPr lang="ar-JO" sz="1800" dirty="0">
                <a:solidFill>
                  <a:prstClr val="black"/>
                </a:solidFill>
                <a:latin typeface="Calibri"/>
                <a:ea typeface="+mn-ea"/>
                <a:cs typeface="AL-Mohanad Bold" pitchFamily="2" charset="-78"/>
              </a:rPr>
              <a:t>تهدف إلى تنبيه وإيقاظ العملية التعليمية ولفت الانتباه، وتوضيح الحاجة وإثارة الرغبة في المعرفة، وإظهار أهمية المعرفة</a:t>
            </a:r>
            <a:r>
              <a:rPr lang="ar-SA" sz="1800" dirty="0">
                <a:solidFill>
                  <a:prstClr val="black"/>
                </a:solidFill>
                <a:latin typeface="Calibri"/>
                <a:ea typeface="+mn-ea"/>
                <a:cs typeface="AL-Mohanad Bold" pitchFamily="2" charset="-78"/>
              </a:rPr>
              <a:t> </a:t>
            </a:r>
            <a:r>
              <a:rPr lang="ar-JO" sz="1800" dirty="0">
                <a:solidFill>
                  <a:prstClr val="black"/>
                </a:solidFill>
                <a:latin typeface="Calibri"/>
                <a:ea typeface="+mn-ea"/>
                <a:cs typeface="AL-Mohanad Bold" pitchFamily="2" charset="-78"/>
              </a:rPr>
              <a:t>وقيمة المعلومة المقدمة، وتحسين القبول للمعلومة المقدمة.</a:t>
            </a:r>
          </a:p>
        </p:txBody>
      </p:sp>
      <p:sp>
        <p:nvSpPr>
          <p:cNvPr id="5" name="مربع نص 4"/>
          <p:cNvSpPr txBox="1"/>
          <p:nvPr/>
        </p:nvSpPr>
        <p:spPr>
          <a:xfrm>
            <a:off x="1703512" y="2996953"/>
            <a:ext cx="4084699" cy="1200329"/>
          </a:xfrm>
          <a:prstGeom prst="rect">
            <a:avLst/>
          </a:prstGeom>
          <a:noFill/>
        </p:spPr>
        <p:txBody>
          <a:bodyPr wrap="square" rtlCol="1">
            <a:spAutoFit/>
          </a:bodyPr>
          <a:lstStyle/>
          <a:p>
            <a:pPr algn="just" rtl="1" eaLnBrk="1" fontAlgn="auto" hangingPunct="1">
              <a:spcBef>
                <a:spcPts val="0"/>
              </a:spcBef>
              <a:spcAft>
                <a:spcPts val="0"/>
              </a:spcAft>
            </a:pPr>
            <a:r>
              <a:rPr lang="ar-JO" sz="1800" dirty="0">
                <a:solidFill>
                  <a:prstClr val="black"/>
                </a:solidFill>
                <a:latin typeface="Calibri"/>
                <a:ea typeface="+mn-ea"/>
                <a:cs typeface="AL-Mohanad Bold" pitchFamily="2" charset="-78"/>
              </a:rPr>
              <a:t>تهدف إلى التعليم المباشر وربط المعلومات الجديدة بالمعلومات السابقة، وتنشيط المعلومات المستخدمة وتجديد</a:t>
            </a:r>
            <a:r>
              <a:rPr lang="ar-SA" sz="1800" dirty="0">
                <a:solidFill>
                  <a:prstClr val="black"/>
                </a:solidFill>
                <a:latin typeface="Calibri"/>
                <a:ea typeface="+mn-ea"/>
                <a:cs typeface="AL-Mohanad Bold" pitchFamily="2" charset="-78"/>
              </a:rPr>
              <a:t> </a:t>
            </a:r>
            <a:r>
              <a:rPr lang="ar-JO" sz="1800" dirty="0">
                <a:solidFill>
                  <a:prstClr val="black"/>
                </a:solidFill>
                <a:latin typeface="Calibri"/>
                <a:ea typeface="+mn-ea"/>
                <a:cs typeface="AL-Mohanad Bold" pitchFamily="2" charset="-78"/>
              </a:rPr>
              <a:t>استخدامها، واستخلاص المعلومات المطلوب معرفتها عن طريق التحليل الموضوعي.</a:t>
            </a:r>
          </a:p>
        </p:txBody>
      </p:sp>
      <p:sp>
        <p:nvSpPr>
          <p:cNvPr id="6" name="مربع نص 5"/>
          <p:cNvSpPr txBox="1"/>
          <p:nvPr/>
        </p:nvSpPr>
        <p:spPr>
          <a:xfrm>
            <a:off x="1703512" y="5229201"/>
            <a:ext cx="4572508" cy="1200329"/>
          </a:xfrm>
          <a:prstGeom prst="rect">
            <a:avLst/>
          </a:prstGeom>
          <a:noFill/>
        </p:spPr>
        <p:txBody>
          <a:bodyPr wrap="square" rtlCol="1">
            <a:spAutoFit/>
          </a:bodyPr>
          <a:lstStyle/>
          <a:p>
            <a:pPr algn="just" rtl="1" eaLnBrk="1" fontAlgn="auto" hangingPunct="1">
              <a:spcBef>
                <a:spcPts val="0"/>
              </a:spcBef>
              <a:spcAft>
                <a:spcPts val="0"/>
              </a:spcAft>
            </a:pPr>
            <a:r>
              <a:rPr lang="ar-JO" sz="1800" dirty="0">
                <a:solidFill>
                  <a:prstClr val="black"/>
                </a:solidFill>
                <a:latin typeface="Calibri"/>
                <a:ea typeface="+mn-ea"/>
                <a:cs typeface="AL-Mohanad Bold" pitchFamily="2" charset="-78"/>
              </a:rPr>
              <a:t>تهدف إلى تقييم العملية التعليمية وقياس درجة الفهم للمصطلحات الجديدة، ومعرفة المعلومات المطلوبة للامتحان،</a:t>
            </a:r>
            <a:r>
              <a:rPr lang="ar-SA" sz="1800" dirty="0">
                <a:solidFill>
                  <a:prstClr val="black"/>
                </a:solidFill>
                <a:latin typeface="Calibri"/>
                <a:ea typeface="+mn-ea"/>
                <a:cs typeface="AL-Mohanad Bold" pitchFamily="2" charset="-78"/>
              </a:rPr>
              <a:t> </a:t>
            </a:r>
            <a:r>
              <a:rPr lang="ar-JO" sz="1800" dirty="0">
                <a:solidFill>
                  <a:prstClr val="black"/>
                </a:solidFill>
                <a:latin typeface="Calibri"/>
                <a:ea typeface="+mn-ea"/>
                <a:cs typeface="AL-Mohanad Bold" pitchFamily="2" charset="-78"/>
              </a:rPr>
              <a:t>ومعرفة )قياس( درجة ازدياد المعرفة، وتحديد كمية المعلومات الجديدة التي تم الحصول عليها.</a:t>
            </a:r>
            <a:endParaRPr lang="ar-SA" sz="1800" dirty="0">
              <a:solidFill>
                <a:prstClr val="black"/>
              </a:solidFill>
              <a:latin typeface="Calibri"/>
              <a:ea typeface="+mn-ea"/>
              <a:cs typeface="AL-Mohanad Bold" pitchFamily="2" charset="-78"/>
            </a:endParaRPr>
          </a:p>
        </p:txBody>
      </p:sp>
      <p:sp>
        <p:nvSpPr>
          <p:cNvPr id="8" name="مربع نص 7"/>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مهارات طرح الأسئلة</a:t>
            </a:r>
          </a:p>
        </p:txBody>
      </p:sp>
    </p:spTree>
    <p:extLst>
      <p:ext uri="{BB962C8B-B14F-4D97-AF65-F5344CB8AC3E}">
        <p14:creationId xmlns:p14="http://schemas.microsoft.com/office/powerpoint/2010/main" val="17220235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C81B8F66-CD28-4161-A66A-0422287B2FF9}"/>
              </a:ext>
            </a:extLst>
          </p:cNvPr>
          <p:cNvSpPr>
            <a:spLocks noGrp="1" noChangeArrowheads="1"/>
          </p:cNvSpPr>
          <p:nvPr>
            <p:ph type="title"/>
          </p:nvPr>
        </p:nvSpPr>
        <p:spPr>
          <a:xfrm>
            <a:off x="1981200" y="0"/>
            <a:ext cx="8229600" cy="1143001"/>
          </a:xfrm>
        </p:spPr>
        <p:txBody>
          <a:bodyPr/>
          <a:lstStyle/>
          <a:p>
            <a:pPr algn="ctr"/>
            <a:r>
              <a:rPr lang="ar-SA" altLang="ar-SA" sz="4400" dirty="0">
                <a:solidFill>
                  <a:srgbClr val="006600"/>
                </a:solidFill>
                <a:cs typeface="AL-Mohanad Bold" pitchFamily="2" charset="-78"/>
              </a:rPr>
              <a:t>مهارة استخدام الأسئلة السابرة</a:t>
            </a:r>
            <a:endParaRPr lang="en-US" altLang="ar-SA" sz="4400" dirty="0">
              <a:solidFill>
                <a:srgbClr val="006600"/>
              </a:solidFill>
            </a:endParaRPr>
          </a:p>
        </p:txBody>
      </p:sp>
      <p:graphicFrame>
        <p:nvGraphicFramePr>
          <p:cNvPr id="107588" name="Group 68">
            <a:extLst>
              <a:ext uri="{FF2B5EF4-FFF2-40B4-BE49-F238E27FC236}">
                <a16:creationId xmlns:a16="http://schemas.microsoft.com/office/drawing/2014/main" id="{6264DD63-0EFE-42FC-B2D2-0C8C5E5F054F}"/>
              </a:ext>
            </a:extLst>
          </p:cNvPr>
          <p:cNvGraphicFramePr>
            <a:graphicFrameLocks noGrp="1"/>
          </p:cNvGraphicFramePr>
          <p:nvPr>
            <p:ph type="tbl" idx="1"/>
            <p:extLst>
              <p:ext uri="{D42A27DB-BD31-4B8C-83A1-F6EECF244321}">
                <p14:modId xmlns:p14="http://schemas.microsoft.com/office/powerpoint/2010/main" val="3779762465"/>
              </p:ext>
            </p:extLst>
          </p:nvPr>
        </p:nvGraphicFramePr>
        <p:xfrm>
          <a:off x="1199456" y="963076"/>
          <a:ext cx="9468995" cy="5674926"/>
        </p:xfrm>
        <a:graphic>
          <a:graphicData uri="http://schemas.openxmlformats.org/drawingml/2006/table">
            <a:tbl>
              <a:tblPr rtl="1"/>
              <a:tblGrid>
                <a:gridCol w="2570945">
                  <a:extLst>
                    <a:ext uri="{9D8B030D-6E8A-4147-A177-3AD203B41FA5}">
                      <a16:colId xmlns:a16="http://schemas.microsoft.com/office/drawing/2014/main" val="400516692"/>
                    </a:ext>
                  </a:extLst>
                </a:gridCol>
                <a:gridCol w="6898050">
                  <a:extLst>
                    <a:ext uri="{9D8B030D-6E8A-4147-A177-3AD203B41FA5}">
                      <a16:colId xmlns:a16="http://schemas.microsoft.com/office/drawing/2014/main" val="3203586866"/>
                    </a:ext>
                  </a:extLst>
                </a:gridCol>
              </a:tblGrid>
              <a:tr h="334024">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الهدف من السؤال السابر</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أمثلة تفسر ذلك الهدف</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610435"/>
                  </a:ext>
                </a:extLst>
              </a:tr>
              <a:tr h="696779">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توسيع الأفكار</a:t>
                      </a:r>
                    </a:p>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التفكير الناقد</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هل هناك أفكار أخرى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ماذا يمكن أن تضيف حول هذا الموضوع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defRPr/>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بين وجهة نظرك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defRPr/>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لو كنت مكان المؤلف بماذا ؟</a:t>
                      </a: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7368011"/>
                  </a:ext>
                </a:extLst>
              </a:tr>
              <a:tr h="1031233">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a:ln>
                            <a:noFill/>
                          </a:ln>
                          <a:solidFill>
                            <a:schemeClr val="tx1"/>
                          </a:solidFill>
                          <a:effectLst/>
                          <a:latin typeface="Verdana" panose="020B0604030504040204" pitchFamily="34" charset="0"/>
                          <a:cs typeface="AL-Mohanad Bold" pitchFamily="2" charset="-78"/>
                        </a:rPr>
                        <a:t>إعادة توجيه الأفكار</a:t>
                      </a:r>
                      <a:endParaRPr kumimoji="0" lang="en-US" altLang="ar-SA" sz="2000" b="0" i="0" u="none" strike="noStrike" cap="none" normalizeH="0" baseline="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من منكم لديه فكرة أخرى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هل هناك طريقة أفضل؟</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ذكرنا بما قاله زميلك ؟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633917"/>
                  </a:ext>
                </a:extLst>
              </a:tr>
              <a:tr h="1031233">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a:ln>
                            <a:noFill/>
                          </a:ln>
                          <a:solidFill>
                            <a:schemeClr val="tx1"/>
                          </a:solidFill>
                          <a:effectLst/>
                          <a:latin typeface="Verdana" panose="020B0604030504040204" pitchFamily="34" charset="0"/>
                          <a:cs typeface="AL-Mohanad Bold" pitchFamily="2" charset="-78"/>
                        </a:rPr>
                        <a:t>يبرر الأفكار</a:t>
                      </a:r>
                      <a:endParaRPr kumimoji="0" lang="en-US" altLang="ar-SA" sz="2000" b="0" i="0" u="none" strike="noStrike" cap="none" normalizeH="0" baseline="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كيف توصلت إلى ذلك؟</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ما الذي يجعلك تتبنى مثل هذا الموقف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لماذا تعتقد ذلك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76894"/>
                  </a:ext>
                </a:extLst>
              </a:tr>
              <a:tr h="1031233">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a:ln>
                            <a:noFill/>
                          </a:ln>
                          <a:solidFill>
                            <a:schemeClr val="tx1"/>
                          </a:solidFill>
                          <a:effectLst/>
                          <a:latin typeface="Verdana" panose="020B0604030504040204" pitchFamily="34" charset="0"/>
                          <a:cs typeface="AL-Mohanad Bold" pitchFamily="2" charset="-78"/>
                        </a:rPr>
                        <a:t>توضيح الأفكار</a:t>
                      </a:r>
                      <a:endParaRPr kumimoji="0" lang="en-US" altLang="ar-SA" sz="2000" b="0" i="0" u="none" strike="noStrike" cap="none" normalizeH="0" baseline="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هل بإمكانك أن تعيد ما قلته بطريقة أخرى؟</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هل تستطيع توضيح ما قاله زميلك؟</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ماذا تعني بقولك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3146616"/>
                  </a:ext>
                </a:extLst>
              </a:tr>
              <a:tr h="362325">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a:ln>
                            <a:noFill/>
                          </a:ln>
                          <a:solidFill>
                            <a:schemeClr val="tx1"/>
                          </a:solidFill>
                          <a:effectLst/>
                          <a:latin typeface="Verdana" panose="020B0604030504040204" pitchFamily="34" charset="0"/>
                          <a:cs typeface="AL-Mohanad Bold" pitchFamily="2" charset="-78"/>
                        </a:rPr>
                        <a:t>إتاحة فرص أخرى للتفاعل</a:t>
                      </a:r>
                      <a:endParaRPr kumimoji="0" lang="en-US" altLang="ar-SA" sz="2000" b="0" i="0" u="none" strike="noStrike" cap="none" normalizeH="0" baseline="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هل توافق على ما قاله أحمد يا عماد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1023906"/>
                  </a:ext>
                </a:extLst>
              </a:tr>
              <a:tr h="467537">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مساعدته في اتخاذ موقف ناقد</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 ما رأيك في ذلك ؟ ألا تذكر ما ذكرناه في درس كذا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8081415"/>
                  </a:ext>
                </a:extLst>
              </a:tr>
            </a:tbl>
          </a:graphicData>
        </a:graphic>
      </p:graphicFrame>
      <p:sp>
        <p:nvSpPr>
          <p:cNvPr id="107586" name="Text Box 66">
            <a:extLst>
              <a:ext uri="{FF2B5EF4-FFF2-40B4-BE49-F238E27FC236}">
                <a16:creationId xmlns:a16="http://schemas.microsoft.com/office/drawing/2014/main" id="{D4E350B6-C826-422A-AE08-AE9E5668CFC0}"/>
              </a:ext>
            </a:extLst>
          </p:cNvPr>
          <p:cNvSpPr txBox="1">
            <a:spLocks noChangeArrowheads="1"/>
          </p:cNvSpPr>
          <p:nvPr/>
        </p:nvSpPr>
        <p:spPr bwMode="auto">
          <a:xfrm>
            <a:off x="5499101" y="171608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ar-SA">
              <a:latin typeface="Tahoma" panose="020B0604030504040204" pitchFamily="34" charset="0"/>
            </a:endParaRPr>
          </a:p>
        </p:txBody>
      </p:sp>
      <p:sp>
        <p:nvSpPr>
          <p:cNvPr id="5" name="TextBox 4">
            <a:extLst>
              <a:ext uri="{FF2B5EF4-FFF2-40B4-BE49-F238E27FC236}">
                <a16:creationId xmlns:a16="http://schemas.microsoft.com/office/drawing/2014/main" id="{55091CC2-6DD6-41C6-8A00-9A3DC29226A8}"/>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114</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7144637"/>
      </p:ext>
    </p:extLst>
  </p:cSld>
  <p:clrMapOvr>
    <a:masterClrMapping/>
  </p:clrMapOvr>
  <p:transition>
    <p:wheel spokes="1"/>
  </p:transition>
</p:sld>
</file>

<file path=ppt/slides/slide1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C81B8F66-CD28-4161-A66A-0422287B2FF9}"/>
              </a:ext>
            </a:extLst>
          </p:cNvPr>
          <p:cNvSpPr>
            <a:spLocks noGrp="1" noChangeArrowheads="1"/>
          </p:cNvSpPr>
          <p:nvPr>
            <p:ph type="title"/>
          </p:nvPr>
        </p:nvSpPr>
        <p:spPr>
          <a:xfrm>
            <a:off x="1657107" y="-157840"/>
            <a:ext cx="9011344" cy="1143001"/>
          </a:xfrm>
        </p:spPr>
        <p:txBody>
          <a:bodyPr/>
          <a:lstStyle/>
          <a:p>
            <a:pPr algn="ctr"/>
            <a:r>
              <a:rPr lang="ar-SA" altLang="ar-SA" sz="4000" dirty="0">
                <a:solidFill>
                  <a:srgbClr val="006600"/>
                </a:solidFill>
                <a:cs typeface="AL-Mohanad Bold" pitchFamily="2" charset="-78"/>
              </a:rPr>
              <a:t>مهارة استخدام الأسئلة في تصنيف </a:t>
            </a:r>
            <a:r>
              <a:rPr lang="ar-SA" altLang="ar-SA" sz="4000" dirty="0" err="1">
                <a:solidFill>
                  <a:srgbClr val="006600"/>
                </a:solidFill>
                <a:cs typeface="AL-Mohanad Bold" pitchFamily="2" charset="-78"/>
              </a:rPr>
              <a:t>مارزانو</a:t>
            </a:r>
            <a:endParaRPr lang="en-US" altLang="ar-SA" sz="4000" dirty="0">
              <a:solidFill>
                <a:srgbClr val="006600"/>
              </a:solidFill>
            </a:endParaRPr>
          </a:p>
        </p:txBody>
      </p:sp>
      <p:graphicFrame>
        <p:nvGraphicFramePr>
          <p:cNvPr id="107588" name="Group 68">
            <a:extLst>
              <a:ext uri="{FF2B5EF4-FFF2-40B4-BE49-F238E27FC236}">
                <a16:creationId xmlns:a16="http://schemas.microsoft.com/office/drawing/2014/main" id="{6264DD63-0EFE-42FC-B2D2-0C8C5E5F054F}"/>
              </a:ext>
            </a:extLst>
          </p:cNvPr>
          <p:cNvGraphicFramePr>
            <a:graphicFrameLocks noGrp="1"/>
          </p:cNvGraphicFramePr>
          <p:nvPr>
            <p:ph type="tbl" idx="1"/>
            <p:extLst>
              <p:ext uri="{D42A27DB-BD31-4B8C-83A1-F6EECF244321}">
                <p14:modId xmlns:p14="http://schemas.microsoft.com/office/powerpoint/2010/main" val="1708469952"/>
              </p:ext>
            </p:extLst>
          </p:nvPr>
        </p:nvGraphicFramePr>
        <p:xfrm>
          <a:off x="492177" y="764704"/>
          <a:ext cx="11341203" cy="5717318"/>
        </p:xfrm>
        <a:graphic>
          <a:graphicData uri="http://schemas.openxmlformats.org/drawingml/2006/table">
            <a:tbl>
              <a:tblPr rtl="1"/>
              <a:tblGrid>
                <a:gridCol w="1220495">
                  <a:extLst>
                    <a:ext uri="{9D8B030D-6E8A-4147-A177-3AD203B41FA5}">
                      <a16:colId xmlns:a16="http://schemas.microsoft.com/office/drawing/2014/main" val="400516692"/>
                    </a:ext>
                  </a:extLst>
                </a:gridCol>
                <a:gridCol w="10120708">
                  <a:extLst>
                    <a:ext uri="{9D8B030D-6E8A-4147-A177-3AD203B41FA5}">
                      <a16:colId xmlns:a16="http://schemas.microsoft.com/office/drawing/2014/main" val="3203586866"/>
                    </a:ext>
                  </a:extLst>
                </a:gridCol>
              </a:tblGrid>
              <a:tr h="334024">
                <a:tc gridSpan="2">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نظام التفكير المعرفي</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610435"/>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التعرف</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حدد , تعرف , ميز , اختر (مصطلحات ..</a:t>
                      </a: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7368011"/>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التذكر</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استرجع , مثل , سم , عين , صف , ماذا , اين , من , متى , عرف (استرجاع المعلومات الدقيقة)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633917"/>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التنفيذ</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اجمع , اطرح , طبق , وضح , ارسم , اكمل , اعمل , حل , اقرأ , استخدم , اكتب , اعرض, اعمل مسودة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76894"/>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الدمج</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لخص , اعد صياغة , صف العلاقة , صف الأجزاء , صف التأثير,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3146616"/>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الترميز</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مثل , زود بالرسم , استخدم جدول , استخدم رسم بياني , استخدم نماذج</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1023906"/>
                  </a:ext>
                </a:extLst>
              </a:tr>
              <a:tr h="384521">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الربط</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صنف , ميز , لاحظ الفرق , اوجد الشبه , أنشئ استعارة , اوجد الاختلاف , قارن ,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8081415"/>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التصنيف</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نظم , افرز , حدد الفئة الأوسع, حدد الأنواع المختلفة ,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6118160"/>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تحليل الأخطاء</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حدد القضايا , حدد الفهم الخاطئ, حدد المشكلات , قيم , انقد , شخص , قوم , حرر, راجع , نقح , عدل</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1659007"/>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التعميم</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ماهي الاستنتاجات التي نستخلصها , الاستدلالات التي يمكن ان نجربها, تتبع تتطور, انتج دليل , انتج قاعدة,  (مع الدفاع عنها)</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1677387"/>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التحديد</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قرر , تحت أي ظروف او شروط يمكن , توقع , ما لذي من شأنه ان يحدث</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4123032"/>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اتخاذ القرار</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اختر افضل البدائل , ايهم افضل , ماهي افضل طريقة , أي من هذه تعد الأنسب</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6064432"/>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حل المشكلات</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طور استراتيجية , كيف يمكن التغلب على , حل , هيئ , اكتشف او اقترح وسيلة , كيف تصل الى هدفك تحت الظروف</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9815835"/>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التجريب</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انتج وافحص, ماذا قد يحدث لو , كيف ستقيس هذا , كيف ستحدد, كيف تفسر , بناء على التجربة ما لذي يمكن توقعه</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177301"/>
                  </a:ext>
                </a:extLst>
              </a:tr>
              <a:tr h="384521">
                <a:tc>
                  <a:txBody>
                    <a:body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التحقيق</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تحقق , ابحث حول , ماهي الملامح المختلفة , كيف يحدث هذا , لماذا حدث هذا , ما لذي قد يحدث لو</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8103931"/>
                  </a:ext>
                </a:extLst>
              </a:tr>
            </a:tbl>
          </a:graphicData>
        </a:graphic>
      </p:graphicFrame>
      <p:sp>
        <p:nvSpPr>
          <p:cNvPr id="5" name="TextBox 4">
            <a:extLst>
              <a:ext uri="{FF2B5EF4-FFF2-40B4-BE49-F238E27FC236}">
                <a16:creationId xmlns:a16="http://schemas.microsoft.com/office/drawing/2014/main" id="{55091CC2-6DD6-41C6-8A00-9A3DC29226A8}"/>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115</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6064521"/>
      </p:ext>
    </p:extLst>
  </p:cSld>
  <p:clrMapOvr>
    <a:masterClrMapping/>
  </p:clrMapOvr>
  <p:transition>
    <p:wheel spokes="1"/>
  </p:transition>
</p:sld>
</file>

<file path=ppt/slides/slide1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C81B8F66-CD28-4161-A66A-0422287B2FF9}"/>
              </a:ext>
            </a:extLst>
          </p:cNvPr>
          <p:cNvSpPr>
            <a:spLocks noGrp="1" noChangeArrowheads="1"/>
          </p:cNvSpPr>
          <p:nvPr>
            <p:ph type="title"/>
          </p:nvPr>
        </p:nvSpPr>
        <p:spPr>
          <a:xfrm>
            <a:off x="1657107" y="-157840"/>
            <a:ext cx="9011344" cy="1143001"/>
          </a:xfrm>
        </p:spPr>
        <p:txBody>
          <a:bodyPr/>
          <a:lstStyle/>
          <a:p>
            <a:pPr algn="ctr"/>
            <a:r>
              <a:rPr lang="ar-SA" altLang="ar-SA" sz="4000" dirty="0">
                <a:solidFill>
                  <a:srgbClr val="006600"/>
                </a:solidFill>
                <a:cs typeface="AL-Mohanad Bold" pitchFamily="2" charset="-78"/>
              </a:rPr>
              <a:t>مهارة استخدام الأسئلة في تصنيف </a:t>
            </a:r>
            <a:r>
              <a:rPr lang="ar-SA" altLang="ar-SA" sz="4000" dirty="0" err="1">
                <a:solidFill>
                  <a:srgbClr val="006600"/>
                </a:solidFill>
                <a:cs typeface="AL-Mohanad Bold" pitchFamily="2" charset="-78"/>
              </a:rPr>
              <a:t>مارزانو</a:t>
            </a:r>
            <a:endParaRPr lang="en-US" altLang="ar-SA" sz="4000" dirty="0">
              <a:solidFill>
                <a:srgbClr val="006600"/>
              </a:solidFill>
            </a:endParaRPr>
          </a:p>
        </p:txBody>
      </p:sp>
      <p:graphicFrame>
        <p:nvGraphicFramePr>
          <p:cNvPr id="107588" name="Group 68">
            <a:extLst>
              <a:ext uri="{FF2B5EF4-FFF2-40B4-BE49-F238E27FC236}">
                <a16:creationId xmlns:a16="http://schemas.microsoft.com/office/drawing/2014/main" id="{6264DD63-0EFE-42FC-B2D2-0C8C5E5F054F}"/>
              </a:ext>
            </a:extLst>
          </p:cNvPr>
          <p:cNvGraphicFramePr>
            <a:graphicFrameLocks noGrp="1"/>
          </p:cNvGraphicFramePr>
          <p:nvPr>
            <p:ph type="tbl" idx="1"/>
            <p:extLst>
              <p:ext uri="{D42A27DB-BD31-4B8C-83A1-F6EECF244321}">
                <p14:modId xmlns:p14="http://schemas.microsoft.com/office/powerpoint/2010/main" val="3545322491"/>
              </p:ext>
            </p:extLst>
          </p:nvPr>
        </p:nvGraphicFramePr>
        <p:xfrm>
          <a:off x="111105" y="836712"/>
          <a:ext cx="11722275" cy="1913264"/>
        </p:xfrm>
        <a:graphic>
          <a:graphicData uri="http://schemas.openxmlformats.org/drawingml/2006/table">
            <a:tbl>
              <a:tblPr rtl="1"/>
              <a:tblGrid>
                <a:gridCol w="1397954">
                  <a:extLst>
                    <a:ext uri="{9D8B030D-6E8A-4147-A177-3AD203B41FA5}">
                      <a16:colId xmlns:a16="http://schemas.microsoft.com/office/drawing/2014/main" val="400516692"/>
                    </a:ext>
                  </a:extLst>
                </a:gridCol>
                <a:gridCol w="10324321">
                  <a:extLst>
                    <a:ext uri="{9D8B030D-6E8A-4147-A177-3AD203B41FA5}">
                      <a16:colId xmlns:a16="http://schemas.microsoft.com/office/drawing/2014/main" val="3203586866"/>
                    </a:ext>
                  </a:extLst>
                </a:gridCol>
              </a:tblGrid>
              <a:tr h="334024">
                <a:tc gridSpan="2">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نظام التفكير فوق المعرفي (دقته حول جانب من جوانب المعرفة)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381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610435"/>
                  </a:ext>
                </a:extLst>
              </a:tr>
              <a:tr h="33170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مراقبة الدقة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حول ماذا تعتقد انك دقيق , غير دقيق, كيف تعرف انك صحيح , افحص الخطوات التي استخدمتها , لماذا نعم ولماذا لا, قدم ادلة لاستنتاجك , كيف تتأكد من انها امثلة صالحة , افحص اسبابك</a:t>
                      </a:r>
                    </a:p>
                  </a:txBody>
                  <a:tcPr marL="0" marR="72000" marT="0" marB="0" anchor="ctr" horzOverflow="overflow">
                    <a:lnL w="12700" cap="flat" cmpd="sng" algn="ctr">
                      <a:solidFill>
                        <a:schemeClr val="tx1"/>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2627368011"/>
                  </a:ext>
                </a:extLst>
              </a:tr>
              <a:tr h="36004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مراقبة الوضوح</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كيف تستطيع ان تفعم بشكل افضل , ما الذي كنت واضحا حوله</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633917"/>
                  </a:ext>
                </a:extLst>
              </a:tr>
              <a:tr h="216024">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مراقبة الإجراءات</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قيم ,حدد مدى فاعلية  (مراقبة انجاز هدف متعلق بجانب من جوانب المعرفة )</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76894"/>
                  </a:ext>
                </a:extLst>
              </a:tr>
              <a:tr h="127248">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تحديد الأهداف</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ما الذي ترغب ان تنجزه , حدد شيا ما تود أن  (ضبط هدف متعلق بجانب من جوانب المعرفة)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3146616"/>
                  </a:ext>
                </a:extLst>
              </a:tr>
            </a:tbl>
          </a:graphicData>
        </a:graphic>
      </p:graphicFrame>
      <p:sp>
        <p:nvSpPr>
          <p:cNvPr id="5" name="TextBox 4">
            <a:extLst>
              <a:ext uri="{FF2B5EF4-FFF2-40B4-BE49-F238E27FC236}">
                <a16:creationId xmlns:a16="http://schemas.microsoft.com/office/drawing/2014/main" id="{55091CC2-6DD6-41C6-8A00-9A3DC29226A8}"/>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116</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graphicFrame>
        <p:nvGraphicFramePr>
          <p:cNvPr id="6" name="Group 68">
            <a:extLst>
              <a:ext uri="{FF2B5EF4-FFF2-40B4-BE49-F238E27FC236}">
                <a16:creationId xmlns:a16="http://schemas.microsoft.com/office/drawing/2014/main" id="{7A9EE48D-553B-434C-870E-B92F8A825760}"/>
              </a:ext>
            </a:extLst>
          </p:cNvPr>
          <p:cNvGraphicFramePr>
            <a:graphicFrameLocks/>
          </p:cNvGraphicFramePr>
          <p:nvPr>
            <p:extLst>
              <p:ext uri="{D42A27DB-BD31-4B8C-83A1-F6EECF244321}">
                <p14:modId xmlns:p14="http://schemas.microsoft.com/office/powerpoint/2010/main" val="104113472"/>
              </p:ext>
            </p:extLst>
          </p:nvPr>
        </p:nvGraphicFramePr>
        <p:xfrm>
          <a:off x="111105" y="3151393"/>
          <a:ext cx="11722275" cy="2671684"/>
        </p:xfrm>
        <a:graphic>
          <a:graphicData uri="http://schemas.openxmlformats.org/drawingml/2006/table">
            <a:tbl>
              <a:tblPr rtl="1"/>
              <a:tblGrid>
                <a:gridCol w="1397954">
                  <a:extLst>
                    <a:ext uri="{9D8B030D-6E8A-4147-A177-3AD203B41FA5}">
                      <a16:colId xmlns:a16="http://schemas.microsoft.com/office/drawing/2014/main" val="400516692"/>
                    </a:ext>
                  </a:extLst>
                </a:gridCol>
                <a:gridCol w="10324321">
                  <a:extLst>
                    <a:ext uri="{9D8B030D-6E8A-4147-A177-3AD203B41FA5}">
                      <a16:colId xmlns:a16="http://schemas.microsoft.com/office/drawing/2014/main" val="3203586866"/>
                    </a:ext>
                  </a:extLst>
                </a:gridCol>
              </a:tblGrid>
              <a:tr h="334024">
                <a:tc gridSpan="2">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نظام التفكير الذاتي (فحص دافعيته لإثبات فهمه او كفاءته حول معرفة محددة)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381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610435"/>
                  </a:ext>
                </a:extLst>
              </a:tr>
              <a:tr h="33170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الدافعية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الى أي مدى انت مهتم, الى أي مدى لديك دافع حول , كيف تفسر مستوى اهتمامك , هل تفكيرك منطقي</a:t>
                      </a:r>
                    </a:p>
                  </a:txBody>
                  <a:tcPr marL="0" marR="72000" marT="0" marB="0" anchor="ctr" horzOverflow="overflow">
                    <a:lnL w="127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7368011"/>
                  </a:ext>
                </a:extLst>
              </a:tr>
              <a:tr h="36004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العاطفية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ما هو شعورك حول, ما هو المنطق وراء هذه المشاعر, (تحديد الاستجابة العاطفية حول معرفة محددة)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633917"/>
                  </a:ext>
                </a:extLst>
              </a:tr>
              <a:tr h="216024">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الفعالية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defRPr/>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الى أي مدى منطقية تفكيرك , يمكن ان تفعل , انت جيد , ماهي الأسباب التي تجعلك تعتقد بهذا , أسباب تحول تفكيرك بأنك تستطيع تحسين فهمك , الى أي مدى أسبابك جيدة,  هل تعتقد انك قادر على تطوير طريقة , اتقان العملية, فسر الأسباب</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defRPr/>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(فحص معتقداته حول مدى قدرته على اثبات فهمه او كفاءته حول معرفة محددة)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76894"/>
                  </a:ext>
                </a:extLst>
              </a:tr>
              <a:tr h="127248">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الأهمية</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0" marT="0" marB="0" anchor="ctr" horzOverflow="overflow">
                    <a:lnL w="381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ما مدى الأهمية التي تعتقدها انك تعرف , فسر لماذا تعتقد , الى أي مدى تفكيرك صحيح, هل يمكنك تقديم أسباب اهمية</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0" i="0" u="none" strike="noStrike" cap="none" normalizeH="0" baseline="0" dirty="0">
                          <a:ln>
                            <a:noFill/>
                          </a:ln>
                          <a:solidFill>
                            <a:schemeClr val="tx1"/>
                          </a:solidFill>
                          <a:effectLst/>
                          <a:latin typeface="Verdana" panose="020B0604030504040204" pitchFamily="34" charset="0"/>
                          <a:cs typeface="AL-Mohanad Bold" pitchFamily="2" charset="-78"/>
                        </a:rPr>
                        <a:t>(تحديد أهمية المعلومة والدفاع عنها)</a:t>
                      </a:r>
                      <a:endParaRPr kumimoji="0" lang="en-US" altLang="ar-SA" sz="2000" b="0" i="0" u="none" strike="noStrike" cap="none" normalizeH="0" baseline="0" dirty="0">
                        <a:ln>
                          <a:noFill/>
                        </a:ln>
                        <a:solidFill>
                          <a:schemeClr val="tx1"/>
                        </a:solidFill>
                        <a:effectLst/>
                        <a:latin typeface="Verdana" panose="020B0604030504040204" pitchFamily="34" charset="0"/>
                        <a:cs typeface="AL-Mohanad Bold" pitchFamily="2" charset="-78"/>
                      </a:endParaRPr>
                    </a:p>
                  </a:txBody>
                  <a:tcPr marL="0" marR="72000" marT="0" marB="0" anchor="ctr" horzOverflow="overflow">
                    <a:lnL w="127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3146616"/>
                  </a:ext>
                </a:extLst>
              </a:tr>
            </a:tbl>
          </a:graphicData>
        </a:graphic>
      </p:graphicFrame>
    </p:spTree>
    <p:extLst>
      <p:ext uri="{BB962C8B-B14F-4D97-AF65-F5344CB8AC3E}">
        <p14:creationId xmlns:p14="http://schemas.microsoft.com/office/powerpoint/2010/main" val="3227019134"/>
      </p:ext>
    </p:extLst>
  </p:cSld>
  <p:clrMapOvr>
    <a:masterClrMapping/>
  </p:clrMapOvr>
  <p:transition>
    <p:wheel spokes="1"/>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1496954" y="980728"/>
          <a:ext cx="755137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سداسي 10"/>
          <p:cNvSpPr/>
          <p:nvPr/>
        </p:nvSpPr>
        <p:spPr>
          <a:xfrm>
            <a:off x="5533584" y="850360"/>
            <a:ext cx="3024336" cy="936104"/>
          </a:xfrm>
          <a:prstGeom prst="hexagon">
            <a:avLst>
              <a:gd name="adj" fmla="val 30831"/>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بعد اسبوعين يتذكر الطالب</a:t>
            </a:r>
          </a:p>
        </p:txBody>
      </p:sp>
      <p:sp>
        <p:nvSpPr>
          <p:cNvPr id="16" name="سداسي 15"/>
          <p:cNvSpPr/>
          <p:nvPr/>
        </p:nvSpPr>
        <p:spPr>
          <a:xfrm>
            <a:off x="8763256" y="5798856"/>
            <a:ext cx="1955713" cy="821276"/>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90% من الفعل</a:t>
            </a:r>
          </a:p>
        </p:txBody>
      </p:sp>
      <p:sp>
        <p:nvSpPr>
          <p:cNvPr id="17" name="سداسي 16"/>
          <p:cNvSpPr/>
          <p:nvPr/>
        </p:nvSpPr>
        <p:spPr>
          <a:xfrm>
            <a:off x="8222762" y="4954816"/>
            <a:ext cx="1955713" cy="844041"/>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70% من التفاعل</a:t>
            </a:r>
          </a:p>
        </p:txBody>
      </p:sp>
      <p:sp>
        <p:nvSpPr>
          <p:cNvPr id="18" name="سداسي 17"/>
          <p:cNvSpPr/>
          <p:nvPr/>
        </p:nvSpPr>
        <p:spPr>
          <a:xfrm>
            <a:off x="7655148" y="4144564"/>
            <a:ext cx="1955713" cy="810252"/>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000" dirty="0">
                <a:solidFill>
                  <a:prstClr val="white"/>
                </a:solidFill>
                <a:latin typeface="Calibri"/>
                <a:cs typeface="AL-Mohanad Bold" pitchFamily="2" charset="-78"/>
              </a:rPr>
              <a:t>50% من المحاكاة</a:t>
            </a:r>
          </a:p>
        </p:txBody>
      </p:sp>
      <p:sp>
        <p:nvSpPr>
          <p:cNvPr id="19" name="سداسي 18"/>
          <p:cNvSpPr/>
          <p:nvPr/>
        </p:nvSpPr>
        <p:spPr>
          <a:xfrm>
            <a:off x="7110032" y="3356992"/>
            <a:ext cx="1955713" cy="787572"/>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30% من المشاهدة</a:t>
            </a:r>
          </a:p>
        </p:txBody>
      </p:sp>
      <p:sp>
        <p:nvSpPr>
          <p:cNvPr id="20" name="سداسي 19"/>
          <p:cNvSpPr/>
          <p:nvPr/>
        </p:nvSpPr>
        <p:spPr>
          <a:xfrm>
            <a:off x="6646868" y="2596634"/>
            <a:ext cx="1955713" cy="760359"/>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20% من السماع</a:t>
            </a:r>
          </a:p>
        </p:txBody>
      </p:sp>
      <p:sp>
        <p:nvSpPr>
          <p:cNvPr id="21" name="سداسي 20"/>
          <p:cNvSpPr/>
          <p:nvPr/>
        </p:nvSpPr>
        <p:spPr>
          <a:xfrm>
            <a:off x="6091231" y="1800112"/>
            <a:ext cx="1955713" cy="787572"/>
          </a:xfrm>
          <a:prstGeom prst="hexagon">
            <a:avLst>
              <a:gd name="adj" fmla="val 33069"/>
              <a:gd name="vf" fmla="val 115470"/>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10% من القراءة</a:t>
            </a:r>
          </a:p>
        </p:txBody>
      </p:sp>
      <p:sp>
        <p:nvSpPr>
          <p:cNvPr id="4" name="مستطيل 3">
            <a:extLst>
              <a:ext uri="{FF2B5EF4-FFF2-40B4-BE49-F238E27FC236}">
                <a16:creationId xmlns:a16="http://schemas.microsoft.com/office/drawing/2014/main" id="{6A24C1B0-C380-4280-8425-BEBCC9FFC0F9}"/>
              </a:ext>
            </a:extLst>
          </p:cNvPr>
          <p:cNvSpPr/>
          <p:nvPr/>
        </p:nvSpPr>
        <p:spPr>
          <a:xfrm>
            <a:off x="2823996" y="-4737"/>
            <a:ext cx="6883616" cy="769441"/>
          </a:xfrm>
          <a:prstGeom prst="rect">
            <a:avLst/>
          </a:prstGeom>
        </p:spPr>
        <p:txBody>
          <a:bodyPr wrap="none">
            <a:spAutoFit/>
          </a:bodyPr>
          <a:lstStyle/>
          <a:p>
            <a:r>
              <a:rPr lang="ar-SA" altLang="ar-SA" sz="4400" dirty="0">
                <a:solidFill>
                  <a:srgbClr val="006600"/>
                </a:solidFill>
                <a:cs typeface="AL-Mohanad Bold" pitchFamily="2" charset="-78"/>
              </a:rPr>
              <a:t>مهارة استخدام الأسئلة في تصنيف بلوم</a:t>
            </a:r>
            <a:endParaRPr lang="ar-SA" sz="4400" dirty="0"/>
          </a:p>
        </p:txBody>
      </p:sp>
    </p:spTree>
    <p:extLst>
      <p:ext uri="{BB962C8B-B14F-4D97-AF65-F5344CB8AC3E}">
        <p14:creationId xmlns:p14="http://schemas.microsoft.com/office/powerpoint/2010/main" val="15205523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BA89FA4-94B6-48CB-A592-47108416002F}"/>
              </a:ext>
            </a:extLst>
          </p:cNvPr>
          <p:cNvSpPr>
            <a:spLocks noGrp="1"/>
          </p:cNvSpPr>
          <p:nvPr>
            <p:ph type="ctrTitle"/>
          </p:nvPr>
        </p:nvSpPr>
        <p:spPr bwMode="auto">
          <a:xfrm>
            <a:off x="2279650" y="549275"/>
            <a:ext cx="6743700" cy="142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rtl="1"/>
            <a:r>
              <a:rPr lang="ar-SA" altLang="en-US">
                <a:solidFill>
                  <a:srgbClr val="006600"/>
                </a:solidFill>
                <a:latin typeface="Times New Roman" panose="02020603050405020304" pitchFamily="18" charset="0"/>
                <a:cs typeface="AL-Mohanad Bold" pitchFamily="2" charset="-78"/>
              </a:rPr>
              <a:t>المعرفة</a:t>
            </a:r>
            <a:br>
              <a:rPr lang="ar-SA" altLang="en-US" b="1">
                <a:solidFill>
                  <a:srgbClr val="006600"/>
                </a:solidFill>
                <a:latin typeface="Times New Roman" panose="02020603050405020304" pitchFamily="18" charset="0"/>
                <a:cs typeface="AL-Mohanad Bold" pitchFamily="2" charset="-78"/>
              </a:rPr>
            </a:br>
            <a:r>
              <a:rPr lang="en-US" altLang="en-US" sz="3200" b="1">
                <a:solidFill>
                  <a:srgbClr val="006600"/>
                </a:solidFill>
                <a:latin typeface="Times New Roman" panose="02020603050405020304" pitchFamily="18" charset="0"/>
                <a:cs typeface="AL-Mohanad Bold" pitchFamily="2" charset="-78"/>
              </a:rPr>
              <a:t>KNOWLEDGE</a:t>
            </a:r>
            <a:endParaRPr lang="ar-SA" altLang="en-US" sz="3600" b="1">
              <a:solidFill>
                <a:srgbClr val="CC0099"/>
              </a:solidFill>
              <a:latin typeface="Times New Roman" panose="02020603050405020304" pitchFamily="18" charset="0"/>
              <a:cs typeface="AL-Mohanad Bold" pitchFamily="2" charset="-78"/>
            </a:endParaRPr>
          </a:p>
        </p:txBody>
      </p:sp>
      <p:sp>
        <p:nvSpPr>
          <p:cNvPr id="64515" name="Subtitle 2">
            <a:extLst>
              <a:ext uri="{FF2B5EF4-FFF2-40B4-BE49-F238E27FC236}">
                <a16:creationId xmlns:a16="http://schemas.microsoft.com/office/drawing/2014/main" id="{CAED0514-423A-4034-BACA-5C414D7CEB95}"/>
              </a:ext>
            </a:extLst>
          </p:cNvPr>
          <p:cNvSpPr>
            <a:spLocks noGrp="1"/>
          </p:cNvSpPr>
          <p:nvPr>
            <p:ph type="subTitle" idx="1"/>
          </p:nvPr>
        </p:nvSpPr>
        <p:spPr bwMode="auto">
          <a:xfrm>
            <a:off x="2524125" y="2071688"/>
            <a:ext cx="7786688" cy="3929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r>
              <a:rPr lang="ar-SA" altLang="en-US" sz="3600">
                <a:latin typeface="Times New Roman" panose="02020603050405020304" pitchFamily="18" charset="0"/>
                <a:cs typeface="AL-Mohanad Bold" pitchFamily="2" charset="-78"/>
              </a:rPr>
              <a:t>القدرة على استرجاع المعلومات وفهمها وتقديمها، والتي تشمل:</a:t>
            </a:r>
          </a:p>
          <a:p>
            <a:pPr algn="just" rtl="1">
              <a:buFontTx/>
              <a:buChar char="•"/>
            </a:pPr>
            <a:r>
              <a:rPr lang="ar-SA" altLang="en-US" sz="3600">
                <a:latin typeface="Times New Roman" panose="02020603050405020304" pitchFamily="18" charset="0"/>
                <a:cs typeface="AL-Mohanad Bold" pitchFamily="2" charset="-78"/>
              </a:rPr>
              <a:t>معرفة حقائق معينة </a:t>
            </a:r>
            <a:endParaRPr lang="en-US" altLang="en-US">
              <a:latin typeface="Times New Roman" panose="02020603050405020304" pitchFamily="18" charset="0"/>
              <a:cs typeface="AL-Mohanad Bold" pitchFamily="2" charset="-78"/>
            </a:endParaRPr>
          </a:p>
          <a:p>
            <a:pPr algn="just" rtl="1">
              <a:buFontTx/>
              <a:buChar char="•"/>
            </a:pPr>
            <a:r>
              <a:rPr lang="ar-SA" altLang="en-US" sz="3600">
                <a:latin typeface="Times New Roman" panose="02020603050405020304" pitchFamily="18" charset="0"/>
                <a:cs typeface="AL-Mohanad Bold" pitchFamily="2" charset="-78"/>
              </a:rPr>
              <a:t>معرفة مفاهيم و أسس و نظرياتٍ محددة </a:t>
            </a:r>
            <a:endParaRPr lang="en-US" altLang="en-US">
              <a:latin typeface="Times New Roman" panose="02020603050405020304" pitchFamily="18" charset="0"/>
              <a:cs typeface="AL-Mohanad Bold" pitchFamily="2" charset="-78"/>
            </a:endParaRPr>
          </a:p>
          <a:p>
            <a:pPr algn="just" rtl="1">
              <a:buFontTx/>
              <a:buChar char="•"/>
            </a:pPr>
            <a:r>
              <a:rPr lang="ar-SA" altLang="en-US" sz="3600">
                <a:latin typeface="Times New Roman" panose="02020603050405020304" pitchFamily="18" charset="0"/>
                <a:cs typeface="AL-Mohanad Bold" pitchFamily="2" charset="-78"/>
              </a:rPr>
              <a:t>معرفة إجراءاتٍ معينة.</a:t>
            </a:r>
            <a:endParaRPr lang="en-US" altLang="en-US">
              <a:latin typeface="Times New Roman" panose="02020603050405020304" pitchFamily="18" charset="0"/>
              <a:cs typeface="AL-Mohanad Bold" pitchFamily="2" charset="-78"/>
            </a:endParaRPr>
          </a:p>
        </p:txBody>
      </p:sp>
      <p:sp>
        <p:nvSpPr>
          <p:cNvPr id="4" name="TextBox 4">
            <a:extLst>
              <a:ext uri="{FF2B5EF4-FFF2-40B4-BE49-F238E27FC236}">
                <a16:creationId xmlns:a16="http://schemas.microsoft.com/office/drawing/2014/main" id="{6F9C071E-A69D-4A18-AA4C-6A02FC15D6C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118</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عنصر نائب للمحتوى 1">
            <a:extLst>
              <a:ext uri="{FF2B5EF4-FFF2-40B4-BE49-F238E27FC236}">
                <a16:creationId xmlns:a16="http://schemas.microsoft.com/office/drawing/2014/main" id="{5D4C248F-F20A-4F6F-9676-9A7A9793037D}"/>
              </a:ext>
            </a:extLst>
          </p:cNvPr>
          <p:cNvSpPr>
            <a:spLocks noGrp="1"/>
          </p:cNvSpPr>
          <p:nvPr>
            <p:ph sz="quarter" idx="1"/>
          </p:nvPr>
        </p:nvSpPr>
        <p:spPr bwMode="auto">
          <a:xfrm>
            <a:off x="1992313" y="13414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endParaRPr lang="ar-SA" altLang="ar-SA" dirty="0">
              <a:cs typeface="AL-Mohanad Bold" pitchFamily="2" charset="-78"/>
            </a:endParaRPr>
          </a:p>
          <a:p>
            <a:pPr algn="just" rtl="1">
              <a:buFontTx/>
              <a:buNone/>
            </a:pPr>
            <a:r>
              <a:rPr lang="ar-SA" altLang="ar-SA" dirty="0">
                <a:cs typeface="AL-Mohanad Bold" pitchFamily="2" charset="-78"/>
              </a:rPr>
              <a:t>1-التذكر : ويقصد به القدرة على تذكر واسترجاع المعلومات.</a:t>
            </a:r>
            <a:endParaRPr lang="ar-QA" altLang="ar-SA" dirty="0">
              <a:cs typeface="AL-Mohanad Bold" pitchFamily="2" charset="-78"/>
            </a:endParaRPr>
          </a:p>
          <a:p>
            <a:pPr algn="ctr" rtl="1">
              <a:buFontTx/>
              <a:buNone/>
            </a:pPr>
            <a:r>
              <a:rPr lang="ar-SA" altLang="ar-SA" dirty="0">
                <a:cs typeface="AL-Mohanad Bold" pitchFamily="2" charset="-78"/>
              </a:rPr>
              <a:t>اختر , انسخ , عرف , كرر , اوجد , كيف , حدد , سمي , عدد , سمع , حدد موقع , وفق , احفظ , انطق , استرد , لاحظ , استبعد , اقتبس , اقرأ , استدعي , اسرد , عرف , سجل , وصل , تذكر , اعد , اعد انتاج , اعد صياغة , اختار , بين, وضح , تجي , صرح , اخبر ,  تتبع , ماذا , متى , اين , من , لماذا , اكتب اذكر ، سمي ، عدد ، اسرد , ...</a:t>
            </a:r>
          </a:p>
          <a:p>
            <a:pPr algn="just" rtl="1">
              <a:buFontTx/>
              <a:buNone/>
            </a:pPr>
            <a:endParaRPr lang="ar-SA" altLang="ar-SA" dirty="0">
              <a:cs typeface="AL-Mohanad Bold" pitchFamily="2" charset="-78"/>
            </a:endParaRPr>
          </a:p>
        </p:txBody>
      </p:sp>
      <p:sp>
        <p:nvSpPr>
          <p:cNvPr id="5" name="Title 1">
            <a:extLst>
              <a:ext uri="{FF2B5EF4-FFF2-40B4-BE49-F238E27FC236}">
                <a16:creationId xmlns:a16="http://schemas.microsoft.com/office/drawing/2014/main" id="{60DF7CB6-0B55-4B3A-A2D4-1190D81FDE69}"/>
              </a:ext>
            </a:extLst>
          </p:cNvPr>
          <p:cNvSpPr txBox="1">
            <a:spLocks/>
          </p:cNvSpPr>
          <p:nvPr/>
        </p:nvSpPr>
        <p:spPr bwMode="auto">
          <a:xfrm>
            <a:off x="2246313" y="260350"/>
            <a:ext cx="6743700"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marL="609600" indent="-609600" rtl="1">
              <a:defRPr/>
            </a:pPr>
            <a:r>
              <a:rPr lang="ar-SA" altLang="en-US" kern="0" dirty="0">
                <a:solidFill>
                  <a:srgbClr val="006600"/>
                </a:solidFill>
                <a:latin typeface="Times New Roman" pitchFamily="18" charset="0"/>
                <a:cs typeface="AL-Mohanad Bold" pitchFamily="2" charset="-78"/>
              </a:rPr>
              <a:t>المعرفة</a:t>
            </a:r>
            <a:br>
              <a:rPr lang="ar-SA" altLang="en-US" b="1" kern="0" dirty="0">
                <a:solidFill>
                  <a:srgbClr val="006600"/>
                </a:solidFill>
                <a:latin typeface="Times New Roman" pitchFamily="18" charset="0"/>
                <a:cs typeface="AL-Mohanad Bold" pitchFamily="2" charset="-78"/>
              </a:rPr>
            </a:br>
            <a:r>
              <a:rPr lang="en-US" altLang="en-US" sz="3200" b="1" kern="0" dirty="0">
                <a:solidFill>
                  <a:srgbClr val="006600"/>
                </a:solidFill>
                <a:latin typeface="Times New Roman" pitchFamily="18" charset="0"/>
                <a:cs typeface="AL-Mohanad Bold" pitchFamily="2" charset="-78"/>
              </a:rPr>
              <a:t>KNOWLEDGE</a:t>
            </a:r>
            <a:endParaRPr lang="ar-SA" altLang="en-US" sz="3600" b="1" kern="0" dirty="0">
              <a:solidFill>
                <a:srgbClr val="CC0099"/>
              </a:solidFill>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1D809D28-B26F-47E4-AD9B-0B50D83A572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119</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117600" y="2214580"/>
            <a:ext cx="10693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spcBef>
                <a:spcPct val="20000"/>
              </a:spcBef>
              <a:buClr>
                <a:schemeClr val="folHlink"/>
              </a:buClr>
              <a:buSzPct val="60000"/>
            </a:pPr>
            <a:endParaRPr lang="ar-SA" altLang="en-US" b="1">
              <a:cs typeface="AL-Mohanad Bold" pitchFamily="2" charset="-78"/>
            </a:endParaRPr>
          </a:p>
        </p:txBody>
      </p:sp>
      <p:sp>
        <p:nvSpPr>
          <p:cNvPr id="58371" name="Rectangle 3"/>
          <p:cNvSpPr>
            <a:spLocks noChangeArrowheads="1"/>
          </p:cNvSpPr>
          <p:nvPr/>
        </p:nvSpPr>
        <p:spPr bwMode="auto">
          <a:xfrm>
            <a:off x="912285" y="1704048"/>
            <a:ext cx="1042246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just" rtl="1">
              <a:buFont typeface="Wingdings" pitchFamily="2" charset="2"/>
              <a:buChar char="v"/>
            </a:pPr>
            <a:r>
              <a:rPr lang="ar-SA" altLang="en-US" dirty="0">
                <a:latin typeface="Times New Roman" pitchFamily="18" charset="0"/>
                <a:cs typeface="AL-Mohanad Bold" pitchFamily="2" charset="-78"/>
              </a:rPr>
              <a:t>يتيح لنا تطوير مهارات المستقبل فرصة لاستكشاف مجموع الكفاءات التي ينبغي أن يتمتع بها طلابنا،  سواء في الحاضر أو في المستقبل, ونوع المواهب التي ينبغي على نظم التعليم لدينا تنميتها.</a:t>
            </a:r>
          </a:p>
          <a:p>
            <a:pPr algn="just" rtl="1">
              <a:buFont typeface="Wingdings" pitchFamily="2" charset="2"/>
              <a:buChar char="v"/>
            </a:pPr>
            <a:endParaRPr lang="ar-SA" altLang="en-US" dirty="0">
              <a:latin typeface="Times New Roman" pitchFamily="18" charset="0"/>
              <a:cs typeface="AL-Mohanad Bold" pitchFamily="2" charset="-78"/>
            </a:endParaRPr>
          </a:p>
          <a:p>
            <a:pPr algn="just" rtl="1">
              <a:buFont typeface="Wingdings" pitchFamily="2" charset="2"/>
              <a:buChar char="v"/>
            </a:pPr>
            <a:r>
              <a:rPr lang="ar-SA" altLang="en-US" dirty="0">
                <a:latin typeface="Times New Roman" pitchFamily="18" charset="0"/>
                <a:cs typeface="AL-Mohanad Bold" pitchFamily="2" charset="-78"/>
              </a:rPr>
              <a:t>نجهزه للحياة والابتكار والاعتماد على النفس</a:t>
            </a:r>
          </a:p>
          <a:p>
            <a:pPr algn="just" rtl="1">
              <a:buFont typeface="Wingdings" pitchFamily="2" charset="2"/>
              <a:buChar char="v"/>
            </a:pPr>
            <a:endParaRPr lang="ar-SA" altLang="en-US" dirty="0">
              <a:latin typeface="Times New Roman" pitchFamily="18" charset="0"/>
              <a:cs typeface="AL-Mohanad Bold" pitchFamily="2" charset="-78"/>
            </a:endParaRPr>
          </a:p>
          <a:p>
            <a:pPr algn="just" rtl="1">
              <a:buFont typeface="Wingdings" pitchFamily="2" charset="2"/>
              <a:buChar char="v"/>
            </a:pPr>
            <a:r>
              <a:rPr lang="ar-SA" altLang="en-US" dirty="0">
                <a:latin typeface="Times New Roman" pitchFamily="18" charset="0"/>
                <a:cs typeface="AL-Mohanad Bold" pitchFamily="2" charset="-78"/>
              </a:rPr>
              <a:t>الميزة التنافسية بالتعليم ليست من جودة تعليم النظريات , بل من قدرتنا على تحفيز الخيال والإبداع وتدريب العقل على التفكير</a:t>
            </a:r>
          </a:p>
        </p:txBody>
      </p:sp>
      <p:sp>
        <p:nvSpPr>
          <p:cNvPr id="58372" name="Rectangle 3"/>
          <p:cNvSpPr>
            <a:spLocks noChangeArrowheads="1"/>
          </p:cNvSpPr>
          <p:nvPr/>
        </p:nvSpPr>
        <p:spPr bwMode="auto">
          <a:xfrm>
            <a:off x="1993900" y="418406"/>
            <a:ext cx="82571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Times New Roman" pitchFamily="18" charset="0"/>
                <a:cs typeface="AL-Mohanad Bold" pitchFamily="2" charset="-78"/>
              </a:rPr>
              <a:t>اهمية التعليم المبني على الكفايات</a:t>
            </a:r>
          </a:p>
        </p:txBody>
      </p:sp>
      <p:sp>
        <p:nvSpPr>
          <p:cNvPr id="2" name="عنصر نائب لرقم الشريحة 1">
            <a:extLst>
              <a:ext uri="{FF2B5EF4-FFF2-40B4-BE49-F238E27FC236}">
                <a16:creationId xmlns:a16="http://schemas.microsoft.com/office/drawing/2014/main" id="{005BCCEA-F762-4739-B0AE-6193EF3EAC8B}"/>
              </a:ext>
            </a:extLst>
          </p:cNvPr>
          <p:cNvSpPr>
            <a:spLocks noGrp="1"/>
          </p:cNvSpPr>
          <p:nvPr>
            <p:ph type="sldNum" sz="quarter" idx="12"/>
          </p:nvPr>
        </p:nvSpPr>
        <p:spPr/>
        <p:txBody>
          <a:bodyPr/>
          <a:lstStyle/>
          <a:p>
            <a:fld id="{92E149E0-97CF-434C-9A3E-40DF45B75A34}" type="slidenum">
              <a:rPr lang="en-US" smtClean="0"/>
              <a:t>12</a:t>
            </a:fld>
            <a:endParaRPr lang="en-US"/>
          </a:p>
        </p:txBody>
      </p:sp>
      <p:sp>
        <p:nvSpPr>
          <p:cNvPr id="6" name="TextBox 4">
            <a:extLst>
              <a:ext uri="{FF2B5EF4-FFF2-40B4-BE49-F238E27FC236}">
                <a16:creationId xmlns:a16="http://schemas.microsoft.com/office/drawing/2014/main" id="{1F629A23-7265-4CA9-9B5B-1C9574FF533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411267"/>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9371CD80-E60E-484F-A0DE-D6628887D468}"/>
              </a:ext>
            </a:extLst>
          </p:cNvPr>
          <p:cNvSpPr>
            <a:spLocks noGrp="1" noChangeArrowheads="1"/>
          </p:cNvSpPr>
          <p:nvPr>
            <p:ph type="body" idx="1"/>
          </p:nvPr>
        </p:nvSpPr>
        <p:spPr bwMode="auto">
          <a:xfrm>
            <a:off x="1919288" y="19161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يذكر الطالب قاعدة .....</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يسمي اركان .....</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يعدد الطالب اربع من مصادر فيتامين د</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يحدد الطالب مصادر تلوث الأغذية</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يتلو الطالب سورة الفاتحة دون أي أخطاء.</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يصف الطالب عملية الانقسام الاختزالي .</a:t>
            </a:r>
          </a:p>
          <a:p>
            <a:pPr algn="r" rtl="1">
              <a:lnSpc>
                <a:spcPct val="90000"/>
              </a:lnSpc>
            </a:pPr>
            <a:r>
              <a:rPr lang="ar-SA" altLang="ar-SA">
                <a:latin typeface="MingLiU" panose="020B0604030504040204" pitchFamily="49" charset="-120"/>
                <a:ea typeface="MingLiU" panose="020B0604030504040204" pitchFamily="49" charset="-120"/>
                <a:cs typeface="AL-Mohanad Bold" pitchFamily="2" charset="-78"/>
              </a:rPr>
              <a:t>أن يُعرف مفهوم التلوث البيئي. </a:t>
            </a:r>
          </a:p>
          <a:p>
            <a:pPr algn="r" rtl="1">
              <a:lnSpc>
                <a:spcPct val="90000"/>
              </a:lnSpc>
            </a:pPr>
            <a:endParaRPr lang="ar-SA" altLang="ar-SA">
              <a:latin typeface="MingLiU" panose="020B0604030504040204" pitchFamily="49" charset="-120"/>
              <a:ea typeface="MingLiU" panose="020B0604030504040204" pitchFamily="49" charset="-120"/>
              <a:cs typeface="AL-Mohanad Bold" pitchFamily="2" charset="-78"/>
            </a:endParaRPr>
          </a:p>
        </p:txBody>
      </p:sp>
      <p:sp>
        <p:nvSpPr>
          <p:cNvPr id="5" name="Title 1">
            <a:extLst>
              <a:ext uri="{FF2B5EF4-FFF2-40B4-BE49-F238E27FC236}">
                <a16:creationId xmlns:a16="http://schemas.microsoft.com/office/drawing/2014/main" id="{7629855C-6CD1-4C7A-8F12-5AE824EE5184}"/>
              </a:ext>
            </a:extLst>
          </p:cNvPr>
          <p:cNvSpPr txBox="1">
            <a:spLocks/>
          </p:cNvSpPr>
          <p:nvPr/>
        </p:nvSpPr>
        <p:spPr bwMode="auto">
          <a:xfrm>
            <a:off x="2246313" y="260350"/>
            <a:ext cx="6743700"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marL="609600" indent="-609600" rtl="1">
              <a:defRPr/>
            </a:pPr>
            <a:r>
              <a:rPr lang="ar-SA" altLang="en-US" kern="0" dirty="0">
                <a:solidFill>
                  <a:srgbClr val="006600"/>
                </a:solidFill>
                <a:latin typeface="Times New Roman" pitchFamily="18" charset="0"/>
                <a:cs typeface="AL-Mohanad Bold" pitchFamily="2" charset="-78"/>
              </a:rPr>
              <a:t>المعرفة</a:t>
            </a:r>
            <a:br>
              <a:rPr lang="ar-SA" altLang="en-US" b="1" kern="0" dirty="0">
                <a:solidFill>
                  <a:srgbClr val="006600"/>
                </a:solidFill>
                <a:latin typeface="Times New Roman" pitchFamily="18" charset="0"/>
                <a:cs typeface="AL-Mohanad Bold" pitchFamily="2" charset="-78"/>
              </a:rPr>
            </a:br>
            <a:r>
              <a:rPr lang="en-US" altLang="en-US" sz="3200" b="1" kern="0" dirty="0">
                <a:solidFill>
                  <a:srgbClr val="006600"/>
                </a:solidFill>
                <a:latin typeface="Times New Roman" pitchFamily="18" charset="0"/>
                <a:cs typeface="AL-Mohanad Bold" pitchFamily="2" charset="-78"/>
              </a:rPr>
              <a:t>KNOWLEDGE</a:t>
            </a:r>
            <a:endParaRPr lang="ar-SA" altLang="en-US" sz="3600" b="1" kern="0" dirty="0">
              <a:solidFill>
                <a:srgbClr val="CC0099"/>
              </a:solidFill>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5D7199DE-6094-4514-BFCC-1635B321F5F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120</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عنصر نائب للمحتوى 1">
            <a:extLst>
              <a:ext uri="{FF2B5EF4-FFF2-40B4-BE49-F238E27FC236}">
                <a16:creationId xmlns:a16="http://schemas.microsoft.com/office/drawing/2014/main" id="{D2429273-3B67-497C-9F79-10FE08921E96}"/>
              </a:ext>
            </a:extLst>
          </p:cNvPr>
          <p:cNvSpPr>
            <a:spLocks noGrp="1"/>
          </p:cNvSpPr>
          <p:nvPr>
            <p:ph sz="quarter" idx="1"/>
          </p:nvPr>
        </p:nvSpPr>
        <p:spPr bwMode="auto">
          <a:xfrm>
            <a:off x="1992313" y="1412876"/>
            <a:ext cx="83629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buFontTx/>
              <a:buNone/>
            </a:pPr>
            <a:r>
              <a:rPr lang="ar-SA" altLang="ar-SA" dirty="0">
                <a:cs typeface="AL-Mohanad Bold" pitchFamily="2" charset="-78"/>
              </a:rPr>
              <a:t>2 – الفهم : ويقصد به القدرة على إدراك المعنى المتضمن في المادة الدراسية . ويتضمن هذا المستوى أفعالا" مثل :</a:t>
            </a:r>
          </a:p>
          <a:p>
            <a:pPr algn="just" rtl="1">
              <a:buFontTx/>
              <a:buNone/>
            </a:pPr>
            <a:endParaRPr lang="ar-SA" altLang="ar-SA" sz="2400" dirty="0">
              <a:cs typeface="AL-Mohanad Bold" pitchFamily="2" charset="-78"/>
            </a:endParaRPr>
          </a:p>
          <a:p>
            <a:pPr algn="ctr" rtl="1">
              <a:buFontTx/>
              <a:buNone/>
            </a:pPr>
            <a:r>
              <a:rPr lang="ar-SA" altLang="ar-SA" dirty="0">
                <a:cs typeface="AL-Mohanad Bold" pitchFamily="2" charset="-78"/>
              </a:rPr>
              <a:t>يفسر</a:t>
            </a:r>
            <a:r>
              <a:rPr lang="ar-QA" altLang="ar-SA" dirty="0">
                <a:cs typeface="AL-Mohanad Bold" pitchFamily="2" charset="-78"/>
              </a:rPr>
              <a:t>   </a:t>
            </a:r>
            <a:r>
              <a:rPr lang="ar-SA" altLang="ar-SA" dirty="0">
                <a:cs typeface="AL-Mohanad Bold" pitchFamily="2" charset="-78"/>
              </a:rPr>
              <a:t>، يترجم</a:t>
            </a:r>
            <a:r>
              <a:rPr lang="ar-QA" altLang="ar-SA" dirty="0">
                <a:cs typeface="AL-Mohanad Bold" pitchFamily="2" charset="-78"/>
              </a:rPr>
              <a:t>  </a:t>
            </a:r>
            <a:r>
              <a:rPr lang="ar-SA" altLang="ar-SA" dirty="0">
                <a:cs typeface="AL-Mohanad Bold" pitchFamily="2" charset="-78"/>
              </a:rPr>
              <a:t>، يستنتج ، يميز ، يعلل ، يقارن ، يحدد، يستخرج , </a:t>
            </a:r>
          </a:p>
          <a:p>
            <a:pPr algn="ctr" rtl="1">
              <a:buFontTx/>
              <a:buNone/>
            </a:pPr>
            <a:endParaRPr lang="ar-QA" altLang="ar-SA" sz="1400" dirty="0">
              <a:cs typeface="AL-Mohanad Bold" pitchFamily="2" charset="-78"/>
            </a:endParaRPr>
          </a:p>
        </p:txBody>
      </p:sp>
      <p:sp>
        <p:nvSpPr>
          <p:cNvPr id="7" name="Title 1">
            <a:extLst>
              <a:ext uri="{FF2B5EF4-FFF2-40B4-BE49-F238E27FC236}">
                <a16:creationId xmlns:a16="http://schemas.microsoft.com/office/drawing/2014/main" id="{98C52F63-1F71-48E9-8879-5C822E98F30F}"/>
              </a:ext>
            </a:extLst>
          </p:cNvPr>
          <p:cNvSpPr txBox="1">
            <a:spLocks/>
          </p:cNvSpPr>
          <p:nvPr/>
        </p:nvSpPr>
        <p:spPr bwMode="auto">
          <a:xfrm>
            <a:off x="2246313" y="260350"/>
            <a:ext cx="6743700"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marL="609600" indent="-609600" rtl="1">
              <a:defRPr/>
            </a:pPr>
            <a:r>
              <a:rPr lang="ar-SA" altLang="en-US" kern="0" dirty="0">
                <a:solidFill>
                  <a:srgbClr val="006600"/>
                </a:solidFill>
                <a:latin typeface="Times New Roman" pitchFamily="18" charset="0"/>
                <a:cs typeface="AL-Mohanad Bold" pitchFamily="2" charset="-78"/>
              </a:rPr>
              <a:t>المعرفة</a:t>
            </a:r>
            <a:br>
              <a:rPr lang="ar-SA" altLang="en-US" b="1" kern="0" dirty="0">
                <a:solidFill>
                  <a:srgbClr val="006600"/>
                </a:solidFill>
                <a:latin typeface="Times New Roman" pitchFamily="18" charset="0"/>
                <a:cs typeface="AL-Mohanad Bold" pitchFamily="2" charset="-78"/>
              </a:rPr>
            </a:br>
            <a:r>
              <a:rPr lang="en-US" altLang="en-US" sz="3200" b="1" kern="0" dirty="0">
                <a:solidFill>
                  <a:srgbClr val="006600"/>
                </a:solidFill>
                <a:latin typeface="Times New Roman" pitchFamily="18" charset="0"/>
                <a:cs typeface="AL-Mohanad Bold" pitchFamily="2" charset="-78"/>
              </a:rPr>
              <a:t>KNOWLEDGE</a:t>
            </a:r>
            <a:endParaRPr lang="ar-SA" altLang="en-US" sz="3600" b="1" kern="0" dirty="0">
              <a:solidFill>
                <a:srgbClr val="CC0099"/>
              </a:solidFill>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2AD7FD30-34E5-41CA-A5A9-C601BCFFD84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B84B5FBA-BC1B-4D0C-B223-6727236E47F6}"/>
              </a:ext>
            </a:extLst>
          </p:cNvPr>
          <p:cNvSpPr>
            <a:spLocks noGrp="1" noChangeArrowheads="1"/>
          </p:cNvSpPr>
          <p:nvPr>
            <p:ph type="body" idx="1"/>
          </p:nvPr>
        </p:nvSpPr>
        <p:spPr bwMode="auto">
          <a:xfrm>
            <a:off x="1657350" y="1927226"/>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lnSpc>
                <a:spcPct val="90000"/>
              </a:lnSpc>
            </a:pPr>
            <a:r>
              <a:rPr lang="ar-SA" altLang="ar-SA">
                <a:cs typeface="AL-Mohanad Bold" pitchFamily="2" charset="-78"/>
              </a:rPr>
              <a:t>أن يترجم الطالب نتائج احصائية الزواج والطلاق الى رسوم بيانية</a:t>
            </a:r>
          </a:p>
          <a:p>
            <a:pPr algn="r" rtl="1">
              <a:lnSpc>
                <a:spcPct val="90000"/>
              </a:lnSpc>
            </a:pPr>
            <a:r>
              <a:rPr lang="ar-SA" altLang="ar-SA">
                <a:cs typeface="AL-Mohanad Bold" pitchFamily="2" charset="-78"/>
              </a:rPr>
              <a:t>أن يفسر الطالب قانون الجاذبية</a:t>
            </a:r>
          </a:p>
          <a:p>
            <a:pPr algn="r" rtl="1">
              <a:lnSpc>
                <a:spcPct val="90000"/>
              </a:lnSpc>
            </a:pPr>
            <a:r>
              <a:rPr lang="ar-SA" altLang="ar-SA">
                <a:cs typeface="AL-Mohanad Bold" pitchFamily="2" charset="-78"/>
              </a:rPr>
              <a:t>أن يشرح الطالب قصيدة ...</a:t>
            </a:r>
          </a:p>
          <a:p>
            <a:pPr algn="r" rtl="1">
              <a:lnSpc>
                <a:spcPct val="90000"/>
              </a:lnSpc>
            </a:pPr>
            <a:r>
              <a:rPr lang="ar-SA" altLang="ar-SA">
                <a:cs typeface="AL-Mohanad Bold" pitchFamily="2" charset="-78"/>
              </a:rPr>
              <a:t>أن يلخص الطالب القصة بلغته الخاصة </a:t>
            </a:r>
          </a:p>
          <a:p>
            <a:pPr algn="r" rtl="1">
              <a:lnSpc>
                <a:spcPct val="90000"/>
              </a:lnSpc>
            </a:pPr>
            <a:r>
              <a:rPr lang="ar-SA" altLang="ar-SA">
                <a:cs typeface="AL-Mohanad Bold" pitchFamily="2" charset="-78"/>
              </a:rPr>
              <a:t>أن يلخص الطالب تفسير اية الكرسي</a:t>
            </a:r>
          </a:p>
          <a:p>
            <a:pPr algn="r" rtl="1">
              <a:lnSpc>
                <a:spcPct val="90000"/>
              </a:lnSpc>
            </a:pPr>
            <a:r>
              <a:rPr lang="ar-SA" altLang="ar-SA">
                <a:cs typeface="AL-Mohanad Bold" pitchFamily="2" charset="-78"/>
              </a:rPr>
              <a:t>أن يستنتج الطالب العلاقة بين المستوى العلمي والعنف الأسري</a:t>
            </a:r>
          </a:p>
          <a:p>
            <a:pPr algn="r" rtl="1">
              <a:lnSpc>
                <a:spcPct val="90000"/>
              </a:lnSpc>
            </a:pPr>
            <a:r>
              <a:rPr lang="ar-SA" altLang="ar-SA">
                <a:cs typeface="AL-Mohanad Bold" pitchFamily="2" charset="-78"/>
              </a:rPr>
              <a:t>أن يعلل المتعلم أسباب انتصار المسلمين في فتح مكة</a:t>
            </a:r>
            <a:endParaRPr lang="en-US" altLang="ar-SA">
              <a:cs typeface="AL-Mohanad Bold" pitchFamily="2" charset="-78"/>
            </a:endParaRPr>
          </a:p>
        </p:txBody>
      </p:sp>
      <p:sp>
        <p:nvSpPr>
          <p:cNvPr id="5" name="Title 1">
            <a:extLst>
              <a:ext uri="{FF2B5EF4-FFF2-40B4-BE49-F238E27FC236}">
                <a16:creationId xmlns:a16="http://schemas.microsoft.com/office/drawing/2014/main" id="{BC4D22B2-0AD8-4858-8EB5-C61D78EB760F}"/>
              </a:ext>
            </a:extLst>
          </p:cNvPr>
          <p:cNvSpPr txBox="1">
            <a:spLocks/>
          </p:cNvSpPr>
          <p:nvPr/>
        </p:nvSpPr>
        <p:spPr bwMode="auto">
          <a:xfrm>
            <a:off x="2246313" y="404813"/>
            <a:ext cx="6743700" cy="142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marL="609600" indent="-609600" rtl="1">
              <a:defRPr/>
            </a:pPr>
            <a:r>
              <a:rPr lang="ar-SA" altLang="en-US" kern="0" dirty="0">
                <a:solidFill>
                  <a:srgbClr val="006600"/>
                </a:solidFill>
                <a:latin typeface="Times New Roman" pitchFamily="18" charset="0"/>
                <a:cs typeface="AL-Mohanad Bold" pitchFamily="2" charset="-78"/>
              </a:rPr>
              <a:t>المعرفة</a:t>
            </a:r>
            <a:br>
              <a:rPr lang="ar-SA" altLang="en-US" b="1" kern="0" dirty="0">
                <a:solidFill>
                  <a:srgbClr val="006600"/>
                </a:solidFill>
                <a:latin typeface="Times New Roman" pitchFamily="18" charset="0"/>
                <a:cs typeface="AL-Mohanad Bold" pitchFamily="2" charset="-78"/>
              </a:rPr>
            </a:br>
            <a:r>
              <a:rPr lang="en-US" altLang="en-US" sz="3200" b="1" kern="0" dirty="0">
                <a:solidFill>
                  <a:srgbClr val="006600"/>
                </a:solidFill>
                <a:latin typeface="Times New Roman" pitchFamily="18" charset="0"/>
                <a:cs typeface="AL-Mohanad Bold" pitchFamily="2" charset="-78"/>
              </a:rPr>
              <a:t>KNOWLEDGE</a:t>
            </a:r>
            <a:endParaRPr lang="ar-SA" altLang="en-US" sz="3600" b="1" kern="0" dirty="0">
              <a:solidFill>
                <a:srgbClr val="CC0099"/>
              </a:solidFill>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7F21F2C4-6EB9-48B9-B4CB-3B781D14866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C2C65CB-EEF8-4719-BE5C-6C3141720745}"/>
              </a:ext>
            </a:extLst>
          </p:cNvPr>
          <p:cNvSpPr>
            <a:spLocks noGrp="1"/>
          </p:cNvSpPr>
          <p:nvPr>
            <p:ph type="ctrTitle"/>
          </p:nvPr>
        </p:nvSpPr>
        <p:spPr bwMode="auto">
          <a:xfrm>
            <a:off x="2209800" y="357188"/>
            <a:ext cx="6743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1"/>
            <a:r>
              <a:rPr lang="en-US" altLang="en-US">
                <a:latin typeface="Times New Roman" panose="02020603050405020304" pitchFamily="18" charset="0"/>
                <a:cs typeface="AL-Mohanad Bold" pitchFamily="2" charset="-78"/>
              </a:rPr>
              <a:t> </a:t>
            </a:r>
            <a:r>
              <a:rPr lang="ar-SA" altLang="en-US">
                <a:solidFill>
                  <a:srgbClr val="006600"/>
                </a:solidFill>
                <a:latin typeface="Times New Roman" panose="02020603050405020304" pitchFamily="18" charset="0"/>
                <a:cs typeface="AL-Mohanad Bold" pitchFamily="2" charset="-78"/>
              </a:rPr>
              <a:t>المهارات المعرفية</a:t>
            </a:r>
            <a:br>
              <a:rPr lang="ar-SA" altLang="en-US" sz="3600">
                <a:solidFill>
                  <a:srgbClr val="CC0099"/>
                </a:solidFill>
                <a:latin typeface="Times New Roman" panose="02020603050405020304" pitchFamily="18" charset="0"/>
                <a:cs typeface="AL-Mohanad Bold" pitchFamily="2" charset="-78"/>
              </a:rPr>
            </a:br>
            <a:r>
              <a:rPr lang="en-US" altLang="en-US" sz="3200">
                <a:solidFill>
                  <a:srgbClr val="006600"/>
                </a:solidFill>
                <a:latin typeface="Times New Roman" panose="02020603050405020304" pitchFamily="18" charset="0"/>
                <a:cs typeface="AL-Mohanad Bold" pitchFamily="2" charset="-78"/>
              </a:rPr>
              <a:t>COGNITIVE SKILLS</a:t>
            </a:r>
            <a:endParaRPr lang="ar-SA" altLang="en-US" sz="3200">
              <a:latin typeface="Times New Roman" panose="02020603050405020304" pitchFamily="18" charset="0"/>
              <a:cs typeface="AL-Mohanad Bold" pitchFamily="2" charset="-78"/>
            </a:endParaRPr>
          </a:p>
        </p:txBody>
      </p:sp>
      <p:sp>
        <p:nvSpPr>
          <p:cNvPr id="69635" name="Subtitle 2">
            <a:extLst>
              <a:ext uri="{FF2B5EF4-FFF2-40B4-BE49-F238E27FC236}">
                <a16:creationId xmlns:a16="http://schemas.microsoft.com/office/drawing/2014/main" id="{7C94B6BB-63AE-4BF8-B44B-450CDC9E747E}"/>
              </a:ext>
            </a:extLst>
          </p:cNvPr>
          <p:cNvSpPr>
            <a:spLocks noGrp="1"/>
          </p:cNvSpPr>
          <p:nvPr>
            <p:ph type="subTitle" idx="1"/>
          </p:nvPr>
        </p:nvSpPr>
        <p:spPr bwMode="auto">
          <a:xfrm>
            <a:off x="2238376" y="1928814"/>
            <a:ext cx="8215313" cy="435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8775" indent="-358775" algn="just" rtl="1">
              <a:buFontTx/>
              <a:buChar char="•"/>
            </a:pPr>
            <a:r>
              <a:rPr lang="ar-SA" altLang="en-US">
                <a:latin typeface="Times New Roman" panose="02020603050405020304" pitchFamily="18" charset="0"/>
                <a:cs typeface="AL-Mohanad Bold" pitchFamily="2" charset="-78"/>
              </a:rPr>
              <a:t> </a:t>
            </a:r>
            <a:r>
              <a:rPr lang="ar-SA" altLang="en-US" sz="3600">
                <a:latin typeface="Times New Roman" panose="02020603050405020304" pitchFamily="18" charset="0"/>
                <a:cs typeface="AL-Mohanad Bold" pitchFamily="2" charset="-78"/>
              </a:rPr>
              <a:t>تطبيق  للمفاهيم، والمباديء </a:t>
            </a:r>
            <a:r>
              <a:rPr lang="ar-SA" altLang="en-US" sz="3600">
                <a:latin typeface="Times New Roman" panose="02020603050405020304" pitchFamily="18" charset="0"/>
              </a:rPr>
              <a:t>،</a:t>
            </a:r>
            <a:r>
              <a:rPr lang="ar-SA" altLang="en-US" sz="3600">
                <a:latin typeface="Times New Roman" panose="02020603050405020304" pitchFamily="18" charset="0"/>
                <a:cs typeface="AL-Mohanad Bold" pitchFamily="2" charset="-78"/>
              </a:rPr>
              <a:t> و النظريات </a:t>
            </a:r>
            <a:endParaRPr lang="en-US" altLang="en-US">
              <a:latin typeface="Times New Roman" panose="02020603050405020304" pitchFamily="18" charset="0"/>
              <a:cs typeface="AL-Mohanad Bold" pitchFamily="2" charset="-78"/>
            </a:endParaRPr>
          </a:p>
          <a:p>
            <a:pPr marL="358775" indent="-358775" algn="just" rtl="1">
              <a:buFontTx/>
              <a:buChar char="•"/>
            </a:pPr>
            <a:r>
              <a:rPr lang="ar-SA" altLang="en-US" sz="3600">
                <a:latin typeface="Times New Roman" panose="02020603050405020304" pitchFamily="18" charset="0"/>
                <a:cs typeface="AL-Mohanad Bold" pitchFamily="2" charset="-78"/>
              </a:rPr>
              <a:t> التفكير الناقد، و الحل الإبداعي للمشكلات، سواء كان ذلك بناءً على طلبٍ من الآخرين أو عند مواجهة مواقف جديدة وغير متوقعة.</a:t>
            </a:r>
            <a:endParaRPr lang="en-US" altLang="en-US">
              <a:latin typeface="Times New Roman" panose="02020603050405020304" pitchFamily="18" charset="0"/>
              <a:cs typeface="AL-Mohanad Bold" pitchFamily="2" charset="-78"/>
            </a:endParaRPr>
          </a:p>
          <a:p>
            <a:pPr marL="358775" indent="-358775" algn="just" rtl="1">
              <a:buFontTx/>
              <a:buChar char="•"/>
            </a:pPr>
            <a:r>
              <a:rPr lang="ar-SA" altLang="en-US" sz="3600">
                <a:latin typeface="Times New Roman" panose="02020603050405020304" pitchFamily="18" charset="0"/>
                <a:cs typeface="AL-Mohanad Bold" pitchFamily="2" charset="-78"/>
              </a:rPr>
              <a:t>دراسة المواضيع والمشكلات في مجال دراسي باستخدام مجموعة من المصادر المتنوعة واستخلاص استنتاجات صحيحة.</a:t>
            </a:r>
            <a:endParaRPr lang="en-US" altLang="en-US" sz="2800">
              <a:latin typeface="Times New Roman" panose="02020603050405020304" pitchFamily="18" charset="0"/>
              <a:cs typeface="AL-Mohanad Bold" pitchFamily="2" charset="-78"/>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عنصر نائب للمحتوى 1">
            <a:extLst>
              <a:ext uri="{FF2B5EF4-FFF2-40B4-BE49-F238E27FC236}">
                <a16:creationId xmlns:a16="http://schemas.microsoft.com/office/drawing/2014/main" id="{679D4BE9-11FC-458E-A6B4-5EBE490AB60D}"/>
              </a:ext>
            </a:extLst>
          </p:cNvPr>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r>
              <a:rPr lang="ar-SA" altLang="ar-SA" sz="2800" dirty="0"/>
              <a:t>3-</a:t>
            </a:r>
            <a:r>
              <a:rPr lang="ar-SA" altLang="ar-SA" sz="2800" b="1" dirty="0">
                <a:cs typeface="AL-Mohanad Bold" pitchFamily="2" charset="-78"/>
              </a:rPr>
              <a:t> التطبيق : </a:t>
            </a:r>
            <a:r>
              <a:rPr lang="ar-SA" altLang="ar-SA" sz="2800" dirty="0">
                <a:cs typeface="AL-Mohanad Bold" pitchFamily="2" charset="-78"/>
              </a:rPr>
              <a:t>ويقصد به القدرة على استخدام ما تعلمه من حقائق ومفاهيم وقواعد ونظريات في مواقف جديدة او حل مشكلة جديدة. </a:t>
            </a:r>
          </a:p>
          <a:p>
            <a:pPr algn="just" rtl="1"/>
            <a:endParaRPr lang="ar-SA" altLang="ar-SA" sz="1400" dirty="0">
              <a:cs typeface="AL-Mohanad Bold" pitchFamily="2" charset="-78"/>
            </a:endParaRPr>
          </a:p>
          <a:p>
            <a:pPr algn="ctr" rtl="1">
              <a:buFontTx/>
              <a:buNone/>
            </a:pPr>
            <a:r>
              <a:rPr lang="ar-SA" altLang="ar-SA" sz="2800" dirty="0">
                <a:cs typeface="AL-Mohanad Bold" pitchFamily="2" charset="-78"/>
              </a:rPr>
              <a:t>يستخدم ، يصنف ، يعرب ، يصوغ أسئلة ، يحدد . </a:t>
            </a:r>
          </a:p>
          <a:p>
            <a:pPr marL="800100" lvl="1" indent="-342900" algn="just" rtl="1">
              <a:buFontTx/>
              <a:buChar char="•"/>
            </a:pPr>
            <a:endParaRPr lang="ar-SA" altLang="ar-SA" sz="1800" dirty="0">
              <a:cs typeface="AL-Mohanad Bold" pitchFamily="2" charset="-78"/>
            </a:endParaRPr>
          </a:p>
          <a:p>
            <a:pPr marL="800100" lvl="1" indent="-342900" algn="just" rtl="1">
              <a:buFontTx/>
              <a:buChar char="•"/>
            </a:pPr>
            <a:r>
              <a:rPr lang="ar-SA" altLang="ar-SA" dirty="0">
                <a:cs typeface="AL-Mohanad Bold" pitchFamily="2" charset="-78"/>
              </a:rPr>
              <a:t>أن يكتب الطالب مقالا" مستخدما" علامات الترقيم استخداما" سليما" . </a:t>
            </a:r>
          </a:p>
          <a:p>
            <a:pPr marL="800100" lvl="1" indent="-342900" algn="just" rtl="1">
              <a:buFontTx/>
              <a:buChar char="•"/>
            </a:pPr>
            <a:r>
              <a:rPr lang="ar-SA" altLang="ar-SA" dirty="0">
                <a:cs typeface="AL-Mohanad Bold" pitchFamily="2" charset="-78"/>
              </a:rPr>
              <a:t>أن يستخدم الطالب الأساليب البلاغية في حديثه كالتكرار والترادف استخداما" صحيحا" . </a:t>
            </a:r>
          </a:p>
          <a:p>
            <a:pPr algn="just" rtl="1">
              <a:buFontTx/>
              <a:buNone/>
            </a:pPr>
            <a:endParaRPr lang="ar-SA" altLang="ar-SA" sz="2800" dirty="0">
              <a:cs typeface="AL-Mohanad Bold" pitchFamily="2" charset="-78"/>
            </a:endParaRPr>
          </a:p>
        </p:txBody>
      </p:sp>
      <p:sp>
        <p:nvSpPr>
          <p:cNvPr id="5" name="Title 1">
            <a:extLst>
              <a:ext uri="{FF2B5EF4-FFF2-40B4-BE49-F238E27FC236}">
                <a16:creationId xmlns:a16="http://schemas.microsoft.com/office/drawing/2014/main" id="{0D193DE9-3D58-4847-AEC8-CDB296FA1EA0}"/>
              </a:ext>
            </a:extLst>
          </p:cNvPr>
          <p:cNvSpPr txBox="1">
            <a:spLocks/>
          </p:cNvSpPr>
          <p:nvPr/>
        </p:nvSpPr>
        <p:spPr bwMode="auto">
          <a:xfrm>
            <a:off x="2209800" y="35718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06F84F36-C722-481B-8E74-1195BF7F5D7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3CD72F92-21AB-4FE9-8B80-E196B9F5EC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يحسب الطالب مساحة قطعة أرض مستطيلة الشكل</a:t>
            </a:r>
          </a:p>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يبرهن الطالب أن العمود النازل من مركز الدائرة على أي وتر فيها ينصف ذلك الوتر</a:t>
            </a:r>
          </a:p>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يستخرج الطالب معاني المفردات بالرجوع الى قاموس المحيط</a:t>
            </a:r>
          </a:p>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يجد الطالب الجذر التربيعي للعدد 81</a:t>
            </a:r>
          </a:p>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يعطي الطالب أمثلة على الأمراض الوراثية المنشرة في مجتمعه</a:t>
            </a:r>
          </a:p>
          <a:p>
            <a:pPr algn="r" rtl="1">
              <a:lnSpc>
                <a:spcPct val="80000"/>
              </a:lnSpc>
            </a:pPr>
            <a:r>
              <a:rPr lang="ar-SA" altLang="ar-SA" sz="2800">
                <a:latin typeface="MingLiU" panose="020B0604030504040204" pitchFamily="49" charset="-120"/>
                <a:ea typeface="MingLiU" panose="020B0604030504040204" pitchFamily="49" charset="-120"/>
                <a:cs typeface="AL-Mohanad Bold" pitchFamily="2" charset="-78"/>
              </a:rPr>
              <a:t>أن يقطع الطالب الأبيات الشعرية التالية</a:t>
            </a:r>
            <a:endParaRPr lang="en-US" altLang="ar-SA" sz="2800">
              <a:latin typeface="MingLiU" panose="020B0604030504040204" pitchFamily="49" charset="-120"/>
              <a:ea typeface="MingLiU" panose="020B0604030504040204" pitchFamily="49" charset="-120"/>
              <a:cs typeface="AL-Mohanad Bold" pitchFamily="2" charset="-78"/>
            </a:endParaRPr>
          </a:p>
        </p:txBody>
      </p:sp>
      <p:sp>
        <p:nvSpPr>
          <p:cNvPr id="5" name="Title 1">
            <a:extLst>
              <a:ext uri="{FF2B5EF4-FFF2-40B4-BE49-F238E27FC236}">
                <a16:creationId xmlns:a16="http://schemas.microsoft.com/office/drawing/2014/main" id="{4F4B812A-EF03-41DE-90A6-2F86BA295458}"/>
              </a:ext>
            </a:extLst>
          </p:cNvPr>
          <p:cNvSpPr txBox="1">
            <a:spLocks/>
          </p:cNvSpPr>
          <p:nvPr/>
        </p:nvSpPr>
        <p:spPr bwMode="auto">
          <a:xfrm>
            <a:off x="2209800" y="11588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C98E65C5-AE44-48EF-AB87-081A8BD50BF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عنصر نائب للمحتوى 1">
            <a:extLst>
              <a:ext uri="{FF2B5EF4-FFF2-40B4-BE49-F238E27FC236}">
                <a16:creationId xmlns:a16="http://schemas.microsoft.com/office/drawing/2014/main" id="{B1D60216-DC46-4E84-85DF-C305E71CC1A7}"/>
              </a:ext>
            </a:extLst>
          </p:cNvPr>
          <p:cNvSpPr>
            <a:spLocks noGrp="1"/>
          </p:cNvSpPr>
          <p:nvPr>
            <p:ph sz="quarter" idx="1"/>
          </p:nvPr>
        </p:nvSpPr>
        <p:spPr bwMode="auto">
          <a:xfrm>
            <a:off x="1992313" y="17732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buFontTx/>
              <a:buNone/>
            </a:pPr>
            <a:r>
              <a:rPr lang="ar-SA" altLang="ar-SA" sz="2800" dirty="0"/>
              <a:t>4- </a:t>
            </a:r>
            <a:r>
              <a:rPr lang="ar-SA" altLang="ar-SA" sz="2800" b="1" dirty="0">
                <a:cs typeface="AL-Mohanad Bold" pitchFamily="2" charset="-78"/>
              </a:rPr>
              <a:t>التحليل</a:t>
            </a:r>
            <a:r>
              <a:rPr lang="ar-SA" altLang="ar-SA" sz="2800" dirty="0">
                <a:cs typeface="AL-Mohanad Bold" pitchFamily="2" charset="-78"/>
              </a:rPr>
              <a:t> : ويقصد به القدرة على تحليل مادة التعلم إلى مكوناتها الجزئية ، والتعرف على الأجزاء، ويكون قادرا على تحديد الأخطاء المنطقية في معارف محددة، والتعرف على وجود علاقات بين فرضيات وحقائق ويتضمن هذا المستوى أفعالا" مثل :</a:t>
            </a:r>
            <a:endParaRPr lang="ar-QA" altLang="ar-SA" sz="2800" dirty="0">
              <a:cs typeface="AL-Mohanad Bold" pitchFamily="2" charset="-78"/>
            </a:endParaRPr>
          </a:p>
          <a:p>
            <a:pPr algn="ctr" rtl="1">
              <a:buFontTx/>
              <a:buNone/>
            </a:pPr>
            <a:r>
              <a:rPr lang="ar-QA" altLang="ar-SA" sz="2800" dirty="0">
                <a:cs typeface="AL-Mohanad Bold" pitchFamily="2" charset="-78"/>
              </a:rPr>
              <a:t>   </a:t>
            </a:r>
            <a:r>
              <a:rPr lang="ar-SA" altLang="ar-SA" sz="2800" dirty="0">
                <a:cs typeface="AL-Mohanad Bold" pitchFamily="2" charset="-78"/>
              </a:rPr>
              <a:t>يحلل، يجزئ ، يناقش، يحدد ، يوضح ، يكشف ، يقسم ، يصوب، يستنبط ، يبين.</a:t>
            </a:r>
          </a:p>
          <a:p>
            <a:pPr algn="just" rtl="1"/>
            <a:r>
              <a:rPr lang="ar-SA" altLang="ar-SA" sz="2800" dirty="0">
                <a:cs typeface="AL-Mohanad Bold" pitchFamily="2" charset="-78"/>
              </a:rPr>
              <a:t> أمثلة لأهداف سلوكية في هذا المستوى :</a:t>
            </a:r>
          </a:p>
          <a:p>
            <a:pPr algn="just" rtl="1"/>
            <a:r>
              <a:rPr lang="ar-SA" altLang="ar-SA" sz="2800" dirty="0">
                <a:cs typeface="AL-Mohanad Bold" pitchFamily="2" charset="-78"/>
              </a:rPr>
              <a:t>أن يستنتج الطالب .......................</a:t>
            </a:r>
          </a:p>
          <a:p>
            <a:pPr algn="just" rtl="1"/>
            <a:r>
              <a:rPr lang="ar-SA" altLang="ar-SA" sz="2800" dirty="0">
                <a:cs typeface="AL-Mohanad Bold" pitchFamily="2" charset="-78"/>
              </a:rPr>
              <a:t>أن يكشف الطالب الأبيات التي تتحدث عن حب الشاعر لوطنه بشكل سليم . </a:t>
            </a:r>
          </a:p>
          <a:p>
            <a:pPr algn="just" rtl="1">
              <a:buFontTx/>
              <a:buNone/>
            </a:pPr>
            <a:endParaRPr lang="ar-SA" altLang="ar-SA" sz="2800" dirty="0">
              <a:cs typeface="AL-Mohanad Bold" pitchFamily="2" charset="-78"/>
            </a:endParaRPr>
          </a:p>
        </p:txBody>
      </p:sp>
      <p:sp>
        <p:nvSpPr>
          <p:cNvPr id="5" name="Title 1">
            <a:extLst>
              <a:ext uri="{FF2B5EF4-FFF2-40B4-BE49-F238E27FC236}">
                <a16:creationId xmlns:a16="http://schemas.microsoft.com/office/drawing/2014/main" id="{35C944C5-761B-464F-999C-9973202B0F87}"/>
              </a:ext>
            </a:extLst>
          </p:cNvPr>
          <p:cNvSpPr txBox="1">
            <a:spLocks/>
          </p:cNvSpPr>
          <p:nvPr/>
        </p:nvSpPr>
        <p:spPr bwMode="auto">
          <a:xfrm>
            <a:off x="2209800" y="11588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2BB05C9B-AC1B-4AB3-8C10-D9BF550458C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2A73880A-CAF4-48F2-8170-31DB6B1CD4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r>
              <a:rPr lang="ar-SA" altLang="ar-SA" sz="2800">
                <a:cs typeface="AL-Mohanad Bold" pitchFamily="2" charset="-78"/>
              </a:rPr>
              <a:t>أن يحلل الطالب نصا شعريا مبينا الأفكار الرئيسية فيه</a:t>
            </a:r>
          </a:p>
          <a:p>
            <a:pPr algn="just" rtl="1"/>
            <a:r>
              <a:rPr lang="ar-SA" altLang="ar-SA" sz="2800">
                <a:cs typeface="AL-Mohanad Bold" pitchFamily="2" charset="-78"/>
              </a:rPr>
              <a:t>أن يصنف الطالب العناصر إلى فلزات ولا فلزات</a:t>
            </a:r>
          </a:p>
          <a:p>
            <a:pPr algn="just" rtl="1"/>
            <a:r>
              <a:rPr lang="ar-SA" altLang="ar-SA" sz="2800">
                <a:cs typeface="AL-Mohanad Bold" pitchFamily="2" charset="-78"/>
              </a:rPr>
              <a:t>أن يحلل الطالب المعادلة الرياضية إلى عناصرها الأولية</a:t>
            </a:r>
          </a:p>
          <a:p>
            <a:pPr algn="just" rtl="1"/>
            <a:r>
              <a:rPr lang="ar-SA" altLang="ar-SA" sz="2800">
                <a:cs typeface="AL-Mohanad Bold" pitchFamily="2" charset="-78"/>
              </a:rPr>
              <a:t>أن يصنف الطالب النباتات التالية حسب عائلاتها</a:t>
            </a:r>
          </a:p>
          <a:p>
            <a:pPr algn="just" rtl="1"/>
            <a:r>
              <a:rPr lang="ar-SA" altLang="ar-SA" sz="2800">
                <a:cs typeface="AL-Mohanad Bold" pitchFamily="2" charset="-78"/>
              </a:rPr>
              <a:t>أن يقارن الطالب بين سكان الشمال والمركز من حيث مستوى الدخل</a:t>
            </a:r>
          </a:p>
          <a:p>
            <a:pPr algn="just" rtl="1"/>
            <a:r>
              <a:rPr lang="ar-SA" altLang="ar-SA" sz="2800">
                <a:cs typeface="AL-Mohanad Bold" pitchFamily="2" charset="-78"/>
              </a:rPr>
              <a:t>أن يبين الطالب الصورة البلاغية في القصيدة التي أمامه</a:t>
            </a:r>
          </a:p>
          <a:p>
            <a:pPr algn="just" rtl="1"/>
            <a:r>
              <a:rPr lang="ar-SA" altLang="ar-SA" sz="2800">
                <a:cs typeface="AL-Mohanad Bold" pitchFamily="2" charset="-78"/>
              </a:rPr>
              <a:t>أن يتتبع الطالب تطور الرياضيات في العصور الاسلامية</a:t>
            </a:r>
          </a:p>
          <a:p>
            <a:pPr algn="just" rtl="1"/>
            <a:endParaRPr lang="en-US" altLang="ar-SA" sz="2800">
              <a:cs typeface="AL-Mohanad Bold" pitchFamily="2" charset="-78"/>
            </a:endParaRPr>
          </a:p>
        </p:txBody>
      </p:sp>
      <p:sp>
        <p:nvSpPr>
          <p:cNvPr id="5" name="Title 1">
            <a:extLst>
              <a:ext uri="{FF2B5EF4-FFF2-40B4-BE49-F238E27FC236}">
                <a16:creationId xmlns:a16="http://schemas.microsoft.com/office/drawing/2014/main" id="{7F454E72-1CA3-476F-BC41-9647E879374E}"/>
              </a:ext>
            </a:extLst>
          </p:cNvPr>
          <p:cNvSpPr txBox="1">
            <a:spLocks/>
          </p:cNvSpPr>
          <p:nvPr/>
        </p:nvSpPr>
        <p:spPr bwMode="auto">
          <a:xfrm>
            <a:off x="2209800" y="11588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E774C303-F112-4929-BC21-D7AB32BA39C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عنصر نائب للمحتوى 1">
            <a:extLst>
              <a:ext uri="{FF2B5EF4-FFF2-40B4-BE49-F238E27FC236}">
                <a16:creationId xmlns:a16="http://schemas.microsoft.com/office/drawing/2014/main" id="{AEAE8A49-5E30-47CC-9883-1E9E4B6E41FA}"/>
              </a:ext>
            </a:extLst>
          </p:cNvPr>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r>
              <a:rPr lang="ar-SA" altLang="ar-SA" sz="2800" dirty="0">
                <a:cs typeface="AL-Mohanad Bold" pitchFamily="2" charset="-78"/>
              </a:rPr>
              <a:t>5- التركيب : ويقصد به القدرة على تنظيم العناصر والأجزاء مع بعضها ليشكل منها كلا" جديدا" متكاملا".  ويبين القدرة على إنتاج فريد أو تصميم ،ويبين هذا المستوى قدرة المتعلم على الابتكار والإبداع . </a:t>
            </a:r>
          </a:p>
          <a:p>
            <a:pPr algn="just" rtl="1"/>
            <a:endParaRPr lang="ar-SA" altLang="ar-SA" sz="1800" dirty="0">
              <a:solidFill>
                <a:srgbClr val="339933"/>
              </a:solidFill>
              <a:cs typeface="AL-Mohanad Bold" pitchFamily="2" charset="-78"/>
            </a:endParaRPr>
          </a:p>
          <a:p>
            <a:pPr algn="just" rtl="1"/>
            <a:r>
              <a:rPr lang="ar-SA" altLang="ar-SA" sz="2800" dirty="0">
                <a:cs typeface="AL-Mohanad Bold" pitchFamily="2" charset="-78"/>
              </a:rPr>
              <a:t>يركب، يبني، يتنبأ</a:t>
            </a:r>
            <a:r>
              <a:rPr lang="ar-QA" altLang="ar-SA" sz="2800" dirty="0">
                <a:cs typeface="AL-Mohanad Bold" pitchFamily="2" charset="-78"/>
              </a:rPr>
              <a:t>  </a:t>
            </a:r>
            <a:r>
              <a:rPr lang="ar-SA" altLang="ar-SA" sz="2800" dirty="0">
                <a:cs typeface="AL-Mohanad Bold" pitchFamily="2" charset="-78"/>
              </a:rPr>
              <a:t>،</a:t>
            </a:r>
            <a:r>
              <a:rPr lang="ar-QA" altLang="ar-SA" sz="2800" dirty="0">
                <a:cs typeface="AL-Mohanad Bold" pitchFamily="2" charset="-78"/>
              </a:rPr>
              <a:t> </a:t>
            </a:r>
            <a:r>
              <a:rPr lang="ar-SA" altLang="ar-SA" sz="2800" dirty="0">
                <a:cs typeface="AL-Mohanad Bold" pitchFamily="2" charset="-78"/>
              </a:rPr>
              <a:t>يقترح ، يؤلف ، يكون ، يعيد ترتيب ، يبتكر . </a:t>
            </a:r>
          </a:p>
          <a:p>
            <a:pPr algn="just" rtl="1"/>
            <a:endParaRPr lang="ar-SA" altLang="ar-SA" sz="2000" dirty="0">
              <a:solidFill>
                <a:srgbClr val="339933"/>
              </a:solidFill>
              <a:cs typeface="AL-Mohanad Bold" pitchFamily="2" charset="-78"/>
            </a:endParaRPr>
          </a:p>
          <a:p>
            <a:pPr marL="800100" lvl="1" indent="-342900" algn="just" rtl="1">
              <a:buFontTx/>
              <a:buChar char="•"/>
            </a:pPr>
            <a:r>
              <a:rPr lang="ar-SA" altLang="ar-SA" dirty="0">
                <a:cs typeface="AL-Mohanad Bold" pitchFamily="2" charset="-78"/>
              </a:rPr>
              <a:t>أن يركب الطالب من الحروف كلمات ذات معنى . </a:t>
            </a:r>
          </a:p>
          <a:p>
            <a:pPr marL="800100" lvl="1" indent="-342900" algn="just" rtl="1">
              <a:buFontTx/>
              <a:buChar char="•"/>
            </a:pPr>
            <a:r>
              <a:rPr lang="ar-SA" altLang="ar-SA" dirty="0">
                <a:cs typeface="AL-Mohanad Bold" pitchFamily="2" charset="-78"/>
              </a:rPr>
              <a:t>أن يرتب الطالب أحداث قصة مناسبة ترتيبا" منطقيا" . </a:t>
            </a:r>
          </a:p>
          <a:p>
            <a:pPr marL="800100" lvl="1" indent="-342900" algn="just" rtl="1">
              <a:buFontTx/>
              <a:buChar char="•"/>
            </a:pPr>
            <a:r>
              <a:rPr lang="ar-SA" altLang="ar-SA" dirty="0">
                <a:cs typeface="AL-Mohanad Bold" pitchFamily="2" charset="-78"/>
              </a:rPr>
              <a:t>أن يقترح  الطالب عنوانا" مناسبا" للنص المقروء . </a:t>
            </a:r>
          </a:p>
          <a:p>
            <a:pPr marL="800100" lvl="1" indent="-342900" algn="just" rtl="1">
              <a:buFontTx/>
              <a:buChar char="•"/>
            </a:pPr>
            <a:r>
              <a:rPr lang="ar-SA" altLang="ar-SA" dirty="0">
                <a:cs typeface="AL-Mohanad Bold" pitchFamily="2" charset="-78"/>
              </a:rPr>
              <a:t>أن يبتكر الطالب خاتمة لقصة ما مراعيا" تسلسل أحداثها . </a:t>
            </a:r>
          </a:p>
          <a:p>
            <a:pPr algn="just" rtl="1">
              <a:buFontTx/>
              <a:buNone/>
            </a:pPr>
            <a:endParaRPr lang="ar-SA" altLang="ar-SA" sz="2800" dirty="0">
              <a:cs typeface="AL-Mohanad Bold" pitchFamily="2" charset="-78"/>
            </a:endParaRPr>
          </a:p>
        </p:txBody>
      </p:sp>
      <p:sp>
        <p:nvSpPr>
          <p:cNvPr id="5" name="Title 1">
            <a:extLst>
              <a:ext uri="{FF2B5EF4-FFF2-40B4-BE49-F238E27FC236}">
                <a16:creationId xmlns:a16="http://schemas.microsoft.com/office/drawing/2014/main" id="{48A18269-F5BC-4AAD-84AB-690ED9919097}"/>
              </a:ext>
            </a:extLst>
          </p:cNvPr>
          <p:cNvSpPr txBox="1">
            <a:spLocks/>
          </p:cNvSpPr>
          <p:nvPr/>
        </p:nvSpPr>
        <p:spPr bwMode="auto">
          <a:xfrm>
            <a:off x="2209800" y="11588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41BED249-50F6-44F3-904D-C61110DCFFF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A06CA961-9BFA-46C3-96E4-75E74B2D9F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lnSpc>
                <a:spcPct val="80000"/>
              </a:lnSpc>
            </a:pPr>
            <a:r>
              <a:rPr lang="ar-SA" altLang="ar-SA" sz="2800">
                <a:cs typeface="AL-Mohanad Bold" pitchFamily="2" charset="-78"/>
              </a:rPr>
              <a:t>أن يقترح الطالب تصورا لحل مشكلة التلوث في بيئته</a:t>
            </a:r>
          </a:p>
          <a:p>
            <a:pPr algn="just" rtl="1">
              <a:lnSpc>
                <a:spcPct val="80000"/>
              </a:lnSpc>
            </a:pPr>
            <a:r>
              <a:rPr lang="ar-SA" altLang="ar-SA" sz="2800">
                <a:cs typeface="AL-Mohanad Bold" pitchFamily="2" charset="-78"/>
              </a:rPr>
              <a:t>أن يكتب الطالب موضوعا انشائيا حول موضوع حوادث الطرق</a:t>
            </a:r>
          </a:p>
          <a:p>
            <a:pPr algn="just" rtl="1">
              <a:lnSpc>
                <a:spcPct val="80000"/>
              </a:lnSpc>
            </a:pPr>
            <a:r>
              <a:rPr lang="ar-SA" altLang="ar-SA" sz="2800">
                <a:cs typeface="AL-Mohanad Bold" pitchFamily="2" charset="-78"/>
              </a:rPr>
              <a:t>أن يخطط الطالب مسارا لرحلة الى الدمام</a:t>
            </a:r>
          </a:p>
          <a:p>
            <a:pPr algn="just" rtl="1">
              <a:lnSpc>
                <a:spcPct val="80000"/>
              </a:lnSpc>
            </a:pPr>
            <a:r>
              <a:rPr lang="ar-SA" altLang="ar-SA" sz="2800">
                <a:cs typeface="AL-Mohanad Bold" pitchFamily="2" charset="-78"/>
              </a:rPr>
              <a:t>أن يصمم الطالب وسيلة تعليمية</a:t>
            </a:r>
          </a:p>
          <a:p>
            <a:pPr algn="just" rtl="1">
              <a:lnSpc>
                <a:spcPct val="80000"/>
              </a:lnSpc>
            </a:pPr>
            <a:r>
              <a:rPr lang="ar-SA" altLang="ar-SA" sz="2800">
                <a:cs typeface="AL-Mohanad Bold" pitchFamily="2" charset="-78"/>
              </a:rPr>
              <a:t>أن يصمم الطالب خطة لتقليل حوادث الطرق</a:t>
            </a:r>
          </a:p>
          <a:p>
            <a:pPr algn="just" rtl="1">
              <a:lnSpc>
                <a:spcPct val="80000"/>
              </a:lnSpc>
            </a:pPr>
            <a:r>
              <a:rPr lang="ar-SA" altLang="ar-SA" sz="2800">
                <a:cs typeface="AL-Mohanad Bold" pitchFamily="2" charset="-78"/>
              </a:rPr>
              <a:t>أن يكتب الطالب تقريرا عن تجربته في المختبر</a:t>
            </a:r>
          </a:p>
          <a:p>
            <a:pPr algn="just" rtl="1">
              <a:lnSpc>
                <a:spcPct val="80000"/>
              </a:lnSpc>
            </a:pPr>
            <a:r>
              <a:rPr lang="ar-SA" altLang="ar-SA" sz="2800">
                <a:cs typeface="AL-Mohanad Bold" pitchFamily="2" charset="-78"/>
              </a:rPr>
              <a:t>أن يؤلف الطالب قصة حول .........</a:t>
            </a:r>
          </a:p>
          <a:p>
            <a:pPr algn="just" rtl="1">
              <a:lnSpc>
                <a:spcPct val="80000"/>
              </a:lnSpc>
            </a:pPr>
            <a:r>
              <a:rPr lang="ar-SA" altLang="ar-SA" sz="2800">
                <a:cs typeface="AL-Mohanad Bold" pitchFamily="2" charset="-78"/>
              </a:rPr>
              <a:t>أن يعيد الطالب تصنيف العناصر الكيميائية حسب أوزانها</a:t>
            </a:r>
            <a:endParaRPr lang="en-US" altLang="ar-SA" sz="2800">
              <a:cs typeface="AL-Mohanad Bold" pitchFamily="2" charset="-78"/>
            </a:endParaRPr>
          </a:p>
        </p:txBody>
      </p:sp>
      <p:sp>
        <p:nvSpPr>
          <p:cNvPr id="5" name="Title 1">
            <a:extLst>
              <a:ext uri="{FF2B5EF4-FFF2-40B4-BE49-F238E27FC236}">
                <a16:creationId xmlns:a16="http://schemas.microsoft.com/office/drawing/2014/main" id="{A48D3A11-B8D8-4A9C-9639-61845FC04762}"/>
              </a:ext>
            </a:extLst>
          </p:cNvPr>
          <p:cNvSpPr txBox="1">
            <a:spLocks/>
          </p:cNvSpPr>
          <p:nvPr/>
        </p:nvSpPr>
        <p:spPr bwMode="auto">
          <a:xfrm>
            <a:off x="2209800" y="19843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7B000469-740A-45BA-B6BD-1670BCD74D0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129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ctrTitle"/>
          </p:nvPr>
        </p:nvSpPr>
        <p:spPr bwMode="auto">
          <a:xfrm>
            <a:off x="583328" y="1087811"/>
            <a:ext cx="10689021" cy="510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justLow" rtl="1">
              <a:lnSpc>
                <a:spcPct val="100000"/>
              </a:lnSpc>
            </a:pPr>
            <a:r>
              <a:rPr lang="ar-SA" altLang="en-US" sz="3200" dirty="0">
                <a:latin typeface="Times New Roman" pitchFamily="18" charset="0"/>
                <a:cs typeface="AL-Mohanad Bold" pitchFamily="2" charset="-78"/>
              </a:rPr>
              <a:t>لم تعد الشهادة الجامعية هي المقياس الأول للتعيين، بل أصبح هناك ما يُعرف بملف إنجاز أو </a:t>
            </a:r>
            <a:r>
              <a:rPr lang="en-US" altLang="en-US" sz="3200" dirty="0">
                <a:latin typeface="Times New Roman" pitchFamily="18" charset="0"/>
                <a:cs typeface="AL-Mohanad Bold" pitchFamily="2" charset="-78"/>
              </a:rPr>
              <a:t>Portfolio</a:t>
            </a:r>
            <a:r>
              <a:rPr lang="ar-SA" altLang="en-US" sz="3200" dirty="0">
                <a:latin typeface="Times New Roman" pitchFamily="18" charset="0"/>
                <a:cs typeface="AL-Mohanad Bold" pitchFamily="2" charset="-78"/>
              </a:rPr>
              <a:t> مطلوباً من أجل القيام بأي عمل. </a:t>
            </a:r>
            <a:br>
              <a:rPr lang="ar-SA" altLang="en-US" sz="3200" dirty="0">
                <a:latin typeface="Times New Roman" pitchFamily="18" charset="0"/>
                <a:cs typeface="AL-Mohanad Bold" pitchFamily="2" charset="-78"/>
              </a:rPr>
            </a:br>
            <a:br>
              <a:rPr lang="ar-SA" altLang="en-US" sz="3200" dirty="0">
                <a:latin typeface="Times New Roman" pitchFamily="18" charset="0"/>
                <a:cs typeface="AL-Mohanad Bold" pitchFamily="2" charset="-78"/>
              </a:rPr>
            </a:br>
            <a:r>
              <a:rPr lang="ar-SA" altLang="en-US" sz="3200" dirty="0">
                <a:latin typeface="Times New Roman" pitchFamily="18" charset="0"/>
                <a:cs typeface="AL-Mohanad Bold" pitchFamily="2" charset="-78"/>
              </a:rPr>
              <a:t>مستقبل التوظيف والعمل يهتم بالقدرة على حل المشكلات ومواجهة التحديات</a:t>
            </a:r>
            <a:br>
              <a:rPr lang="ar-SA" altLang="en-US" sz="3200" dirty="0">
                <a:latin typeface="Times New Roman" pitchFamily="18" charset="0"/>
                <a:cs typeface="AL-Mohanad Bold" pitchFamily="2" charset="-78"/>
              </a:rPr>
            </a:br>
            <a:br>
              <a:rPr lang="ar-SA" altLang="en-US" sz="3200" dirty="0">
                <a:latin typeface="Times New Roman" pitchFamily="18" charset="0"/>
                <a:cs typeface="AL-Mohanad Bold" pitchFamily="2" charset="-78"/>
              </a:rPr>
            </a:br>
            <a:r>
              <a:rPr lang="ar-SA" altLang="en-US" sz="3200" dirty="0">
                <a:latin typeface="Times New Roman" pitchFamily="18" charset="0"/>
                <a:cs typeface="AL-Mohanad Bold" pitchFamily="2" charset="-78"/>
              </a:rPr>
              <a:t>المقبلين على الحياة العملية، بحاجة إلى التحول من التفكير في الوظائف إلى التفكير في التحديات والمشاكل، وتنمية مهاراتهم في أكثر من مجال حتى تكون أمامهم الكثير من الفرص العملية، وإلا ستكون حياتهم العملية متوقفة على عمل واحد لفترة كبيرة من العُمر.</a:t>
            </a:r>
            <a:endParaRPr lang="en-US" altLang="en-US" sz="3200" dirty="0">
              <a:latin typeface="Times New Roman" pitchFamily="18" charset="0"/>
              <a:cs typeface="AL-Mohanad Bold" pitchFamily="2" charset="-78"/>
            </a:endParaRPr>
          </a:p>
        </p:txBody>
      </p:sp>
      <p:sp>
        <p:nvSpPr>
          <p:cNvPr id="4" name="مستطيل 3"/>
          <p:cNvSpPr>
            <a:spLocks noChangeArrowheads="1"/>
          </p:cNvSpPr>
          <p:nvPr/>
        </p:nvSpPr>
        <p:spPr bwMode="auto">
          <a:xfrm>
            <a:off x="3170747" y="476672"/>
            <a:ext cx="60564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Times New Roman" pitchFamily="18" charset="0"/>
                <a:cs typeface="AL-Mohanad Bold" pitchFamily="2" charset="-78"/>
              </a:rPr>
              <a:t>اهمية التعليم المبني على الكفايات</a:t>
            </a:r>
          </a:p>
        </p:txBody>
      </p:sp>
      <p:sp>
        <p:nvSpPr>
          <p:cNvPr id="5" name="TextBox 4">
            <a:extLst>
              <a:ext uri="{FF2B5EF4-FFF2-40B4-BE49-F238E27FC236}">
                <a16:creationId xmlns:a16="http://schemas.microsoft.com/office/drawing/2014/main" id="{929437F2-3CCF-4450-B9A6-75729E0934E5}"/>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0322343"/>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عنصر نائب للمحتوى 1">
            <a:extLst>
              <a:ext uri="{FF2B5EF4-FFF2-40B4-BE49-F238E27FC236}">
                <a16:creationId xmlns:a16="http://schemas.microsoft.com/office/drawing/2014/main" id="{DB44445D-A945-4BA5-AA86-4827D0EE2188}"/>
              </a:ext>
            </a:extLst>
          </p:cNvPr>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rtl="1">
              <a:buNone/>
            </a:pPr>
            <a:r>
              <a:rPr lang="ar-SA" altLang="ar-SA" sz="2800" dirty="0">
                <a:cs typeface="AL-Mohanad Bold" pitchFamily="2" charset="-78"/>
              </a:rPr>
              <a:t>التقويم: يقصد به أن يكون الطالب قادراً على إصدار حكماً أو يثمن نواتج أو أفكار مع استخدام محكات ومعايير محددة</a:t>
            </a:r>
          </a:p>
          <a:p>
            <a:pPr algn="just" rtl="1">
              <a:buFontTx/>
              <a:buNone/>
            </a:pPr>
            <a:endParaRPr lang="ar-SA" altLang="ar-SA" sz="2800" dirty="0">
              <a:cs typeface="AL-Mohanad Bold" pitchFamily="2" charset="-78"/>
            </a:endParaRPr>
          </a:p>
          <a:p>
            <a:pPr algn="ctr" rtl="1">
              <a:buFontTx/>
              <a:buNone/>
            </a:pPr>
            <a:r>
              <a:rPr lang="ar-SA" altLang="ar-SA" sz="2800" dirty="0">
                <a:cs typeface="AL-Mohanad Bold" pitchFamily="2" charset="-78"/>
              </a:rPr>
              <a:t>يبدي رأيه ، يبرر ، ينقد ، يفاضل ، يختار، يقيم ,</a:t>
            </a:r>
            <a:endParaRPr lang="ar-QA" altLang="ar-SA" sz="2800" dirty="0">
              <a:cs typeface="AL-Mohanad Bold" pitchFamily="2" charset="-78"/>
            </a:endParaRPr>
          </a:p>
          <a:p>
            <a:pPr algn="just" rtl="1"/>
            <a:endParaRPr lang="ar-SA" altLang="ar-SA" sz="2800" dirty="0">
              <a:cs typeface="AL-Mohanad Bold" pitchFamily="2" charset="-78"/>
            </a:endParaRPr>
          </a:p>
          <a:p>
            <a:pPr marL="800100" lvl="1" indent="-342900" algn="just" rtl="1">
              <a:buFontTx/>
              <a:buChar char="•"/>
            </a:pPr>
            <a:r>
              <a:rPr lang="ar-SA" altLang="ar-SA" dirty="0">
                <a:cs typeface="AL-Mohanad Bold" pitchFamily="2" charset="-78"/>
              </a:rPr>
              <a:t>أن يبدي الطالب رأيه في الحديث الذي استمع إليه من وجهة نظره . </a:t>
            </a:r>
          </a:p>
          <a:p>
            <a:pPr marL="800100" lvl="1" indent="-342900" algn="just" rtl="1">
              <a:buFontTx/>
              <a:buChar char="•"/>
            </a:pPr>
            <a:r>
              <a:rPr lang="ar-SA" altLang="ar-SA" dirty="0">
                <a:cs typeface="AL-Mohanad Bold" pitchFamily="2" charset="-78"/>
              </a:rPr>
              <a:t>أن يبين الطالب سبب تفضيله لعبارات دون أخرى في حديثه . </a:t>
            </a:r>
          </a:p>
          <a:p>
            <a:pPr marL="800100" lvl="1" indent="-342900" algn="just" rtl="1">
              <a:buFontTx/>
              <a:buChar char="•"/>
            </a:pPr>
            <a:r>
              <a:rPr lang="ar-SA" altLang="ar-SA" dirty="0">
                <a:cs typeface="AL-Mohanad Bold" pitchFamily="2" charset="-78"/>
              </a:rPr>
              <a:t>أن يعلق الطالب على الموضوعات المطروحة مستخدما" التعبيرات المناسبة . </a:t>
            </a:r>
          </a:p>
          <a:p>
            <a:pPr marL="800100" lvl="1" indent="-342900" algn="just" rtl="1">
              <a:buFontTx/>
              <a:buChar char="•"/>
            </a:pPr>
            <a:r>
              <a:rPr lang="ar-SA" altLang="ar-SA" dirty="0">
                <a:cs typeface="AL-Mohanad Bold" pitchFamily="2" charset="-78"/>
              </a:rPr>
              <a:t>أن يدعم الطالب رأيه بالأدلة لإقناع الآخرين حول موضوع معين.</a:t>
            </a:r>
          </a:p>
          <a:p>
            <a:pPr algn="just" rtl="1">
              <a:buFontTx/>
              <a:buNone/>
            </a:pPr>
            <a:endParaRPr lang="ar-SA" altLang="ar-SA" sz="2800" dirty="0">
              <a:cs typeface="AL-Mohanad Bold" pitchFamily="2" charset="-78"/>
            </a:endParaRPr>
          </a:p>
        </p:txBody>
      </p:sp>
      <p:sp>
        <p:nvSpPr>
          <p:cNvPr id="5" name="Title 1">
            <a:extLst>
              <a:ext uri="{FF2B5EF4-FFF2-40B4-BE49-F238E27FC236}">
                <a16:creationId xmlns:a16="http://schemas.microsoft.com/office/drawing/2014/main" id="{3EC60925-BF05-4946-936F-AB23571FD27C}"/>
              </a:ext>
            </a:extLst>
          </p:cNvPr>
          <p:cNvSpPr txBox="1">
            <a:spLocks/>
          </p:cNvSpPr>
          <p:nvPr/>
        </p:nvSpPr>
        <p:spPr bwMode="auto">
          <a:xfrm>
            <a:off x="2209800" y="198438"/>
            <a:ext cx="67437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r>
              <a:rPr lang="en-US" altLang="en-US" kern="0" dirty="0">
                <a:latin typeface="Times New Roman" pitchFamily="18" charset="0"/>
                <a:cs typeface="AL-Mohanad Bold" pitchFamily="2" charset="-78"/>
              </a:rPr>
              <a:t> </a:t>
            </a:r>
            <a:r>
              <a:rPr lang="ar-SA" altLang="en-US" kern="0" dirty="0">
                <a:solidFill>
                  <a:srgbClr val="006600"/>
                </a:solidFill>
                <a:latin typeface="Times New Roman" pitchFamily="18" charset="0"/>
                <a:cs typeface="AL-Mohanad Bold" pitchFamily="2" charset="-78"/>
              </a:rPr>
              <a:t>المهارات المعرفية</a:t>
            </a:r>
            <a:br>
              <a:rPr lang="ar-SA" altLang="en-US" sz="3600" kern="0" dirty="0">
                <a:solidFill>
                  <a:srgbClr val="CC0099"/>
                </a:solidFill>
                <a:latin typeface="Times New Roman" pitchFamily="18" charset="0"/>
                <a:cs typeface="AL-Mohanad Bold" pitchFamily="2" charset="-78"/>
              </a:rPr>
            </a:br>
            <a:r>
              <a:rPr lang="en-US" altLang="en-US" sz="3200" kern="0" dirty="0">
                <a:solidFill>
                  <a:srgbClr val="006600"/>
                </a:solidFill>
                <a:latin typeface="Times New Roman" pitchFamily="18" charset="0"/>
                <a:cs typeface="AL-Mohanad Bold" pitchFamily="2" charset="-78"/>
              </a:rPr>
              <a:t>COGNITIVE SKILLS</a:t>
            </a:r>
            <a:endParaRPr lang="ar-SA" altLang="en-US" sz="3200" kern="0" dirty="0">
              <a:latin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A6FDC3C7-AAC7-4C4C-8634-E6C49ADBAF1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130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F47DD58A-F10A-49A0-BD15-B10DB4278576}"/>
              </a:ext>
            </a:extLst>
          </p:cNvPr>
          <p:cNvSpPr>
            <a:spLocks noChangeArrowheads="1"/>
          </p:cNvSpPr>
          <p:nvPr/>
        </p:nvSpPr>
        <p:spPr bwMode="auto">
          <a:xfrm>
            <a:off x="263352" y="549722"/>
            <a:ext cx="108732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en-US" altLang="ar-SA" sz="2800" dirty="0"/>
              <a:t>Explain the definition , sample verbs and sample behaviors in this levels in the following table:</a:t>
            </a:r>
          </a:p>
          <a:p>
            <a:pPr rtl="0"/>
            <a:r>
              <a:rPr lang="en-US" altLang="ar-SA" sz="2800" dirty="0"/>
              <a:t>Bloom's Taxonomy of the Cognitive Domain</a:t>
            </a:r>
          </a:p>
        </p:txBody>
      </p:sp>
      <p:graphicFrame>
        <p:nvGraphicFramePr>
          <p:cNvPr id="19551" name="Group 95">
            <a:extLst>
              <a:ext uri="{FF2B5EF4-FFF2-40B4-BE49-F238E27FC236}">
                <a16:creationId xmlns:a16="http://schemas.microsoft.com/office/drawing/2014/main" id="{41DC180A-4460-4644-BF7C-CC8D4D420826}"/>
              </a:ext>
            </a:extLst>
          </p:cNvPr>
          <p:cNvGraphicFramePr>
            <a:graphicFrameLocks noGrp="1"/>
          </p:cNvGraphicFramePr>
          <p:nvPr/>
        </p:nvGraphicFramePr>
        <p:xfrm>
          <a:off x="2309813" y="2071688"/>
          <a:ext cx="7993063" cy="4241800"/>
        </p:xfrm>
        <a:graphic>
          <a:graphicData uri="http://schemas.openxmlformats.org/drawingml/2006/table">
            <a:tbl>
              <a:tblPr rtl="1"/>
              <a:tblGrid>
                <a:gridCol w="2286000">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2427288">
                  <a:extLst>
                    <a:ext uri="{9D8B030D-6E8A-4147-A177-3AD203B41FA5}">
                      <a16:colId xmlns:a16="http://schemas.microsoft.com/office/drawing/2014/main" val="20002"/>
                    </a:ext>
                  </a:extLst>
                </a:gridCol>
                <a:gridCol w="1873250">
                  <a:extLst>
                    <a:ext uri="{9D8B030D-6E8A-4147-A177-3AD203B41FA5}">
                      <a16:colId xmlns:a16="http://schemas.microsoft.com/office/drawing/2014/main" val="20003"/>
                    </a:ext>
                  </a:extLst>
                </a:gridCol>
              </a:tblGrid>
              <a:tr h="6446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cs typeface="Arial" pitchFamily="34" charset="0"/>
                        </a:rPr>
                        <a:t>SAMPLE                                               BEHAVIORS</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cs typeface="Arial" pitchFamily="34" charset="0"/>
                        </a:rPr>
                        <a:t>SAMPLE                                    VERBS</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a:ln>
                            <a:noFill/>
                          </a:ln>
                          <a:solidFill>
                            <a:schemeClr val="tx1"/>
                          </a:solidFill>
                          <a:effectLst/>
                          <a:latin typeface="Arial" pitchFamily="34" charset="0"/>
                          <a:cs typeface="Arial" pitchFamily="34" charset="0"/>
                        </a:rPr>
                        <a:t>DEFINITION</a:t>
                      </a:r>
                      <a:endParaRPr kumimoji="0" lang="en-US" sz="1600" b="0"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cs typeface="Arial" pitchFamily="34" charset="0"/>
                        </a:rPr>
                        <a:t>LEVEL</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5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pitchFamily="34" charset="0"/>
                        </a:rPr>
                        <a:t>The student will define the 6 levels of Bloom's taxonomy of the cognitive domain.</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Write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List</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Label</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Name</a:t>
                      </a:r>
                      <a:endParaRPr kumimoji="0" lang="en-US" sz="1400" b="1"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State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1" i="0" u="none" strike="noStrike" cap="none" normalizeH="0" baseline="0">
                          <a:ln>
                            <a:noFill/>
                          </a:ln>
                          <a:solidFill>
                            <a:schemeClr val="tx1"/>
                          </a:solidFill>
                          <a:effectLst/>
                          <a:latin typeface="Times New Roman" pitchFamily="18" charset="0"/>
                          <a:cs typeface="Arial" pitchFamily="34" charset="0"/>
                        </a:rPr>
                        <a:t>Define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Arial" pitchFamily="34" charset="0"/>
                        </a:rPr>
                        <a:t>Student recalls or recognizes Information, ideas, and principles in the approximate form in which they were learned.</a:t>
                      </a:r>
                      <a:endParaRPr kumimoji="0" lang="en-US" sz="16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cs typeface="Arial" pitchFamily="34" charset="0"/>
                        </a:rPr>
                        <a:t>KNOWLEDGE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5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pitchFamily="34" charset="0"/>
                        </a:rPr>
                        <a:t>The student will explain the purpose of bloom's taxonomy of the cognitive domain.</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a:ln>
                            <a:noFill/>
                          </a:ln>
                          <a:solidFill>
                            <a:schemeClr val="tx1"/>
                          </a:solidFill>
                          <a:effectLst/>
                          <a:latin typeface="Times New Roman" pitchFamily="18" charset="0"/>
                          <a:cs typeface="Arial" pitchFamily="34" charset="0"/>
                        </a:rPr>
                        <a:t>Explain</a:t>
                      </a: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a:ln>
                            <a:noFill/>
                          </a:ln>
                          <a:solidFill>
                            <a:schemeClr val="tx1"/>
                          </a:solidFill>
                          <a:effectLst/>
                          <a:latin typeface="Times New Roman" pitchFamily="18" charset="0"/>
                          <a:cs typeface="Arial" pitchFamily="34" charset="0"/>
                        </a:rPr>
                        <a:t>Summarize</a:t>
                      </a: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a:ln>
                            <a:noFill/>
                          </a:ln>
                          <a:solidFill>
                            <a:schemeClr val="tx1"/>
                          </a:solidFill>
                          <a:effectLst/>
                          <a:latin typeface="Times New Roman" pitchFamily="18" charset="0"/>
                          <a:cs typeface="Arial" pitchFamily="34" charset="0"/>
                        </a:rPr>
                        <a:t>Paraphrase</a:t>
                      </a: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a:ln>
                            <a:noFill/>
                          </a:ln>
                          <a:solidFill>
                            <a:schemeClr val="tx1"/>
                          </a:solidFill>
                          <a:effectLst/>
                          <a:latin typeface="Times New Roman" pitchFamily="18" charset="0"/>
                          <a:cs typeface="Arial" pitchFamily="34" charset="0"/>
                        </a:rPr>
                        <a:t>Describe</a:t>
                      </a: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a:ln>
                            <a:noFill/>
                          </a:ln>
                          <a:solidFill>
                            <a:schemeClr val="tx1"/>
                          </a:solidFill>
                          <a:effectLst/>
                          <a:latin typeface="Times New Roman" pitchFamily="18" charset="0"/>
                          <a:cs typeface="Arial" pitchFamily="34" charset="0"/>
                        </a:rPr>
                        <a:t>Illustrate</a:t>
                      </a:r>
                      <a:endParaRPr kumimoji="0" lang="en-US" sz="16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Arial" pitchFamily="34" charset="0"/>
                        </a:rPr>
                        <a:t>Student translates, comprehends, or interprets information based on prior learning.</a:t>
                      </a:r>
                      <a:endParaRPr kumimoji="0" lang="en-US" sz="1600" b="1" i="0" u="none" strike="noStrike" cap="none" normalizeH="0" baseline="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cs typeface="Arial" pitchFamily="34" charset="0"/>
                        </a:rPr>
                        <a:t>COMPREHENSION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ll dir="rd"/>
  </p:transition>
</p:sld>
</file>

<file path=ppt/slides/slide1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20639" name="Group 159">
            <a:extLst>
              <a:ext uri="{FF2B5EF4-FFF2-40B4-BE49-F238E27FC236}">
                <a16:creationId xmlns:a16="http://schemas.microsoft.com/office/drawing/2014/main" id="{A6985505-CCB2-4734-B071-02B48E51B0F8}"/>
              </a:ext>
            </a:extLst>
          </p:cNvPr>
          <p:cNvGraphicFramePr>
            <a:graphicFrameLocks noGrp="1"/>
          </p:cNvGraphicFramePr>
          <p:nvPr/>
        </p:nvGraphicFramePr>
        <p:xfrm>
          <a:off x="1919288" y="981076"/>
          <a:ext cx="7848600" cy="5326305"/>
        </p:xfrm>
        <a:graphic>
          <a:graphicData uri="http://schemas.openxmlformats.org/drawingml/2006/table">
            <a:tbl>
              <a:tblPr rtl="1"/>
              <a:tblGrid>
                <a:gridCol w="2249488">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2035175">
                  <a:extLst>
                    <a:ext uri="{9D8B030D-6E8A-4147-A177-3AD203B41FA5}">
                      <a16:colId xmlns:a16="http://schemas.microsoft.com/office/drawing/2014/main" val="20002"/>
                    </a:ext>
                  </a:extLst>
                </a:gridCol>
                <a:gridCol w="1938337">
                  <a:extLst>
                    <a:ext uri="{9D8B030D-6E8A-4147-A177-3AD203B41FA5}">
                      <a16:colId xmlns:a16="http://schemas.microsoft.com/office/drawing/2014/main" val="20003"/>
                    </a:ext>
                  </a:extLst>
                </a:gridCol>
              </a:tblGrid>
              <a:tr h="11885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The student will write an instructional objective for each level of bloom's taxonomy.</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Use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Compute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Solve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Demonstrate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Apply</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Student selects, transfers, and uses data and principles to complete a problem or task with a minimum of direction.</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ahoma" pitchFamily="34" charset="0"/>
                          <a:cs typeface="Arial" pitchFamily="34" charset="0"/>
                        </a:rPr>
                        <a:t>APPLICATION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09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Arial" pitchFamily="34" charset="0"/>
                        </a:rPr>
                        <a:t>The student will compare and contrast the cognitive and affective domains.</a:t>
                      </a:r>
                      <a:endParaRPr kumimoji="0" lang="en-US" sz="1200" b="1" i="0" u="none" strike="noStrike" cap="none" normalizeH="0" baseline="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Analyze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Categorize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Compare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Contrast</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Separate</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Student distinguishes, classifies, and relates the hypotheses, evidence, or structure of a statement or question</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ahoma" pitchFamily="34" charset="0"/>
                          <a:cs typeface="Arial" pitchFamily="34" charset="0"/>
                        </a:rPr>
                        <a:t>ANALYSIS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08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Arial" pitchFamily="34" charset="0"/>
                        </a:rPr>
                        <a:t>The student will design a classification diagram for writing educational objectives that combines the cognitive, affective, and psychomotor domains.</a:t>
                      </a:r>
                      <a:endParaRPr kumimoji="0" lang="en-US" sz="1200" b="1" i="0" u="none" strike="noStrike" cap="none" normalizeH="0" baseline="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Create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Design</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Hypothesize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Invent</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Develop</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Arial" pitchFamily="34" charset="0"/>
                        </a:rPr>
                        <a:t>Student originates, integrates, and combines ideas into a product, plan or proposal that is new to him or her.</a:t>
                      </a:r>
                      <a:endParaRPr kumimoji="0" lang="en-US" sz="1200" b="1" i="0" u="none" strike="noStrike" cap="none" normalizeH="0" baseline="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ahoma" pitchFamily="34" charset="0"/>
                          <a:cs typeface="Arial" pitchFamily="34" charset="0"/>
                        </a:rPr>
                        <a:t>SYNTHESIS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7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Arial" pitchFamily="34" charset="0"/>
                        </a:rPr>
                        <a:t>The student will judge the effectiveness of writing objectives using Bloom's taxonomy.</a:t>
                      </a:r>
                      <a:endParaRPr kumimoji="0" lang="en-US" sz="1200" b="1" i="0" u="none" strike="noStrike" cap="none" normalizeH="0" baseline="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Use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Judge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Recommend</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Critique</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200" b="1" i="0" u="none" strike="noStrike" cap="none" normalizeH="0" baseline="0" dirty="0">
                          <a:ln>
                            <a:noFill/>
                          </a:ln>
                          <a:solidFill>
                            <a:schemeClr val="tx1"/>
                          </a:solidFill>
                          <a:effectLst/>
                          <a:latin typeface="Times New Roman" pitchFamily="18" charset="0"/>
                          <a:cs typeface="Arial" pitchFamily="34" charset="0"/>
                        </a:rPr>
                        <a:t>Justify</a:t>
                      </a:r>
                      <a:endParaRPr kumimoji="0" lang="en-US" sz="1200" b="1" i="0" u="none" strike="noStrike" cap="none" normalizeH="0" baseline="0" dirty="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Arial" pitchFamily="34" charset="0"/>
                        </a:rPr>
                        <a:t>Student appraises, assesses, or critiques on a basis of specific standards and criteria.</a:t>
                      </a:r>
                      <a:endParaRPr kumimoji="0" lang="en-US" sz="1200" b="1" i="0" u="none" strike="noStrike" cap="none" normalizeH="0" baseline="0">
                        <a:ln>
                          <a:noFill/>
                        </a:ln>
                        <a:solidFill>
                          <a:schemeClr val="tx1"/>
                        </a:solidFill>
                        <a:effectLst/>
                        <a:latin typeface="Tahoma" pitchFamily="34" charset="0"/>
                        <a:cs typeface="Arial"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ahoma" pitchFamily="34" charset="0"/>
                          <a:cs typeface="Arial" pitchFamily="34" charset="0"/>
                        </a:rPr>
                        <a:t>EVALUATION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5" name="Rectangle 107">
            <a:extLst>
              <a:ext uri="{FF2B5EF4-FFF2-40B4-BE49-F238E27FC236}">
                <a16:creationId xmlns:a16="http://schemas.microsoft.com/office/drawing/2014/main" id="{C24D3510-49B4-4FC5-941A-B5D7DA214F45}"/>
              </a:ext>
            </a:extLst>
          </p:cNvPr>
          <p:cNvSpPr>
            <a:spLocks noChangeArrowheads="1"/>
          </p:cNvSpPr>
          <p:nvPr/>
        </p:nvSpPr>
        <p:spPr bwMode="auto">
          <a:xfrm>
            <a:off x="1524001" y="5086064"/>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ar-SA"/>
          </a:p>
        </p:txBody>
      </p:sp>
      <p:graphicFrame>
        <p:nvGraphicFramePr>
          <p:cNvPr id="20638" name="Group 158">
            <a:extLst>
              <a:ext uri="{FF2B5EF4-FFF2-40B4-BE49-F238E27FC236}">
                <a16:creationId xmlns:a16="http://schemas.microsoft.com/office/drawing/2014/main" id="{1003AF91-14B7-4082-802A-67027B93ECDC}"/>
              </a:ext>
            </a:extLst>
          </p:cNvPr>
          <p:cNvGraphicFramePr>
            <a:graphicFrameLocks noGrp="1"/>
          </p:cNvGraphicFramePr>
          <p:nvPr/>
        </p:nvGraphicFramePr>
        <p:xfrm>
          <a:off x="1919288" y="549275"/>
          <a:ext cx="7848600" cy="427038"/>
        </p:xfrm>
        <a:graphic>
          <a:graphicData uri="http://schemas.openxmlformats.org/drawingml/2006/table">
            <a:tbl>
              <a:tblPr rtl="1"/>
              <a:tblGrid>
                <a:gridCol w="2232025">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1944687">
                  <a:extLst>
                    <a:ext uri="{9D8B030D-6E8A-4147-A177-3AD203B41FA5}">
                      <a16:colId xmlns:a16="http://schemas.microsoft.com/office/drawing/2014/main" val="20003"/>
                    </a:ext>
                  </a:extLst>
                </a:gridCol>
              </a:tblGrid>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Tahoma" pitchFamily="34" charset="0"/>
                          <a:cs typeface="Arial" pitchFamily="34" charset="0"/>
                        </a:rPr>
                        <a:t>SAMPLE                                               BEHAVIORS</a:t>
                      </a:r>
                      <a:endParaRPr kumimoji="0" lang="en-US" sz="1800" b="0" i="0" u="none" strike="noStrike" cap="none" normalizeH="0" baseline="0" dirty="0">
                        <a:ln>
                          <a:noFill/>
                        </a:ln>
                        <a:solidFill>
                          <a:schemeClr val="tx1"/>
                        </a:solidFill>
                        <a:effectLst/>
                        <a:latin typeface="Tahoma" pitchFamily="34" charset="0"/>
                        <a:cs typeface="Arial"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Tahoma" pitchFamily="34" charset="0"/>
                          <a:cs typeface="Arial" pitchFamily="34" charset="0"/>
                        </a:rPr>
                        <a:t>SAMPLE                                    VERBS</a:t>
                      </a:r>
                      <a:endParaRPr kumimoji="0" lang="en-US" sz="1800" b="0" i="0" u="none" strike="noStrike" cap="none" normalizeH="0" baseline="0" dirty="0">
                        <a:ln>
                          <a:noFill/>
                        </a:ln>
                        <a:solidFill>
                          <a:schemeClr val="tx1"/>
                        </a:solidFill>
                        <a:effectLst/>
                        <a:latin typeface="Tahoma" pitchFamily="34" charset="0"/>
                        <a:cs typeface="Arial"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chemeClr val="tx1"/>
                          </a:solidFill>
                          <a:effectLst/>
                          <a:latin typeface="Tahoma" pitchFamily="34" charset="0"/>
                          <a:cs typeface="Arial" pitchFamily="34" charset="0"/>
                        </a:rPr>
                        <a:t>DEFINITION</a:t>
                      </a:r>
                      <a:endParaRPr kumimoji="0" lang="en-US" sz="1800" b="0" i="0" u="none" strike="noStrike" cap="none" normalizeH="0" baseline="0">
                        <a:ln>
                          <a:noFill/>
                        </a:ln>
                        <a:solidFill>
                          <a:schemeClr val="tx1"/>
                        </a:solidFill>
                        <a:effectLst/>
                        <a:latin typeface="Tahoma" pitchFamily="34" charset="0"/>
                        <a:cs typeface="Arial"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chemeClr val="tx1"/>
                          </a:solidFill>
                          <a:effectLst/>
                          <a:latin typeface="Tahoma" pitchFamily="34" charset="0"/>
                          <a:cs typeface="Arial" pitchFamily="34" charset="0"/>
                        </a:rPr>
                        <a:t>LEVEL</a:t>
                      </a:r>
                      <a:endParaRPr kumimoji="0" lang="en-US" sz="1800" b="0" i="0" u="none" strike="noStrike" cap="none" normalizeH="0" baseline="0">
                        <a:ln>
                          <a:noFill/>
                        </a:ln>
                        <a:solidFill>
                          <a:schemeClr val="tx1"/>
                        </a:solidFill>
                        <a:effectLst/>
                        <a:latin typeface="Tahoma" pitchFamily="34" charset="0"/>
                        <a:cs typeface="Arial"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cover dir="d"/>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C87CA8D-9085-4705-BE7E-E57F4F78367E}"/>
              </a:ext>
            </a:extLst>
          </p:cNvPr>
          <p:cNvSpPr>
            <a:spLocks noGrp="1" noChangeArrowheads="1"/>
          </p:cNvSpPr>
          <p:nvPr>
            <p:ph type="title"/>
          </p:nvPr>
        </p:nvSpPr>
        <p:spPr/>
        <p:txBody>
          <a:bodyPr/>
          <a:lstStyle/>
          <a:p>
            <a:pPr eaLnBrk="1" hangingPunct="1"/>
            <a:r>
              <a:rPr lang="en-US" altLang="ar-SA" sz="3600">
                <a:solidFill>
                  <a:srgbClr val="FF0000"/>
                </a:solidFill>
                <a:cs typeface="Arial" panose="020B0604020202020204" pitchFamily="34" charset="0"/>
              </a:rPr>
              <a:t>Questions for Remembering</a:t>
            </a:r>
            <a:br>
              <a:rPr lang="en-US" altLang="ar-SA" sz="3600">
                <a:solidFill>
                  <a:srgbClr val="FFFF00"/>
                </a:solidFill>
                <a:cs typeface="Arial" panose="020B0604020202020204" pitchFamily="34" charset="0"/>
              </a:rPr>
            </a:br>
            <a:endParaRPr lang="en-AU" altLang="ar-SA" sz="3600">
              <a:solidFill>
                <a:srgbClr val="FFFF00"/>
              </a:solidFill>
              <a:cs typeface="Arial" panose="020B0604020202020204" pitchFamily="34" charset="0"/>
            </a:endParaRPr>
          </a:p>
        </p:txBody>
      </p:sp>
      <p:sp>
        <p:nvSpPr>
          <p:cNvPr id="60419" name="Rectangle 3">
            <a:extLst>
              <a:ext uri="{FF2B5EF4-FFF2-40B4-BE49-F238E27FC236}">
                <a16:creationId xmlns:a16="http://schemas.microsoft.com/office/drawing/2014/main" id="{F6C571B0-BAB1-4FAC-B7EA-69AC5C600EF5}"/>
              </a:ext>
            </a:extLst>
          </p:cNvPr>
          <p:cNvSpPr>
            <a:spLocks noGrp="1" noChangeArrowheads="1"/>
          </p:cNvSpPr>
          <p:nvPr>
            <p:ph idx="1"/>
          </p:nvPr>
        </p:nvSpPr>
        <p:spPr>
          <a:xfrm>
            <a:off x="1905000" y="1219201"/>
            <a:ext cx="8229600" cy="4525963"/>
          </a:xfrm>
        </p:spPr>
        <p:txBody>
          <a:bodyPr/>
          <a:lstStyle/>
          <a:p>
            <a:pPr eaLnBrk="1" hangingPunct="1"/>
            <a:r>
              <a:rPr lang="en-AU" altLang="ar-SA" sz="2400">
                <a:cs typeface="Times New Roman" panose="02020603050405020304" pitchFamily="18" charset="0"/>
              </a:rPr>
              <a:t>What happened after...?</a:t>
            </a:r>
          </a:p>
          <a:p>
            <a:pPr eaLnBrk="1" hangingPunct="1"/>
            <a:r>
              <a:rPr lang="en-AU" altLang="ar-SA" sz="2400">
                <a:cs typeface="Times New Roman" panose="02020603050405020304" pitchFamily="18" charset="0"/>
              </a:rPr>
              <a:t>How many...?</a:t>
            </a:r>
          </a:p>
          <a:p>
            <a:pPr eaLnBrk="1" hangingPunct="1"/>
            <a:r>
              <a:rPr lang="en-AU" altLang="ar-SA" sz="2400">
                <a:cs typeface="Times New Roman" panose="02020603050405020304" pitchFamily="18" charset="0"/>
              </a:rPr>
              <a:t>What is...?</a:t>
            </a:r>
          </a:p>
          <a:p>
            <a:pPr eaLnBrk="1" hangingPunct="1"/>
            <a:r>
              <a:rPr lang="en-AU" altLang="ar-SA" sz="2400">
                <a:cs typeface="Times New Roman" panose="02020603050405020304" pitchFamily="18" charset="0"/>
              </a:rPr>
              <a:t>Who was it that...?</a:t>
            </a:r>
          </a:p>
          <a:p>
            <a:pPr eaLnBrk="1" hangingPunct="1"/>
            <a:r>
              <a:rPr lang="en-AU" altLang="ar-SA" sz="2400">
                <a:cs typeface="Times New Roman" panose="02020603050405020304" pitchFamily="18" charset="0"/>
              </a:rPr>
              <a:t>Can you name ...?</a:t>
            </a:r>
          </a:p>
          <a:p>
            <a:pPr eaLnBrk="1" hangingPunct="1"/>
            <a:r>
              <a:rPr lang="en-AU" altLang="ar-SA" sz="2400">
                <a:cs typeface="Times New Roman" panose="02020603050405020304" pitchFamily="18" charset="0"/>
              </a:rPr>
              <a:t>Find the definition of…</a:t>
            </a:r>
          </a:p>
          <a:p>
            <a:pPr eaLnBrk="1" hangingPunct="1"/>
            <a:r>
              <a:rPr lang="en-AU" altLang="ar-SA" sz="2400">
                <a:cs typeface="Times New Roman" panose="02020603050405020304" pitchFamily="18" charset="0"/>
              </a:rPr>
              <a:t>Describe what happened after…</a:t>
            </a:r>
          </a:p>
          <a:p>
            <a:pPr eaLnBrk="1" hangingPunct="1"/>
            <a:r>
              <a:rPr lang="en-AU" altLang="ar-SA" sz="2400">
                <a:cs typeface="Times New Roman" panose="02020603050405020304" pitchFamily="18" charset="0"/>
              </a:rPr>
              <a:t>Who spoke to...?</a:t>
            </a:r>
          </a:p>
          <a:p>
            <a:pPr eaLnBrk="1" hangingPunct="1"/>
            <a:r>
              <a:rPr lang="en-AU" altLang="ar-SA" sz="2400">
                <a:cs typeface="Times New Roman" panose="02020603050405020304" pitchFamily="18" charset="0"/>
              </a:rPr>
              <a:t>Which is true or false...?</a:t>
            </a:r>
          </a:p>
          <a:p>
            <a:pPr eaLnBrk="1" hangingPunct="1">
              <a:buFontTx/>
              <a:buNone/>
            </a:pPr>
            <a:r>
              <a:rPr lang="en-US" altLang="ar-SA" sz="1600">
                <a:cs typeface="Times New Roman" panose="02020603050405020304" pitchFamily="18" charset="0"/>
              </a:rPr>
              <a:t>(Pohl, </a:t>
            </a:r>
            <a:r>
              <a:rPr lang="en-US" altLang="ar-SA" sz="1600" b="1" i="1">
                <a:cs typeface="Times New Roman" panose="02020603050405020304" pitchFamily="18" charset="0"/>
              </a:rPr>
              <a:t>Learning to Think, Thinking to Learn</a:t>
            </a:r>
            <a:r>
              <a:rPr lang="en-US" altLang="ar-SA" sz="1600">
                <a:cs typeface="Times New Roman" panose="02020603050405020304" pitchFamily="18" charset="0"/>
              </a:rPr>
              <a:t>, p. 12)</a:t>
            </a:r>
            <a:endParaRPr lang="en-AU" altLang="ar-SA" sz="1600">
              <a:cs typeface="Times New Roman" panose="02020603050405020304" pitchFamily="18" charset="0"/>
            </a:endParaRPr>
          </a:p>
        </p:txBody>
      </p:sp>
    </p:spTree>
  </p:cSld>
  <p:clrMapOvr>
    <a:masterClrMapping/>
  </p:clrMapOvr>
  <p:transition spd="slow">
    <p:dissolve/>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C4297B6-9276-4248-A2A2-AEBEF3368472}"/>
              </a:ext>
            </a:extLst>
          </p:cNvPr>
          <p:cNvSpPr>
            <a:spLocks noGrp="1" noChangeArrowheads="1"/>
          </p:cNvSpPr>
          <p:nvPr>
            <p:ph type="title"/>
          </p:nvPr>
        </p:nvSpPr>
        <p:spPr/>
        <p:txBody>
          <a:bodyPr/>
          <a:lstStyle/>
          <a:p>
            <a:pPr eaLnBrk="1" hangingPunct="1"/>
            <a:r>
              <a:rPr lang="en-US" altLang="ar-SA" sz="3600">
                <a:solidFill>
                  <a:srgbClr val="FF0000"/>
                </a:solidFill>
                <a:cs typeface="Arial" panose="020B0604020202020204" pitchFamily="34" charset="0"/>
              </a:rPr>
              <a:t>Questions for Understanding</a:t>
            </a:r>
            <a:br>
              <a:rPr lang="en-US" altLang="ar-SA" sz="3600">
                <a:solidFill>
                  <a:srgbClr val="FFFF00"/>
                </a:solidFill>
                <a:cs typeface="Arial" panose="020B0604020202020204" pitchFamily="34" charset="0"/>
              </a:rPr>
            </a:br>
            <a:endParaRPr lang="en-AU" altLang="ar-SA" sz="3600">
              <a:solidFill>
                <a:srgbClr val="FFFF00"/>
              </a:solidFill>
              <a:cs typeface="Arial" panose="020B0604020202020204" pitchFamily="34" charset="0"/>
            </a:endParaRPr>
          </a:p>
        </p:txBody>
      </p:sp>
      <p:sp>
        <p:nvSpPr>
          <p:cNvPr id="54275" name="Rectangle 3">
            <a:extLst>
              <a:ext uri="{FF2B5EF4-FFF2-40B4-BE49-F238E27FC236}">
                <a16:creationId xmlns:a16="http://schemas.microsoft.com/office/drawing/2014/main" id="{BECB9B24-4AA3-41B2-B310-259B634F38A4}"/>
              </a:ext>
            </a:extLst>
          </p:cNvPr>
          <p:cNvSpPr>
            <a:spLocks noGrp="1" noChangeArrowheads="1"/>
          </p:cNvSpPr>
          <p:nvPr>
            <p:ph idx="1"/>
          </p:nvPr>
        </p:nvSpPr>
        <p:spPr>
          <a:xfrm>
            <a:off x="1981200" y="1295401"/>
            <a:ext cx="8229600" cy="452596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AU" sz="2800" dirty="0">
                <a:cs typeface="Times New Roman" pitchFamily="18" charset="0"/>
              </a:rPr>
              <a:t>Can you explain why…?</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Can </a:t>
            </a:r>
            <a:r>
              <a:rPr lang="en-AU" sz="2400" dirty="0">
                <a:cs typeface="Times New Roman" pitchFamily="18" charset="0"/>
              </a:rPr>
              <a:t>you</a:t>
            </a:r>
            <a:r>
              <a:rPr lang="en-AU" sz="2800" dirty="0">
                <a:cs typeface="Times New Roman" pitchFamily="18" charset="0"/>
              </a:rPr>
              <a:t> write in your own words? </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How would you explain…?</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Can you write a brief outline...?</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What do you think could have happened next...?</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Who do you think...?</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What was the main idea...?</a:t>
            </a: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Can you clarify…?</a:t>
            </a:r>
          </a:p>
          <a:p>
            <a:pPr marL="274320" indent="-274320" eaLnBrk="1" fontAlgn="auto" hangingPunct="1">
              <a:spcAft>
                <a:spcPts val="0"/>
              </a:spcAft>
              <a:buClr>
                <a:schemeClr val="accent3"/>
              </a:buClr>
              <a:buFont typeface="Wingdings 2"/>
              <a:buChar char=""/>
              <a:defRPr/>
            </a:pPr>
            <a:r>
              <a:rPr lang="en-US" sz="2800" dirty="0">
                <a:cs typeface="Times New Roman" pitchFamily="18" charset="0"/>
              </a:rPr>
              <a:t>Can you illustrate…?</a:t>
            </a:r>
            <a:endParaRPr lang="en-AU" sz="2800" dirty="0">
              <a:cs typeface="Times New Roman" pitchFamily="18" charset="0"/>
            </a:endParaRPr>
          </a:p>
          <a:p>
            <a:pPr marL="274320" indent="-274320" eaLnBrk="1" fontAlgn="auto" hangingPunct="1">
              <a:spcAft>
                <a:spcPts val="0"/>
              </a:spcAft>
              <a:buClr>
                <a:schemeClr val="accent3"/>
              </a:buClr>
              <a:buFont typeface="Wingdings 2"/>
              <a:buChar char=""/>
              <a:defRPr/>
            </a:pPr>
            <a:r>
              <a:rPr lang="en-AU" sz="2800" dirty="0">
                <a:cs typeface="Times New Roman" pitchFamily="18" charset="0"/>
              </a:rPr>
              <a:t>Does everyone act in the way that …….. Does?</a:t>
            </a:r>
          </a:p>
        </p:txBody>
      </p:sp>
    </p:spTree>
  </p:cSld>
  <p:clrMapOvr>
    <a:masterClrMapping/>
  </p:clrMapOvr>
  <p:transition spd="slow">
    <p:dissolve/>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3A0E39-CAB3-4092-BB1F-18C8D4C8DF32}"/>
              </a:ext>
            </a:extLst>
          </p:cNvPr>
          <p:cNvSpPr>
            <a:spLocks noGrp="1" noChangeArrowheads="1"/>
          </p:cNvSpPr>
          <p:nvPr>
            <p:ph type="title"/>
          </p:nvPr>
        </p:nvSpPr>
        <p:spPr/>
        <p:txBody>
          <a:bodyPr/>
          <a:lstStyle/>
          <a:p>
            <a:pPr eaLnBrk="1" hangingPunct="1"/>
            <a:r>
              <a:rPr lang="en-US" altLang="ar-SA" sz="3600">
                <a:solidFill>
                  <a:srgbClr val="FF0000"/>
                </a:solidFill>
                <a:cs typeface="Arial" panose="020B0604020202020204" pitchFamily="34" charset="0"/>
              </a:rPr>
              <a:t>Questions for Applying</a:t>
            </a:r>
            <a:endParaRPr lang="en-AU" altLang="ar-SA" sz="3600">
              <a:solidFill>
                <a:srgbClr val="FF0000"/>
              </a:solidFill>
              <a:cs typeface="Arial" panose="020B0604020202020204" pitchFamily="34" charset="0"/>
            </a:endParaRPr>
          </a:p>
        </p:txBody>
      </p:sp>
      <p:sp>
        <p:nvSpPr>
          <p:cNvPr id="64515" name="Rectangle 3">
            <a:extLst>
              <a:ext uri="{FF2B5EF4-FFF2-40B4-BE49-F238E27FC236}">
                <a16:creationId xmlns:a16="http://schemas.microsoft.com/office/drawing/2014/main" id="{282A9DDC-1CA4-46B6-9561-33C86B79CB50}"/>
              </a:ext>
            </a:extLst>
          </p:cNvPr>
          <p:cNvSpPr>
            <a:spLocks noGrp="1" noChangeArrowheads="1"/>
          </p:cNvSpPr>
          <p:nvPr>
            <p:ph idx="1"/>
          </p:nvPr>
        </p:nvSpPr>
        <p:spPr/>
        <p:txBody>
          <a:bodyPr/>
          <a:lstStyle/>
          <a:p>
            <a:pPr eaLnBrk="1" hangingPunct="1"/>
            <a:r>
              <a:rPr lang="en-US" altLang="ar-SA" sz="2400">
                <a:cs typeface="Times New Roman" panose="02020603050405020304" pitchFamily="18" charset="0"/>
              </a:rPr>
              <a:t>Do you know of another instance where…?</a:t>
            </a:r>
          </a:p>
          <a:p>
            <a:pPr eaLnBrk="1" hangingPunct="1"/>
            <a:r>
              <a:rPr lang="en-US" altLang="ar-SA" sz="2400">
                <a:cs typeface="Times New Roman" panose="02020603050405020304" pitchFamily="18" charset="0"/>
              </a:rPr>
              <a:t>Can you group by characteristics such as…?</a:t>
            </a:r>
          </a:p>
          <a:p>
            <a:pPr eaLnBrk="1" hangingPunct="1"/>
            <a:r>
              <a:rPr lang="en-US" altLang="ar-SA" sz="2400">
                <a:cs typeface="Times New Roman" panose="02020603050405020304" pitchFamily="18" charset="0"/>
              </a:rPr>
              <a:t>Which factors would you change if…?</a:t>
            </a:r>
          </a:p>
          <a:p>
            <a:pPr eaLnBrk="1" hangingPunct="1"/>
            <a:r>
              <a:rPr lang="en-US" altLang="ar-SA" sz="2400">
                <a:cs typeface="Times New Roman" panose="02020603050405020304" pitchFamily="18" charset="0"/>
              </a:rPr>
              <a:t>What questions would you ask of…?</a:t>
            </a:r>
          </a:p>
          <a:p>
            <a:pPr eaLnBrk="1" hangingPunct="1"/>
            <a:r>
              <a:rPr lang="en-US" altLang="ar-SA" sz="2400">
                <a:cs typeface="Times New Roman" panose="02020603050405020304" pitchFamily="18" charset="0"/>
              </a:rPr>
              <a:t>From the information given, can you develop a set of instructions about…?</a:t>
            </a:r>
          </a:p>
          <a:p>
            <a:pPr eaLnBrk="1" hangingPunct="1">
              <a:buFontTx/>
              <a:buNone/>
            </a:pPr>
            <a:endParaRPr lang="en-US" altLang="ar-SA" sz="2400">
              <a:cs typeface="Times New Roman" panose="02020603050405020304" pitchFamily="18" charset="0"/>
            </a:endParaRPr>
          </a:p>
          <a:p>
            <a:pPr eaLnBrk="1" hangingPunct="1">
              <a:buFontTx/>
              <a:buNone/>
            </a:pPr>
            <a:endParaRPr lang="en-AU" altLang="ar-SA" sz="1800">
              <a:cs typeface="Times New Roman" panose="02020603050405020304" pitchFamily="18" charset="0"/>
            </a:endParaRPr>
          </a:p>
        </p:txBody>
      </p:sp>
    </p:spTree>
  </p:cSld>
  <p:clrMapOvr>
    <a:masterClrMapping/>
  </p:clrMapOvr>
  <p:transition spd="slow">
    <p:dissolve/>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B6C8FD2-F0DD-4473-9551-A93E2EAA9DE3}"/>
              </a:ext>
            </a:extLst>
          </p:cNvPr>
          <p:cNvSpPr>
            <a:spLocks noGrp="1" noChangeArrowheads="1"/>
          </p:cNvSpPr>
          <p:nvPr>
            <p:ph type="title"/>
          </p:nvPr>
        </p:nvSpPr>
        <p:spPr>
          <a:xfrm>
            <a:off x="1919288" y="0"/>
            <a:ext cx="8229600" cy="1384300"/>
          </a:xfrm>
        </p:spPr>
        <p:txBody>
          <a:bodyPr/>
          <a:lstStyle/>
          <a:p>
            <a:pPr eaLnBrk="1" hangingPunct="1"/>
            <a:r>
              <a:rPr lang="en-US" altLang="ar-SA" sz="3600">
                <a:solidFill>
                  <a:srgbClr val="FF0000"/>
                </a:solidFill>
                <a:cs typeface="Arial" panose="020B0604020202020204" pitchFamily="34" charset="0"/>
              </a:rPr>
              <a:t>Question for Analysing</a:t>
            </a:r>
            <a:endParaRPr lang="en-AU" altLang="ar-SA" sz="3600">
              <a:solidFill>
                <a:srgbClr val="FF0000"/>
              </a:solidFill>
              <a:cs typeface="Arial" panose="020B0604020202020204" pitchFamily="34" charset="0"/>
            </a:endParaRPr>
          </a:p>
        </p:txBody>
      </p:sp>
      <p:sp>
        <p:nvSpPr>
          <p:cNvPr id="57347" name="Rectangle 3">
            <a:extLst>
              <a:ext uri="{FF2B5EF4-FFF2-40B4-BE49-F238E27FC236}">
                <a16:creationId xmlns:a16="http://schemas.microsoft.com/office/drawing/2014/main" id="{E01644BE-E082-4419-A917-E991CEBE85A8}"/>
              </a:ext>
            </a:extLst>
          </p:cNvPr>
          <p:cNvSpPr>
            <a:spLocks noGrp="1" noChangeArrowheads="1"/>
          </p:cNvSpPr>
          <p:nvPr>
            <p:ph idx="1"/>
          </p:nvPr>
        </p:nvSpPr>
        <p:spPr>
          <a:xfrm>
            <a:off x="1919288" y="1268413"/>
            <a:ext cx="8229600" cy="41148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AU" sz="2400" dirty="0">
                <a:cs typeface="Times New Roman" pitchFamily="18" charset="0"/>
              </a:rPr>
              <a:t>Which events could not have happened?</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If. ..happened, what might the ending have been?</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How is...similar to...?</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What do you see as other possible outcomes?</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Why did...changes occur?</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Can you explain what must have happened when...?</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What are some or the problems of...?</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Can you distinguish between...?</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What were some of the motives behind..?</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What was the turning point?</a:t>
            </a:r>
          </a:p>
          <a:p>
            <a:pPr marL="274320" indent="-274320" eaLnBrk="1" fontAlgn="auto" hangingPunct="1">
              <a:spcAft>
                <a:spcPts val="0"/>
              </a:spcAft>
              <a:buClr>
                <a:schemeClr val="accent3"/>
              </a:buClr>
              <a:buFont typeface="Wingdings 2"/>
              <a:buChar char=""/>
              <a:defRPr/>
            </a:pPr>
            <a:r>
              <a:rPr lang="en-AU" sz="2400" dirty="0">
                <a:cs typeface="Times New Roman" pitchFamily="18" charset="0"/>
              </a:rPr>
              <a:t>What was the problem with...?</a:t>
            </a:r>
          </a:p>
        </p:txBody>
      </p:sp>
    </p:spTree>
  </p:cSld>
  <p:clrMapOvr>
    <a:masterClrMapping/>
  </p:clrMapOvr>
  <p:transition spd="slow">
    <p:dissolve/>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31F5C7D-A471-4C01-8727-BDE977AC5AEF}"/>
              </a:ext>
            </a:extLst>
          </p:cNvPr>
          <p:cNvSpPr>
            <a:spLocks noGrp="1" noChangeArrowheads="1"/>
          </p:cNvSpPr>
          <p:nvPr>
            <p:ph type="title"/>
          </p:nvPr>
        </p:nvSpPr>
        <p:spPr/>
        <p:txBody>
          <a:bodyPr/>
          <a:lstStyle/>
          <a:p>
            <a:pPr eaLnBrk="1" hangingPunct="1"/>
            <a:r>
              <a:rPr lang="en-US" altLang="ar-SA" sz="3200">
                <a:solidFill>
                  <a:srgbClr val="FF0000"/>
                </a:solidFill>
                <a:cs typeface="Arial" panose="020B0604020202020204" pitchFamily="34" charset="0"/>
              </a:rPr>
              <a:t>Questions for Evaluating</a:t>
            </a:r>
            <a:br>
              <a:rPr lang="en-US" altLang="ar-SA" sz="3200">
                <a:solidFill>
                  <a:srgbClr val="FFFF00"/>
                </a:solidFill>
                <a:cs typeface="Arial" panose="020B0604020202020204" pitchFamily="34" charset="0"/>
              </a:rPr>
            </a:br>
            <a:endParaRPr lang="en-AU" altLang="ar-SA" sz="3200">
              <a:solidFill>
                <a:srgbClr val="FFFF00"/>
              </a:solidFill>
              <a:cs typeface="Arial" panose="020B0604020202020204" pitchFamily="34" charset="0"/>
            </a:endParaRPr>
          </a:p>
        </p:txBody>
      </p:sp>
      <p:sp>
        <p:nvSpPr>
          <p:cNvPr id="59395" name="Rectangle 3">
            <a:extLst>
              <a:ext uri="{FF2B5EF4-FFF2-40B4-BE49-F238E27FC236}">
                <a16:creationId xmlns:a16="http://schemas.microsoft.com/office/drawing/2014/main" id="{B6C51351-BEDD-4389-AC1F-34C68FD6ACA3}"/>
              </a:ext>
            </a:extLst>
          </p:cNvPr>
          <p:cNvSpPr>
            <a:spLocks noGrp="1" noChangeArrowheads="1"/>
          </p:cNvSpPr>
          <p:nvPr>
            <p:ph idx="1"/>
          </p:nvPr>
        </p:nvSpPr>
        <p:spPr>
          <a:xfrm>
            <a:off x="1905000" y="1219201"/>
            <a:ext cx="8229600" cy="452596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AU" sz="2000">
                <a:cs typeface="Times New Roman" pitchFamily="18" charset="0"/>
              </a:rPr>
              <a:t>Is there a better solution to...?</a:t>
            </a:r>
          </a:p>
          <a:p>
            <a:pPr marL="274320" indent="-274320" eaLnBrk="1" fontAlgn="auto" hangingPunct="1">
              <a:spcAft>
                <a:spcPts val="0"/>
              </a:spcAft>
              <a:buClr>
                <a:schemeClr val="accent3"/>
              </a:buClr>
              <a:buFont typeface="Wingdings 2"/>
              <a:buChar char=""/>
              <a:defRPr/>
            </a:pPr>
            <a:r>
              <a:rPr lang="en-AU" sz="2000">
                <a:cs typeface="Times New Roman" pitchFamily="18" charset="0"/>
              </a:rPr>
              <a:t>Judge the value of... What do you think about...?</a:t>
            </a:r>
          </a:p>
          <a:p>
            <a:pPr marL="274320" indent="-274320" eaLnBrk="1" fontAlgn="auto" hangingPunct="1">
              <a:spcAft>
                <a:spcPts val="0"/>
              </a:spcAft>
              <a:buClr>
                <a:schemeClr val="accent3"/>
              </a:buClr>
              <a:buFont typeface="Wingdings 2"/>
              <a:buChar char=""/>
              <a:defRPr/>
            </a:pPr>
            <a:r>
              <a:rPr lang="en-AU" sz="2000">
                <a:cs typeface="Times New Roman" pitchFamily="18" charset="0"/>
              </a:rPr>
              <a:t>Can you defend your position about...?</a:t>
            </a:r>
          </a:p>
          <a:p>
            <a:pPr marL="274320" indent="-274320" eaLnBrk="1" fontAlgn="auto" hangingPunct="1">
              <a:spcAft>
                <a:spcPts val="0"/>
              </a:spcAft>
              <a:buClr>
                <a:schemeClr val="accent3"/>
              </a:buClr>
              <a:buFont typeface="Wingdings 2"/>
              <a:buChar char=""/>
              <a:defRPr/>
            </a:pPr>
            <a:r>
              <a:rPr lang="en-AU" sz="2000">
                <a:cs typeface="Times New Roman" pitchFamily="18" charset="0"/>
              </a:rPr>
              <a:t>Do you think...is a good or bad thing?</a:t>
            </a:r>
          </a:p>
          <a:p>
            <a:pPr marL="274320" indent="-274320" eaLnBrk="1" fontAlgn="auto" hangingPunct="1">
              <a:spcAft>
                <a:spcPts val="0"/>
              </a:spcAft>
              <a:buClr>
                <a:schemeClr val="accent3"/>
              </a:buClr>
              <a:buFont typeface="Wingdings 2"/>
              <a:buChar char=""/>
              <a:defRPr/>
            </a:pPr>
            <a:r>
              <a:rPr lang="en-AU" sz="2000">
                <a:cs typeface="Times New Roman" pitchFamily="18" charset="0"/>
              </a:rPr>
              <a:t>How would you have handled...?</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What changes to.. would you recommend?</a:t>
            </a:r>
          </a:p>
          <a:p>
            <a:pPr marL="274320" indent="-274320" eaLnBrk="1" fontAlgn="auto" hangingPunct="1">
              <a:spcAft>
                <a:spcPts val="0"/>
              </a:spcAft>
              <a:buClr>
                <a:schemeClr val="accent3"/>
              </a:buClr>
              <a:buFont typeface="Wingdings 2"/>
              <a:buChar char=""/>
              <a:defRPr/>
            </a:pPr>
            <a:r>
              <a:rPr lang="en-AU" sz="2000">
                <a:cs typeface="Times New Roman" pitchFamily="18" charset="0"/>
              </a:rPr>
              <a:t>Do you believe...? How would you feel if. ..?</a:t>
            </a:r>
          </a:p>
          <a:p>
            <a:pPr marL="274320" indent="-274320" eaLnBrk="1" fontAlgn="auto" hangingPunct="1">
              <a:spcAft>
                <a:spcPts val="0"/>
              </a:spcAft>
              <a:buClr>
                <a:schemeClr val="accent3"/>
              </a:buClr>
              <a:buFont typeface="Wingdings 2"/>
              <a:buChar char=""/>
              <a:defRPr/>
            </a:pPr>
            <a:r>
              <a:rPr lang="en-AU" sz="2000">
                <a:cs typeface="Times New Roman" pitchFamily="18" charset="0"/>
              </a:rPr>
              <a:t>How effective are. ..?</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What are the consequences..?</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What influence will....have on our lives?</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What are the pros and cons of....?</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Why is ....of value? </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What are the alternatives?</a:t>
            </a:r>
          </a:p>
          <a:p>
            <a:pPr marL="274320" indent="-274320" eaLnBrk="1" fontAlgn="auto" hangingPunct="1">
              <a:spcAft>
                <a:spcPts val="0"/>
              </a:spcAft>
              <a:buClr>
                <a:schemeClr val="accent3"/>
              </a:buClr>
              <a:buFont typeface="Wingdings 2"/>
              <a:buChar char=""/>
              <a:defRPr/>
            </a:pPr>
            <a:r>
              <a:rPr lang="en-AU" sz="2000">
                <a:cs typeface="Times New Roman" pitchFamily="18" charset="0"/>
              </a:rPr>
              <a:t>Who will gain &amp; who will loose? </a:t>
            </a:r>
            <a:endParaRPr lang="en-US" sz="2000">
              <a:cs typeface="Times New Roman" pitchFamily="18" charset="0"/>
            </a:endParaRPr>
          </a:p>
          <a:p>
            <a:pPr marL="274320" indent="-274320" eaLnBrk="1" fontAlgn="auto" hangingPunct="1">
              <a:spcAft>
                <a:spcPts val="0"/>
              </a:spcAft>
              <a:buClr>
                <a:schemeClr val="accent3"/>
              </a:buClr>
              <a:buNone/>
              <a:defRPr/>
            </a:pPr>
            <a:endParaRPr lang="en-AU" sz="2000">
              <a:cs typeface="Times New Roman" pitchFamily="18" charset="0"/>
            </a:endParaRPr>
          </a:p>
          <a:p>
            <a:pPr marL="274320" indent="-274320" eaLnBrk="1" fontAlgn="auto" hangingPunct="1">
              <a:spcAft>
                <a:spcPts val="0"/>
              </a:spcAft>
              <a:buClr>
                <a:schemeClr val="accent3"/>
              </a:buClr>
              <a:buFont typeface="Wingdings 2"/>
              <a:buChar char=""/>
              <a:defRPr/>
            </a:pPr>
            <a:endParaRPr lang="en-AU" sz="2000">
              <a:cs typeface="Times New Roman" pitchFamily="18" charset="0"/>
            </a:endParaRPr>
          </a:p>
        </p:txBody>
      </p:sp>
    </p:spTree>
  </p:cSld>
  <p:clrMapOvr>
    <a:masterClrMapping/>
  </p:clrMapOvr>
  <p:transition spd="slow">
    <p:dissolve/>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527051" y="1981200"/>
            <a:ext cx="10972800" cy="4687888"/>
          </a:xfrm>
        </p:spPr>
        <p:txBody>
          <a:bodyPr/>
          <a:lstStyle/>
          <a:p>
            <a:pPr marL="0" indent="0" algn="r" rtl="1">
              <a:buFont typeface="Arial" pitchFamily="34" charset="0"/>
              <a:buNone/>
              <a:defRPr/>
            </a:pPr>
            <a:r>
              <a:rPr lang="ar-SA" sz="3200" b="1" dirty="0">
                <a:latin typeface="Arabic Typesetting" panose="03020402040406030203" pitchFamily="66" charset="-78"/>
                <a:cs typeface="AL-Mohanad Bold" pitchFamily="2" charset="-78"/>
              </a:rPr>
              <a:t>خطة التقييم (</a:t>
            </a:r>
            <a:r>
              <a:rPr lang="en-US" sz="2400" b="1" dirty="0">
                <a:latin typeface="Times New Roman" panose="02020603050405020304" pitchFamily="18" charset="0"/>
                <a:cs typeface="AL-Mohanad Bold" pitchFamily="2" charset="-78"/>
              </a:rPr>
              <a:t>Assessment plan</a:t>
            </a:r>
            <a:r>
              <a:rPr lang="ar-SA" sz="3200" b="1" dirty="0">
                <a:latin typeface="Arabic Typesetting" panose="03020402040406030203" pitchFamily="66" charset="-78"/>
                <a:cs typeface="AL-Mohanad Bold" pitchFamily="2" charset="-78"/>
              </a:rPr>
              <a:t>):</a:t>
            </a:r>
            <a:endParaRPr lang="en-US" sz="3200" b="1" dirty="0">
              <a:latin typeface="Arabic Typesetting" panose="03020402040406030203" pitchFamily="66" charset="-78"/>
              <a:cs typeface="AL-Mohanad Bold" pitchFamily="2" charset="-78"/>
            </a:endParaRPr>
          </a:p>
          <a:p>
            <a:pPr marL="0" indent="0" algn="r" rtl="1">
              <a:buFont typeface="Arial" pitchFamily="34" charset="0"/>
              <a:buNone/>
              <a:defRPr/>
            </a:pPr>
            <a:r>
              <a:rPr lang="ar-SA" sz="3200" dirty="0">
                <a:latin typeface="Arabic Typesetting" panose="03020402040406030203" pitchFamily="66" charset="-78"/>
                <a:cs typeface="AL-Mohanad Bold" pitchFamily="2" charset="-78"/>
              </a:rPr>
              <a:t>وثيقة لنظام شامل يحدد ما يتم تقييمه من نواتج تعلم الطلبة، وطريقة التقييم، والجدول الزمني والبيانات اللازمة لذلك، والمسؤول عن التقييم،  وتحليل النتائج، وكيفية نشر النتائج، وذلك على مستوى البرنامج والمؤسسة التعليمية. </a:t>
            </a:r>
          </a:p>
          <a:p>
            <a:pPr marL="571500" indent="-571500" algn="r" rtl="1" eaLnBrk="1" hangingPunct="1">
              <a:defRPr/>
            </a:pPr>
            <a:r>
              <a:rPr lang="ar-SA" sz="2400" dirty="0">
                <a:cs typeface="AL-Mohanad Bold" pitchFamily="2" charset="-78"/>
              </a:rPr>
              <a:t>نواتج التعلم للوحدات والبرامج</a:t>
            </a:r>
          </a:p>
          <a:p>
            <a:pPr marL="571500" indent="-571500" algn="r" rtl="1" eaLnBrk="1" hangingPunct="1">
              <a:defRPr/>
            </a:pPr>
            <a:r>
              <a:rPr lang="ar-SA" sz="2400" dirty="0">
                <a:cs typeface="AL-Mohanad Bold" pitchFamily="2" charset="-78"/>
              </a:rPr>
              <a:t>طرق التقييم المستخدمة لاثبات تحقيق كل ناتج</a:t>
            </a:r>
          </a:p>
          <a:p>
            <a:pPr marL="571500" indent="-571500" algn="r" rtl="1" eaLnBrk="1" hangingPunct="1">
              <a:defRPr/>
            </a:pPr>
            <a:r>
              <a:rPr lang="ar-SA" sz="2400" dirty="0">
                <a:cs typeface="AL-Mohanad Bold" pitchFamily="2" charset="-78"/>
              </a:rPr>
              <a:t>الجدول لجمع ومراجعة البيانات (انهاء تقييم البرنامج خلال مدة 5-7 سنوات)</a:t>
            </a:r>
          </a:p>
          <a:p>
            <a:pPr marL="571500" indent="-571500" algn="r" rtl="1" eaLnBrk="1" hangingPunct="1">
              <a:defRPr/>
            </a:pPr>
            <a:r>
              <a:rPr lang="ar-SA" sz="2400" dirty="0">
                <a:cs typeface="AL-Mohanad Bold" pitchFamily="2" charset="-78"/>
              </a:rPr>
              <a:t>الاشخاص المسؤولين عن جمع ومراجعة البيانات</a:t>
            </a:r>
          </a:p>
        </p:txBody>
      </p:sp>
      <p:sp>
        <p:nvSpPr>
          <p:cNvPr id="5" name="Title 1"/>
          <p:cNvSpPr txBox="1">
            <a:spLocks/>
          </p:cNvSpPr>
          <p:nvPr/>
        </p:nvSpPr>
        <p:spPr bwMode="auto">
          <a:xfrm>
            <a:off x="2544241" y="613703"/>
            <a:ext cx="7167033" cy="661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defTabSz="685800" rtl="1" eaLnBrk="0" fontAlgn="base" hangingPunct="0">
              <a:lnSpc>
                <a:spcPct val="90000"/>
              </a:lnSpc>
              <a:spcBef>
                <a:spcPct val="0"/>
              </a:spcBef>
              <a:spcAft>
                <a:spcPct val="0"/>
              </a:spcAft>
              <a:defRPr lang="en-US" sz="4000" b="1" kern="1200" smtClean="0">
                <a:solidFill>
                  <a:srgbClr val="006600"/>
                </a:solidFill>
                <a:effectLst>
                  <a:outerShdw blurRad="38100" dist="38100" dir="2700000" algn="tl">
                    <a:srgbClr val="000000">
                      <a:alpha val="43137"/>
                    </a:srgbClr>
                  </a:outerShdw>
                </a:effectLst>
                <a:latin typeface="Times New Roman" pitchFamily="18" charset="0"/>
                <a:ea typeface="+mn-ea"/>
                <a:cs typeface="Arial" pitchFamily="34" charset="0"/>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a:lstStyle>
          <a:p>
            <a:pPr algn="ctr" eaLnBrk="1" hangingPunct="1">
              <a:defRPr/>
            </a:pPr>
            <a:r>
              <a:rPr lang="ar-SA" altLang="en-US" b="0" dirty="0">
                <a:effectLst/>
                <a:cs typeface="AL-Mohanad Bold" pitchFamily="2" charset="-78"/>
              </a:rPr>
              <a:t>مفهوم خطة التقييم</a:t>
            </a:r>
          </a:p>
        </p:txBody>
      </p:sp>
      <p:sp>
        <p:nvSpPr>
          <p:cNvPr id="6" name="TextBox 4">
            <a:extLst>
              <a:ext uri="{FF2B5EF4-FFF2-40B4-BE49-F238E27FC236}">
                <a16:creationId xmlns:a16="http://schemas.microsoft.com/office/drawing/2014/main" id="{9040D0E9-45F5-4080-BB94-66FCE34B39D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138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963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1487488" y="1989142"/>
            <a:ext cx="10397596" cy="4103687"/>
          </a:xfrm>
        </p:spPr>
        <p:txBody>
          <a:bodyPr/>
          <a:lstStyle/>
          <a:p>
            <a:pPr algn="r" rtl="1">
              <a:defRPr/>
            </a:pPr>
            <a:r>
              <a:rPr lang="ar-SA" sz="3200" dirty="0">
                <a:latin typeface="Arabic Typesetting" panose="03020402040406030203" pitchFamily="66" charset="-78"/>
                <a:cs typeface="AL-Mohanad Bold" pitchFamily="2" charset="-78"/>
              </a:rPr>
              <a:t>الانتقال من الاعتماد على تحقيق رسالة المؤسسة إلى </a:t>
            </a:r>
            <a:r>
              <a:rPr lang="ar-SA" sz="3200" b="1" u="sng" dirty="0">
                <a:latin typeface="Arabic Typesetting" panose="03020402040406030203" pitchFamily="66" charset="-78"/>
                <a:cs typeface="AL-Mohanad Bold" pitchFamily="2" charset="-78"/>
              </a:rPr>
              <a:t>نواتج تعلم الطلبة </a:t>
            </a:r>
            <a:r>
              <a:rPr lang="ar-SA" sz="3200" dirty="0">
                <a:latin typeface="Arabic Typesetting" panose="03020402040406030203" pitchFamily="66" charset="-78"/>
                <a:cs typeface="AL-Mohanad Bold" pitchFamily="2" charset="-78"/>
              </a:rPr>
              <a:t>« من أفضل مؤشرات جودة المؤسسة أو فعاليتها»</a:t>
            </a:r>
          </a:p>
          <a:p>
            <a:pPr marL="0" indent="0" algn="r" rtl="1">
              <a:buFont typeface="Arial" pitchFamily="34" charset="0"/>
              <a:buNone/>
              <a:defRPr/>
            </a:pPr>
            <a:endParaRPr lang="ar-SA" sz="3200" dirty="0">
              <a:latin typeface="Arabic Typesetting" panose="03020402040406030203" pitchFamily="66" charset="-78"/>
              <a:cs typeface="AL-Mohanad Bold" pitchFamily="2" charset="-78"/>
            </a:endParaRPr>
          </a:p>
          <a:p>
            <a:pPr algn="r" rtl="1">
              <a:defRPr/>
            </a:pPr>
            <a:r>
              <a:rPr lang="ar-SA" sz="3200" dirty="0">
                <a:latin typeface="Arabic Typesetting" panose="03020402040406030203" pitchFamily="66" charset="-78"/>
                <a:cs typeface="AL-Mohanad Bold" pitchFamily="2" charset="-78"/>
              </a:rPr>
              <a:t>أصبح من الضروري أن يوضع </a:t>
            </a:r>
            <a:r>
              <a:rPr lang="ar-SA" sz="3200" b="1" u="sng" dirty="0">
                <a:latin typeface="Arabic Typesetting" panose="03020402040406030203" pitchFamily="66" charset="-78"/>
                <a:cs typeface="AL-Mohanad Bold" pitchFamily="2" charset="-78"/>
              </a:rPr>
              <a:t>نظام للتقييم </a:t>
            </a:r>
            <a:r>
              <a:rPr lang="ar-SA" sz="3200" dirty="0">
                <a:latin typeface="Arabic Typesetting" panose="03020402040406030203" pitchFamily="66" charset="-78"/>
                <a:cs typeface="AL-Mohanad Bold" pitchFamily="2" charset="-78"/>
              </a:rPr>
              <a:t>يكون في شكل دورة للتقييم (</a:t>
            </a:r>
            <a:r>
              <a:rPr lang="en-US" sz="2400" dirty="0">
                <a:latin typeface="Times New Roman" panose="02020603050405020304" pitchFamily="18" charset="0"/>
                <a:cs typeface="AL-Mohanad Bold" pitchFamily="2" charset="-78"/>
              </a:rPr>
              <a:t>Assessment cycle</a:t>
            </a:r>
            <a:r>
              <a:rPr lang="ar-SA" sz="3200" dirty="0">
                <a:latin typeface="Arabic Typesetting" panose="03020402040406030203" pitchFamily="66" charset="-78"/>
                <a:cs typeface="AL-Mohanad Bold" pitchFamily="2" charset="-78"/>
              </a:rPr>
              <a:t>) على مستوى المؤسسة، والبرامج والمقررات وبشكل متكامل. </a:t>
            </a:r>
          </a:p>
          <a:p>
            <a:pPr algn="r" rtl="1">
              <a:defRPr/>
            </a:pPr>
            <a:endParaRPr lang="ar-SA" dirty="0">
              <a:latin typeface="Arabic Typesetting" panose="03020402040406030203" pitchFamily="66" charset="-78"/>
              <a:cs typeface="AL-Mohanad Bold" pitchFamily="2" charset="-78"/>
            </a:endParaRPr>
          </a:p>
          <a:p>
            <a:pPr algn="r" rtl="1">
              <a:defRPr/>
            </a:pPr>
            <a:r>
              <a:rPr lang="ar-SA" sz="3200" dirty="0">
                <a:latin typeface="Arabic Typesetting" panose="03020402040406030203" pitchFamily="66" charset="-78"/>
                <a:cs typeface="AL-Mohanad Bold" pitchFamily="2" charset="-78"/>
              </a:rPr>
              <a:t>وأن يكون هناك </a:t>
            </a:r>
            <a:r>
              <a:rPr lang="ar-SA" sz="3200" b="1" u="sng" dirty="0">
                <a:latin typeface="Arabic Typesetting" panose="03020402040406030203" pitchFamily="66" charset="-78"/>
                <a:cs typeface="AL-Mohanad Bold" pitchFamily="2" charset="-78"/>
              </a:rPr>
              <a:t>خطة أو خارطة لعملية التقييم </a:t>
            </a:r>
            <a:r>
              <a:rPr lang="ar-SA" sz="3200" dirty="0">
                <a:latin typeface="Arabic Typesetting" panose="03020402040406030203" pitchFamily="66" charset="-78"/>
                <a:cs typeface="AL-Mohanad Bold" pitchFamily="2" charset="-78"/>
              </a:rPr>
              <a:t>(</a:t>
            </a:r>
            <a:r>
              <a:rPr lang="en-US" sz="2400" dirty="0">
                <a:latin typeface="Times New Roman" panose="02020603050405020304" pitchFamily="18" charset="0"/>
                <a:cs typeface="AL-Mohanad Bold" pitchFamily="2" charset="-78"/>
              </a:rPr>
              <a:t>Assessment map</a:t>
            </a:r>
            <a:r>
              <a:rPr lang="ar-SA" sz="3200" dirty="0">
                <a:latin typeface="Arabic Typesetting" panose="03020402040406030203" pitchFamily="66" charset="-78"/>
                <a:cs typeface="AL-Mohanad Bold" pitchFamily="2" charset="-78"/>
              </a:rPr>
              <a:t>). </a:t>
            </a:r>
          </a:p>
        </p:txBody>
      </p:sp>
      <p:sp>
        <p:nvSpPr>
          <p:cNvPr id="5" name="Title 1"/>
          <p:cNvSpPr txBox="1">
            <a:spLocks/>
          </p:cNvSpPr>
          <p:nvPr/>
        </p:nvSpPr>
        <p:spPr bwMode="auto">
          <a:xfrm>
            <a:off x="2567608" y="613703"/>
            <a:ext cx="7552267" cy="661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defTabSz="685800" rtl="1" eaLnBrk="0" fontAlgn="base" hangingPunct="0">
              <a:lnSpc>
                <a:spcPct val="90000"/>
              </a:lnSpc>
              <a:spcBef>
                <a:spcPct val="0"/>
              </a:spcBef>
              <a:spcAft>
                <a:spcPct val="0"/>
              </a:spcAft>
              <a:defRPr lang="en-US" sz="4000" b="1" kern="1200" smtClean="0">
                <a:solidFill>
                  <a:srgbClr val="006600"/>
                </a:solidFill>
                <a:effectLst>
                  <a:outerShdw blurRad="38100" dist="38100" dir="2700000" algn="tl">
                    <a:srgbClr val="000000">
                      <a:alpha val="43137"/>
                    </a:srgbClr>
                  </a:outerShdw>
                </a:effectLst>
                <a:latin typeface="Times New Roman" pitchFamily="18" charset="0"/>
                <a:ea typeface="+mn-ea"/>
                <a:cs typeface="Arial" pitchFamily="34" charset="0"/>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a:lstStyle>
          <a:p>
            <a:pPr algn="ctr" eaLnBrk="1" hangingPunct="1">
              <a:defRPr/>
            </a:pPr>
            <a:r>
              <a:rPr lang="ar-SA" altLang="en-US" b="0" dirty="0">
                <a:effectLst/>
                <a:cs typeface="AL-Mohanad Bold" pitchFamily="2" charset="-78"/>
              </a:rPr>
              <a:t>علاقة خطة التقييم بضمان الجودة</a:t>
            </a:r>
          </a:p>
        </p:txBody>
      </p:sp>
      <p:sp>
        <p:nvSpPr>
          <p:cNvPr id="6" name="TextBox 4">
            <a:extLst>
              <a:ext uri="{FF2B5EF4-FFF2-40B4-BE49-F238E27FC236}">
                <a16:creationId xmlns:a16="http://schemas.microsoft.com/office/drawing/2014/main" id="{B60DB115-40DB-4109-93D0-2009F606928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139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354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2"/>
          <p:cNvSpPr>
            <a:spLocks noChangeArrowheads="1"/>
          </p:cNvSpPr>
          <p:nvPr/>
        </p:nvSpPr>
        <p:spPr bwMode="auto">
          <a:xfrm>
            <a:off x="457209" y="1383597"/>
            <a:ext cx="1121833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marL="457200" indent="-457200" algn="just" rtl="1">
              <a:buFont typeface="Wingdings" panose="05000000000000000000" pitchFamily="2" charset="2"/>
              <a:buChar char="§"/>
              <a:defRPr/>
            </a:pPr>
            <a:r>
              <a:rPr lang="ar-SA" altLang="en-US" dirty="0">
                <a:latin typeface="AL-Mohanad Boldي)"/>
                <a:cs typeface="AL-Mohanad Bold" pitchFamily="2" charset="-78"/>
              </a:rPr>
              <a:t>الثورة الصناعية الرابعة ستفرض طبائعها وخصائصها حتى على المهارات التي ورثتها البشرية منذ مئات السنين</a:t>
            </a:r>
          </a:p>
          <a:p>
            <a:pPr marL="457200" indent="-457200" algn="just" rtl="1">
              <a:buFont typeface="Wingdings" panose="05000000000000000000" pitchFamily="2" charset="2"/>
              <a:buChar char="§"/>
              <a:defRPr/>
            </a:pPr>
            <a:r>
              <a:rPr lang="ar-SA" altLang="en-US" dirty="0">
                <a:latin typeface="AL-Mohanad Boldي)"/>
                <a:cs typeface="AL-Mohanad Bold" pitchFamily="2" charset="-78"/>
              </a:rPr>
              <a:t>لن تكون الوظائف هي المتغير الوحيد في مستقبل سوق العمل، حيث ستتطلب الفرص المستقبلية مهارات تتناسب مع وصفها الوظيفي</a:t>
            </a:r>
          </a:p>
          <a:p>
            <a:pPr marL="457200" indent="-457200" algn="just" rtl="1">
              <a:buFont typeface="Wingdings" panose="05000000000000000000" pitchFamily="2" charset="2"/>
              <a:buChar char="§"/>
              <a:defRPr/>
            </a:pPr>
            <a:r>
              <a:rPr lang="ar-SA" dirty="0">
                <a:cs typeface="AL-Mohanad Bold" pitchFamily="2" charset="-78"/>
              </a:rPr>
              <a:t>47٪ من الوظائف الحالية يمكن أن تصبح آلية خلال العشرين السنة القادمة</a:t>
            </a:r>
            <a:endParaRPr lang="ar-SA" altLang="en-US" dirty="0">
              <a:latin typeface="AL-Mohanad Boldي)"/>
              <a:cs typeface="AL-Mohanad Bold" pitchFamily="2" charset="-78"/>
            </a:endParaRPr>
          </a:p>
          <a:p>
            <a:pPr marL="457200" indent="-457200" algn="just" rtl="1">
              <a:buFont typeface="Wingdings" panose="05000000000000000000" pitchFamily="2" charset="2"/>
              <a:buChar char="§"/>
              <a:defRPr/>
            </a:pPr>
            <a:r>
              <a:rPr lang="ar-SA" altLang="en-US" dirty="0">
                <a:latin typeface="AL-Mohanad Boldي)"/>
                <a:cs typeface="AL-Mohanad Bold" pitchFamily="2" charset="-78"/>
              </a:rPr>
              <a:t>35% من المهارات الحالية قد لا تكون مطلوبة في عام 2020</a:t>
            </a:r>
          </a:p>
          <a:p>
            <a:pPr marL="457200" indent="-457200" algn="just" rtl="1">
              <a:buFont typeface="Wingdings" panose="05000000000000000000" pitchFamily="2" charset="2"/>
              <a:buChar char="§"/>
              <a:defRPr/>
            </a:pPr>
            <a:r>
              <a:rPr lang="ar-SA" altLang="en-US" dirty="0">
                <a:latin typeface="AL-Mohanad Boldي)"/>
                <a:cs typeface="AL-Mohanad Bold" pitchFamily="2" charset="-78"/>
              </a:rPr>
              <a:t>مهارة الإبداع والتفكير الناقد ستكون مطلوبة في اكثر من ثلث وظائف المستقبل.</a:t>
            </a:r>
          </a:p>
          <a:p>
            <a:pPr marL="457200" indent="-457200" algn="just" rtl="1">
              <a:buFont typeface="Wingdings" panose="05000000000000000000" pitchFamily="2" charset="2"/>
              <a:buChar char="§"/>
              <a:defRPr/>
            </a:pPr>
            <a:r>
              <a:rPr lang="ar-SA" altLang="en-US" dirty="0">
                <a:latin typeface="AL-Mohanad Boldي)"/>
                <a:cs typeface="AL-Mohanad Bold" pitchFamily="2" charset="-78"/>
              </a:rPr>
              <a:t>مهارات التحليل وحل المشكلات من المهارات الصاعدة</a:t>
            </a:r>
          </a:p>
        </p:txBody>
      </p:sp>
      <p:sp>
        <p:nvSpPr>
          <p:cNvPr id="57347" name="مستطيل 2"/>
          <p:cNvSpPr>
            <a:spLocks noChangeArrowheads="1"/>
          </p:cNvSpPr>
          <p:nvPr/>
        </p:nvSpPr>
        <p:spPr bwMode="auto">
          <a:xfrm>
            <a:off x="457203" y="6092842"/>
            <a:ext cx="1149561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r" rtl="1" eaLnBrk="1" hangingPunct="1"/>
            <a:r>
              <a:rPr lang="ar-SA" altLang="ar-SA" sz="1800" b="1" dirty="0"/>
              <a:t>تقرير المنتدى الاقتصادي العالمي</a:t>
            </a:r>
            <a:endParaRPr lang="en-US" altLang="ar-SA" sz="1800" b="1" dirty="0"/>
          </a:p>
          <a:p>
            <a:pPr eaLnBrk="1" hangingPunct="1"/>
            <a:r>
              <a:rPr lang="en-US" altLang="ar-SA" sz="1800" dirty="0"/>
              <a:t>https://www.weforum.org/agenda/2016/09/how-long-work-skills-last-depends-on-job</a:t>
            </a:r>
            <a:endParaRPr lang="ar-SA" altLang="ar-SA" sz="1800" dirty="0"/>
          </a:p>
        </p:txBody>
      </p:sp>
      <p:sp>
        <p:nvSpPr>
          <p:cNvPr id="57348" name="Rectangle 3"/>
          <p:cNvSpPr>
            <a:spLocks noChangeArrowheads="1"/>
          </p:cNvSpPr>
          <p:nvPr/>
        </p:nvSpPr>
        <p:spPr bwMode="auto">
          <a:xfrm>
            <a:off x="1993900" y="383918"/>
            <a:ext cx="82571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Times New Roman" pitchFamily="18" charset="0"/>
                <a:cs typeface="AL-Mohanad Bold" pitchFamily="2" charset="-78"/>
              </a:rPr>
              <a:t>اهمية التعليم المبني على الكفايات</a:t>
            </a:r>
          </a:p>
        </p:txBody>
      </p:sp>
      <p:sp>
        <p:nvSpPr>
          <p:cNvPr id="2" name="عنصر نائب لرقم الشريحة 1">
            <a:extLst>
              <a:ext uri="{FF2B5EF4-FFF2-40B4-BE49-F238E27FC236}">
                <a16:creationId xmlns:a16="http://schemas.microsoft.com/office/drawing/2014/main" id="{5B2C1490-B8E2-4A1C-8B2A-7EE679084585}"/>
              </a:ext>
            </a:extLst>
          </p:cNvPr>
          <p:cNvSpPr>
            <a:spLocks noGrp="1"/>
          </p:cNvSpPr>
          <p:nvPr>
            <p:ph type="sldNum" sz="quarter" idx="12"/>
          </p:nvPr>
        </p:nvSpPr>
        <p:spPr/>
        <p:txBody>
          <a:bodyPr/>
          <a:lstStyle/>
          <a:p>
            <a:fld id="{92E149E0-97CF-434C-9A3E-40DF45B75A34}" type="slidenum">
              <a:rPr lang="en-US" smtClean="0"/>
              <a:t>14</a:t>
            </a:fld>
            <a:endParaRPr lang="en-US"/>
          </a:p>
        </p:txBody>
      </p:sp>
      <p:sp>
        <p:nvSpPr>
          <p:cNvPr id="6" name="TextBox 4">
            <a:extLst>
              <a:ext uri="{FF2B5EF4-FFF2-40B4-BE49-F238E27FC236}">
                <a16:creationId xmlns:a16="http://schemas.microsoft.com/office/drawing/2014/main" id="{3E3CFC98-FE66-42D4-811D-3189F21E685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41364"/>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508000" y="1676400"/>
            <a:ext cx="10972800" cy="4489450"/>
          </a:xfrm>
        </p:spPr>
        <p:txBody>
          <a:bodyPr/>
          <a:lstStyle/>
          <a:p>
            <a:pPr algn="r" rtl="1">
              <a:buFont typeface="Wingdings" panose="05000000000000000000" pitchFamily="2" charset="2"/>
              <a:buChar char="q"/>
              <a:defRPr/>
            </a:pPr>
            <a:r>
              <a:rPr lang="ar-SA" sz="2800" dirty="0">
                <a:latin typeface="Arabic Typesetting" panose="03020402040406030203" pitchFamily="66" charset="-78"/>
                <a:cs typeface="AL-Mohanad Bold" pitchFamily="2" charset="-78"/>
              </a:rPr>
              <a:t>يضمن التخطيط للتقييم أن هناك مواءمة واضحة بين المؤسسة والبرامج والنتائج ودعم الأنشطة الطلابية للتعلم، </a:t>
            </a:r>
          </a:p>
          <a:p>
            <a:pPr algn="r" rtl="1">
              <a:buFont typeface="Wingdings" panose="05000000000000000000" pitchFamily="2" charset="2"/>
              <a:buChar char="q"/>
              <a:defRPr/>
            </a:pPr>
            <a:r>
              <a:rPr lang="ar-SA" sz="2800" dirty="0">
                <a:latin typeface="Arabic Typesetting" panose="03020402040406030203" pitchFamily="66" charset="-78"/>
                <a:cs typeface="AL-Mohanad Bold" pitchFamily="2" charset="-78"/>
              </a:rPr>
              <a:t>كما يضمن أن هناك تقييم مستمر ومنظم لضمان الدقة والصدق باستخدام مجموعة متنوعة من أدوات التقييم (المباشرة وغير المباشرة) لتقييم نتائج التعلم. </a:t>
            </a:r>
            <a:endParaRPr lang="en-US" sz="2800" dirty="0">
              <a:latin typeface="Arabic Typesetting" panose="03020402040406030203" pitchFamily="66" charset="-78"/>
              <a:cs typeface="AL-Mohanad Bold" pitchFamily="2" charset="-78"/>
            </a:endParaRPr>
          </a:p>
          <a:p>
            <a:pPr algn="r" rtl="1">
              <a:buFont typeface="Wingdings" panose="05000000000000000000" pitchFamily="2" charset="2"/>
              <a:buChar char="q"/>
              <a:defRPr/>
            </a:pPr>
            <a:r>
              <a:rPr lang="ar-SA" sz="2800" dirty="0">
                <a:latin typeface="Arabic Typesetting" panose="03020402040406030203" pitchFamily="66" charset="-78"/>
                <a:cs typeface="AL-Mohanad Bold" pitchFamily="2" charset="-78"/>
              </a:rPr>
              <a:t>التطبيق الجيد لخطة تقييم تعلم الطلبة يزودنا بأدلة حول نواتج التعلم التي تم تحقيقها بشكل مرضي ونسبة الطلبة الذين حققوا الكفاءات العامة والمهنية بالمستوى المطلوب.</a:t>
            </a:r>
            <a:endParaRPr lang="en-US" sz="2800" dirty="0">
              <a:latin typeface="Arabic Typesetting" panose="03020402040406030203" pitchFamily="66" charset="-78"/>
              <a:cs typeface="AL-Mohanad Bold" pitchFamily="2" charset="-78"/>
            </a:endParaRPr>
          </a:p>
          <a:p>
            <a:pPr algn="r" rtl="1">
              <a:buFont typeface="Wingdings" panose="05000000000000000000" pitchFamily="2" charset="2"/>
              <a:buChar char="q"/>
              <a:defRPr/>
            </a:pPr>
            <a:r>
              <a:rPr lang="ar-SA" sz="2800" dirty="0">
                <a:latin typeface="Arabic Typesetting" panose="03020402040406030203" pitchFamily="66" charset="-78"/>
                <a:cs typeface="AL-Mohanad Bold" pitchFamily="2" charset="-78"/>
              </a:rPr>
              <a:t>تقدم خطة التقييم وصفاً لإعداد الميزانيات والعمليات الاستراتيجية المؤسسية (الهياكل، والجداول الزمنية، والإجراءات).</a:t>
            </a:r>
            <a:endParaRPr lang="en-US" sz="2800" dirty="0">
              <a:latin typeface="Arabic Typesetting" panose="03020402040406030203" pitchFamily="66" charset="-78"/>
              <a:cs typeface="AL-Mohanad Bold" pitchFamily="2" charset="-78"/>
            </a:endParaRPr>
          </a:p>
        </p:txBody>
      </p:sp>
      <p:sp>
        <p:nvSpPr>
          <p:cNvPr id="9" name="Title 1"/>
          <p:cNvSpPr txBox="1">
            <a:spLocks/>
          </p:cNvSpPr>
          <p:nvPr/>
        </p:nvSpPr>
        <p:spPr bwMode="auto">
          <a:xfrm>
            <a:off x="1938869" y="705090"/>
            <a:ext cx="8314267" cy="718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defTabSz="685800" rtl="1" eaLnBrk="0" fontAlgn="base" hangingPunct="0">
              <a:lnSpc>
                <a:spcPct val="90000"/>
              </a:lnSpc>
              <a:spcBef>
                <a:spcPct val="0"/>
              </a:spcBef>
              <a:spcAft>
                <a:spcPct val="0"/>
              </a:spcAft>
              <a:defRPr lang="en-US" sz="4000" b="1" kern="1200" smtClean="0">
                <a:solidFill>
                  <a:srgbClr val="006600"/>
                </a:solidFill>
                <a:effectLst>
                  <a:outerShdw blurRad="38100" dist="38100" dir="2700000" algn="tl">
                    <a:srgbClr val="000000">
                      <a:alpha val="43137"/>
                    </a:srgbClr>
                  </a:outerShdw>
                </a:effectLst>
                <a:latin typeface="Times New Roman" pitchFamily="18" charset="0"/>
                <a:ea typeface="+mn-ea"/>
                <a:cs typeface="Arial" pitchFamily="34" charset="0"/>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a:lstStyle>
          <a:p>
            <a:pPr algn="ctr" eaLnBrk="1" hangingPunct="1">
              <a:defRPr/>
            </a:pPr>
            <a:r>
              <a:rPr lang="ar-SA" sz="4400" b="0" dirty="0">
                <a:effectLst/>
                <a:cs typeface="AL-Mohanad Bold" pitchFamily="2" charset="-78"/>
              </a:rPr>
              <a:t>أهمية  خطة التقييم</a:t>
            </a:r>
          </a:p>
        </p:txBody>
      </p:sp>
      <p:sp>
        <p:nvSpPr>
          <p:cNvPr id="5" name="TextBox 4">
            <a:extLst>
              <a:ext uri="{FF2B5EF4-FFF2-40B4-BE49-F238E27FC236}">
                <a16:creationId xmlns:a16="http://schemas.microsoft.com/office/drawing/2014/main" id="{367F2C7A-1043-4EF6-8863-B942D7AA992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409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27567" y="1700213"/>
            <a:ext cx="10972800" cy="4392612"/>
          </a:xfrm>
        </p:spPr>
        <p:txBody>
          <a:bodyPr/>
          <a:lstStyle/>
          <a:p>
            <a:pPr algn="r" rtl="1">
              <a:buFont typeface="Wingdings" pitchFamily="2" charset="2"/>
              <a:buChar char="q"/>
              <a:defRPr/>
            </a:pPr>
            <a:r>
              <a:rPr lang="ar-SA" sz="2800" dirty="0">
                <a:latin typeface="Arabic Typesetting" panose="03020402040406030203" pitchFamily="66" charset="-78"/>
                <a:cs typeface="AL-Mohanad Bold" pitchFamily="2" charset="-78"/>
              </a:rPr>
              <a:t>تساعد الأكاديميين في تحديد المتطلبات التي ينبغي توفرها للتخطيط لتقييم نواتج التعلم، ومدى تحققها لكل من المؤسسة والبرنامج التعليمي والمقرر، وما  ينبغي اتباعه لمعرفة مستوى تعلم وأداء الطلبة مقارنة بنواتج التعلم المتوقعة. </a:t>
            </a:r>
          </a:p>
          <a:p>
            <a:pPr algn="r" rtl="1">
              <a:buFont typeface="Wingdings" pitchFamily="2" charset="2"/>
              <a:buChar char="q"/>
              <a:defRPr/>
            </a:pPr>
            <a:r>
              <a:rPr lang="ar-SA" sz="2800" dirty="0">
                <a:latin typeface="Arabic Typesetting" panose="03020402040406030203" pitchFamily="66" charset="-78"/>
                <a:cs typeface="AL-Mohanad Bold" pitchFamily="2" charset="-78"/>
              </a:rPr>
              <a:t>توفر المعلومات والأسس النظرية والتطبيقية بشكل موجز ومبسط يساعد على فهم متطلبات الجودة في تقييم نواتج تعلم الطلبة، والأنظمة اللازمة لضمان جودة هذا التقييم بشكل مؤسسي. </a:t>
            </a:r>
          </a:p>
          <a:p>
            <a:pPr algn="r" rtl="1">
              <a:buFont typeface="Wingdings" pitchFamily="2" charset="2"/>
              <a:buChar char="q"/>
              <a:defRPr/>
            </a:pPr>
            <a:r>
              <a:rPr lang="ar-SA" sz="2800" dirty="0">
                <a:latin typeface="Arabic Typesetting" panose="03020402040406030203" pitchFamily="66" charset="-78"/>
                <a:cs typeface="AL-Mohanad Bold" pitchFamily="2" charset="-78"/>
              </a:rPr>
              <a:t>تعطي صورة شاملة من منظور مؤسسي يربط بين تعلم الطلبة، وتحسين فعالية المنظمة في دعم التعلم،  وإثبات ذلك للمستفيدين عن طريق الجمع المنتظم للبيانات. </a:t>
            </a:r>
            <a:endParaRPr lang="en-US" sz="2800" dirty="0">
              <a:latin typeface="Arabic Typesetting" panose="03020402040406030203" pitchFamily="66" charset="-78"/>
              <a:cs typeface="AL-Mohanad Bold" pitchFamily="2" charset="-78"/>
            </a:endParaRPr>
          </a:p>
        </p:txBody>
      </p:sp>
      <p:sp>
        <p:nvSpPr>
          <p:cNvPr id="8" name="Title 1"/>
          <p:cNvSpPr txBox="1">
            <a:spLocks/>
          </p:cNvSpPr>
          <p:nvPr/>
        </p:nvSpPr>
        <p:spPr bwMode="auto">
          <a:xfrm>
            <a:off x="1938869" y="733559"/>
            <a:ext cx="8314267" cy="6617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defTabSz="685800" rtl="1" eaLnBrk="0" fontAlgn="base" hangingPunct="0">
              <a:lnSpc>
                <a:spcPct val="90000"/>
              </a:lnSpc>
              <a:spcBef>
                <a:spcPct val="0"/>
              </a:spcBef>
              <a:spcAft>
                <a:spcPct val="0"/>
              </a:spcAft>
              <a:defRPr lang="en-US" sz="4000" b="1" kern="1200" smtClean="0">
                <a:solidFill>
                  <a:srgbClr val="006600"/>
                </a:solidFill>
                <a:effectLst>
                  <a:outerShdw blurRad="38100" dist="38100" dir="2700000" algn="tl">
                    <a:srgbClr val="000000">
                      <a:alpha val="43137"/>
                    </a:srgbClr>
                  </a:outerShdw>
                </a:effectLst>
                <a:latin typeface="Times New Roman" pitchFamily="18" charset="0"/>
                <a:ea typeface="+mn-ea"/>
                <a:cs typeface="Arial" pitchFamily="34" charset="0"/>
              </a:defRPr>
            </a:lvl1pPr>
            <a:lvl2pPr algn="r" defTabSz="685800" rtl="1" eaLnBrk="0" fontAlgn="base" hangingPunct="0">
              <a:lnSpc>
                <a:spcPct val="90000"/>
              </a:lnSpc>
              <a:spcBef>
                <a:spcPct val="0"/>
              </a:spcBef>
              <a:spcAft>
                <a:spcPct val="0"/>
              </a:spcAft>
              <a:defRPr sz="3300">
                <a:solidFill>
                  <a:schemeClr val="tx1"/>
                </a:solidFill>
                <a:latin typeface="Calibri Light" pitchFamily="34" charset="0"/>
              </a:defRPr>
            </a:lvl2pPr>
            <a:lvl3pPr algn="r" defTabSz="685800" rtl="1" eaLnBrk="0" fontAlgn="base" hangingPunct="0">
              <a:lnSpc>
                <a:spcPct val="90000"/>
              </a:lnSpc>
              <a:spcBef>
                <a:spcPct val="0"/>
              </a:spcBef>
              <a:spcAft>
                <a:spcPct val="0"/>
              </a:spcAft>
              <a:defRPr sz="3300">
                <a:solidFill>
                  <a:schemeClr val="tx1"/>
                </a:solidFill>
                <a:latin typeface="Calibri Light" pitchFamily="34" charset="0"/>
              </a:defRPr>
            </a:lvl3pPr>
            <a:lvl4pPr algn="r" defTabSz="685800" rtl="1" eaLnBrk="0" fontAlgn="base" hangingPunct="0">
              <a:lnSpc>
                <a:spcPct val="90000"/>
              </a:lnSpc>
              <a:spcBef>
                <a:spcPct val="0"/>
              </a:spcBef>
              <a:spcAft>
                <a:spcPct val="0"/>
              </a:spcAft>
              <a:defRPr sz="3300">
                <a:solidFill>
                  <a:schemeClr val="tx1"/>
                </a:solidFill>
                <a:latin typeface="Calibri Light" pitchFamily="34" charset="0"/>
              </a:defRPr>
            </a:lvl4pPr>
            <a:lvl5pPr algn="r" defTabSz="685800" rtl="1" eaLnBrk="0" fontAlgn="base" hangingPunct="0">
              <a:lnSpc>
                <a:spcPct val="90000"/>
              </a:lnSpc>
              <a:spcBef>
                <a:spcPct val="0"/>
              </a:spcBef>
              <a:spcAft>
                <a:spcPct val="0"/>
              </a:spcAft>
              <a:defRPr sz="3300">
                <a:solidFill>
                  <a:schemeClr val="tx1"/>
                </a:solidFill>
                <a:latin typeface="Calibri Light" pitchFamily="34" charset="0"/>
              </a:defRPr>
            </a:lvl5pPr>
            <a:lvl6pPr marL="457200" algn="r" defTabSz="685800" rtl="1" fontAlgn="base">
              <a:lnSpc>
                <a:spcPct val="90000"/>
              </a:lnSpc>
              <a:spcBef>
                <a:spcPct val="0"/>
              </a:spcBef>
              <a:spcAft>
                <a:spcPct val="0"/>
              </a:spcAft>
              <a:defRPr sz="3300">
                <a:solidFill>
                  <a:schemeClr val="tx1"/>
                </a:solidFill>
                <a:latin typeface="Calibri Light" pitchFamily="34" charset="0"/>
              </a:defRPr>
            </a:lvl6pPr>
            <a:lvl7pPr marL="914400" algn="r" defTabSz="685800" rtl="1" fontAlgn="base">
              <a:lnSpc>
                <a:spcPct val="90000"/>
              </a:lnSpc>
              <a:spcBef>
                <a:spcPct val="0"/>
              </a:spcBef>
              <a:spcAft>
                <a:spcPct val="0"/>
              </a:spcAft>
              <a:defRPr sz="3300">
                <a:solidFill>
                  <a:schemeClr val="tx1"/>
                </a:solidFill>
                <a:latin typeface="Calibri Light" pitchFamily="34" charset="0"/>
              </a:defRPr>
            </a:lvl7pPr>
            <a:lvl8pPr marL="1371600" algn="r" defTabSz="685800" rtl="1" fontAlgn="base">
              <a:lnSpc>
                <a:spcPct val="90000"/>
              </a:lnSpc>
              <a:spcBef>
                <a:spcPct val="0"/>
              </a:spcBef>
              <a:spcAft>
                <a:spcPct val="0"/>
              </a:spcAft>
              <a:defRPr sz="3300">
                <a:solidFill>
                  <a:schemeClr val="tx1"/>
                </a:solidFill>
                <a:latin typeface="Calibri Light" pitchFamily="34" charset="0"/>
              </a:defRPr>
            </a:lvl8pPr>
            <a:lvl9pPr marL="1828800" algn="r" defTabSz="685800" rtl="1" fontAlgn="base">
              <a:lnSpc>
                <a:spcPct val="90000"/>
              </a:lnSpc>
              <a:spcBef>
                <a:spcPct val="0"/>
              </a:spcBef>
              <a:spcAft>
                <a:spcPct val="0"/>
              </a:spcAft>
              <a:defRPr sz="3300">
                <a:solidFill>
                  <a:schemeClr val="tx1"/>
                </a:solidFill>
                <a:latin typeface="Calibri Light" pitchFamily="34" charset="0"/>
              </a:defRPr>
            </a:lvl9pPr>
          </a:lstStyle>
          <a:p>
            <a:pPr algn="ctr" eaLnBrk="1" hangingPunct="1">
              <a:defRPr/>
            </a:pPr>
            <a:r>
              <a:rPr lang="ar-SA" dirty="0">
                <a:effectLst/>
                <a:cs typeface="AL-Mohanad Bold" pitchFamily="2" charset="-78"/>
              </a:rPr>
              <a:t>أهمية  خطة التقييم</a:t>
            </a:r>
          </a:p>
        </p:txBody>
      </p:sp>
      <p:sp>
        <p:nvSpPr>
          <p:cNvPr id="5" name="TextBox 4">
            <a:extLst>
              <a:ext uri="{FF2B5EF4-FFF2-40B4-BE49-F238E27FC236}">
                <a16:creationId xmlns:a16="http://schemas.microsoft.com/office/drawing/2014/main" id="{7DAC7C44-F5FB-404C-AA68-9D2AD1B4976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983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143001" y="571500"/>
            <a:ext cx="8314267" cy="985838"/>
          </a:xfrm>
        </p:spPr>
        <p:txBody>
          <a:bodyPr anchor="ctr"/>
          <a:lstStyle/>
          <a:p>
            <a:pPr rtl="1" eaLnBrk="1" hangingPunct="1">
              <a:defRPr/>
            </a:pPr>
            <a:r>
              <a:rPr lang="ar-SA" sz="4000" dirty="0">
                <a:solidFill>
                  <a:srgbClr val="006600"/>
                </a:solidFill>
                <a:cs typeface="AL-Mohanad Bold" pitchFamily="2" charset="-78"/>
              </a:rPr>
              <a:t>مم تتكون خطة التقييم</a:t>
            </a:r>
            <a:endParaRPr sz="4000" dirty="0">
              <a:solidFill>
                <a:srgbClr val="006600"/>
              </a:solidFill>
              <a:cs typeface="AL-Mohanad Bold" pitchFamily="2" charset="-78"/>
            </a:endParaRPr>
          </a:p>
        </p:txBody>
      </p:sp>
      <p:sp>
        <p:nvSpPr>
          <p:cNvPr id="3075" name="Subtitle 2"/>
          <p:cNvSpPr>
            <a:spLocks noGrp="1"/>
          </p:cNvSpPr>
          <p:nvPr>
            <p:ph type="subTitle" idx="1"/>
          </p:nvPr>
        </p:nvSpPr>
        <p:spPr>
          <a:xfrm>
            <a:off x="239185" y="1844686"/>
            <a:ext cx="12048067" cy="4797425"/>
          </a:xfrm>
        </p:spPr>
        <p:txBody>
          <a:bodyPr/>
          <a:lstStyle/>
          <a:p>
            <a:pPr marL="514350" indent="-514350" algn="r" rtl="1" eaLnBrk="1" hangingPunct="1">
              <a:defRPr/>
            </a:pPr>
            <a:r>
              <a:rPr lang="ar-SA" sz="3200" dirty="0">
                <a:cs typeface="AL-Mohanad Bold" pitchFamily="2" charset="-78"/>
              </a:rPr>
              <a:t>   </a:t>
            </a:r>
            <a:r>
              <a:rPr lang="ar-SA" sz="3200" b="1" dirty="0">
                <a:cs typeface="AL-Mohanad Bold" pitchFamily="2" charset="-78"/>
              </a:rPr>
              <a:t>لايوجد قواعد عن كيف تبنى خطة التقييم للادارة او البرنامج ولكن من أهم ما تشتمل عليه الخطط:</a:t>
            </a:r>
          </a:p>
          <a:p>
            <a:pPr marL="845820" indent="-457200" algn="r" rtl="1" eaLnBrk="1" hangingPunct="1">
              <a:buFont typeface="Wingdings" panose="05000000000000000000" pitchFamily="2" charset="2"/>
              <a:buChar char="ü"/>
              <a:defRPr/>
            </a:pPr>
            <a:r>
              <a:rPr lang="ar-SA" sz="3200" dirty="0">
                <a:cs typeface="AL-Mohanad Bold" pitchFamily="2" charset="-78"/>
              </a:rPr>
              <a:t>ماالنواتج التي ينبغي تقييمها كل سنة (</a:t>
            </a:r>
            <a:r>
              <a:rPr lang="en-US" sz="3200" dirty="0">
                <a:cs typeface="AL-Mohanad Bold" pitchFamily="2" charset="-78"/>
              </a:rPr>
              <a:t>Which</a:t>
            </a:r>
            <a:r>
              <a:rPr lang="ar-SA" sz="3200" dirty="0">
                <a:cs typeface="AL-Mohanad Bold" pitchFamily="2" charset="-78"/>
              </a:rPr>
              <a:t>)</a:t>
            </a:r>
            <a:endParaRPr lang="en-US" sz="3200" dirty="0">
              <a:cs typeface="AL-Mohanad Bold" pitchFamily="2" charset="-78"/>
            </a:endParaRPr>
          </a:p>
          <a:p>
            <a:pPr marL="845820" indent="-457200" algn="r" rtl="1" eaLnBrk="1" hangingPunct="1">
              <a:buFont typeface="Wingdings" panose="05000000000000000000" pitchFamily="2" charset="2"/>
              <a:buChar char="ü"/>
              <a:defRPr/>
            </a:pPr>
            <a:r>
              <a:rPr lang="ar-SA" sz="3200" dirty="0">
                <a:cs typeface="AL-Mohanad Bold" pitchFamily="2" charset="-78"/>
              </a:rPr>
              <a:t>متى سيقيم كل ناتج (</a:t>
            </a:r>
            <a:r>
              <a:rPr lang="en-US" sz="3200" dirty="0">
                <a:cs typeface="AL-Mohanad Bold" pitchFamily="2" charset="-78"/>
              </a:rPr>
              <a:t>When</a:t>
            </a:r>
            <a:r>
              <a:rPr lang="ar-SA" sz="3200" dirty="0">
                <a:cs typeface="AL-Mohanad Bold" pitchFamily="2" charset="-78"/>
              </a:rPr>
              <a:t>)</a:t>
            </a:r>
            <a:endParaRPr lang="en-US" sz="3200" dirty="0">
              <a:cs typeface="AL-Mohanad Bold" pitchFamily="2" charset="-78"/>
            </a:endParaRPr>
          </a:p>
          <a:p>
            <a:pPr marL="845820" indent="-457200" algn="r" rtl="1" eaLnBrk="1" hangingPunct="1">
              <a:buFont typeface="Wingdings" panose="05000000000000000000" pitchFamily="2" charset="2"/>
              <a:buChar char="ü"/>
              <a:defRPr/>
            </a:pPr>
            <a:r>
              <a:rPr lang="ar-SA" sz="3200" dirty="0">
                <a:cs typeface="AL-Mohanad Bold" pitchFamily="2" charset="-78"/>
              </a:rPr>
              <a:t>متى سيتم جمع الأدلة (</a:t>
            </a:r>
            <a:r>
              <a:rPr lang="en-US" sz="3200" dirty="0">
                <a:cs typeface="AL-Mohanad Bold" pitchFamily="2" charset="-78"/>
              </a:rPr>
              <a:t>What</a:t>
            </a:r>
            <a:r>
              <a:rPr lang="ar-SA" sz="3200" dirty="0">
                <a:cs typeface="AL-Mohanad Bold" pitchFamily="2" charset="-78"/>
              </a:rPr>
              <a:t>)</a:t>
            </a:r>
            <a:endParaRPr lang="en-US" sz="3200" dirty="0">
              <a:cs typeface="AL-Mohanad Bold" pitchFamily="2" charset="-78"/>
            </a:endParaRPr>
          </a:p>
          <a:p>
            <a:pPr marL="845820" indent="-457200" algn="r" rtl="1" eaLnBrk="1" hangingPunct="1">
              <a:buFont typeface="Wingdings" panose="05000000000000000000" pitchFamily="2" charset="2"/>
              <a:buChar char="ü"/>
              <a:defRPr/>
            </a:pPr>
            <a:r>
              <a:rPr lang="ar-SA" sz="3200" dirty="0">
                <a:cs typeface="AL-Mohanad Bold" pitchFamily="2" charset="-78"/>
              </a:rPr>
              <a:t>كيف سيتم جمع الأدلة (</a:t>
            </a:r>
            <a:r>
              <a:rPr lang="en-US" sz="3200" dirty="0">
                <a:cs typeface="AL-Mohanad Bold" pitchFamily="2" charset="-78"/>
              </a:rPr>
              <a:t>How</a:t>
            </a:r>
            <a:r>
              <a:rPr lang="ar-SA" sz="3200" dirty="0">
                <a:cs typeface="AL-Mohanad Bold" pitchFamily="2" charset="-78"/>
              </a:rPr>
              <a:t>)</a:t>
            </a:r>
            <a:endParaRPr lang="en-US" sz="3200" dirty="0">
              <a:cs typeface="AL-Mohanad Bold" pitchFamily="2" charset="-78"/>
            </a:endParaRPr>
          </a:p>
          <a:p>
            <a:pPr marL="845820" indent="-457200" algn="r" rtl="1" eaLnBrk="1" hangingPunct="1">
              <a:buFont typeface="Wingdings" panose="05000000000000000000" pitchFamily="2" charset="2"/>
              <a:buChar char="ü"/>
              <a:defRPr/>
            </a:pPr>
            <a:r>
              <a:rPr lang="ar-SA" sz="3200" dirty="0">
                <a:cs typeface="AL-Mohanad Bold" pitchFamily="2" charset="-78"/>
              </a:rPr>
              <a:t>متى وأين سيتم جمع البيانات </a:t>
            </a:r>
            <a:r>
              <a:rPr lang="en-US" sz="3200" dirty="0">
                <a:cs typeface="AL-Mohanad Bold" pitchFamily="2" charset="-78"/>
              </a:rPr>
              <a:t>Who and where</a:t>
            </a:r>
            <a:r>
              <a:rPr lang="ar-SA" sz="3200" dirty="0">
                <a:cs typeface="AL-Mohanad Bold" pitchFamily="2" charset="-78"/>
              </a:rPr>
              <a:t> </a:t>
            </a:r>
          </a:p>
          <a:p>
            <a:pPr marL="845820" indent="-457200" algn="r" rtl="1" eaLnBrk="1" hangingPunct="1">
              <a:buFont typeface="Wingdings" panose="05000000000000000000" pitchFamily="2" charset="2"/>
              <a:buChar char="ü"/>
              <a:defRPr/>
            </a:pPr>
            <a:r>
              <a:rPr lang="ar-SA" sz="3200" dirty="0">
                <a:cs typeface="AL-Mohanad Bold" pitchFamily="2" charset="-78"/>
              </a:rPr>
              <a:t>من سيجمع ويحلل البيانات ويلخص النتائج ويكتب التقارير (</a:t>
            </a:r>
            <a:r>
              <a:rPr lang="en-US" sz="3200" dirty="0">
                <a:cs typeface="AL-Mohanad Bold" pitchFamily="2" charset="-78"/>
              </a:rPr>
              <a:t>Who</a:t>
            </a:r>
            <a:r>
              <a:rPr lang="ar-SA" sz="3200" dirty="0">
                <a:cs typeface="AL-Mohanad Bold" pitchFamily="2" charset="-78"/>
              </a:rPr>
              <a:t>)</a:t>
            </a:r>
            <a:endParaRPr lang="en-US" sz="3200" dirty="0">
              <a:cs typeface="AL-Mohanad Bold" pitchFamily="2" charset="-78"/>
            </a:endParaRPr>
          </a:p>
        </p:txBody>
      </p:sp>
      <p:sp>
        <p:nvSpPr>
          <p:cNvPr id="5" name="TextBox 4">
            <a:extLst>
              <a:ext uri="{FF2B5EF4-FFF2-40B4-BE49-F238E27FC236}">
                <a16:creationId xmlns:a16="http://schemas.microsoft.com/office/drawing/2014/main" id="{A77C9E8C-3668-48CD-ABFE-C9EB4D8B7AD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625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xEl>
                                              <p:pRg st="5" end="5"/>
                                            </p:txEl>
                                          </p:spTgt>
                                        </p:tgtEl>
                                        <p:attrNameLst>
                                          <p:attrName>style.visibility</p:attrName>
                                        </p:attrNameLst>
                                      </p:cBhvr>
                                      <p:to>
                                        <p:strVal val="visible"/>
                                      </p:to>
                                    </p:set>
                                    <p:anim calcmode="lin" valueType="num">
                                      <p:cBhvr additive="base">
                                        <p:cTn id="29"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 calcmode="lin" valueType="num">
                                      <p:cBhvr additive="base">
                                        <p:cTn id="3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ctrTitle"/>
          </p:nvPr>
        </p:nvSpPr>
        <p:spPr bwMode="auto">
          <a:xfrm>
            <a:off x="1343472" y="476672"/>
            <a:ext cx="892598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1" eaLnBrk="1" hangingPunct="1">
              <a:lnSpc>
                <a:spcPct val="95000"/>
              </a:lnSpc>
            </a:pPr>
            <a:r>
              <a:rPr lang="ar-SA" altLang="en-US" dirty="0">
                <a:solidFill>
                  <a:srgbClr val="006600"/>
                </a:solidFill>
                <a:latin typeface="Times New Roman" pitchFamily="18" charset="0"/>
                <a:cs typeface="AL-Mohanad Bold" pitchFamily="2" charset="-78"/>
              </a:rPr>
              <a:t>انواع تقويم الطلاب</a:t>
            </a:r>
            <a:endParaRPr lang="en-US" altLang="en-US" dirty="0">
              <a:solidFill>
                <a:srgbClr val="006600"/>
              </a:solidFill>
              <a:latin typeface="Times New Roman" pitchFamily="18" charset="0"/>
              <a:cs typeface="AL-Mohanad Bold" pitchFamily="2" charset="-78"/>
            </a:endParaRPr>
          </a:p>
        </p:txBody>
      </p:sp>
      <p:sp>
        <p:nvSpPr>
          <p:cNvPr id="66563" name="Subtitle 2"/>
          <p:cNvSpPr>
            <a:spLocks noGrp="1"/>
          </p:cNvSpPr>
          <p:nvPr>
            <p:ph type="subTitle" idx="1"/>
          </p:nvPr>
        </p:nvSpPr>
        <p:spPr bwMode="auto">
          <a:xfrm>
            <a:off x="624417" y="1773242"/>
            <a:ext cx="10752667"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r>
              <a:rPr lang="ar-SA" altLang="en-US" sz="3600" dirty="0">
                <a:latin typeface="Times New Roman" pitchFamily="18" charset="0"/>
                <a:cs typeface="AL-Mohanad Bold" pitchFamily="2" charset="-78"/>
              </a:rPr>
              <a:t>-التقويم التكويني : </a:t>
            </a:r>
          </a:p>
          <a:p>
            <a:pPr algn="just" rtl="1"/>
            <a:r>
              <a:rPr lang="ar-SA" altLang="en-US" dirty="0">
                <a:latin typeface="Times New Roman" pitchFamily="18" charset="0"/>
                <a:cs typeface="AL-Mohanad Bold" pitchFamily="2" charset="-78"/>
              </a:rPr>
              <a:t>المتابعة المستمرة لمستوى تحقيق الطلبة لمخرجات تعلم المقرر الدراسي، وتشخيص أسباب القوة والضعف في تعلمهم، ووضع المعالجات المناسبة لزيادة فاعلية وتحقيق مخرجات تعلم المقرر الدراسي.</a:t>
            </a:r>
          </a:p>
          <a:p>
            <a:pPr algn="just" rtl="1"/>
            <a:endParaRPr lang="ar-SA" altLang="en-US" sz="2400" dirty="0">
              <a:latin typeface="Times New Roman" pitchFamily="18" charset="0"/>
              <a:cs typeface="AL-Mohanad Bold" pitchFamily="2" charset="-78"/>
            </a:endParaRPr>
          </a:p>
          <a:p>
            <a:pPr algn="just" rtl="1"/>
            <a:r>
              <a:rPr lang="ar-SA" altLang="en-US" sz="3600" dirty="0">
                <a:latin typeface="Times New Roman" pitchFamily="18" charset="0"/>
                <a:cs typeface="AL-Mohanad Bold" pitchFamily="2" charset="-78"/>
              </a:rPr>
              <a:t>-التقويم الختامي : </a:t>
            </a:r>
          </a:p>
          <a:p>
            <a:pPr algn="just" rtl="1"/>
            <a:r>
              <a:rPr lang="ar-SA" altLang="en-US" dirty="0">
                <a:latin typeface="Times New Roman" pitchFamily="18" charset="0"/>
                <a:cs typeface="AL-Mohanad Bold" pitchFamily="2" charset="-78"/>
              </a:rPr>
              <a:t>التعرف على مستوى تحقيق الطلبة لمخرجات تعلم المقرر الدراسي ككل</a:t>
            </a:r>
          </a:p>
        </p:txBody>
      </p:sp>
      <p:sp>
        <p:nvSpPr>
          <p:cNvPr id="4" name="TextBox 4">
            <a:extLst>
              <a:ext uri="{FF2B5EF4-FFF2-40B4-BE49-F238E27FC236}">
                <a16:creationId xmlns:a16="http://schemas.microsoft.com/office/drawing/2014/main" id="{CC9B119A-FD40-44BC-B3FD-8A70989FFBA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665696"/>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4015F747-1B81-4C1B-ABC5-E4E89269B9DE}"/>
              </a:ext>
            </a:extLst>
          </p:cNvPr>
          <p:cNvSpPr>
            <a:spLocks noChangeArrowheads="1"/>
          </p:cNvSpPr>
          <p:nvPr/>
        </p:nvSpPr>
        <p:spPr bwMode="auto">
          <a:xfrm>
            <a:off x="407368" y="1533062"/>
            <a:ext cx="11233248" cy="4823299"/>
          </a:xfrm>
          <a:prstGeom prst="rect">
            <a:avLst/>
          </a:prstGeom>
          <a:solidFill>
            <a:srgbClr val="E1EBF7"/>
          </a:solidFill>
          <a:ln w="28575">
            <a:solidFill>
              <a:schemeClr val="tx2">
                <a:lumMod val="60000"/>
                <a:lumOff val="40000"/>
              </a:schemeClr>
            </a:solidFill>
            <a:miter lim="800000"/>
            <a:headEnd/>
            <a:tailEnd/>
          </a:ln>
          <a:effectLst/>
        </p:spPr>
        <p:txBody>
          <a:bodyPr/>
          <a:lstStyle/>
          <a:p>
            <a:pPr algn="r" rtl="1">
              <a:lnSpc>
                <a:spcPct val="150000"/>
              </a:lnSpc>
              <a:defRPr/>
            </a:pPr>
            <a:r>
              <a:rPr lang="ar-SA" sz="2000" b="1" dirty="0">
                <a:latin typeface="Times New Roman" pitchFamily="18" charset="0"/>
                <a:cs typeface="AL-Mohanad Bold" pitchFamily="2" charset="-78"/>
              </a:rPr>
              <a:t> الاسم</a:t>
            </a:r>
            <a:r>
              <a:rPr lang="en-US" sz="2000" b="1" dirty="0">
                <a:latin typeface="Times New Roman" pitchFamily="18" charset="0"/>
                <a:cs typeface="AL-Mohanad Bold" pitchFamily="2" charset="-78"/>
              </a:rPr>
              <a:t> :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 الموضوع</a:t>
            </a:r>
            <a:r>
              <a:rPr lang="en-US" sz="2000" b="1" dirty="0">
                <a:latin typeface="Times New Roman" pitchFamily="18" charset="0"/>
                <a:cs typeface="AL-Mohanad Bold" pitchFamily="2" charset="-78"/>
              </a:rPr>
              <a:t> :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 التاريخ</a:t>
            </a:r>
            <a:r>
              <a:rPr lang="en-US" sz="2000" b="1" dirty="0">
                <a:latin typeface="Times New Roman" pitchFamily="18" charset="0"/>
                <a:cs typeface="AL-Mohanad Bold" pitchFamily="2" charset="-78"/>
              </a:rPr>
              <a:t> : </a:t>
            </a:r>
            <a:r>
              <a:rPr lang="ar-JO" sz="2000" b="1" dirty="0">
                <a:latin typeface="Times New Roman" pitchFamily="18" charset="0"/>
                <a:cs typeface="AL-Mohanad Bold" pitchFamily="2" charset="-78"/>
              </a:rPr>
              <a:t>............</a:t>
            </a:r>
            <a:endParaRPr lang="en-US" sz="2000" dirty="0">
              <a:latin typeface="Times New Roman" pitchFamily="18" charset="0"/>
              <a:cs typeface="AL-Mohanad Bold" pitchFamily="2" charset="-78"/>
            </a:endParaRPr>
          </a:p>
          <a:p>
            <a:pPr algn="r" rtl="1" eaLnBrk="0" hangingPunct="0">
              <a:lnSpc>
                <a:spcPct val="150000"/>
              </a:lnSpc>
              <a:defRPr/>
            </a:pPr>
            <a:endParaRPr lang="ar-SA" sz="2000" b="1" dirty="0">
              <a:latin typeface="Times New Roman" pitchFamily="18" charset="0"/>
              <a:cs typeface="AL-Mohanad Bold" pitchFamily="2" charset="-78"/>
            </a:endParaRPr>
          </a:p>
          <a:p>
            <a:pPr algn="r" rtl="1" eaLnBrk="0" hangingPunct="0">
              <a:lnSpc>
                <a:spcPct val="150000"/>
              </a:lnSpc>
              <a:defRPr/>
            </a:pPr>
            <a:r>
              <a:rPr lang="ar-SA" sz="2000" b="1" dirty="0">
                <a:latin typeface="Times New Roman" pitchFamily="18" charset="0"/>
                <a:cs typeface="AL-Mohanad Bold" pitchFamily="2" charset="-78"/>
              </a:rPr>
              <a:t>الهدف من هذه الوحدة</a:t>
            </a:r>
            <a:r>
              <a:rPr lang="en-US"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endParaRPr lang="ar-SA" sz="2000" b="1" dirty="0">
              <a:latin typeface="Times New Roman" pitchFamily="18" charset="0"/>
              <a:cs typeface="AL-Mohanad Bold" pitchFamily="2" charset="-78"/>
            </a:endParaRPr>
          </a:p>
          <a:p>
            <a:pPr algn="r" rtl="1">
              <a:lnSpc>
                <a:spcPct val="150000"/>
              </a:lnSpc>
              <a:defRPr/>
            </a:pPr>
            <a:r>
              <a:rPr lang="ar-SA" sz="2000" b="1" dirty="0">
                <a:latin typeface="Times New Roman" pitchFamily="18" charset="0"/>
                <a:cs typeface="AL-Mohanad Bold" pitchFamily="2" charset="-78"/>
              </a:rPr>
              <a:t>الشيء الذى قمت بفع</a:t>
            </a:r>
            <a:r>
              <a:rPr lang="ar-JO" sz="2000" b="1" dirty="0">
                <a:latin typeface="Times New Roman" pitchFamily="18" charset="0"/>
                <a:cs typeface="AL-Mohanad Bold" pitchFamily="2" charset="-78"/>
              </a:rPr>
              <a:t>ـ</a:t>
            </a:r>
            <a:r>
              <a:rPr lang="ar-SA" sz="2000" b="1" dirty="0">
                <a:latin typeface="Times New Roman" pitchFamily="18" charset="0"/>
                <a:cs typeface="AL-Mohanad Bold" pitchFamily="2" charset="-78"/>
              </a:rPr>
              <a:t>ل</a:t>
            </a:r>
            <a:r>
              <a:rPr lang="ar-JO" sz="2000" b="1" dirty="0">
                <a:latin typeface="Times New Roman" pitchFamily="18" charset="0"/>
                <a:cs typeface="AL-Mohanad Bold" pitchFamily="2" charset="-78"/>
              </a:rPr>
              <a:t>ه</a:t>
            </a:r>
            <a:r>
              <a:rPr lang="en-US"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endParaRPr lang="ar-SA" sz="2000" b="1" dirty="0">
              <a:latin typeface="Times New Roman" pitchFamily="18" charset="0"/>
              <a:cs typeface="AL-Mohanad Bold" pitchFamily="2" charset="-78"/>
            </a:endParaRPr>
          </a:p>
          <a:p>
            <a:pPr algn="r" rtl="1">
              <a:lnSpc>
                <a:spcPct val="150000"/>
              </a:lnSpc>
              <a:defRPr/>
            </a:pPr>
            <a:r>
              <a:rPr lang="ar-SA" sz="2000" b="1" dirty="0">
                <a:latin typeface="Times New Roman" pitchFamily="18" charset="0"/>
                <a:cs typeface="AL-Mohanad Bold" pitchFamily="2" charset="-78"/>
              </a:rPr>
              <a:t>تعلمت من </a:t>
            </a:r>
            <a:r>
              <a:rPr lang="ar-SA" sz="2000" b="1" dirty="0">
                <a:cs typeface="AL-Mohanad Bold" pitchFamily="2" charset="-78"/>
              </a:rPr>
              <a:t>هذه الوحدة:</a:t>
            </a:r>
            <a:r>
              <a:rPr lang="en-US"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endParaRPr lang="ar-SA" sz="2000" b="1" dirty="0">
              <a:latin typeface="Times New Roman" pitchFamily="18" charset="0"/>
              <a:cs typeface="AL-Mohanad Bold" pitchFamily="2" charset="-78"/>
            </a:endParaRPr>
          </a:p>
          <a:p>
            <a:pPr algn="r" rtl="1">
              <a:lnSpc>
                <a:spcPct val="150000"/>
              </a:lnSpc>
              <a:defRPr/>
            </a:pPr>
            <a:r>
              <a:rPr lang="ar-SA" sz="2000" b="1" dirty="0">
                <a:latin typeface="Times New Roman" pitchFamily="18" charset="0"/>
                <a:cs typeface="AL-Mohanad Bold" pitchFamily="2" charset="-78"/>
              </a:rPr>
              <a:t>أفادتني هذه </a:t>
            </a:r>
            <a:r>
              <a:rPr lang="ar-SA" sz="2000" b="1" dirty="0">
                <a:cs typeface="AL-Mohanad Bold" pitchFamily="2" charset="-78"/>
              </a:rPr>
              <a:t>الوحدة</a:t>
            </a:r>
            <a:r>
              <a:rPr lang="ar-SA" sz="2000" b="1" dirty="0">
                <a:latin typeface="Times New Roman" pitchFamily="18" charset="0"/>
                <a:cs typeface="AL-Mohanad Bold" pitchFamily="2" charset="-78"/>
              </a:rPr>
              <a:t> في تحسين مهارتي في</a:t>
            </a:r>
            <a:r>
              <a:rPr lang="en-US" sz="2000" b="1" dirty="0">
                <a:latin typeface="Times New Roman" pitchFamily="18" charset="0"/>
                <a:cs typeface="AL-Mohanad Bold" pitchFamily="2" charset="-78"/>
              </a:rPr>
              <a:t> :</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endParaRPr lang="ar-SA" sz="2000" b="1" dirty="0">
              <a:latin typeface="Times New Roman" pitchFamily="18" charset="0"/>
              <a:cs typeface="AL-Mohanad Bold" pitchFamily="2" charset="-78"/>
            </a:endParaRPr>
          </a:p>
          <a:p>
            <a:pPr algn="r" rtl="1">
              <a:lnSpc>
                <a:spcPct val="150000"/>
              </a:lnSpc>
              <a:defRPr/>
            </a:pPr>
            <a:r>
              <a:rPr lang="ar-SA" sz="2000" b="1" dirty="0">
                <a:latin typeface="Times New Roman" pitchFamily="18" charset="0"/>
                <a:cs typeface="AL-Mohanad Bold" pitchFamily="2" charset="-78"/>
              </a:rPr>
              <a:t> ملاحظاتي</a:t>
            </a:r>
            <a:r>
              <a:rPr lang="en-US" sz="2000" b="1" dirty="0">
                <a:latin typeface="Times New Roman" pitchFamily="18" charset="0"/>
                <a:cs typeface="AL-Mohanad Bold" pitchFamily="2" charset="-78"/>
              </a:rPr>
              <a:t>: </a:t>
            </a:r>
            <a:r>
              <a:rPr lang="ar-JO" sz="2000" b="1" dirty="0">
                <a:latin typeface="Times New Roman" pitchFamily="18" charset="0"/>
                <a:cs typeface="AL-Mohanad Bold" pitchFamily="2" charset="-78"/>
              </a:rPr>
              <a:t>..........................................................................................................................................................</a:t>
            </a:r>
            <a:endParaRPr lang="ar-SA" sz="2000" b="1" dirty="0">
              <a:latin typeface="Times New Roman" pitchFamily="18" charset="0"/>
              <a:cs typeface="AL-Mohanad Bold" pitchFamily="2" charset="-78"/>
            </a:endParaRPr>
          </a:p>
          <a:p>
            <a:pPr algn="r" rtl="1" eaLnBrk="0" hangingPunct="0">
              <a:lnSpc>
                <a:spcPct val="150000"/>
              </a:lnSpc>
              <a:defRPr/>
            </a:pPr>
            <a:r>
              <a:rPr lang="ar-SA" sz="2000" b="1" dirty="0">
                <a:latin typeface="Times New Roman" pitchFamily="18" charset="0"/>
                <a:cs typeface="AL-Mohanad Bold" pitchFamily="2" charset="-78"/>
              </a:rPr>
              <a:t> ملاحظات المعلم</a:t>
            </a:r>
            <a:r>
              <a:rPr lang="en-US" sz="2000" b="1" dirty="0">
                <a:latin typeface="Times New Roman" pitchFamily="18" charset="0"/>
                <a:cs typeface="AL-Mohanad Bold" pitchFamily="2" charset="-78"/>
              </a:rPr>
              <a:t>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eaLnBrk="0" hangingPunct="0">
              <a:lnSpc>
                <a:spcPct val="150000"/>
              </a:lnSpc>
              <a:defRPr/>
            </a:pPr>
            <a:r>
              <a:rPr lang="ar-SA" sz="2000" b="1" dirty="0">
                <a:latin typeface="Times New Roman" pitchFamily="18" charset="0"/>
                <a:cs typeface="AL-Mohanad Bold" pitchFamily="2" charset="-78"/>
              </a:rPr>
              <a:t> </a:t>
            </a:r>
            <a:endParaRPr lang="en-US" sz="2000" dirty="0">
              <a:latin typeface="Times New Roman" pitchFamily="18" charset="0"/>
              <a:cs typeface="AL-Mohanad Bold" pitchFamily="2" charset="-78"/>
            </a:endParaRPr>
          </a:p>
          <a:p>
            <a:pPr algn="r" rtl="1" eaLnBrk="0" hangingPunct="0">
              <a:defRPr/>
            </a:pPr>
            <a:r>
              <a:rPr lang="ar-SA" sz="2000" b="1" dirty="0">
                <a:latin typeface="Times New Roman" pitchFamily="18" charset="0"/>
                <a:cs typeface="AL-Mohanad Bold" pitchFamily="2" charset="-78"/>
              </a:rPr>
              <a:t> </a:t>
            </a:r>
            <a:endParaRPr lang="en-US" sz="2000" dirty="0">
              <a:latin typeface="Times New Roman" pitchFamily="18" charset="0"/>
              <a:cs typeface="AL-Mohanad Bold" pitchFamily="2" charset="-78"/>
            </a:endParaRPr>
          </a:p>
        </p:txBody>
      </p:sp>
      <p:sp>
        <p:nvSpPr>
          <p:cNvPr id="5" name="Slide Number Placeholder 4">
            <a:extLst>
              <a:ext uri="{FF2B5EF4-FFF2-40B4-BE49-F238E27FC236}">
                <a16:creationId xmlns:a16="http://schemas.microsoft.com/office/drawing/2014/main" id="{59245D88-B5AE-4C0B-A2D5-D9788E3B2227}"/>
              </a:ext>
            </a:extLst>
          </p:cNvPr>
          <p:cNvSpPr>
            <a:spLocks noGrp="1"/>
          </p:cNvSpPr>
          <p:nvPr>
            <p:ph type="sldNum" sz="quarter" idx="12"/>
          </p:nvPr>
        </p:nvSpPr>
        <p:spPr/>
        <p:txBody>
          <a:bodyPr/>
          <a:lstStyle>
            <a:lvl1pPr eaLnBrk="0" hangingPunct="0">
              <a:defRPr kumimoji="1" sz="2400">
                <a:solidFill>
                  <a:schemeClr val="tx1"/>
                </a:solidFill>
                <a:latin typeface="Arial Narrow" panose="020B0606020202030204" pitchFamily="34" charset="0"/>
                <a:cs typeface="Times New Roman" panose="02020603050405020304" pitchFamily="18" charset="0"/>
              </a:defRPr>
            </a:lvl1pPr>
            <a:lvl2pPr marL="742950" indent="-285750" eaLnBrk="0" hangingPunct="0">
              <a:defRPr kumimoji="1" sz="2400">
                <a:solidFill>
                  <a:schemeClr val="tx1"/>
                </a:solidFill>
                <a:latin typeface="Arial Narrow" panose="020B0606020202030204" pitchFamily="34" charset="0"/>
                <a:cs typeface="Times New Roman" panose="02020603050405020304" pitchFamily="18" charset="0"/>
              </a:defRPr>
            </a:lvl2pPr>
            <a:lvl3pPr marL="1143000" indent="-228600" eaLnBrk="0" hangingPunct="0">
              <a:defRPr kumimoji="1" sz="2400">
                <a:solidFill>
                  <a:schemeClr val="tx1"/>
                </a:solidFill>
                <a:latin typeface="Arial Narrow" panose="020B0606020202030204" pitchFamily="34" charset="0"/>
                <a:cs typeface="Times New Roman" panose="02020603050405020304" pitchFamily="18" charset="0"/>
              </a:defRPr>
            </a:lvl3pPr>
            <a:lvl4pPr marL="1600200" indent="-228600" eaLnBrk="0" hangingPunct="0">
              <a:defRPr kumimoji="1" sz="2400">
                <a:solidFill>
                  <a:schemeClr val="tx1"/>
                </a:solidFill>
                <a:latin typeface="Arial Narrow" panose="020B0606020202030204" pitchFamily="34" charset="0"/>
                <a:cs typeface="Times New Roman" panose="02020603050405020304" pitchFamily="18" charset="0"/>
              </a:defRPr>
            </a:lvl4pPr>
            <a:lvl5pPr marL="2057400" indent="-228600" eaLnBrk="0" hangingPunct="0">
              <a:defRPr kumimoji="1" sz="2400">
                <a:solidFill>
                  <a:schemeClr val="tx1"/>
                </a:solidFill>
                <a:latin typeface="Arial Narrow" panose="020B0606020202030204" pitchFamily="34" charset="0"/>
                <a:cs typeface="Times New Roman" panose="02020603050405020304" pitchFamily="18" charset="0"/>
              </a:defRPr>
            </a:lvl5pPr>
            <a:lvl6pPr marL="2514600" indent="-228600" algn="l" rtl="0" eaLnBrk="0" fontAlgn="base" hangingPunct="0">
              <a:spcBef>
                <a:spcPct val="0"/>
              </a:spcBef>
              <a:spcAft>
                <a:spcPct val="0"/>
              </a:spcAft>
              <a:defRPr kumimoji="1" sz="2400">
                <a:solidFill>
                  <a:schemeClr val="tx1"/>
                </a:solidFill>
                <a:latin typeface="Arial Narrow" panose="020B0606020202030204" pitchFamily="34" charset="0"/>
                <a:cs typeface="Times New Roman" panose="02020603050405020304" pitchFamily="18" charset="0"/>
              </a:defRPr>
            </a:lvl6pPr>
            <a:lvl7pPr marL="2971800" indent="-228600" algn="l" rtl="0" eaLnBrk="0" fontAlgn="base" hangingPunct="0">
              <a:spcBef>
                <a:spcPct val="0"/>
              </a:spcBef>
              <a:spcAft>
                <a:spcPct val="0"/>
              </a:spcAft>
              <a:defRPr kumimoji="1" sz="2400">
                <a:solidFill>
                  <a:schemeClr val="tx1"/>
                </a:solidFill>
                <a:latin typeface="Arial Narrow" panose="020B0606020202030204" pitchFamily="34" charset="0"/>
                <a:cs typeface="Times New Roman" panose="02020603050405020304" pitchFamily="18" charset="0"/>
              </a:defRPr>
            </a:lvl7pPr>
            <a:lvl8pPr marL="3429000" indent="-228600" algn="l" rtl="0" eaLnBrk="0" fontAlgn="base" hangingPunct="0">
              <a:spcBef>
                <a:spcPct val="0"/>
              </a:spcBef>
              <a:spcAft>
                <a:spcPct val="0"/>
              </a:spcAft>
              <a:defRPr kumimoji="1" sz="2400">
                <a:solidFill>
                  <a:schemeClr val="tx1"/>
                </a:solidFill>
                <a:latin typeface="Arial Narrow" panose="020B0606020202030204" pitchFamily="34" charset="0"/>
                <a:cs typeface="Times New Roman" panose="02020603050405020304" pitchFamily="18" charset="0"/>
              </a:defRPr>
            </a:lvl8pPr>
            <a:lvl9pPr marL="3886200" indent="-228600" algn="l" rtl="0" eaLnBrk="0" fontAlgn="base" hangingPunct="0">
              <a:spcBef>
                <a:spcPct val="0"/>
              </a:spcBef>
              <a:spcAft>
                <a:spcPct val="0"/>
              </a:spcAft>
              <a:defRPr kumimoji="1" sz="2400">
                <a:solidFill>
                  <a:schemeClr val="tx1"/>
                </a:solidFill>
                <a:latin typeface="Arial Narrow" panose="020B0606020202030204" pitchFamily="34" charset="0"/>
                <a:cs typeface="Times New Roman" panose="02020603050405020304" pitchFamily="18" charset="0"/>
              </a:defRPr>
            </a:lvl9pPr>
          </a:lstStyle>
          <a:p>
            <a:pPr eaLnBrk="1" hangingPunct="1"/>
            <a:fld id="{EF1584B2-00DF-470E-A59B-E521979F9382}" type="slidenum">
              <a:rPr lang="ar-SA" altLang="ar-SA" sz="1200">
                <a:solidFill>
                  <a:srgbClr val="898989"/>
                </a:solidFill>
              </a:rPr>
              <a:pPr eaLnBrk="1" hangingPunct="1"/>
              <a:t>144</a:t>
            </a:fld>
            <a:endParaRPr lang="en-US" altLang="ar-SA" sz="1200">
              <a:solidFill>
                <a:srgbClr val="898989"/>
              </a:solidFill>
            </a:endParaRPr>
          </a:p>
        </p:txBody>
      </p:sp>
      <p:sp>
        <p:nvSpPr>
          <p:cNvPr id="2" name="مستطيل 1">
            <a:extLst>
              <a:ext uri="{FF2B5EF4-FFF2-40B4-BE49-F238E27FC236}">
                <a16:creationId xmlns:a16="http://schemas.microsoft.com/office/drawing/2014/main" id="{F5DF0AA8-7D66-4BBF-9B54-C9075E7A806A}"/>
              </a:ext>
            </a:extLst>
          </p:cNvPr>
          <p:cNvSpPr/>
          <p:nvPr/>
        </p:nvSpPr>
        <p:spPr>
          <a:xfrm>
            <a:off x="3049539" y="136514"/>
            <a:ext cx="6502101" cy="588623"/>
          </a:xfrm>
          <a:prstGeom prst="rect">
            <a:avLst/>
          </a:prstGeom>
        </p:spPr>
        <p:txBody>
          <a:bodyPr wrap="none">
            <a:spAutoFit/>
          </a:bodyPr>
          <a:lstStyle/>
          <a:p>
            <a:pPr marL="457200" indent="-457200" algn="r" rtl="1">
              <a:lnSpc>
                <a:spcPts val="3400"/>
              </a:lnSpc>
              <a:spcBef>
                <a:spcPct val="50000"/>
              </a:spcBef>
              <a:defRPr/>
            </a:pPr>
            <a:r>
              <a:rPr lang="ar-JO" sz="4400" dirty="0">
                <a:solidFill>
                  <a:srgbClr val="006600"/>
                </a:solidFill>
                <a:latin typeface="Times New Roman" pitchFamily="18" charset="0"/>
                <a:cs typeface="AL-Mohanad Bold" pitchFamily="2" charset="-78"/>
              </a:rPr>
              <a:t>أداة التقويم: </a:t>
            </a:r>
            <a:r>
              <a:rPr lang="ar-SA" sz="4400" dirty="0">
                <a:solidFill>
                  <a:srgbClr val="006600"/>
                </a:solidFill>
                <a:latin typeface="Times New Roman" pitchFamily="18" charset="0"/>
                <a:cs typeface="AL-Mohanad Bold" pitchFamily="2" charset="-78"/>
              </a:rPr>
              <a:t>سجل وصف سير التعلم</a:t>
            </a:r>
            <a:endParaRPr lang="ar-JO" sz="4400" dirty="0">
              <a:solidFill>
                <a:srgbClr val="006600"/>
              </a:solidFill>
              <a:latin typeface="Times New Roman" pitchFamily="18" charset="0"/>
              <a:cs typeface="AL-Mohanad Bold" pitchFamily="2" charset="-78"/>
            </a:endParaRPr>
          </a:p>
        </p:txBody>
      </p:sp>
      <p:sp>
        <p:nvSpPr>
          <p:cNvPr id="3" name="مستطيل 2">
            <a:extLst>
              <a:ext uri="{FF2B5EF4-FFF2-40B4-BE49-F238E27FC236}">
                <a16:creationId xmlns:a16="http://schemas.microsoft.com/office/drawing/2014/main" id="{A4A42150-C583-4C7A-9F18-ECEB70D7BB86}"/>
              </a:ext>
            </a:extLst>
          </p:cNvPr>
          <p:cNvSpPr/>
          <p:nvPr/>
        </p:nvSpPr>
        <p:spPr>
          <a:xfrm>
            <a:off x="4430319" y="836712"/>
            <a:ext cx="3331361" cy="584775"/>
          </a:xfrm>
          <a:prstGeom prst="rect">
            <a:avLst/>
          </a:prstGeom>
        </p:spPr>
        <p:txBody>
          <a:bodyPr wrap="none">
            <a:spAutoFit/>
          </a:bodyPr>
          <a:lstStyle/>
          <a:p>
            <a:pPr algn="ctr" rtl="1">
              <a:spcBef>
                <a:spcPct val="50000"/>
              </a:spcBef>
              <a:defRPr/>
            </a:pPr>
            <a:r>
              <a:rPr lang="ar-SA" b="1" dirty="0">
                <a:solidFill>
                  <a:srgbClr val="006600"/>
                </a:solidFill>
                <a:cs typeface="AL-Mohanad Bold" pitchFamily="2" charset="-78"/>
              </a:rPr>
              <a:t>بطاقة / نموذج رقم ( </a:t>
            </a:r>
            <a:r>
              <a:rPr lang="ar-SA" b="1" dirty="0">
                <a:solidFill>
                  <a:srgbClr val="006600"/>
                </a:solidFill>
                <a:latin typeface="Times New Roman" pitchFamily="18" charset="0"/>
                <a:cs typeface="AL-Mohanad Bold" pitchFamily="2" charset="-78"/>
              </a:rPr>
              <a:t>1</a:t>
            </a:r>
            <a:r>
              <a:rPr lang="ar-SA" b="1" dirty="0">
                <a:solidFill>
                  <a:srgbClr val="006600"/>
                </a:solidFill>
                <a:cs typeface="AL-Mohanad Bold" pitchFamily="2" charset="-78"/>
              </a:rPr>
              <a:t> ) </a:t>
            </a:r>
            <a:endParaRPr lang="en-US" b="1" dirty="0">
              <a:solidFill>
                <a:srgbClr val="006600"/>
              </a:solidFill>
              <a:cs typeface="AL-Mohanad Bold" pitchFamily="2" charset="-78"/>
            </a:endParaRPr>
          </a:p>
        </p:txBody>
      </p:sp>
      <p:sp>
        <p:nvSpPr>
          <p:cNvPr id="9" name="TextBox 4">
            <a:extLst>
              <a:ext uri="{FF2B5EF4-FFF2-40B4-BE49-F238E27FC236}">
                <a16:creationId xmlns:a16="http://schemas.microsoft.com/office/drawing/2014/main" id="{FD4FD2EE-ADBD-412B-A3B5-B9F2858F2FDE}"/>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144</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ransition spd="slow" advClick="0">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4015F747-1B81-4C1B-ABC5-E4E89269B9DE}"/>
              </a:ext>
            </a:extLst>
          </p:cNvPr>
          <p:cNvSpPr>
            <a:spLocks noChangeArrowheads="1"/>
          </p:cNvSpPr>
          <p:nvPr/>
        </p:nvSpPr>
        <p:spPr bwMode="auto">
          <a:xfrm>
            <a:off x="1199456" y="1412776"/>
            <a:ext cx="9937104" cy="4934197"/>
          </a:xfrm>
          <a:prstGeom prst="rect">
            <a:avLst/>
          </a:prstGeom>
          <a:solidFill>
            <a:srgbClr val="E1EBF7"/>
          </a:solidFill>
          <a:ln w="28575">
            <a:solidFill>
              <a:schemeClr val="tx2">
                <a:lumMod val="60000"/>
                <a:lumOff val="40000"/>
              </a:schemeClr>
            </a:solidFill>
            <a:miter lim="800000"/>
            <a:headEnd/>
            <a:tailEnd/>
          </a:ln>
          <a:effectLst/>
        </p:spPr>
        <p:txBody>
          <a:bodyPr/>
          <a:lstStyle/>
          <a:p>
            <a:pPr algn="r" rtl="1">
              <a:lnSpc>
                <a:spcPct val="150000"/>
              </a:lnSpc>
              <a:spcBef>
                <a:spcPts val="0"/>
              </a:spcBef>
              <a:defRPr/>
            </a:pPr>
            <a:r>
              <a:rPr lang="ar-SA" sz="2000" b="1" dirty="0">
                <a:latin typeface="Times New Roman" pitchFamily="18" charset="0"/>
                <a:cs typeface="AL-Mohanad Bold" pitchFamily="2" charset="-78"/>
              </a:rPr>
              <a:t> الاسم</a:t>
            </a:r>
            <a:r>
              <a:rPr lang="en-US" sz="2000" b="1" dirty="0">
                <a:latin typeface="Times New Roman" pitchFamily="18" charset="0"/>
                <a:cs typeface="AL-Mohanad Bold" pitchFamily="2" charset="-78"/>
              </a:rPr>
              <a:t> : </a:t>
            </a:r>
            <a:r>
              <a:rPr lang="ar-JO" sz="2000" b="1" dirty="0">
                <a:solidFill>
                  <a:schemeClr val="bg1">
                    <a:lumMod val="65000"/>
                  </a:schemeClr>
                </a:solidFill>
                <a:latin typeface="Times New Roman" pitchFamily="18" charset="0"/>
                <a:cs typeface="AL-Mohanad Bold" pitchFamily="2" charset="-78"/>
              </a:rPr>
              <a:t>...........................</a:t>
            </a:r>
            <a:r>
              <a:rPr lang="ar-SA" sz="2000" b="1" dirty="0">
                <a:solidFill>
                  <a:schemeClr val="bg1">
                    <a:lumMod val="65000"/>
                  </a:schemeClr>
                </a:solidFill>
                <a:latin typeface="Times New Roman" pitchFamily="18" charset="0"/>
                <a:cs typeface="AL-Mohanad Bold" pitchFamily="2" charset="-78"/>
              </a:rPr>
              <a:t>..................... </a:t>
            </a:r>
            <a:r>
              <a:rPr lang="ar-SA" sz="2000" b="1" dirty="0">
                <a:latin typeface="Times New Roman" pitchFamily="18" charset="0"/>
                <a:cs typeface="AL-Mohanad Bold" pitchFamily="2" charset="-78"/>
              </a:rPr>
              <a:t>الموضوع</a:t>
            </a:r>
            <a:r>
              <a:rPr lang="en-US" sz="2000" b="1" dirty="0">
                <a:latin typeface="Times New Roman" pitchFamily="18" charset="0"/>
                <a:cs typeface="AL-Mohanad Bold" pitchFamily="2" charset="-78"/>
              </a:rPr>
              <a:t> : </a:t>
            </a:r>
            <a:r>
              <a:rPr lang="ar-JO" sz="2000" b="1" dirty="0">
                <a:solidFill>
                  <a:schemeClr val="bg1">
                    <a:lumMod val="65000"/>
                  </a:schemeClr>
                </a:solidFill>
                <a:latin typeface="Times New Roman" pitchFamily="18" charset="0"/>
                <a:cs typeface="AL-Mohanad Bold" pitchFamily="2" charset="-78"/>
              </a:rPr>
              <a:t>...........</a:t>
            </a:r>
            <a:r>
              <a:rPr lang="ar-SA" sz="2000" b="1" dirty="0">
                <a:solidFill>
                  <a:schemeClr val="bg1">
                    <a:lumMod val="65000"/>
                  </a:schemeClr>
                </a:solidFill>
                <a:latin typeface="Times New Roman" pitchFamily="18" charset="0"/>
                <a:cs typeface="AL-Mohanad Bold" pitchFamily="2" charset="-78"/>
              </a:rPr>
              <a:t>...................</a:t>
            </a:r>
            <a:r>
              <a:rPr lang="ar-JO" sz="2000" b="1" dirty="0">
                <a:solidFill>
                  <a:schemeClr val="bg1">
                    <a:lumMod val="65000"/>
                  </a:schemeClr>
                </a:solidFill>
                <a:latin typeface="Times New Roman" pitchFamily="18" charset="0"/>
                <a:cs typeface="AL-Mohanad Bold" pitchFamily="2" charset="-78"/>
              </a:rPr>
              <a:t>......</a:t>
            </a:r>
            <a:r>
              <a:rPr lang="ar-SA" sz="2000" b="1" dirty="0">
                <a:solidFill>
                  <a:schemeClr val="bg1">
                    <a:lumMod val="65000"/>
                  </a:schemeClr>
                </a:solidFill>
                <a:latin typeface="Times New Roman" pitchFamily="18" charset="0"/>
                <a:cs typeface="AL-Mohanad Bold" pitchFamily="2" charset="-78"/>
              </a:rPr>
              <a:t>.......... </a:t>
            </a:r>
            <a:r>
              <a:rPr lang="ar-SA" sz="2000" b="1" dirty="0">
                <a:latin typeface="Times New Roman" pitchFamily="18" charset="0"/>
                <a:cs typeface="AL-Mohanad Bold" pitchFamily="2" charset="-78"/>
              </a:rPr>
              <a:t>التاريخ</a:t>
            </a:r>
            <a:r>
              <a:rPr lang="en-US" sz="2000" b="1" dirty="0">
                <a:latin typeface="Times New Roman" pitchFamily="18" charset="0"/>
                <a:cs typeface="AL-Mohanad Bold" pitchFamily="2" charset="-78"/>
              </a:rPr>
              <a:t> : </a:t>
            </a:r>
            <a:r>
              <a:rPr lang="ar-JO" sz="2000" b="1" dirty="0">
                <a:solidFill>
                  <a:schemeClr val="bg1">
                    <a:lumMod val="65000"/>
                  </a:schemeClr>
                </a:solidFill>
                <a:latin typeface="Times New Roman" pitchFamily="18" charset="0"/>
                <a:cs typeface="AL-Mohanad Bold" pitchFamily="2" charset="-78"/>
              </a:rPr>
              <a:t>............</a:t>
            </a:r>
            <a:endParaRPr lang="en-US" sz="2000" dirty="0">
              <a:solidFill>
                <a:schemeClr val="bg1">
                  <a:lumMod val="65000"/>
                </a:schemeClr>
              </a:solidFill>
              <a:latin typeface="Times New Roman" pitchFamily="18" charset="0"/>
              <a:cs typeface="AL-Mohanad Bold" pitchFamily="2" charset="-78"/>
            </a:endParaRPr>
          </a:p>
          <a:p>
            <a:pPr algn="r" rtl="1">
              <a:lnSpc>
                <a:spcPct val="150000"/>
              </a:lnSpc>
              <a:spcBef>
                <a:spcPts val="0"/>
              </a:spcBef>
              <a:defRPr/>
            </a:pPr>
            <a:r>
              <a:rPr lang="ar-SA" sz="2000" b="1" dirty="0">
                <a:latin typeface="Times New Roman" pitchFamily="18" charset="0"/>
              </a:rPr>
              <a:t> </a:t>
            </a:r>
          </a:p>
          <a:p>
            <a:pPr algn="r" rtl="1">
              <a:lnSpc>
                <a:spcPct val="150000"/>
              </a:lnSpc>
              <a:spcBef>
                <a:spcPts val="0"/>
              </a:spcBef>
              <a:defRPr/>
            </a:pPr>
            <a:r>
              <a:rPr lang="ar-SA" sz="2000" b="1" dirty="0">
                <a:latin typeface="Times New Roman" pitchFamily="18" charset="0"/>
              </a:rPr>
              <a:t>ما الـذي قـمـت به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endParaRPr lang="en-US" sz="1800" dirty="0">
              <a:solidFill>
                <a:schemeClr val="bg1">
                  <a:lumMod val="65000"/>
                </a:schemeClr>
              </a:solidFill>
              <a:latin typeface="Times New Roman" pitchFamily="18" charset="0"/>
            </a:endParaRPr>
          </a:p>
          <a:p>
            <a:pPr algn="r" rtl="1">
              <a:lnSpc>
                <a:spcPct val="150000"/>
              </a:lnSpc>
              <a:spcBef>
                <a:spcPts val="0"/>
              </a:spcBef>
              <a:defRPr/>
            </a:pP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endParaRPr lang="en-US" sz="1800" dirty="0">
              <a:solidFill>
                <a:schemeClr val="bg1">
                  <a:lumMod val="65000"/>
                </a:schemeClr>
              </a:solidFill>
              <a:latin typeface="Times New Roman" pitchFamily="18" charset="0"/>
            </a:endParaRPr>
          </a:p>
          <a:p>
            <a:pPr algn="r" rtl="1">
              <a:lnSpc>
                <a:spcPct val="150000"/>
              </a:lnSpc>
              <a:spcBef>
                <a:spcPts val="0"/>
              </a:spcBef>
              <a:defRPr/>
            </a:pPr>
            <a:r>
              <a:rPr lang="ar-SA" sz="2000" b="1" dirty="0">
                <a:latin typeface="Times New Roman" pitchFamily="18" charset="0"/>
              </a:rPr>
              <a:t> مــاذا تــعـــلـمـت</a:t>
            </a:r>
            <a:r>
              <a:rPr lang="ar-JO" sz="2000" b="1" dirty="0">
                <a:latin typeface="Times New Roman" pitchFamily="18" charset="0"/>
              </a:rPr>
              <a:t> </a:t>
            </a:r>
            <a:r>
              <a:rPr lang="en-US" sz="2000" b="1" dirty="0">
                <a:latin typeface="Times New Roman" pitchFamily="18" charset="0"/>
              </a:rPr>
              <a:t>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defRPr/>
            </a:pP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spcBef>
                <a:spcPts val="0"/>
              </a:spcBef>
              <a:defRPr/>
            </a:pPr>
            <a:r>
              <a:rPr lang="en-US" sz="2000" b="1" dirty="0">
                <a:latin typeface="Times New Roman" pitchFamily="18" charset="0"/>
              </a:rPr>
              <a:t> </a:t>
            </a:r>
            <a:r>
              <a:rPr lang="ar-SA" sz="2000" b="1" dirty="0">
                <a:latin typeface="Times New Roman" pitchFamily="18" charset="0"/>
              </a:rPr>
              <a:t> كيـف أطور تـعلمي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defRPr/>
            </a:pP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spcBef>
                <a:spcPts val="0"/>
              </a:spcBef>
              <a:defRPr/>
            </a:pPr>
            <a:r>
              <a:rPr lang="ar-SA" sz="2000" b="1" dirty="0"/>
              <a:t>ملاحظات المعلم  </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defRPr/>
            </a:pP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r>
              <a:rPr lang="ar-JO" sz="2000" b="1" dirty="0">
                <a:latin typeface="Times New Roman" pitchFamily="18" charset="0"/>
                <a:cs typeface="AL-Mohanad Bold" pitchFamily="2" charset="-78"/>
              </a:rPr>
              <a:t>.................................................</a:t>
            </a:r>
            <a:r>
              <a:rPr lang="ar-SA" sz="2000" b="1" dirty="0">
                <a:latin typeface="Times New Roman" pitchFamily="18" charset="0"/>
                <a:cs typeface="AL-Mohanad Bold" pitchFamily="2" charset="-78"/>
              </a:rPr>
              <a:t>.................</a:t>
            </a:r>
          </a:p>
          <a:p>
            <a:pPr algn="r" rtl="1">
              <a:lnSpc>
                <a:spcPct val="150000"/>
              </a:lnSpc>
              <a:spcBef>
                <a:spcPts val="0"/>
              </a:spcBef>
              <a:defRPr/>
            </a:pPr>
            <a:endParaRPr lang="en-US" sz="1800" dirty="0">
              <a:solidFill>
                <a:schemeClr val="bg1">
                  <a:lumMod val="65000"/>
                </a:schemeClr>
              </a:solidFill>
              <a:latin typeface="Times New Roman" pitchFamily="18" charset="0"/>
            </a:endParaRPr>
          </a:p>
          <a:p>
            <a:pPr algn="r" rtl="1">
              <a:lnSpc>
                <a:spcPct val="150000"/>
              </a:lnSpc>
              <a:spcBef>
                <a:spcPts val="0"/>
              </a:spcBef>
              <a:defRPr/>
            </a:pPr>
            <a:r>
              <a:rPr lang="ar-SA" sz="2000" b="1" dirty="0">
                <a:latin typeface="Times New Roman" pitchFamily="18" charset="0"/>
              </a:rPr>
              <a:t>  </a:t>
            </a:r>
            <a:r>
              <a:rPr lang="ar-SA" sz="2000" b="1" dirty="0">
                <a:solidFill>
                  <a:schemeClr val="bg1">
                    <a:lumMod val="65000"/>
                  </a:schemeClr>
                </a:solidFill>
                <a:latin typeface="Times New Roman" pitchFamily="18" charset="0"/>
              </a:rPr>
              <a:t>.......................................................................................................................................</a:t>
            </a:r>
            <a:endParaRPr lang="en-US" sz="1800" dirty="0">
              <a:solidFill>
                <a:schemeClr val="bg1">
                  <a:lumMod val="65000"/>
                </a:schemeClr>
              </a:solidFill>
              <a:latin typeface="Times New Roman" pitchFamily="18" charset="0"/>
            </a:endParaRPr>
          </a:p>
        </p:txBody>
      </p:sp>
      <p:sp>
        <p:nvSpPr>
          <p:cNvPr id="2" name="مستطيل 1">
            <a:extLst>
              <a:ext uri="{FF2B5EF4-FFF2-40B4-BE49-F238E27FC236}">
                <a16:creationId xmlns:a16="http://schemas.microsoft.com/office/drawing/2014/main" id="{F5DF0AA8-7D66-4BBF-9B54-C9075E7A806A}"/>
              </a:ext>
            </a:extLst>
          </p:cNvPr>
          <p:cNvSpPr/>
          <p:nvPr/>
        </p:nvSpPr>
        <p:spPr>
          <a:xfrm>
            <a:off x="3049539" y="136514"/>
            <a:ext cx="6502101" cy="588623"/>
          </a:xfrm>
          <a:prstGeom prst="rect">
            <a:avLst/>
          </a:prstGeom>
        </p:spPr>
        <p:txBody>
          <a:bodyPr wrap="none">
            <a:spAutoFit/>
          </a:bodyPr>
          <a:lstStyle/>
          <a:p>
            <a:pPr marL="457200" indent="-457200" algn="r" rtl="1">
              <a:lnSpc>
                <a:spcPts val="3400"/>
              </a:lnSpc>
              <a:spcBef>
                <a:spcPct val="50000"/>
              </a:spcBef>
              <a:defRPr/>
            </a:pPr>
            <a:r>
              <a:rPr lang="ar-JO" sz="4400" dirty="0">
                <a:solidFill>
                  <a:srgbClr val="006600"/>
                </a:solidFill>
                <a:latin typeface="Times New Roman" pitchFamily="18" charset="0"/>
                <a:cs typeface="AL-Mohanad Bold" pitchFamily="2" charset="-78"/>
              </a:rPr>
              <a:t>أداة التقويم: </a:t>
            </a:r>
            <a:r>
              <a:rPr lang="ar-SA" sz="4400" dirty="0">
                <a:solidFill>
                  <a:srgbClr val="006600"/>
                </a:solidFill>
                <a:latin typeface="Times New Roman" pitchFamily="18" charset="0"/>
                <a:cs typeface="AL-Mohanad Bold" pitchFamily="2" charset="-78"/>
              </a:rPr>
              <a:t>سجل وصف سير التعلم</a:t>
            </a:r>
            <a:endParaRPr lang="ar-JO" sz="4400" dirty="0">
              <a:solidFill>
                <a:srgbClr val="006600"/>
              </a:solidFill>
              <a:latin typeface="Times New Roman" pitchFamily="18" charset="0"/>
              <a:cs typeface="AL-Mohanad Bold" pitchFamily="2" charset="-78"/>
            </a:endParaRPr>
          </a:p>
        </p:txBody>
      </p:sp>
      <p:sp>
        <p:nvSpPr>
          <p:cNvPr id="3" name="مستطيل 2">
            <a:extLst>
              <a:ext uri="{FF2B5EF4-FFF2-40B4-BE49-F238E27FC236}">
                <a16:creationId xmlns:a16="http://schemas.microsoft.com/office/drawing/2014/main" id="{A4A42150-C583-4C7A-9F18-ECEB70D7BB86}"/>
              </a:ext>
            </a:extLst>
          </p:cNvPr>
          <p:cNvSpPr/>
          <p:nvPr/>
        </p:nvSpPr>
        <p:spPr>
          <a:xfrm>
            <a:off x="4535869" y="667380"/>
            <a:ext cx="3283271" cy="584775"/>
          </a:xfrm>
          <a:prstGeom prst="rect">
            <a:avLst/>
          </a:prstGeom>
        </p:spPr>
        <p:txBody>
          <a:bodyPr wrap="none">
            <a:spAutoFit/>
          </a:bodyPr>
          <a:lstStyle/>
          <a:p>
            <a:pPr algn="ctr" rtl="1">
              <a:spcBef>
                <a:spcPct val="50000"/>
              </a:spcBef>
              <a:defRPr/>
            </a:pPr>
            <a:r>
              <a:rPr lang="ar-SA" b="1" dirty="0">
                <a:solidFill>
                  <a:srgbClr val="006600"/>
                </a:solidFill>
                <a:cs typeface="AL-Mohanad Bold" pitchFamily="2" charset="-78"/>
              </a:rPr>
              <a:t>بطاقة / نموذج رقم ( </a:t>
            </a:r>
            <a:r>
              <a:rPr lang="ar-SA" b="1" dirty="0">
                <a:solidFill>
                  <a:srgbClr val="006600"/>
                </a:solidFill>
                <a:latin typeface="Times New Roman" pitchFamily="18" charset="0"/>
                <a:cs typeface="AL-Mohanad Bold" pitchFamily="2" charset="-78"/>
              </a:rPr>
              <a:t>2</a:t>
            </a:r>
            <a:r>
              <a:rPr lang="ar-SA" b="1" dirty="0">
                <a:solidFill>
                  <a:srgbClr val="006600"/>
                </a:solidFill>
                <a:cs typeface="AL-Mohanad Bold" pitchFamily="2" charset="-78"/>
              </a:rPr>
              <a:t> ) </a:t>
            </a:r>
            <a:endParaRPr lang="en-US" b="1" dirty="0">
              <a:solidFill>
                <a:srgbClr val="006600"/>
              </a:solidFill>
              <a:cs typeface="AL-Mohanad Bold" pitchFamily="2" charset="-78"/>
            </a:endParaRPr>
          </a:p>
        </p:txBody>
      </p:sp>
      <p:sp>
        <p:nvSpPr>
          <p:cNvPr id="7" name="TextBox 4">
            <a:extLst>
              <a:ext uri="{FF2B5EF4-FFF2-40B4-BE49-F238E27FC236}">
                <a16:creationId xmlns:a16="http://schemas.microsoft.com/office/drawing/2014/main" id="{4392A7BB-23E3-468F-8235-6820BF9853E3}"/>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145</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4420307"/>
      </p:ext>
    </p:extLst>
  </p:cSld>
  <p:clrMapOvr>
    <a:masterClrMapping/>
  </p:clrMapOvr>
  <p:transition spd="slow" advClick="0">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4015F747-1B81-4C1B-ABC5-E4E89269B9DE}"/>
              </a:ext>
            </a:extLst>
          </p:cNvPr>
          <p:cNvSpPr>
            <a:spLocks noChangeArrowheads="1"/>
          </p:cNvSpPr>
          <p:nvPr/>
        </p:nvSpPr>
        <p:spPr bwMode="auto">
          <a:xfrm>
            <a:off x="227348" y="1276262"/>
            <a:ext cx="11737304" cy="5445224"/>
          </a:xfrm>
          <a:prstGeom prst="rect">
            <a:avLst/>
          </a:prstGeom>
          <a:solidFill>
            <a:srgbClr val="E1EBF7"/>
          </a:solidFill>
          <a:ln w="28575">
            <a:solidFill>
              <a:schemeClr val="tx2">
                <a:lumMod val="60000"/>
                <a:lumOff val="40000"/>
              </a:schemeClr>
            </a:solidFill>
            <a:miter lim="800000"/>
            <a:headEnd/>
            <a:tailEnd/>
          </a:ln>
          <a:effectLst/>
        </p:spPr>
        <p:txBody>
          <a:bodyPr/>
          <a:lstStyle/>
          <a:p>
            <a:pPr algn="r" rtl="1">
              <a:spcBef>
                <a:spcPts val="0"/>
              </a:spcBef>
              <a:defRPr/>
            </a:pPr>
            <a:r>
              <a:rPr lang="ar-SA" sz="2400" dirty="0">
                <a:latin typeface="Times New Roman" pitchFamily="18" charset="0"/>
                <a:cs typeface="AL-Mohanad Bold" pitchFamily="2" charset="-78"/>
              </a:rPr>
              <a:t> الاسم</a:t>
            </a:r>
            <a:r>
              <a:rPr lang="en-US" sz="2400" dirty="0">
                <a:latin typeface="Times New Roman" pitchFamily="18" charset="0"/>
                <a:cs typeface="AL-Mohanad Bold" pitchFamily="2" charset="-78"/>
              </a:rPr>
              <a:t> : </a:t>
            </a:r>
            <a:r>
              <a:rPr lang="ar-JO" sz="2400" dirty="0">
                <a:solidFill>
                  <a:schemeClr val="bg2">
                    <a:lumMod val="50000"/>
                  </a:schemeClr>
                </a:solidFill>
                <a:latin typeface="Times New Roman" pitchFamily="18" charset="0"/>
                <a:cs typeface="AL-Mohanad Bold" pitchFamily="2" charset="-78"/>
              </a:rPr>
              <a:t>...........................</a:t>
            </a:r>
            <a:r>
              <a:rPr lang="ar-SA" sz="2400" dirty="0">
                <a:solidFill>
                  <a:schemeClr val="bg2">
                    <a:lumMod val="50000"/>
                  </a:schemeClr>
                </a:solidFill>
                <a:latin typeface="Times New Roman" pitchFamily="18" charset="0"/>
                <a:cs typeface="AL-Mohanad Bold" pitchFamily="2" charset="-78"/>
              </a:rPr>
              <a:t>................... </a:t>
            </a:r>
            <a:r>
              <a:rPr lang="ar-SA" sz="2400" dirty="0">
                <a:latin typeface="Times New Roman" pitchFamily="18" charset="0"/>
                <a:cs typeface="AL-Mohanad Bold" pitchFamily="2" charset="-78"/>
              </a:rPr>
              <a:t>الموضوع</a:t>
            </a:r>
            <a:r>
              <a:rPr lang="en-US" sz="2400" dirty="0">
                <a:latin typeface="Times New Roman" pitchFamily="18" charset="0"/>
                <a:cs typeface="AL-Mohanad Bold" pitchFamily="2" charset="-78"/>
              </a:rPr>
              <a:t> : </a:t>
            </a:r>
            <a:r>
              <a:rPr lang="ar-JO" sz="2400" dirty="0">
                <a:solidFill>
                  <a:schemeClr val="bg2">
                    <a:lumMod val="50000"/>
                  </a:schemeClr>
                </a:solidFill>
                <a:latin typeface="Times New Roman" pitchFamily="18" charset="0"/>
                <a:cs typeface="AL-Mohanad Bold" pitchFamily="2" charset="-78"/>
              </a:rPr>
              <a:t>...........</a:t>
            </a:r>
            <a:r>
              <a:rPr lang="ar-SA" sz="2400" dirty="0">
                <a:solidFill>
                  <a:schemeClr val="bg2">
                    <a:lumMod val="50000"/>
                  </a:schemeClr>
                </a:solidFill>
                <a:latin typeface="Times New Roman" pitchFamily="18" charset="0"/>
                <a:cs typeface="AL-Mohanad Bold" pitchFamily="2" charset="-78"/>
              </a:rPr>
              <a:t>...................</a:t>
            </a:r>
            <a:r>
              <a:rPr lang="ar-JO" sz="2400" dirty="0">
                <a:solidFill>
                  <a:schemeClr val="bg2">
                    <a:lumMod val="50000"/>
                  </a:schemeClr>
                </a:solidFill>
                <a:latin typeface="Times New Roman" pitchFamily="18" charset="0"/>
                <a:cs typeface="AL-Mohanad Bold" pitchFamily="2" charset="-78"/>
              </a:rPr>
              <a:t>...</a:t>
            </a:r>
            <a:r>
              <a:rPr lang="ar-SA" sz="2400" dirty="0">
                <a:solidFill>
                  <a:schemeClr val="bg2">
                    <a:lumMod val="50000"/>
                  </a:schemeClr>
                </a:solidFill>
                <a:latin typeface="Times New Roman" pitchFamily="18" charset="0"/>
                <a:cs typeface="AL-Mohanad Bold" pitchFamily="2" charset="-78"/>
              </a:rPr>
              <a:t>....... </a:t>
            </a:r>
            <a:r>
              <a:rPr lang="ar-SA" sz="2400" dirty="0">
                <a:latin typeface="Times New Roman" pitchFamily="18" charset="0"/>
                <a:cs typeface="AL-Mohanad Bold" pitchFamily="2" charset="-78"/>
              </a:rPr>
              <a:t>التاريخ</a:t>
            </a:r>
            <a:r>
              <a:rPr lang="en-US" sz="2400" dirty="0">
                <a:latin typeface="Times New Roman" pitchFamily="18" charset="0"/>
                <a:cs typeface="AL-Mohanad Bold" pitchFamily="2" charset="-78"/>
              </a:rPr>
              <a:t> : </a:t>
            </a:r>
            <a:r>
              <a:rPr lang="ar-JO" sz="2400" dirty="0">
                <a:solidFill>
                  <a:schemeClr val="bg2">
                    <a:lumMod val="50000"/>
                  </a:schemeClr>
                </a:solidFill>
                <a:latin typeface="Times New Roman" pitchFamily="18" charset="0"/>
                <a:cs typeface="AL-Mohanad Bold" pitchFamily="2" charset="-78"/>
              </a:rPr>
              <a:t>............</a:t>
            </a:r>
            <a:endParaRPr lang="en-US" sz="2400" dirty="0">
              <a:solidFill>
                <a:schemeClr val="bg2">
                  <a:lumMod val="50000"/>
                </a:schemeClr>
              </a:solidFill>
              <a:latin typeface="Times New Roman" pitchFamily="18" charset="0"/>
              <a:cs typeface="AL-Mohanad Bold" pitchFamily="2" charset="-78"/>
            </a:endParaRPr>
          </a:p>
          <a:p>
            <a:pPr algn="r" rtl="1">
              <a:spcBef>
                <a:spcPts val="0"/>
              </a:spcBef>
              <a:defRPr/>
            </a:pPr>
            <a:r>
              <a:rPr lang="ar-SA" sz="2400" dirty="0">
                <a:latin typeface="Times New Roman" pitchFamily="18" charset="0"/>
                <a:cs typeface="AL-Mohanad Bold" pitchFamily="2" charset="-78"/>
              </a:rPr>
              <a:t> </a:t>
            </a:r>
            <a:r>
              <a:rPr lang="ar-SA" sz="2400" dirty="0">
                <a:cs typeface="AL-Mohanad Bold" pitchFamily="2" charset="-78"/>
              </a:rPr>
              <a:t>الملاحظات :</a:t>
            </a:r>
          </a:p>
          <a:p>
            <a:pPr algn="r" rtl="1">
              <a:spcBef>
                <a:spcPct val="50000"/>
              </a:spcBef>
              <a:defRPr/>
            </a:pPr>
            <a:r>
              <a:rPr lang="ar-SA" sz="2400" dirty="0">
                <a:cs typeface="AL-Mohanad Bold" pitchFamily="2" charset="-78"/>
              </a:rPr>
              <a:t>ال</a:t>
            </a:r>
            <a:r>
              <a:rPr lang="ar-JO" sz="2400" dirty="0">
                <a:cs typeface="AL-Mohanad Bold" pitchFamily="2" charset="-78"/>
              </a:rPr>
              <a:t>أ</a:t>
            </a:r>
            <a:r>
              <a:rPr lang="ar-SA" sz="2400" dirty="0" err="1">
                <a:cs typeface="AL-Mohanad Bold" pitchFamily="2" charset="-78"/>
              </a:rPr>
              <a:t>شياء</a:t>
            </a:r>
            <a:r>
              <a:rPr lang="ar-SA" sz="2400" dirty="0">
                <a:cs typeface="AL-Mohanad Bold" pitchFamily="2" charset="-78"/>
              </a:rPr>
              <a:t> الجديدة التي تعلمتها : </a:t>
            </a:r>
            <a:r>
              <a:rPr lang="ar-SA" sz="2400" dirty="0">
                <a:solidFill>
                  <a:schemeClr val="bg2">
                    <a:lumMod val="50000"/>
                  </a:schemeClr>
                </a:solidFill>
                <a:cs typeface="AL-Mohanad Bold" pitchFamily="2" charset="-78"/>
              </a:rPr>
              <a:t>..........................................................................................................................................................</a:t>
            </a:r>
          </a:p>
          <a:p>
            <a:pPr algn="r" rtl="1">
              <a:spcBef>
                <a:spcPct val="50000"/>
              </a:spcBef>
              <a:defRPr/>
            </a:pPr>
            <a:r>
              <a:rPr lang="ar-SA" sz="2400" dirty="0">
                <a:cs typeface="AL-Mohanad Bold" pitchFamily="2" charset="-78"/>
              </a:rPr>
              <a:t>الاشياء التي اشعر انني بحاجة الى مراجعتها ( لتعميق فهمها ) </a:t>
            </a:r>
            <a:r>
              <a:rPr lang="ar-SA" sz="2400" dirty="0">
                <a:solidFill>
                  <a:schemeClr val="bg2">
                    <a:lumMod val="50000"/>
                  </a:schemeClr>
                </a:solidFill>
                <a:cs typeface="AL-Mohanad Bold" pitchFamily="2" charset="-78"/>
              </a:rPr>
              <a:t>:.........................................................................................................................................................</a:t>
            </a:r>
          </a:p>
          <a:p>
            <a:pPr algn="r" rtl="1">
              <a:spcBef>
                <a:spcPct val="50000"/>
              </a:spcBef>
              <a:defRPr/>
            </a:pPr>
            <a:r>
              <a:rPr lang="ar-SA" sz="2400" dirty="0">
                <a:cs typeface="AL-Mohanad Bold" pitchFamily="2" charset="-78"/>
              </a:rPr>
              <a:t>المواقف التي يمكن </a:t>
            </a:r>
            <a:r>
              <a:rPr lang="ar-JO" sz="2400" dirty="0">
                <a:cs typeface="AL-Mohanad Bold" pitchFamily="2" charset="-78"/>
              </a:rPr>
              <a:t>أ</a:t>
            </a:r>
            <a:r>
              <a:rPr lang="ar-SA" sz="2400" dirty="0">
                <a:cs typeface="AL-Mohanad Bold" pitchFamily="2" charset="-78"/>
              </a:rPr>
              <a:t>ن </a:t>
            </a:r>
            <a:r>
              <a:rPr lang="ar-JO" sz="2400" dirty="0">
                <a:cs typeface="AL-Mohanad Bold" pitchFamily="2" charset="-78"/>
              </a:rPr>
              <a:t>أ</a:t>
            </a:r>
            <a:r>
              <a:rPr lang="ar-SA" sz="2400" dirty="0">
                <a:cs typeface="AL-Mohanad Bold" pitchFamily="2" charset="-78"/>
              </a:rPr>
              <a:t>وظف هذه المعرفة فيها : </a:t>
            </a:r>
            <a:r>
              <a:rPr lang="ar-SA" sz="2400" dirty="0">
                <a:solidFill>
                  <a:schemeClr val="bg2">
                    <a:lumMod val="50000"/>
                  </a:schemeClr>
                </a:solidFill>
                <a:cs typeface="AL-Mohanad Bold" pitchFamily="2" charset="-78"/>
              </a:rPr>
              <a:t>...........................................................</a:t>
            </a:r>
            <a:r>
              <a:rPr lang="ar-JO" sz="2400" dirty="0">
                <a:solidFill>
                  <a:schemeClr val="bg2">
                    <a:lumMod val="50000"/>
                  </a:schemeClr>
                </a:solidFill>
                <a:cs typeface="AL-Mohanad Bold" pitchFamily="2" charset="-78"/>
              </a:rPr>
              <a:t>...............................................................................................</a:t>
            </a:r>
            <a:endParaRPr lang="ar-SA" sz="2400" dirty="0">
              <a:solidFill>
                <a:schemeClr val="bg2">
                  <a:lumMod val="50000"/>
                </a:schemeClr>
              </a:solidFill>
              <a:cs typeface="AL-Mohanad Bold" pitchFamily="2" charset="-78"/>
            </a:endParaRPr>
          </a:p>
          <a:p>
            <a:pPr algn="r" rtl="1">
              <a:spcBef>
                <a:spcPct val="50000"/>
              </a:spcBef>
              <a:defRPr/>
            </a:pPr>
            <a:r>
              <a:rPr lang="ar-SA" sz="2400" dirty="0">
                <a:cs typeface="AL-Mohanad Bold" pitchFamily="2" charset="-78"/>
              </a:rPr>
              <a:t>المصادر والمراجع ال</a:t>
            </a:r>
            <a:r>
              <a:rPr lang="ar-JO" sz="2400" dirty="0">
                <a:cs typeface="AL-Mohanad Bold" pitchFamily="2" charset="-78"/>
              </a:rPr>
              <a:t>إ</a:t>
            </a:r>
            <a:r>
              <a:rPr lang="ar-SA" sz="2400" dirty="0">
                <a:cs typeface="AL-Mohanad Bold" pitchFamily="2" charset="-78"/>
              </a:rPr>
              <a:t>ضافية التي عدت لها ووجدت فيها </a:t>
            </a:r>
            <a:r>
              <a:rPr lang="ar-JO" sz="2400" dirty="0">
                <a:cs typeface="AL-Mohanad Bold" pitchFamily="2" charset="-78"/>
              </a:rPr>
              <a:t>أ</a:t>
            </a:r>
            <a:r>
              <a:rPr lang="ar-SA" sz="2400" dirty="0" err="1">
                <a:cs typeface="AL-Mohanad Bold" pitchFamily="2" charset="-78"/>
              </a:rPr>
              <a:t>شياء</a:t>
            </a:r>
            <a:r>
              <a:rPr lang="ar-SA" sz="2400" dirty="0">
                <a:cs typeface="AL-Mohanad Bold" pitchFamily="2" charset="-78"/>
              </a:rPr>
              <a:t> (معلومات) جديدة هي: </a:t>
            </a:r>
            <a:r>
              <a:rPr lang="ar-SA" sz="2400" dirty="0">
                <a:solidFill>
                  <a:schemeClr val="bg2">
                    <a:lumMod val="50000"/>
                  </a:schemeClr>
                </a:solidFill>
                <a:cs typeface="AL-Mohanad Bold" pitchFamily="2" charset="-78"/>
              </a:rPr>
              <a:t>:</a:t>
            </a:r>
            <a:r>
              <a:rPr lang="ar-JO" sz="2400" dirty="0">
                <a:solidFill>
                  <a:schemeClr val="bg2">
                    <a:lumMod val="50000"/>
                  </a:schemeClr>
                </a:solidFill>
                <a:cs typeface="AL-Mohanad Bold" pitchFamily="2" charset="-78"/>
              </a:rPr>
              <a:t>.................</a:t>
            </a:r>
            <a:r>
              <a:rPr lang="ar-SA" sz="2400" dirty="0">
                <a:solidFill>
                  <a:schemeClr val="bg2">
                    <a:lumMod val="50000"/>
                  </a:schemeClr>
                </a:solidFill>
                <a:cs typeface="AL-Mohanad Bold" pitchFamily="2" charset="-78"/>
              </a:rPr>
              <a:t>........................................................</a:t>
            </a:r>
            <a:r>
              <a:rPr lang="ar-JO" sz="2400" dirty="0">
                <a:solidFill>
                  <a:schemeClr val="bg2">
                    <a:lumMod val="50000"/>
                  </a:schemeClr>
                </a:solidFill>
                <a:cs typeface="AL-Mohanad Bold" pitchFamily="2" charset="-78"/>
              </a:rPr>
              <a:t>................................................................................</a:t>
            </a:r>
            <a:endParaRPr lang="ar-SA" sz="2400" dirty="0">
              <a:solidFill>
                <a:schemeClr val="bg2">
                  <a:lumMod val="50000"/>
                </a:schemeClr>
              </a:solidFill>
              <a:cs typeface="AL-Mohanad Bold" pitchFamily="2" charset="-78"/>
            </a:endParaRPr>
          </a:p>
          <a:p>
            <a:pPr algn="r" rtl="1">
              <a:spcBef>
                <a:spcPct val="50000"/>
              </a:spcBef>
              <a:defRPr/>
            </a:pPr>
            <a:r>
              <a:rPr lang="ar-SA" sz="2400" dirty="0">
                <a:cs typeface="AL-Mohanad Bold" pitchFamily="2" charset="-78"/>
              </a:rPr>
              <a:t>ملاحظات المعلم : </a:t>
            </a:r>
            <a:r>
              <a:rPr lang="ar-SA" sz="2400" dirty="0">
                <a:solidFill>
                  <a:schemeClr val="bg2">
                    <a:lumMod val="50000"/>
                  </a:schemeClr>
                </a:solidFill>
                <a:cs typeface="AL-Mohanad Bold" pitchFamily="2" charset="-78"/>
              </a:rPr>
              <a:t>..........................................................................................................................................................</a:t>
            </a:r>
          </a:p>
        </p:txBody>
      </p:sp>
      <p:sp>
        <p:nvSpPr>
          <p:cNvPr id="2" name="مستطيل 1">
            <a:extLst>
              <a:ext uri="{FF2B5EF4-FFF2-40B4-BE49-F238E27FC236}">
                <a16:creationId xmlns:a16="http://schemas.microsoft.com/office/drawing/2014/main" id="{F5DF0AA8-7D66-4BBF-9B54-C9075E7A806A}"/>
              </a:ext>
            </a:extLst>
          </p:cNvPr>
          <p:cNvSpPr/>
          <p:nvPr/>
        </p:nvSpPr>
        <p:spPr>
          <a:xfrm>
            <a:off x="3049539" y="136514"/>
            <a:ext cx="6502101" cy="588623"/>
          </a:xfrm>
          <a:prstGeom prst="rect">
            <a:avLst/>
          </a:prstGeom>
        </p:spPr>
        <p:txBody>
          <a:bodyPr wrap="none">
            <a:spAutoFit/>
          </a:bodyPr>
          <a:lstStyle/>
          <a:p>
            <a:pPr marL="457200" indent="-457200" algn="r" rtl="1">
              <a:lnSpc>
                <a:spcPts val="3400"/>
              </a:lnSpc>
              <a:spcBef>
                <a:spcPct val="50000"/>
              </a:spcBef>
              <a:defRPr/>
            </a:pPr>
            <a:r>
              <a:rPr lang="ar-JO" sz="4400" dirty="0">
                <a:solidFill>
                  <a:srgbClr val="006600"/>
                </a:solidFill>
                <a:latin typeface="Times New Roman" pitchFamily="18" charset="0"/>
                <a:cs typeface="AL-Mohanad Bold" pitchFamily="2" charset="-78"/>
              </a:rPr>
              <a:t>أداة التقويم: </a:t>
            </a:r>
            <a:r>
              <a:rPr lang="ar-SA" sz="4400" dirty="0">
                <a:solidFill>
                  <a:srgbClr val="006600"/>
                </a:solidFill>
                <a:latin typeface="Times New Roman" pitchFamily="18" charset="0"/>
                <a:cs typeface="AL-Mohanad Bold" pitchFamily="2" charset="-78"/>
              </a:rPr>
              <a:t>سجل وصف سير التعلم</a:t>
            </a:r>
            <a:endParaRPr lang="ar-JO" sz="4400" dirty="0">
              <a:solidFill>
                <a:srgbClr val="006600"/>
              </a:solidFill>
              <a:latin typeface="Times New Roman" pitchFamily="18" charset="0"/>
              <a:cs typeface="AL-Mohanad Bold" pitchFamily="2" charset="-78"/>
            </a:endParaRPr>
          </a:p>
        </p:txBody>
      </p:sp>
      <p:sp>
        <p:nvSpPr>
          <p:cNvPr id="3" name="مستطيل 2">
            <a:extLst>
              <a:ext uri="{FF2B5EF4-FFF2-40B4-BE49-F238E27FC236}">
                <a16:creationId xmlns:a16="http://schemas.microsoft.com/office/drawing/2014/main" id="{A4A42150-C583-4C7A-9F18-ECEB70D7BB86}"/>
              </a:ext>
            </a:extLst>
          </p:cNvPr>
          <p:cNvSpPr/>
          <p:nvPr/>
        </p:nvSpPr>
        <p:spPr>
          <a:xfrm>
            <a:off x="4535869" y="626264"/>
            <a:ext cx="3283271" cy="584775"/>
          </a:xfrm>
          <a:prstGeom prst="rect">
            <a:avLst/>
          </a:prstGeom>
        </p:spPr>
        <p:txBody>
          <a:bodyPr wrap="none">
            <a:spAutoFit/>
          </a:bodyPr>
          <a:lstStyle/>
          <a:p>
            <a:pPr algn="ctr" rtl="1">
              <a:spcBef>
                <a:spcPct val="50000"/>
              </a:spcBef>
              <a:defRPr/>
            </a:pPr>
            <a:r>
              <a:rPr lang="ar-SA" b="1" dirty="0">
                <a:solidFill>
                  <a:srgbClr val="006600"/>
                </a:solidFill>
                <a:cs typeface="AL-Mohanad Bold" pitchFamily="2" charset="-78"/>
              </a:rPr>
              <a:t>بطاقة / نموذج رقم ( </a:t>
            </a:r>
            <a:r>
              <a:rPr lang="ar-SA" b="1" dirty="0">
                <a:solidFill>
                  <a:srgbClr val="006600"/>
                </a:solidFill>
                <a:latin typeface="Times New Roman" pitchFamily="18" charset="0"/>
                <a:cs typeface="AL-Mohanad Bold" pitchFamily="2" charset="-78"/>
              </a:rPr>
              <a:t>3</a:t>
            </a:r>
            <a:r>
              <a:rPr lang="ar-SA" b="1" dirty="0">
                <a:solidFill>
                  <a:srgbClr val="006600"/>
                </a:solidFill>
                <a:cs typeface="AL-Mohanad Bold" pitchFamily="2" charset="-78"/>
              </a:rPr>
              <a:t> ) </a:t>
            </a:r>
            <a:endParaRPr lang="en-US" b="1" dirty="0">
              <a:solidFill>
                <a:srgbClr val="006600"/>
              </a:solidFill>
              <a:cs typeface="AL-Mohanad Bold" pitchFamily="2" charset="-78"/>
            </a:endParaRPr>
          </a:p>
        </p:txBody>
      </p:sp>
      <p:sp>
        <p:nvSpPr>
          <p:cNvPr id="7" name="TextBox 4">
            <a:extLst>
              <a:ext uri="{FF2B5EF4-FFF2-40B4-BE49-F238E27FC236}">
                <a16:creationId xmlns:a16="http://schemas.microsoft.com/office/drawing/2014/main" id="{4392A7BB-23E3-468F-8235-6820BF9853E3}"/>
              </a:ext>
            </a:extLst>
          </p:cNvPr>
          <p:cNvSpPr txBox="1">
            <a:spLocks noChangeArrowheads="1"/>
          </p:cNvSpPr>
          <p:nvPr/>
        </p:nvSpPr>
        <p:spPr bwMode="auto">
          <a:xfrm>
            <a:off x="0" y="6453336"/>
            <a:ext cx="62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146</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581219"/>
      </p:ext>
    </p:extLst>
  </p:cSld>
  <p:clrMapOvr>
    <a:masterClrMapping/>
  </p:clrMapOvr>
  <p:transition spd="slow" advClick="0">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408"/>
            <a:ext cx="10515600" cy="1325563"/>
          </a:xfrm>
        </p:spPr>
        <p:txBody>
          <a:bodyPr/>
          <a:lstStyle/>
          <a:p>
            <a:pPr algn="ctr"/>
            <a:r>
              <a:rPr lang="ar-SA" sz="4400" dirty="0">
                <a:solidFill>
                  <a:srgbClr val="006600"/>
                </a:solidFill>
                <a:latin typeface="ae_AlMohanad" panose="02060603050605020204" pitchFamily="18" charset="-78"/>
                <a:cs typeface="ae_AlMohanad" panose="02060603050605020204" pitchFamily="18" charset="-78"/>
              </a:rPr>
              <a:t>التقييم الواقعي</a:t>
            </a:r>
          </a:p>
        </p:txBody>
      </p:sp>
      <p:sp>
        <p:nvSpPr>
          <p:cNvPr id="3" name="Content Placeholder 2"/>
          <p:cNvSpPr>
            <a:spLocks noGrp="1"/>
          </p:cNvSpPr>
          <p:nvPr>
            <p:ph idx="1"/>
          </p:nvPr>
        </p:nvSpPr>
        <p:spPr>
          <a:xfrm>
            <a:off x="767408" y="764704"/>
            <a:ext cx="11068154" cy="4896544"/>
          </a:xfrm>
        </p:spPr>
        <p:txBody>
          <a:bodyPr>
            <a:noAutofit/>
          </a:bodyPr>
          <a:lstStyle/>
          <a:p>
            <a:pPr algn="just">
              <a:lnSpc>
                <a:spcPct val="100000"/>
              </a:lnSpc>
            </a:pPr>
            <a:r>
              <a:rPr lang="ar-SA" sz="2800" dirty="0">
                <a:cs typeface="AL-Mohanad Bold" pitchFamily="2" charset="-78"/>
              </a:rPr>
              <a:t>إنجازات الطلاب هي مادة التقويم الواقعي وليس حفظهم للمعلومات واسترجاعها.</a:t>
            </a:r>
          </a:p>
          <a:p>
            <a:pPr algn="just">
              <a:lnSpc>
                <a:spcPct val="100000"/>
              </a:lnSpc>
            </a:pPr>
            <a:r>
              <a:rPr lang="ar-SA" sz="2800" dirty="0">
                <a:cs typeface="AL-Mohanad Bold" pitchFamily="2" charset="-78"/>
              </a:rPr>
              <a:t>أن يرافق التقويم عملية التعليم والتعلم.</a:t>
            </a:r>
          </a:p>
          <a:p>
            <a:pPr algn="just">
              <a:lnSpc>
                <a:spcPct val="100000"/>
              </a:lnSpc>
            </a:pPr>
            <a:r>
              <a:rPr lang="ar-SA" sz="2800" dirty="0">
                <a:cs typeface="AL-Mohanad Bold" pitchFamily="2" charset="-78"/>
              </a:rPr>
              <a:t>أن تقدم تغذية راجعة فورية .</a:t>
            </a:r>
          </a:p>
          <a:p>
            <a:pPr algn="just">
              <a:lnSpc>
                <a:spcPct val="100000"/>
              </a:lnSpc>
            </a:pPr>
            <a:r>
              <a:rPr lang="ar-SA" sz="2800" dirty="0">
                <a:cs typeface="AL-Mohanad Bold" pitchFamily="2" charset="-78"/>
              </a:rPr>
              <a:t>أن تهتم بقياس تطور نمو الطلاب في جميع الجوانب المعرفية والمهارية والوجدانية</a:t>
            </a:r>
          </a:p>
          <a:p>
            <a:pPr algn="just">
              <a:lnSpc>
                <a:spcPct val="100000"/>
              </a:lnSpc>
            </a:pPr>
            <a:r>
              <a:rPr lang="ar-SA" sz="2800" dirty="0">
                <a:cs typeface="AL-Mohanad Bold" pitchFamily="2" charset="-78"/>
              </a:rPr>
              <a:t>تقديم أنشطة ذات صلة بشؤون الحياة.</a:t>
            </a:r>
          </a:p>
          <a:p>
            <a:pPr algn="just">
              <a:lnSpc>
                <a:spcPct val="100000"/>
              </a:lnSpc>
            </a:pPr>
            <a:r>
              <a:rPr lang="ar-SA" sz="2800" dirty="0">
                <a:cs typeface="AL-Mohanad Bold" pitchFamily="2" charset="-78"/>
              </a:rPr>
              <a:t>تقديم أنشطته تحث على التعاون بين الطلاب لتعزيز العمل الجماعي</a:t>
            </a:r>
          </a:p>
          <a:p>
            <a:pPr algn="just">
              <a:lnSpc>
                <a:spcPct val="100000"/>
              </a:lnSpc>
            </a:pPr>
            <a:r>
              <a:rPr lang="ar-SA" sz="2800" dirty="0">
                <a:cs typeface="AL-Mohanad Bold" pitchFamily="2" charset="-78"/>
              </a:rPr>
              <a:t>تقديم أنشطته التقصي والاكتشاف وحل المشكلات اتخاذ القرارات </a:t>
            </a:r>
          </a:p>
          <a:p>
            <a:pPr algn="just">
              <a:lnSpc>
                <a:spcPct val="100000"/>
              </a:lnSpc>
            </a:pPr>
            <a:r>
              <a:rPr lang="ar-SA" sz="2800" dirty="0">
                <a:cs typeface="AL-Mohanad Bold" pitchFamily="2" charset="-78"/>
              </a:rPr>
              <a:t>قياس الجوانب  المتنوعة في شخصية المتعلم</a:t>
            </a:r>
          </a:p>
          <a:p>
            <a:pPr algn="just">
              <a:lnSpc>
                <a:spcPct val="100000"/>
              </a:lnSpc>
            </a:pPr>
            <a:r>
              <a:rPr lang="ar-SA" sz="2800" dirty="0">
                <a:cs typeface="AL-Mohanad Bold" pitchFamily="2" charset="-78"/>
              </a:rPr>
              <a:t>تراعي الفروق الفردية </a:t>
            </a:r>
          </a:p>
          <a:p>
            <a:pPr algn="just">
              <a:lnSpc>
                <a:spcPct val="100000"/>
              </a:lnSpc>
            </a:pPr>
            <a:r>
              <a:rPr lang="ar-SA" sz="2800" dirty="0">
                <a:cs typeface="AL-Mohanad Bold" pitchFamily="2" charset="-78"/>
              </a:rPr>
              <a:t>تعزيز قدرة الطالب على التقويم الذاتي</a:t>
            </a:r>
          </a:p>
          <a:p>
            <a:pPr algn="just">
              <a:lnSpc>
                <a:spcPct val="100000"/>
              </a:lnSpc>
            </a:pPr>
            <a:r>
              <a:rPr lang="ar-SA" sz="2800" dirty="0">
                <a:cs typeface="AL-Mohanad Bold" pitchFamily="2" charset="-78"/>
              </a:rPr>
              <a:t> جمع البيانات التي تبيّن درجة تحقيق المتعلمين لنتاجات التعلم</a:t>
            </a:r>
          </a:p>
          <a:p>
            <a:pPr algn="just">
              <a:lnSpc>
                <a:spcPct val="100000"/>
              </a:lnSpc>
            </a:pPr>
            <a:endParaRPr lang="en-US" sz="2800" dirty="0">
              <a:cs typeface="AL-Mohanad Bold" pitchFamily="2" charset="-78"/>
            </a:endParaRPr>
          </a:p>
        </p:txBody>
      </p:sp>
      <p:sp>
        <p:nvSpPr>
          <p:cNvPr id="5" name="TextBox 4">
            <a:extLst>
              <a:ext uri="{FF2B5EF4-FFF2-40B4-BE49-F238E27FC236}">
                <a16:creationId xmlns:a16="http://schemas.microsoft.com/office/drawing/2014/main" id="{642810DC-9677-45E6-AEE0-A4C9FB4E1ED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147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5520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مستطيل 1"/>
          <p:cNvSpPr>
            <a:spLocks noChangeArrowheads="1"/>
          </p:cNvSpPr>
          <p:nvPr/>
        </p:nvSpPr>
        <p:spPr bwMode="auto">
          <a:xfrm>
            <a:off x="2794003" y="4953"/>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eaLnBrk="1" hangingPunct="1">
              <a:lnSpc>
                <a:spcPct val="100000"/>
              </a:lnSpc>
              <a:spcBef>
                <a:spcPts val="1200"/>
              </a:spcBef>
              <a:buFontTx/>
              <a:buNone/>
            </a:pPr>
            <a:r>
              <a:rPr lang="ar-SA" altLang="ar-SA" sz="4400" dirty="0">
                <a:solidFill>
                  <a:srgbClr val="006600"/>
                </a:solidFill>
                <a:latin typeface="Times New Roman" pitchFamily="18" charset="0"/>
                <a:ea typeface="Times New Roman" pitchFamily="18" charset="0"/>
                <a:cs typeface="AL-Mohanad Bold" pitchFamily="2" charset="-78"/>
              </a:rPr>
              <a:t>معايير جودة ادوات التقييم</a:t>
            </a:r>
            <a:endParaRPr lang="en-US" altLang="ar-SA" sz="4400" dirty="0">
              <a:solidFill>
                <a:srgbClr val="006600"/>
              </a:solidFill>
              <a:latin typeface="Times New Roman" pitchFamily="18" charset="0"/>
              <a:ea typeface="Times New Roman" pitchFamily="18" charset="0"/>
              <a:cs typeface="AL-Mohanad Bold"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3054214158"/>
              </p:ext>
            </p:extLst>
          </p:nvPr>
        </p:nvGraphicFramePr>
        <p:xfrm>
          <a:off x="263352" y="945597"/>
          <a:ext cx="11643786" cy="5412047"/>
        </p:xfrm>
        <a:graphic>
          <a:graphicData uri="http://schemas.openxmlformats.org/drawingml/2006/table">
            <a:tbl>
              <a:tblPr rtl="1"/>
              <a:tblGrid>
                <a:gridCol w="552451">
                  <a:extLst>
                    <a:ext uri="{9D8B030D-6E8A-4147-A177-3AD203B41FA5}">
                      <a16:colId xmlns:a16="http://schemas.microsoft.com/office/drawing/2014/main" val="20000"/>
                    </a:ext>
                  </a:extLst>
                </a:gridCol>
                <a:gridCol w="7865533">
                  <a:extLst>
                    <a:ext uri="{9D8B030D-6E8A-4147-A177-3AD203B41FA5}">
                      <a16:colId xmlns:a16="http://schemas.microsoft.com/office/drawing/2014/main" val="20001"/>
                    </a:ext>
                  </a:extLst>
                </a:gridCol>
                <a:gridCol w="275167">
                  <a:extLst>
                    <a:ext uri="{9D8B030D-6E8A-4147-A177-3AD203B41FA5}">
                      <a16:colId xmlns:a16="http://schemas.microsoft.com/office/drawing/2014/main" val="20002"/>
                    </a:ext>
                  </a:extLst>
                </a:gridCol>
                <a:gridCol w="275167">
                  <a:extLst>
                    <a:ext uri="{9D8B030D-6E8A-4147-A177-3AD203B41FA5}">
                      <a16:colId xmlns:a16="http://schemas.microsoft.com/office/drawing/2014/main" val="20003"/>
                    </a:ext>
                  </a:extLst>
                </a:gridCol>
                <a:gridCol w="275167">
                  <a:extLst>
                    <a:ext uri="{9D8B030D-6E8A-4147-A177-3AD203B41FA5}">
                      <a16:colId xmlns:a16="http://schemas.microsoft.com/office/drawing/2014/main" val="20004"/>
                    </a:ext>
                  </a:extLst>
                </a:gridCol>
                <a:gridCol w="275167">
                  <a:extLst>
                    <a:ext uri="{9D8B030D-6E8A-4147-A177-3AD203B41FA5}">
                      <a16:colId xmlns:a16="http://schemas.microsoft.com/office/drawing/2014/main" val="20005"/>
                    </a:ext>
                  </a:extLst>
                </a:gridCol>
                <a:gridCol w="275167">
                  <a:extLst>
                    <a:ext uri="{9D8B030D-6E8A-4147-A177-3AD203B41FA5}">
                      <a16:colId xmlns:a16="http://schemas.microsoft.com/office/drawing/2014/main" val="20006"/>
                    </a:ext>
                  </a:extLst>
                </a:gridCol>
                <a:gridCol w="675216">
                  <a:extLst>
                    <a:ext uri="{9D8B030D-6E8A-4147-A177-3AD203B41FA5}">
                      <a16:colId xmlns:a16="http://schemas.microsoft.com/office/drawing/2014/main" val="20007"/>
                    </a:ext>
                  </a:extLst>
                </a:gridCol>
                <a:gridCol w="213784">
                  <a:extLst>
                    <a:ext uri="{9D8B030D-6E8A-4147-A177-3AD203B41FA5}">
                      <a16:colId xmlns:a16="http://schemas.microsoft.com/office/drawing/2014/main" val="20008"/>
                    </a:ext>
                  </a:extLst>
                </a:gridCol>
                <a:gridCol w="960967">
                  <a:extLst>
                    <a:ext uri="{9D8B030D-6E8A-4147-A177-3AD203B41FA5}">
                      <a16:colId xmlns:a16="http://schemas.microsoft.com/office/drawing/2014/main" val="20009"/>
                    </a:ext>
                  </a:extLst>
                </a:gridCol>
              </a:tblGrid>
              <a:tr h="315516">
                <a:tc row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م</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row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مؤشرات جودة الأسئلة</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gridSpan="5">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FFFFFF"/>
                          </a:solidFill>
                          <a:effectLst/>
                          <a:latin typeface="Calibri" pitchFamily="34" charset="0"/>
                          <a:ea typeface="MS PGothic" pitchFamily="34" charset="-128"/>
                          <a:cs typeface="AL-Mohanad Bold" pitchFamily="2" charset="-78"/>
                        </a:rPr>
                        <a:t>التقدير</a:t>
                      </a:r>
                      <a:endParaRPr kumimoji="0" lang="en-US" altLang="ar-SA" sz="1800" b="0" i="0" u="none" strike="noStrike" cap="none" normalizeH="0" baseline="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FFFFFF"/>
                          </a:solidFill>
                          <a:effectLst/>
                          <a:latin typeface="Calibri" pitchFamily="34" charset="0"/>
                          <a:ea typeface="MS PGothic" pitchFamily="34" charset="-128"/>
                          <a:cs typeface="AL-Mohanad Bold" pitchFamily="2" charset="-78"/>
                        </a:rPr>
                        <a:t>الشواهد والأدلة</a:t>
                      </a:r>
                      <a:endParaRPr kumimoji="0" lang="en-US" altLang="ar-SA" sz="1800" b="0" i="0" u="none" strike="noStrike" cap="none" normalizeH="0" baseline="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631031">
                <a:tc vMerge="1">
                  <a:txBody>
                    <a:bodyPr/>
                    <a:lstStyle/>
                    <a:p>
                      <a:pPr rtl="1"/>
                      <a:endParaRPr lang="ar-SA"/>
                    </a:p>
                  </a:txBody>
                  <a:tcPr/>
                </a:tc>
                <a:tc v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1</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2</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3</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4</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5</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marL="73025"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73025"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نماذج</a:t>
                      </a:r>
                    </a:p>
                    <a:p>
                      <a:pPr marL="73025"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الأسئلة</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0" marR="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نماذج الأجوبة</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0" marR="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1"/>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FFFFFF"/>
                          </a:solidFill>
                          <a:effectLst/>
                          <a:latin typeface="Calibri" pitchFamily="34" charset="0"/>
                          <a:ea typeface="MS PGothic" pitchFamily="34" charset="-128"/>
                          <a:cs typeface="AL-Mohanad Bold" pitchFamily="2" charset="-78"/>
                        </a:rPr>
                        <a:t>1</a:t>
                      </a:r>
                      <a:endParaRPr kumimoji="0" lang="en-US" altLang="ar-SA" sz="1800" b="0" i="0" u="none" strike="noStrike" cap="none" normalizeH="0" baseline="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المصداقية : </a:t>
                      </a:r>
                      <a:r>
                        <a:rPr lang="ar-SA" altLang="ar-SA" sz="1800" dirty="0">
                          <a:cs typeface="AL-Mohanad" pitchFamily="2" charset="-78"/>
                        </a:rPr>
                        <a:t>يقيس الأهداف التي وضع لقياسها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2"/>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FFFFFF"/>
                          </a:solidFill>
                          <a:effectLst/>
                          <a:latin typeface="Calibri" pitchFamily="34" charset="0"/>
                          <a:ea typeface="MS PGothic" pitchFamily="34" charset="-128"/>
                          <a:cs typeface="AL-Mohanad Bold" pitchFamily="2" charset="-78"/>
                        </a:rPr>
                        <a:t>2</a:t>
                      </a:r>
                      <a:endParaRPr kumimoji="0" lang="en-US" altLang="ar-SA" sz="1800" b="0" i="0" u="none" strike="noStrike" cap="none" normalizeH="0" baseline="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indent="0" algn="just" rtl="1" eaLnBrk="1" hangingPunct="1">
                        <a:buNone/>
                      </a:pPr>
                      <a:r>
                        <a:rPr lang="ar-SA" altLang="ar-SA" sz="1800" dirty="0">
                          <a:cs typeface="AL-Mohanad" pitchFamily="2" charset="-78"/>
                        </a:rPr>
                        <a:t>الثبات : ثبات نتيجة الطالب في هذا الاختبار عند تطبيقه مرة أخرى </a:t>
                      </a: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3"/>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3</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r>
                        <a:rPr lang="ar-SA" altLang="ar-SA" dirty="0">
                          <a:cs typeface="AL-Mohanad" pitchFamily="2" charset="-78"/>
                        </a:rPr>
                        <a:t>الموضوعية : لا تخضع لتقدير المصحح الذاتي فتختلف من مصحح إلى آخر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86447548"/>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4</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defRPr/>
                      </a:pPr>
                      <a:r>
                        <a:rPr lang="ar-SA" altLang="ar-SA" dirty="0">
                          <a:cs typeface="AL-Mohanad" pitchFamily="2" charset="-78"/>
                        </a:rPr>
                        <a:t>الشمول : تغطي جميع المجالات المراد تقويمها</a:t>
                      </a: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(المعرفة, الفهم , التطبيق, التحليل, التركيب , التقويم, المهارات )</a:t>
                      </a:r>
                      <a:endParaRPr lang="ar-SA" altLang="ar-SA" dirty="0">
                        <a:cs typeface="AL-Mohana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249361475"/>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5</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lang="ar-SA" altLang="ar-SA" sz="1800" dirty="0">
                          <a:latin typeface="Calibri"/>
                          <a:cs typeface="AL-Mohanad" pitchFamily="2" charset="-78"/>
                        </a:rPr>
                        <a:t>الواقعية : امكانات التطبيق مكانياً وزمانياً والإمكانيات المتاحة </a:t>
                      </a: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مع محتوياته</a:t>
                      </a:r>
                      <a:r>
                        <a:rPr lang="ar-SA" altLang="ar-SA" sz="1800" dirty="0">
                          <a:latin typeface="Calibri"/>
                          <a:cs typeface="AL-Mohanad" pitchFamily="2" charset="-78"/>
                        </a:rPr>
                        <a:t> </a:t>
                      </a: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وفق نموذج الإجابة.</a:t>
                      </a:r>
                      <a:endParaRPr lang="ar-SA" altLang="ar-SA" sz="1800" dirty="0">
                        <a:latin typeface="Calibri"/>
                        <a:cs typeface="AL-Mohana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4"/>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6</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lang="ar-SA" altLang="ar-SA" sz="1800" dirty="0">
                          <a:latin typeface="Calibri"/>
                          <a:cs typeface="AL-Mohanad" pitchFamily="2" charset="-78"/>
                        </a:rPr>
                        <a:t>الدافعية : يثير حوافز الطلبة نحو الاجابة عليها ودراسة المزيد .</a:t>
                      </a: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5"/>
                  </a:ext>
                </a:extLst>
              </a:tr>
              <a:tr h="363840">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7 </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تم مراعاة توزيع الدرجات على الأسئلة وفق وزن المخرجات</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6"/>
                  </a:ext>
                </a:extLst>
              </a:tr>
              <a:tr h="0">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8</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lang="ar-SA" altLang="ar-SA" sz="1800" dirty="0">
                          <a:latin typeface="Calibri"/>
                          <a:cs typeface="AL-Mohanad" pitchFamily="2" charset="-78"/>
                        </a:rPr>
                        <a:t>السهولة :سهولة الإعداد والطباعة والتطبيق  وغير ذلك </a:t>
                      </a: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7"/>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9 </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تتطابق المواصفات الشكلية لورقة الأسئلة مع المواصفات الموضوعة</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8"/>
                  </a:ext>
                </a:extLst>
              </a:tr>
              <a:tr h="315516">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10</a:t>
                      </a:r>
                      <a:endParaRPr kumimoji="0" lang="en-US" altLang="ar-SA" sz="1800" b="0" i="0" u="none" strike="noStrike" cap="none" normalizeH="0" baseline="0" dirty="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ترتبط الأسئلة مع مخرجات التعلم المحددة.</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9"/>
                  </a:ext>
                </a:extLst>
              </a:tr>
              <a:tr h="315516">
                <a:tc>
                  <a:txBody>
                    <a:bodyPr/>
                    <a:lstStyle/>
                    <a:p>
                      <a:r>
                        <a:rPr lang="ar-SA" dirty="0">
                          <a:solidFill>
                            <a:schemeClr val="bg1"/>
                          </a:solidFill>
                        </a:rPr>
                        <a:t>11</a:t>
                      </a: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defRPr/>
                      </a:pPr>
                      <a:r>
                        <a:rPr lang="ar-SA" altLang="ar-SA" sz="1800" dirty="0">
                          <a:cs typeface="AL-Mohanad" pitchFamily="2" charset="-78"/>
                        </a:rPr>
                        <a:t>التمييز : إبراز الفروق الفردية بين الطلاب </a:t>
                      </a: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EBF1E9"/>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10"/>
                  </a:ext>
                </a:extLst>
              </a:tr>
              <a:tr h="315516">
                <a:tc>
                  <a:txBody>
                    <a:bodyPr/>
                    <a:lstStyle/>
                    <a:p>
                      <a:r>
                        <a:rPr lang="ar-SA" dirty="0">
                          <a:solidFill>
                            <a:schemeClr val="bg1"/>
                          </a:solidFill>
                        </a:rPr>
                        <a:t>12</a:t>
                      </a: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وجود نموذج إجابة لأسئلة الاختبار</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ct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tc>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en-US" altLang="ar-SA" sz="1800" b="0" i="0" u="none" strike="noStrike" cap="none" normalizeH="0" baseline="0" dirty="0">
                          <a:ln>
                            <a:noFill/>
                          </a:ln>
                          <a:solidFill>
                            <a:srgbClr val="000000"/>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11"/>
                  </a:ext>
                </a:extLst>
              </a:tr>
              <a:tr h="315516">
                <a:tc gridSpan="10">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r>
                        <a:rPr kumimoji="0" lang="ar-SA" altLang="ar-SA" sz="1800" b="0" i="0" u="none" strike="noStrike" cap="none" normalizeH="0" baseline="0">
                          <a:ln>
                            <a:noFill/>
                          </a:ln>
                          <a:solidFill>
                            <a:srgbClr val="FFFFFF"/>
                          </a:solidFill>
                          <a:effectLst/>
                          <a:latin typeface="Calibri" pitchFamily="34" charset="0"/>
                          <a:ea typeface="MS PGothic" pitchFamily="34" charset="-128"/>
                          <a:cs typeface="AL-Mohanad Bold" pitchFamily="2" charset="-78"/>
                        </a:rPr>
                        <a:t>متوسط تقدير تقرير المراجعة لأسئلة الاختبارات :</a:t>
                      </a:r>
                      <a:endParaRPr kumimoji="0" lang="en-US" altLang="ar-SA" sz="1800" b="0" i="0" u="none" strike="noStrike" cap="none" normalizeH="0" baseline="0">
                        <a:ln>
                          <a:noFill/>
                        </a:ln>
                        <a:solidFill>
                          <a:srgbClr val="FFFFFF"/>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12"/>
                  </a:ext>
                </a:extLst>
              </a:tr>
              <a:tr h="315516">
                <a:tc gridSpan="8">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يعتبر المؤشر مستوفيا إذا كان متوسط التقدير أكثر من 4.</a:t>
                      </a:r>
                      <a:r>
                        <a:rPr kumimoji="0" lang="en-US" altLang="ar-SA" sz="1800" b="0" i="0" u="none" strike="noStrike" cap="none" normalizeH="0" baseline="0" dirty="0">
                          <a:ln>
                            <a:noFill/>
                          </a:ln>
                          <a:solidFill>
                            <a:srgbClr val="FFFFFF"/>
                          </a:solidFill>
                          <a:effectLst/>
                          <a:latin typeface="Calibri" pitchFamily="34" charset="0"/>
                          <a:ea typeface="MS PGothic" pitchFamily="34" charset="-128"/>
                          <a:cs typeface="AL-Mohanad Bold" pitchFamily="2" charset="-78"/>
                        </a:rPr>
                        <a:t> </a:t>
                      </a:r>
                      <a:endParaRPr kumimoji="0" lang="en-US" altLang="ar-SA" sz="1800" b="0" i="0" u="none" strike="noStrike" cap="none" normalizeH="0" baseline="0" dirty="0">
                        <a:ln>
                          <a:noFill/>
                        </a:ln>
                        <a:solidFill>
                          <a:srgbClr val="FFFFFF"/>
                        </a:solidFill>
                        <a:effectLst/>
                        <a:latin typeface="Times New Roman" pitchFamily="18" charset="0"/>
                        <a:ea typeface="MS PGothic" pitchFamily="34" charset="-128"/>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70AD47"/>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lvl1pPr algn="r" defTabSz="685800" rtl="1">
                        <a:lnSpc>
                          <a:spcPct val="90000"/>
                        </a:lnSpc>
                        <a:spcBef>
                          <a:spcPts val="750"/>
                        </a:spcBef>
                        <a:buFont typeface="Arial" pitchFamily="34" charset="0"/>
                        <a:defRPr sz="1900">
                          <a:solidFill>
                            <a:schemeClr val="tx1"/>
                          </a:solidFill>
                          <a:latin typeface="Calibri" pitchFamily="34" charset="0"/>
                        </a:defRPr>
                      </a:lvl1pPr>
                      <a:lvl2pPr marL="742950" indent="-285750" algn="r" defTabSz="685800" rtl="1">
                        <a:lnSpc>
                          <a:spcPct val="90000"/>
                        </a:lnSpc>
                        <a:spcBef>
                          <a:spcPts val="375"/>
                        </a:spcBef>
                        <a:buFont typeface="Arial" pitchFamily="34" charset="0"/>
                        <a:defRPr sz="1600">
                          <a:solidFill>
                            <a:schemeClr val="tx1"/>
                          </a:solidFill>
                          <a:latin typeface="Calibri" pitchFamily="34" charset="0"/>
                        </a:defRPr>
                      </a:lvl2pPr>
                      <a:lvl3pPr marL="1143000" indent="-228600" algn="r" defTabSz="685800" rtl="1">
                        <a:lnSpc>
                          <a:spcPct val="90000"/>
                        </a:lnSpc>
                        <a:spcBef>
                          <a:spcPts val="375"/>
                        </a:spcBef>
                        <a:buFont typeface="Arial" pitchFamily="34" charset="0"/>
                        <a:defRPr sz="1300">
                          <a:solidFill>
                            <a:schemeClr val="tx1"/>
                          </a:solidFill>
                          <a:latin typeface="Calibri" pitchFamily="34" charset="0"/>
                        </a:defRPr>
                      </a:lvl3pPr>
                      <a:lvl4pPr marL="1600200" indent="-228600" algn="r" defTabSz="685800" rtl="1">
                        <a:lnSpc>
                          <a:spcPct val="90000"/>
                        </a:lnSpc>
                        <a:spcBef>
                          <a:spcPts val="375"/>
                        </a:spcBef>
                        <a:buFont typeface="Arial" pitchFamily="34" charset="0"/>
                        <a:defRPr sz="1100">
                          <a:solidFill>
                            <a:schemeClr val="tx1"/>
                          </a:solidFill>
                          <a:latin typeface="Calibri" pitchFamily="34" charset="0"/>
                        </a:defRPr>
                      </a:lvl4pPr>
                      <a:lvl5pPr marL="2057400" indent="-228600" algn="r" defTabSz="685800" rtl="1">
                        <a:lnSpc>
                          <a:spcPct val="90000"/>
                        </a:lnSpc>
                        <a:spcBef>
                          <a:spcPts val="375"/>
                        </a:spcBef>
                        <a:buFont typeface="Arial" pitchFamily="34"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pitchFamily="34" charset="0"/>
                        <a:defRPr sz="1100">
                          <a:solidFill>
                            <a:schemeClr val="tx1"/>
                          </a:solidFill>
                          <a:latin typeface="Calibri" pitchFamily="34" charset="0"/>
                        </a:defRPr>
                      </a:lvl9pPr>
                    </a:lstStyle>
                    <a:p>
                      <a:pPr marL="0" marR="0" lvl="0" indent="0" algn="r" defTabSz="685800" rtl="1" eaLnBrk="1" fontAlgn="base" latinLnBrk="0" hangingPunct="1">
                        <a:lnSpc>
                          <a:spcPct val="115000"/>
                        </a:lnSpc>
                        <a:spcBef>
                          <a:spcPct val="0"/>
                        </a:spcBef>
                        <a:spcAft>
                          <a:spcPct val="0"/>
                        </a:spcAft>
                        <a:buClrTx/>
                        <a:buSzTx/>
                        <a:buFontTx/>
                        <a:buNone/>
                        <a:tabLst/>
                      </a:pPr>
                      <a:endParaRPr kumimoji="0" lang="ar-SA" altLang="ar-SA" sz="1800" b="0" i="0" u="none" strike="noStrike" cap="none" normalizeH="0" baseline="0" dirty="0">
                        <a:ln>
                          <a:noFill/>
                        </a:ln>
                        <a:solidFill>
                          <a:srgbClr val="000000"/>
                        </a:solidFill>
                        <a:effectLst/>
                        <a:latin typeface="Calibri" pitchFamily="34" charset="0"/>
                        <a:ea typeface="Times New Roman" pitchFamily="18" charset="0"/>
                        <a:cs typeface="AL-Mohanad Bold" pitchFamily="2" charset="-78"/>
                      </a:endParaRPr>
                    </a:p>
                  </a:txBody>
                  <a:tcPr marL="78540" marR="78540" marT="0" marB="0" anchor="ctr" horzOverflow="overflow">
                    <a:lnL w="19050" cap="flat" cmpd="sng" algn="ctr">
                      <a:solidFill>
                        <a:srgbClr val="385723"/>
                      </a:solidFill>
                      <a:prstDash val="solid"/>
                      <a:round/>
                      <a:headEnd type="none" w="med" len="med"/>
                      <a:tailEnd type="none" w="med" len="med"/>
                    </a:lnL>
                    <a:lnR w="19050" cap="flat" cmpd="sng" algn="ctr">
                      <a:solidFill>
                        <a:srgbClr val="385723"/>
                      </a:solidFill>
                      <a:prstDash val="solid"/>
                      <a:round/>
                      <a:headEnd type="none" w="med" len="med"/>
                      <a:tailEnd type="none" w="med" len="med"/>
                    </a:lnR>
                    <a:lnT w="19050" cap="flat" cmpd="sng" algn="ctr">
                      <a:solidFill>
                        <a:srgbClr val="385723"/>
                      </a:solidFill>
                      <a:prstDash val="solid"/>
                      <a:round/>
                      <a:headEnd type="none" w="med" len="med"/>
                      <a:tailEnd type="none" w="med" len="med"/>
                    </a:lnT>
                    <a:lnB w="19050" cap="flat" cmpd="sng" algn="ctr">
                      <a:solidFill>
                        <a:srgbClr val="385723"/>
                      </a:solidFill>
                      <a:prstDash val="solid"/>
                      <a:round/>
                      <a:headEnd type="none" w="med" len="med"/>
                      <a:tailEnd type="none" w="med" len="med"/>
                    </a:lnB>
                    <a:lnTlToBr>
                      <a:noFill/>
                    </a:lnTlToBr>
                    <a:lnBlToTr>
                      <a:noFill/>
                    </a:lnBlToTr>
                    <a:solidFill>
                      <a:srgbClr val="D5E3CF"/>
                    </a:solidFill>
                  </a:tcPr>
                </a:tc>
                <a:tc hMerge="1">
                  <a:txBody>
                    <a:bodyPr/>
                    <a:lstStyle/>
                    <a:p>
                      <a:pPr rtl="1"/>
                      <a:endParaRPr lang="ar-SA"/>
                    </a:p>
                  </a:txBody>
                  <a:tcPr/>
                </a:tc>
                <a:extLst>
                  <a:ext uri="{0D108BD9-81ED-4DB2-BD59-A6C34878D82A}">
                    <a16:rowId xmlns:a16="http://schemas.microsoft.com/office/drawing/2014/main" val="10013"/>
                  </a:ext>
                </a:extLst>
              </a:tr>
            </a:tbl>
          </a:graphicData>
        </a:graphic>
      </p:graphicFrame>
      <p:sp>
        <p:nvSpPr>
          <p:cNvPr id="71814" name="مربع نص 2"/>
          <p:cNvSpPr txBox="1">
            <a:spLocks noChangeArrowheads="1"/>
          </p:cNvSpPr>
          <p:nvPr/>
        </p:nvSpPr>
        <p:spPr bwMode="auto">
          <a:xfrm flipH="1">
            <a:off x="1663703" y="11804661"/>
            <a:ext cx="1130300" cy="371475"/>
          </a:xfrm>
          <a:prstGeom prst="rect">
            <a:avLst/>
          </a:prstGeom>
          <a:solidFill>
            <a:srgbClr val="FFFFFF"/>
          </a:solidFill>
          <a:ln w="25400">
            <a:solidFill>
              <a:srgbClr val="9BBB59"/>
            </a:solidFill>
            <a:miter lim="800000"/>
            <a:headEnd/>
            <a:tailEnd/>
          </a:ln>
        </p:spPr>
        <p:txBody>
          <a:bodyPr lIns="137160" tIns="91440" rIns="137160" bIns="91440" anchor="ct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ar-SA" altLang="ar-SA" sz="1800">
              <a:solidFill>
                <a:srgbClr val="000000"/>
              </a:solidFill>
              <a:latin typeface="Arial" pitchFamily="34" charset="0"/>
              <a:ea typeface="MS PGothic" pitchFamily="34" charset="-128"/>
            </a:endParaRPr>
          </a:p>
        </p:txBody>
      </p:sp>
      <p:sp>
        <p:nvSpPr>
          <p:cNvPr id="6" name="TextBox 4">
            <a:extLst>
              <a:ext uri="{FF2B5EF4-FFF2-40B4-BE49-F238E27FC236}">
                <a16:creationId xmlns:a16="http://schemas.microsoft.com/office/drawing/2014/main" id="{2B546218-9920-4B0D-A181-5F3ECC29FF8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148</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6898865"/>
      </p:ext>
    </p:extLst>
  </p:cSld>
  <p:clrMapOvr>
    <a:masterClrMapping/>
  </p:clrMapOvr>
  <p:transition spd="slow">
    <p:fade thruBlk="1"/>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639616" y="0"/>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اتساق خطة التقييم مع خريطة البرنامج</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1715845055"/>
              </p:ext>
            </p:extLst>
          </p:nvPr>
        </p:nvGraphicFramePr>
        <p:xfrm>
          <a:off x="576263" y="811520"/>
          <a:ext cx="11177749" cy="5589715"/>
        </p:xfrm>
        <a:graphic>
          <a:graphicData uri="http://schemas.openxmlformats.org/drawingml/2006/table">
            <a:tbl>
              <a:tblPr rtl="1" firstRow="1" firstCol="1" bandRow="1">
                <a:tableStyleId>{5C22544A-7EE6-4342-B048-85BDC9FD1C3A}</a:tableStyleId>
              </a:tblPr>
              <a:tblGrid>
                <a:gridCol w="446397">
                  <a:extLst>
                    <a:ext uri="{9D8B030D-6E8A-4147-A177-3AD203B41FA5}">
                      <a16:colId xmlns:a16="http://schemas.microsoft.com/office/drawing/2014/main" val="20000"/>
                    </a:ext>
                  </a:extLst>
                </a:gridCol>
                <a:gridCol w="2864360">
                  <a:extLst>
                    <a:ext uri="{9D8B030D-6E8A-4147-A177-3AD203B41FA5}">
                      <a16:colId xmlns:a16="http://schemas.microsoft.com/office/drawing/2014/main" val="20001"/>
                    </a:ext>
                  </a:extLst>
                </a:gridCol>
                <a:gridCol w="491687">
                  <a:extLst>
                    <a:ext uri="{9D8B030D-6E8A-4147-A177-3AD203B41FA5}">
                      <a16:colId xmlns:a16="http://schemas.microsoft.com/office/drawing/2014/main" val="20002"/>
                    </a:ext>
                  </a:extLst>
                </a:gridCol>
                <a:gridCol w="491687">
                  <a:extLst>
                    <a:ext uri="{9D8B030D-6E8A-4147-A177-3AD203B41FA5}">
                      <a16:colId xmlns:a16="http://schemas.microsoft.com/office/drawing/2014/main" val="20003"/>
                    </a:ext>
                  </a:extLst>
                </a:gridCol>
                <a:gridCol w="491687">
                  <a:extLst>
                    <a:ext uri="{9D8B030D-6E8A-4147-A177-3AD203B41FA5}">
                      <a16:colId xmlns:a16="http://schemas.microsoft.com/office/drawing/2014/main" val="20004"/>
                    </a:ext>
                  </a:extLst>
                </a:gridCol>
                <a:gridCol w="491687">
                  <a:extLst>
                    <a:ext uri="{9D8B030D-6E8A-4147-A177-3AD203B41FA5}">
                      <a16:colId xmlns:a16="http://schemas.microsoft.com/office/drawing/2014/main" val="20005"/>
                    </a:ext>
                  </a:extLst>
                </a:gridCol>
                <a:gridCol w="491687">
                  <a:extLst>
                    <a:ext uri="{9D8B030D-6E8A-4147-A177-3AD203B41FA5}">
                      <a16:colId xmlns:a16="http://schemas.microsoft.com/office/drawing/2014/main" val="20006"/>
                    </a:ext>
                  </a:extLst>
                </a:gridCol>
                <a:gridCol w="491687">
                  <a:extLst>
                    <a:ext uri="{9D8B030D-6E8A-4147-A177-3AD203B41FA5}">
                      <a16:colId xmlns:a16="http://schemas.microsoft.com/office/drawing/2014/main" val="20007"/>
                    </a:ext>
                  </a:extLst>
                </a:gridCol>
                <a:gridCol w="491687">
                  <a:extLst>
                    <a:ext uri="{9D8B030D-6E8A-4147-A177-3AD203B41FA5}">
                      <a16:colId xmlns:a16="http://schemas.microsoft.com/office/drawing/2014/main" val="20008"/>
                    </a:ext>
                  </a:extLst>
                </a:gridCol>
                <a:gridCol w="491687">
                  <a:extLst>
                    <a:ext uri="{9D8B030D-6E8A-4147-A177-3AD203B41FA5}">
                      <a16:colId xmlns:a16="http://schemas.microsoft.com/office/drawing/2014/main" val="20009"/>
                    </a:ext>
                  </a:extLst>
                </a:gridCol>
                <a:gridCol w="491687">
                  <a:extLst>
                    <a:ext uri="{9D8B030D-6E8A-4147-A177-3AD203B41FA5}">
                      <a16:colId xmlns:a16="http://schemas.microsoft.com/office/drawing/2014/main" val="20010"/>
                    </a:ext>
                  </a:extLst>
                </a:gridCol>
                <a:gridCol w="491687">
                  <a:extLst>
                    <a:ext uri="{9D8B030D-6E8A-4147-A177-3AD203B41FA5}">
                      <a16:colId xmlns:a16="http://schemas.microsoft.com/office/drawing/2014/main" val="20011"/>
                    </a:ext>
                  </a:extLst>
                </a:gridCol>
                <a:gridCol w="491687">
                  <a:extLst>
                    <a:ext uri="{9D8B030D-6E8A-4147-A177-3AD203B41FA5}">
                      <a16:colId xmlns:a16="http://schemas.microsoft.com/office/drawing/2014/main" val="20012"/>
                    </a:ext>
                  </a:extLst>
                </a:gridCol>
                <a:gridCol w="491687">
                  <a:extLst>
                    <a:ext uri="{9D8B030D-6E8A-4147-A177-3AD203B41FA5}">
                      <a16:colId xmlns:a16="http://schemas.microsoft.com/office/drawing/2014/main" val="20013"/>
                    </a:ext>
                  </a:extLst>
                </a:gridCol>
                <a:gridCol w="491687">
                  <a:extLst>
                    <a:ext uri="{9D8B030D-6E8A-4147-A177-3AD203B41FA5}">
                      <a16:colId xmlns:a16="http://schemas.microsoft.com/office/drawing/2014/main" val="20014"/>
                    </a:ext>
                  </a:extLst>
                </a:gridCol>
                <a:gridCol w="491687">
                  <a:extLst>
                    <a:ext uri="{9D8B030D-6E8A-4147-A177-3AD203B41FA5}">
                      <a16:colId xmlns:a16="http://schemas.microsoft.com/office/drawing/2014/main" val="20015"/>
                    </a:ext>
                  </a:extLst>
                </a:gridCol>
                <a:gridCol w="541941">
                  <a:extLst>
                    <a:ext uri="{9D8B030D-6E8A-4147-A177-3AD203B41FA5}">
                      <a16:colId xmlns:a16="http://schemas.microsoft.com/office/drawing/2014/main" val="20016"/>
                    </a:ext>
                  </a:extLst>
                </a:gridCol>
                <a:gridCol w="441433">
                  <a:extLst>
                    <a:ext uri="{9D8B030D-6E8A-4147-A177-3AD203B41FA5}">
                      <a16:colId xmlns:a16="http://schemas.microsoft.com/office/drawing/2014/main" val="20017"/>
                    </a:ext>
                  </a:extLst>
                </a:gridCol>
              </a:tblGrid>
              <a:tr h="232760">
                <a:tc rowSpan="2">
                  <a:txBody>
                    <a:bodyPr/>
                    <a:lstStyle/>
                    <a:p>
                      <a:pPr algn="ctr" rtl="0">
                        <a:spcAft>
                          <a:spcPts val="0"/>
                        </a:spcAft>
                      </a:pPr>
                      <a:r>
                        <a:rPr lang="ar-SA" sz="2400" b="0" dirty="0">
                          <a:solidFill>
                            <a:schemeClr val="tx1"/>
                          </a:solidFill>
                          <a:effectLst/>
                          <a:cs typeface="AL-Mohanad Bold" pitchFamily="2" charset="-78"/>
                        </a:rPr>
                        <a:t>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rtl="1">
                        <a:spcAft>
                          <a:spcPts val="0"/>
                        </a:spcAft>
                      </a:pPr>
                      <a:r>
                        <a:rPr lang="ar-SA" sz="2400" b="0" dirty="0">
                          <a:solidFill>
                            <a:schemeClr val="tx1"/>
                          </a:solidFill>
                          <a:effectLst/>
                          <a:cs typeface="AL-Mohanad Bold" pitchFamily="2" charset="-78"/>
                        </a:rPr>
                        <a:t>طرق التقييم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ct val="115000"/>
                        </a:lnSpc>
                        <a:spcAft>
                          <a:spcPts val="0"/>
                        </a:spcAft>
                      </a:pPr>
                      <a:r>
                        <a:rPr lang="ar-SA" sz="1800" b="0" dirty="0">
                          <a:solidFill>
                            <a:srgbClr val="006600"/>
                          </a:solidFill>
                          <a:effectLst/>
                          <a:latin typeface="Times New Roman"/>
                          <a:ea typeface="Times New Roman"/>
                          <a:cs typeface="AL-Mohanad Bold" pitchFamily="2" charset="-78"/>
                        </a:rPr>
                        <a:t>السنة الأولى</a:t>
                      </a:r>
                      <a:endParaRPr lang="en-US" sz="1800" b="0" dirty="0">
                        <a:solidFill>
                          <a:srgbClr val="006600"/>
                        </a:solidFill>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rPr>
                        <a:t>السنة الثانية</a:t>
                      </a:r>
                      <a:endParaRPr kumimoji="0" lang="en-US"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rPr>
                        <a:t>السنة الثالثة</a:t>
                      </a:r>
                      <a:endParaRPr kumimoji="0" lang="en-US"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rPr>
                        <a:t>السنة الرابعة</a:t>
                      </a:r>
                      <a:endParaRPr kumimoji="0" lang="en-US" sz="1800" b="0" i="0" u="none" strike="noStrike" kern="1200" cap="none" spc="0" normalizeH="0" baseline="0" noProof="0" dirty="0">
                        <a:ln>
                          <a:noFill/>
                        </a:ln>
                        <a:solidFill>
                          <a:srgbClr val="006600"/>
                        </a:solidFill>
                        <a:effectLst/>
                        <a:uLnTx/>
                        <a:uFillTx/>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3081627"/>
                  </a:ext>
                </a:extLst>
              </a:tr>
              <a:tr h="232760">
                <a:tc vMerge="1">
                  <a:txBody>
                    <a:bodyPr/>
                    <a:lstStyle/>
                    <a:p>
                      <a:pPr algn="ctr" rtl="0">
                        <a:spcAft>
                          <a:spcPts val="0"/>
                        </a:spcAft>
                      </a:pP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rtl="1">
                        <a:spcAft>
                          <a:spcPts val="0"/>
                        </a:spcAft>
                      </a:pP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330</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271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241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211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210</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203</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271</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241</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STAT 211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210</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a:t>
                      </a:r>
                      <a:endParaRPr lang="en-US" sz="1000" b="1">
                        <a:effectLst/>
                        <a:latin typeface="Times New Roman"/>
                        <a:ea typeface="Times New Roman"/>
                        <a:cs typeface="AL-Mohanad Bold" pitchFamily="2" charset="-78"/>
                      </a:endParaRPr>
                    </a:p>
                    <a:p>
                      <a:pPr algn="ctr">
                        <a:lnSpc>
                          <a:spcPct val="115000"/>
                        </a:lnSpc>
                        <a:spcAft>
                          <a:spcPts val="0"/>
                        </a:spcAft>
                      </a:pPr>
                      <a:r>
                        <a:rPr lang="en-IN" sz="1000" b="1">
                          <a:solidFill>
                            <a:srgbClr val="333333"/>
                          </a:solidFill>
                          <a:effectLst/>
                          <a:latin typeface="Arial"/>
                          <a:ea typeface="Times New Roman"/>
                          <a:cs typeface="AL-Mohanad Bold" pitchFamily="2" charset="-78"/>
                        </a:rPr>
                        <a:t> 203</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ACC</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LAW</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STAT</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ECON</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AU" sz="1000" b="1" dirty="0">
                          <a:solidFill>
                            <a:srgbClr val="333333"/>
                          </a:solidFill>
                          <a:effectLst/>
                          <a:latin typeface="Times New Roman"/>
                          <a:ea typeface="Times New Roman"/>
                          <a:cs typeface="AL-Mohanad Bold" pitchFamily="2" charset="-78"/>
                        </a:rPr>
                        <a:t>ISL 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04">
                <a:tc>
                  <a:txBody>
                    <a:bodyPr/>
                    <a:lstStyle/>
                    <a:p>
                      <a:pPr algn="ctr"/>
                      <a:endParaRPr lang="ar-SA" dirty="0">
                        <a:solidFill>
                          <a:schemeClr val="tx1"/>
                        </a:solidFill>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43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43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sp>
        <p:nvSpPr>
          <p:cNvPr id="3" name="عنصر نائب لرقم الشريحة 2">
            <a:extLst>
              <a:ext uri="{FF2B5EF4-FFF2-40B4-BE49-F238E27FC236}">
                <a16:creationId xmlns:a16="http://schemas.microsoft.com/office/drawing/2014/main" id="{AB7CDE85-952D-49A8-8314-DD25B06D0DAC}"/>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25CAB9A5-B0B0-41FC-9417-F0B7A2245AB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149</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9597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مستطيل 1"/>
          <p:cNvSpPr>
            <a:spLocks noChangeArrowheads="1"/>
          </p:cNvSpPr>
          <p:nvPr/>
        </p:nvSpPr>
        <p:spPr bwMode="auto">
          <a:xfrm>
            <a:off x="655410" y="1262290"/>
            <a:ext cx="1110133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just" rtl="1" eaLnBrk="1" hangingPunct="1"/>
            <a:r>
              <a:rPr lang="ar-SA" altLang="ar-SA" sz="3600" dirty="0">
                <a:cs typeface="AL-Mohanad Bold" pitchFamily="2" charset="-78"/>
              </a:rPr>
              <a:t>خلصت منظمة التعاون الاقتصادي والتنمية إلى أن الأنظمة التعليمية في القرن الحادي والعشرين لا بد لها أن تساعد الطلاب في تطوير المهارات والكفاءات المناسبة لتنمية الفرد وتحقيق التقدم الاجتماعي.</a:t>
            </a:r>
          </a:p>
          <a:p>
            <a:pPr algn="just" rtl="1" eaLnBrk="1" hangingPunct="1"/>
            <a:endParaRPr lang="ar-SA" altLang="ar-SA" sz="3600" dirty="0">
              <a:cs typeface="AL-Mohanad Bold" pitchFamily="2" charset="-78"/>
            </a:endParaRPr>
          </a:p>
          <a:p>
            <a:pPr algn="just" rtl="1" eaLnBrk="1" hangingPunct="1"/>
            <a:r>
              <a:rPr lang="ar-SA" altLang="ar-SA" sz="3600" dirty="0">
                <a:cs typeface="AL-Mohanad Bold" pitchFamily="2" charset="-78"/>
              </a:rPr>
              <a:t>وتشير التقارير إلى وجود فجوة بين ما يتطلبه سوق العمل الجديد وما بإمكان الباحثين عن عمل تقديمه. لذلك، تذكر منظمة التعاون الاقتصادي والتنمية أفرادها بضرورة تعزيز المهارات والكفاءات الشبابية المطلوبة.</a:t>
            </a:r>
          </a:p>
          <a:p>
            <a:pPr algn="just" rtl="1" eaLnBrk="1" hangingPunct="1"/>
            <a:endParaRPr lang="ar-SA" altLang="ar-SA" sz="3600" dirty="0">
              <a:cs typeface="AL-Mohanad Bold" pitchFamily="2" charset="-78"/>
            </a:endParaRPr>
          </a:p>
          <a:p>
            <a:pPr algn="just" rtl="1" eaLnBrk="1" hangingPunct="1"/>
            <a:endParaRPr lang="ar-SA" altLang="ar-SA" sz="3600" dirty="0">
              <a:cs typeface="AL-Mohanad Bold" pitchFamily="2" charset="-78"/>
            </a:endParaRPr>
          </a:p>
          <a:p>
            <a:pPr algn="just" rtl="1" eaLnBrk="1" hangingPunct="1"/>
            <a:r>
              <a:rPr lang="ar-SA" altLang="ar-SA" sz="2000" dirty="0">
                <a:cs typeface="AL-Mohanad Bold" pitchFamily="2" charset="-78"/>
              </a:rPr>
              <a:t>المصدر: مؤتمر القمة العالمي للابتكار بالتعليم</a:t>
            </a:r>
          </a:p>
        </p:txBody>
      </p:sp>
      <p:sp>
        <p:nvSpPr>
          <p:cNvPr id="102403" name="مستطيل 3"/>
          <p:cNvSpPr>
            <a:spLocks noChangeArrowheads="1"/>
          </p:cNvSpPr>
          <p:nvPr/>
        </p:nvSpPr>
        <p:spPr bwMode="auto">
          <a:xfrm>
            <a:off x="3177836" y="429792"/>
            <a:ext cx="60564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Times New Roman" pitchFamily="18" charset="0"/>
                <a:cs typeface="AL-Mohanad Bold" pitchFamily="2" charset="-78"/>
              </a:rPr>
              <a:t>اهمية التعليم المبني على الكفايات</a:t>
            </a:r>
          </a:p>
        </p:txBody>
      </p:sp>
      <p:sp>
        <p:nvSpPr>
          <p:cNvPr id="2" name="عنصر نائب لرقم الشريحة 1">
            <a:extLst>
              <a:ext uri="{FF2B5EF4-FFF2-40B4-BE49-F238E27FC236}">
                <a16:creationId xmlns:a16="http://schemas.microsoft.com/office/drawing/2014/main" id="{A4C43410-C84F-46B3-B944-A6C538FF3FB9}"/>
              </a:ext>
            </a:extLst>
          </p:cNvPr>
          <p:cNvSpPr>
            <a:spLocks noGrp="1"/>
          </p:cNvSpPr>
          <p:nvPr>
            <p:ph type="sldNum" sz="quarter" idx="12"/>
          </p:nvPr>
        </p:nvSpPr>
        <p:spPr/>
        <p:txBody>
          <a:bodyPr/>
          <a:lstStyle/>
          <a:p>
            <a:fld id="{92E149E0-97CF-434C-9A3E-40DF45B75A34}" type="slidenum">
              <a:rPr lang="en-US" smtClean="0"/>
              <a:t>15</a:t>
            </a:fld>
            <a:endParaRPr lang="en-US"/>
          </a:p>
        </p:txBody>
      </p:sp>
      <p:sp>
        <p:nvSpPr>
          <p:cNvPr id="5" name="TextBox 4">
            <a:extLst>
              <a:ext uri="{FF2B5EF4-FFF2-40B4-BE49-F238E27FC236}">
                <a16:creationId xmlns:a16="http://schemas.microsoft.com/office/drawing/2014/main" id="{56895C04-6F54-4F6A-BCA3-749CB50A60E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6723146"/>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3"/>
          <p:cNvSpPr>
            <a:spLocks noChangeArrowheads="1"/>
          </p:cNvSpPr>
          <p:nvPr/>
        </p:nvSpPr>
        <p:spPr bwMode="auto">
          <a:xfrm>
            <a:off x="3143671" y="0"/>
            <a:ext cx="549541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AL-Mohanad Boldي)"/>
                <a:cs typeface="AL-Mohanad Bold" pitchFamily="2" charset="-78"/>
              </a:rPr>
              <a:t>قياس تحقيق مخرجات التعلم </a:t>
            </a:r>
          </a:p>
          <a:p>
            <a:pPr algn="ctr" rtl="1"/>
            <a:endParaRPr lang="ar-SA" altLang="en-US" sz="4400" dirty="0">
              <a:solidFill>
                <a:srgbClr val="006600"/>
              </a:solidFill>
              <a:latin typeface="AL-Mohanad Boldي)"/>
              <a:cs typeface="AL-Mohanad Bold" pitchFamily="2" charset="-78"/>
            </a:endParaRPr>
          </a:p>
        </p:txBody>
      </p:sp>
      <p:sp>
        <p:nvSpPr>
          <p:cNvPr id="3" name="مستطيل 2"/>
          <p:cNvSpPr/>
          <p:nvPr/>
        </p:nvSpPr>
        <p:spPr>
          <a:xfrm>
            <a:off x="1572705" y="723275"/>
            <a:ext cx="10144957" cy="2185214"/>
          </a:xfrm>
          <a:prstGeom prst="rect">
            <a:avLst/>
          </a:prstGeom>
        </p:spPr>
        <p:txBody>
          <a:bodyPr wrap="none">
            <a:spAutoFit/>
          </a:bodyPr>
          <a:lstStyle/>
          <a:p>
            <a:pPr algn="ctr" rtl="1"/>
            <a:r>
              <a:rPr lang="ar-SA" dirty="0">
                <a:solidFill>
                  <a:srgbClr val="C00000"/>
                </a:solidFill>
                <a:cs typeface="AL-Mohanad Bold" pitchFamily="2" charset="-78"/>
              </a:rPr>
              <a:t>مخرج التعلم للبرنامج : </a:t>
            </a:r>
            <a:r>
              <a:rPr lang="ar-SA" sz="3200" dirty="0">
                <a:cs typeface="AL-Mohanad Bold" pitchFamily="2" charset="-78"/>
              </a:rPr>
              <a:t>التفكير </a:t>
            </a:r>
            <a:r>
              <a:rPr lang="ar-SA" dirty="0">
                <a:cs typeface="AL-Mohanad Bold" pitchFamily="2" charset="-78"/>
              </a:rPr>
              <a:t>الناقد             (ماذا ,</a:t>
            </a:r>
            <a:r>
              <a:rPr lang="en-US" dirty="0">
                <a:cs typeface="AL-Mohanad Bold" pitchFamily="2" charset="-78"/>
              </a:rPr>
              <a:t> </a:t>
            </a:r>
            <a:r>
              <a:rPr lang="ar-SA" dirty="0">
                <a:cs typeface="AL-Mohanad Bold" pitchFamily="2" charset="-78"/>
              </a:rPr>
              <a:t>كيف ,</a:t>
            </a:r>
            <a:r>
              <a:rPr lang="en-US" dirty="0">
                <a:cs typeface="AL-Mohanad Bold" pitchFamily="2" charset="-78"/>
              </a:rPr>
              <a:t> </a:t>
            </a:r>
            <a:r>
              <a:rPr lang="ar-SA" dirty="0">
                <a:cs typeface="AL-Mohanad Bold" pitchFamily="2" charset="-78"/>
              </a:rPr>
              <a:t>من ,  متى ,</a:t>
            </a:r>
            <a:r>
              <a:rPr lang="en-US" dirty="0">
                <a:cs typeface="AL-Mohanad Bold" pitchFamily="2" charset="-78"/>
              </a:rPr>
              <a:t> </a:t>
            </a:r>
            <a:r>
              <a:rPr lang="ar-SA" dirty="0">
                <a:cs typeface="AL-Mohanad Bold" pitchFamily="2" charset="-78"/>
              </a:rPr>
              <a:t>اين)</a:t>
            </a:r>
            <a:endParaRPr lang="en-US" dirty="0">
              <a:cs typeface="AL-Mohanad Bold" pitchFamily="2" charset="-78"/>
            </a:endParaRPr>
          </a:p>
          <a:p>
            <a:pPr algn="r" rtl="1"/>
            <a:r>
              <a:rPr lang="ar-SA" sz="2400" dirty="0">
                <a:cs typeface="AL-Mohanad Bold" pitchFamily="2" charset="-78"/>
              </a:rPr>
              <a:t>المستهدف : 80% من الطلبة سوف يحققون (75 , 3.75) و أكثر على بنود </a:t>
            </a:r>
            <a:r>
              <a:rPr lang="ar-SA" sz="2400" dirty="0" err="1">
                <a:cs typeface="AL-Mohanad Bold" pitchFamily="2" charset="-78"/>
              </a:rPr>
              <a:t>الروبريكس</a:t>
            </a:r>
            <a:endParaRPr lang="ar-SA" sz="2400" dirty="0">
              <a:cs typeface="AL-Mohanad Bold" pitchFamily="2" charset="-78"/>
            </a:endParaRPr>
          </a:p>
          <a:p>
            <a:pPr algn="r" rtl="1"/>
            <a:r>
              <a:rPr lang="ar-SA" sz="2400" dirty="0">
                <a:latin typeface="Times New Roman"/>
                <a:ea typeface="Times New Roman"/>
                <a:cs typeface="AL-Mohanad Bold" pitchFamily="2" charset="-78"/>
              </a:rPr>
              <a:t>النتيجة : </a:t>
            </a:r>
            <a:r>
              <a:rPr lang="ar-SA" sz="2400" dirty="0">
                <a:cs typeface="AL-Mohanad Bold" pitchFamily="2" charset="-78"/>
              </a:rPr>
              <a:t>65% من طلبة مقرر </a:t>
            </a:r>
            <a:r>
              <a:rPr lang="en-IN" sz="2000" dirty="0"/>
              <a:t>MGT 241</a:t>
            </a:r>
            <a:r>
              <a:rPr lang="ar-SA" sz="2000" dirty="0"/>
              <a:t> </a:t>
            </a:r>
            <a:r>
              <a:rPr lang="ar-SA" sz="2400" dirty="0">
                <a:cs typeface="AL-Mohanad Bold" pitchFamily="2" charset="-78"/>
              </a:rPr>
              <a:t>حققوا أو تجاوزوا المتوقع </a:t>
            </a:r>
          </a:p>
          <a:p>
            <a:pPr algn="r" rtl="1"/>
            <a:endParaRPr lang="en-US" sz="2400" dirty="0">
              <a:latin typeface="Times New Roman"/>
              <a:ea typeface="Times New Roman"/>
              <a:cs typeface="AL-Mohanad Bold" pitchFamily="2" charset="-78"/>
            </a:endParaRPr>
          </a:p>
          <a:p>
            <a:pPr algn="ctr" rtl="1"/>
            <a:endParaRPr lang="en-US" sz="3200" dirty="0">
              <a:cs typeface="AL-Mohanad Bold" pitchFamily="2" charset="-78"/>
            </a:endParaRPr>
          </a:p>
        </p:txBody>
      </p:sp>
      <p:graphicFrame>
        <p:nvGraphicFramePr>
          <p:cNvPr id="7" name="Table 6">
            <a:extLst>
              <a:ext uri="{FF2B5EF4-FFF2-40B4-BE49-F238E27FC236}">
                <a16:creationId xmlns:a16="http://schemas.microsoft.com/office/drawing/2014/main" id="{C0513876-908C-4B8A-BAC2-0CB832C0142A}"/>
              </a:ext>
            </a:extLst>
          </p:cNvPr>
          <p:cNvGraphicFramePr>
            <a:graphicFrameLocks noGrp="1"/>
          </p:cNvGraphicFramePr>
          <p:nvPr>
            <p:extLst>
              <p:ext uri="{D42A27DB-BD31-4B8C-83A1-F6EECF244321}">
                <p14:modId xmlns:p14="http://schemas.microsoft.com/office/powerpoint/2010/main" val="2341414761"/>
              </p:ext>
            </p:extLst>
          </p:nvPr>
        </p:nvGraphicFramePr>
        <p:xfrm>
          <a:off x="360116" y="2136001"/>
          <a:ext cx="11471768" cy="4250281"/>
        </p:xfrm>
        <a:graphic>
          <a:graphicData uri="http://schemas.openxmlformats.org/drawingml/2006/table">
            <a:tbl>
              <a:tblPr firstRow="1" bandRow="1">
                <a:tableStyleId>{5C22544A-7EE6-4342-B048-85BDC9FD1C3A}</a:tableStyleId>
              </a:tblPr>
              <a:tblGrid>
                <a:gridCol w="1369408">
                  <a:extLst>
                    <a:ext uri="{9D8B030D-6E8A-4147-A177-3AD203B41FA5}">
                      <a16:colId xmlns:a16="http://schemas.microsoft.com/office/drawing/2014/main" val="20000"/>
                    </a:ext>
                  </a:extLst>
                </a:gridCol>
                <a:gridCol w="1369408">
                  <a:extLst>
                    <a:ext uri="{9D8B030D-6E8A-4147-A177-3AD203B41FA5}">
                      <a16:colId xmlns:a16="http://schemas.microsoft.com/office/drawing/2014/main" val="20001"/>
                    </a:ext>
                  </a:extLst>
                </a:gridCol>
                <a:gridCol w="1369408">
                  <a:extLst>
                    <a:ext uri="{9D8B030D-6E8A-4147-A177-3AD203B41FA5}">
                      <a16:colId xmlns:a16="http://schemas.microsoft.com/office/drawing/2014/main" val="20002"/>
                    </a:ext>
                  </a:extLst>
                </a:gridCol>
                <a:gridCol w="1369408">
                  <a:extLst>
                    <a:ext uri="{9D8B030D-6E8A-4147-A177-3AD203B41FA5}">
                      <a16:colId xmlns:a16="http://schemas.microsoft.com/office/drawing/2014/main" val="20003"/>
                    </a:ext>
                  </a:extLst>
                </a:gridCol>
                <a:gridCol w="1241608">
                  <a:extLst>
                    <a:ext uri="{9D8B030D-6E8A-4147-A177-3AD203B41FA5}">
                      <a16:colId xmlns:a16="http://schemas.microsoft.com/office/drawing/2014/main" val="20004"/>
                    </a:ext>
                  </a:extLst>
                </a:gridCol>
                <a:gridCol w="1347086">
                  <a:extLst>
                    <a:ext uri="{9D8B030D-6E8A-4147-A177-3AD203B41FA5}">
                      <a16:colId xmlns:a16="http://schemas.microsoft.com/office/drawing/2014/main" val="20005"/>
                    </a:ext>
                  </a:extLst>
                </a:gridCol>
                <a:gridCol w="1389218">
                  <a:extLst>
                    <a:ext uri="{9D8B030D-6E8A-4147-A177-3AD203B41FA5}">
                      <a16:colId xmlns:a16="http://schemas.microsoft.com/office/drawing/2014/main" val="20006"/>
                    </a:ext>
                  </a:extLst>
                </a:gridCol>
                <a:gridCol w="2016224">
                  <a:extLst>
                    <a:ext uri="{9D8B030D-6E8A-4147-A177-3AD203B41FA5}">
                      <a16:colId xmlns:a16="http://schemas.microsoft.com/office/drawing/2014/main" val="20007"/>
                    </a:ext>
                  </a:extLst>
                </a:gridCol>
              </a:tblGrid>
              <a:tr h="370840">
                <a:tc gridSpan="4">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kern="1200" dirty="0">
                          <a:effectLst/>
                          <a:cs typeface="AL-Mohanad Bold" pitchFamily="2" charset="-78"/>
                        </a:rPr>
                        <a:t>طرق</a:t>
                      </a:r>
                      <a:r>
                        <a:rPr lang="ar-SA" sz="2400" kern="1200" baseline="0" dirty="0">
                          <a:effectLst/>
                          <a:cs typeface="AL-Mohanad Bold" pitchFamily="2" charset="-78"/>
                        </a:rPr>
                        <a:t> قياس غير مباشرة بالبرنامج</a:t>
                      </a:r>
                      <a:endParaRPr lang="en-US" sz="2400" b="0" dirty="0">
                        <a:solidFill>
                          <a:schemeClr val="tx1"/>
                        </a:solidFill>
                        <a:effectLst/>
                        <a:cs typeface="AL-Mohanad Bold" pitchFamily="2" charset="-78"/>
                      </a:endParaRPr>
                    </a:p>
                  </a:txBody>
                  <a:tcPr marL="0" marR="0"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tc hMerge="1">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400" b="0" dirty="0">
                        <a:solidFill>
                          <a:schemeClr val="bg1"/>
                        </a:solidFill>
                        <a:effectLst/>
                        <a:cs typeface="AL-Mohanad" pitchFamily="2" charset="-78"/>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gridSpan="3">
                  <a:txBody>
                    <a:bodyPr/>
                    <a:lstStyle/>
                    <a:p>
                      <a:pPr algn="ctr"/>
                      <a:r>
                        <a:rPr lang="ar-SA" sz="2400" dirty="0">
                          <a:effectLst/>
                          <a:cs typeface="AL-Mohanad Bold" pitchFamily="2" charset="-78"/>
                        </a:rPr>
                        <a:t>طرق</a:t>
                      </a:r>
                      <a:r>
                        <a:rPr lang="ar-SA" sz="2400" baseline="0" dirty="0">
                          <a:effectLst/>
                          <a:cs typeface="AL-Mohanad Bold" pitchFamily="2" charset="-78"/>
                        </a:rPr>
                        <a:t> قياس مباشرة بالبرنامج</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a:txBody>
                    <a:bodyPr/>
                    <a:lstStyle/>
                    <a:p>
                      <a:pPr algn="ctr"/>
                      <a:r>
                        <a:rPr lang="ar-SA" sz="2400" b="0" dirty="0">
                          <a:solidFill>
                            <a:schemeClr val="tx1"/>
                          </a:solidFill>
                          <a:effectLst/>
                          <a:cs typeface="AL-Mohanad Bold" pitchFamily="2" charset="-78"/>
                        </a:rPr>
                        <a:t>البيان</a:t>
                      </a:r>
                      <a:endParaRPr lang="en-US" sz="2400" b="0" dirty="0">
                        <a:solidFill>
                          <a:schemeClr val="tx1"/>
                        </a:solidFill>
                        <a:effectLst/>
                        <a:cs typeface="AL-Mohanad Bold" pitchFamily="2" charset="-78"/>
                      </a:endParaRPr>
                    </a:p>
                  </a:txBody>
                  <a:tcPr marL="0" marR="0"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517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اختبار معايري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استبانة جهات توظيف</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 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مقابلات</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دراسة</a:t>
                      </a:r>
                      <a:r>
                        <a:rPr lang="ar-SA" sz="1800" baseline="0" dirty="0">
                          <a:effectLst/>
                          <a:cs typeface="AL-Mohanad Bold" pitchFamily="2" charset="-78"/>
                        </a:rPr>
                        <a:t> حالة</a:t>
                      </a:r>
                      <a:endParaRPr lang="ar-SA" sz="180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حلقات نقاش</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مشاريع مقررات </a:t>
                      </a:r>
                      <a:r>
                        <a:rPr lang="ar-SA" sz="2000" kern="1200" dirty="0">
                          <a:effectLst/>
                          <a:cs typeface="AL-Mohanad Bold" pitchFamily="2" charset="-78"/>
                        </a:rPr>
                        <a:t>(</a:t>
                      </a:r>
                      <a:r>
                        <a:rPr lang="en-US" sz="1800" kern="1200" dirty="0">
                          <a:effectLst/>
                          <a:cs typeface="AL-Mohanad Bold" pitchFamily="2" charset="-78"/>
                        </a:rPr>
                        <a:t>Capstone </a:t>
                      </a:r>
                      <a:r>
                        <a:rPr lang="ar-SA" sz="1800" kern="1200" dirty="0">
                          <a:effectLst/>
                          <a:cs typeface="AL-Mohanad Bold" pitchFamily="2" charset="-78"/>
                        </a:rPr>
                        <a:t>)</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طريقة التقييم</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41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اسئلة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الأداة</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2"/>
                  </a:ext>
                </a:extLst>
              </a:tr>
              <a:tr h="567383">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a:t>
                      </a: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MGT 241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 </a:t>
                      </a:r>
                      <a:endParaRPr lang="en-US" sz="1800" dirty="0">
                        <a:effectLst/>
                        <a:cs typeface="AL-Mohanad Bold"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STAT 211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a:t>
                      </a: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MGT 241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المقرر</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435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 دورة البرنامج</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الوقت</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4"/>
                  </a:ext>
                </a:extLst>
              </a:tr>
              <a:tr h="0">
                <a:tc>
                  <a:txBody>
                    <a:bodyPr/>
                    <a:lstStyle/>
                    <a:p>
                      <a:pPr algn="ctr"/>
                      <a:r>
                        <a:rPr lang="ar-SA" sz="1800" dirty="0">
                          <a:effectLst/>
                          <a:cs typeface="AL-Mohanad Bold" pitchFamily="2" charset="-78"/>
                        </a:rPr>
                        <a:t>وحدة القياس</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مسؤول</a:t>
                      </a:r>
                      <a:r>
                        <a:rPr lang="ar-SA" sz="2400" baseline="0" dirty="0">
                          <a:effectLst/>
                          <a:cs typeface="AL-Mohanad Bold" pitchFamily="2" charset="-78"/>
                        </a:rPr>
                        <a:t> القياس</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5"/>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b="0" dirty="0">
                          <a:solidFill>
                            <a:schemeClr val="tx1"/>
                          </a:solidFill>
                          <a:effectLst/>
                          <a:cs typeface="AL-Mohanad Bold" pitchFamily="2" charset="-78"/>
                        </a:rPr>
                        <a:t>جمع وتحليل البيانات</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7693984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b="0" dirty="0">
                          <a:solidFill>
                            <a:schemeClr val="tx1"/>
                          </a:solidFill>
                          <a:effectLst/>
                          <a:cs typeface="AL-Mohanad Bold" pitchFamily="2" charset="-78"/>
                        </a:rPr>
                        <a:t>الشواهد والأدلة</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786678760"/>
                  </a:ext>
                </a:extLst>
              </a:tr>
              <a:tr h="0">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اعتماد التقرير</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6"/>
                  </a:ext>
                </a:extLst>
              </a:tr>
            </a:tbl>
          </a:graphicData>
        </a:graphic>
      </p:graphicFrame>
      <p:pic>
        <p:nvPicPr>
          <p:cNvPr id="4" name="صورة 3">
            <a:extLst>
              <a:ext uri="{FF2B5EF4-FFF2-40B4-BE49-F238E27FC236}">
                <a16:creationId xmlns:a16="http://schemas.microsoft.com/office/drawing/2014/main" id="{C1F6E224-5672-4DAC-9E9D-529239C91771}"/>
              </a:ext>
            </a:extLst>
          </p:cNvPr>
          <p:cNvPicPr>
            <a:picLocks noChangeAspect="1"/>
          </p:cNvPicPr>
          <p:nvPr/>
        </p:nvPicPr>
        <p:blipFill>
          <a:blip r:embed="rId2"/>
          <a:stretch>
            <a:fillRect/>
          </a:stretch>
        </p:blipFill>
        <p:spPr>
          <a:xfrm>
            <a:off x="5480250" y="3182090"/>
            <a:ext cx="1231499" cy="493819"/>
          </a:xfrm>
          <a:prstGeom prst="rect">
            <a:avLst/>
          </a:prstGeom>
        </p:spPr>
      </p:pic>
      <p:sp>
        <p:nvSpPr>
          <p:cNvPr id="8" name="TextBox 4">
            <a:extLst>
              <a:ext uri="{FF2B5EF4-FFF2-40B4-BE49-F238E27FC236}">
                <a16:creationId xmlns:a16="http://schemas.microsoft.com/office/drawing/2014/main" id="{85A4101F-602F-42AC-A7A7-61A3AF1D5F4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150</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848341"/>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3"/>
          <p:cNvSpPr>
            <a:spLocks noChangeArrowheads="1"/>
          </p:cNvSpPr>
          <p:nvPr/>
        </p:nvSpPr>
        <p:spPr bwMode="auto">
          <a:xfrm>
            <a:off x="3143671" y="0"/>
            <a:ext cx="549541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AL-Mohanad Boldي)"/>
                <a:cs typeface="AL-Mohanad Bold" pitchFamily="2" charset="-78"/>
              </a:rPr>
              <a:t>قياس تحقيق مخرجات التعلم </a:t>
            </a:r>
          </a:p>
          <a:p>
            <a:pPr algn="ctr" rtl="1"/>
            <a:endParaRPr lang="ar-SA" altLang="en-US" sz="4400" dirty="0">
              <a:solidFill>
                <a:srgbClr val="006600"/>
              </a:solidFill>
              <a:latin typeface="AL-Mohanad Boldي)"/>
              <a:cs typeface="AL-Mohanad Bold" pitchFamily="2" charset="-78"/>
            </a:endParaRPr>
          </a:p>
        </p:txBody>
      </p:sp>
      <p:graphicFrame>
        <p:nvGraphicFramePr>
          <p:cNvPr id="6" name="Table 6"/>
          <p:cNvGraphicFramePr>
            <a:graphicFrameLocks noGrp="1"/>
          </p:cNvGraphicFramePr>
          <p:nvPr>
            <p:extLst>
              <p:ext uri="{D42A27DB-BD31-4B8C-83A1-F6EECF244321}">
                <p14:modId xmlns:p14="http://schemas.microsoft.com/office/powerpoint/2010/main" val="3472313053"/>
              </p:ext>
            </p:extLst>
          </p:nvPr>
        </p:nvGraphicFramePr>
        <p:xfrm>
          <a:off x="360116" y="2190987"/>
          <a:ext cx="11471768" cy="4250281"/>
        </p:xfrm>
        <a:graphic>
          <a:graphicData uri="http://schemas.openxmlformats.org/drawingml/2006/table">
            <a:tbl>
              <a:tblPr firstRow="1" bandRow="1">
                <a:tableStyleId>{5C22544A-7EE6-4342-B048-85BDC9FD1C3A}</a:tableStyleId>
              </a:tblPr>
              <a:tblGrid>
                <a:gridCol w="1369408">
                  <a:extLst>
                    <a:ext uri="{9D8B030D-6E8A-4147-A177-3AD203B41FA5}">
                      <a16:colId xmlns:a16="http://schemas.microsoft.com/office/drawing/2014/main" val="20000"/>
                    </a:ext>
                  </a:extLst>
                </a:gridCol>
                <a:gridCol w="1369408">
                  <a:extLst>
                    <a:ext uri="{9D8B030D-6E8A-4147-A177-3AD203B41FA5}">
                      <a16:colId xmlns:a16="http://schemas.microsoft.com/office/drawing/2014/main" val="20001"/>
                    </a:ext>
                  </a:extLst>
                </a:gridCol>
                <a:gridCol w="1369408">
                  <a:extLst>
                    <a:ext uri="{9D8B030D-6E8A-4147-A177-3AD203B41FA5}">
                      <a16:colId xmlns:a16="http://schemas.microsoft.com/office/drawing/2014/main" val="20002"/>
                    </a:ext>
                  </a:extLst>
                </a:gridCol>
                <a:gridCol w="1369408">
                  <a:extLst>
                    <a:ext uri="{9D8B030D-6E8A-4147-A177-3AD203B41FA5}">
                      <a16:colId xmlns:a16="http://schemas.microsoft.com/office/drawing/2014/main" val="20003"/>
                    </a:ext>
                  </a:extLst>
                </a:gridCol>
                <a:gridCol w="1241608">
                  <a:extLst>
                    <a:ext uri="{9D8B030D-6E8A-4147-A177-3AD203B41FA5}">
                      <a16:colId xmlns:a16="http://schemas.microsoft.com/office/drawing/2014/main" val="20004"/>
                    </a:ext>
                  </a:extLst>
                </a:gridCol>
                <a:gridCol w="1347086">
                  <a:extLst>
                    <a:ext uri="{9D8B030D-6E8A-4147-A177-3AD203B41FA5}">
                      <a16:colId xmlns:a16="http://schemas.microsoft.com/office/drawing/2014/main" val="20005"/>
                    </a:ext>
                  </a:extLst>
                </a:gridCol>
                <a:gridCol w="1389218">
                  <a:extLst>
                    <a:ext uri="{9D8B030D-6E8A-4147-A177-3AD203B41FA5}">
                      <a16:colId xmlns:a16="http://schemas.microsoft.com/office/drawing/2014/main" val="20006"/>
                    </a:ext>
                  </a:extLst>
                </a:gridCol>
                <a:gridCol w="2016224">
                  <a:extLst>
                    <a:ext uri="{9D8B030D-6E8A-4147-A177-3AD203B41FA5}">
                      <a16:colId xmlns:a16="http://schemas.microsoft.com/office/drawing/2014/main" val="20007"/>
                    </a:ext>
                  </a:extLst>
                </a:gridCol>
              </a:tblGrid>
              <a:tr h="370840">
                <a:tc gridSpan="4">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kern="1200" dirty="0">
                          <a:effectLst/>
                          <a:cs typeface="AL-Mohanad Bold" pitchFamily="2" charset="-78"/>
                        </a:rPr>
                        <a:t>طرق</a:t>
                      </a:r>
                      <a:r>
                        <a:rPr lang="ar-SA" sz="2400" kern="1200" baseline="0" dirty="0">
                          <a:effectLst/>
                          <a:cs typeface="AL-Mohanad Bold" pitchFamily="2" charset="-78"/>
                        </a:rPr>
                        <a:t> قياس غير مباشرة بالبرنامج</a:t>
                      </a:r>
                      <a:endParaRPr lang="en-US" sz="2400" b="0" dirty="0">
                        <a:solidFill>
                          <a:schemeClr val="tx1"/>
                        </a:solidFill>
                        <a:effectLst/>
                        <a:cs typeface="AL-Mohanad Bold" pitchFamily="2" charset="-78"/>
                      </a:endParaRPr>
                    </a:p>
                  </a:txBody>
                  <a:tcPr marL="0" marR="0"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tc hMerge="1">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en-US" sz="2400" b="0" dirty="0">
                        <a:solidFill>
                          <a:schemeClr val="bg1"/>
                        </a:solidFill>
                        <a:effectLst/>
                        <a:cs typeface="AL-Mohanad" pitchFamily="2" charset="-78"/>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gridSpan="3">
                  <a:txBody>
                    <a:bodyPr/>
                    <a:lstStyle/>
                    <a:p>
                      <a:pPr algn="ctr"/>
                      <a:r>
                        <a:rPr lang="ar-SA" sz="2400" dirty="0">
                          <a:effectLst/>
                          <a:cs typeface="AL-Mohanad Bold" pitchFamily="2" charset="-78"/>
                        </a:rPr>
                        <a:t>طرق</a:t>
                      </a:r>
                      <a:r>
                        <a:rPr lang="ar-SA" sz="2400" baseline="0" dirty="0">
                          <a:effectLst/>
                          <a:cs typeface="AL-Mohanad Bold" pitchFamily="2" charset="-78"/>
                        </a:rPr>
                        <a:t> قياس مباشرة بالبرنامج</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a:txBody>
                    <a:bodyPr/>
                    <a:lstStyle/>
                    <a:p>
                      <a:pPr algn="ctr"/>
                      <a:r>
                        <a:rPr lang="ar-SA" sz="2400" b="0" dirty="0">
                          <a:solidFill>
                            <a:schemeClr val="tx1"/>
                          </a:solidFill>
                          <a:effectLst/>
                          <a:cs typeface="AL-Mohanad Bold" pitchFamily="2" charset="-78"/>
                        </a:rPr>
                        <a:t>البيان</a:t>
                      </a:r>
                      <a:endParaRPr lang="en-US" sz="2400" b="0" dirty="0">
                        <a:solidFill>
                          <a:schemeClr val="tx1"/>
                        </a:solidFill>
                        <a:effectLst/>
                        <a:cs typeface="AL-Mohanad Bold" pitchFamily="2" charset="-78"/>
                      </a:endParaRPr>
                    </a:p>
                  </a:txBody>
                  <a:tcPr marL="0" marR="0" marT="0" marB="0">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517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اختبار معايري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استبانة جهات توظيف</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 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مقابلات</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دراسة</a:t>
                      </a:r>
                      <a:r>
                        <a:rPr lang="ar-SA" sz="1800" baseline="0" dirty="0">
                          <a:effectLst/>
                          <a:cs typeface="AL-Mohanad Bold" pitchFamily="2" charset="-78"/>
                        </a:rPr>
                        <a:t> حالة</a:t>
                      </a:r>
                      <a:endParaRPr lang="ar-SA" sz="180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حلقات نقاش</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مشاريع مقررات </a:t>
                      </a:r>
                      <a:r>
                        <a:rPr lang="ar-SA" sz="2000" kern="1200" dirty="0">
                          <a:effectLst/>
                          <a:cs typeface="AL-Mohanad Bold" pitchFamily="2" charset="-78"/>
                        </a:rPr>
                        <a:t>(</a:t>
                      </a:r>
                      <a:r>
                        <a:rPr lang="en-US" sz="1800" kern="1200" dirty="0">
                          <a:effectLst/>
                          <a:cs typeface="AL-Mohanad Bold" pitchFamily="2" charset="-78"/>
                        </a:rPr>
                        <a:t>Capstone </a:t>
                      </a:r>
                      <a:r>
                        <a:rPr lang="ar-SA" sz="1800" kern="1200" dirty="0">
                          <a:effectLst/>
                          <a:cs typeface="AL-Mohanad Bold" pitchFamily="2" charset="-78"/>
                        </a:rPr>
                        <a:t>)</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طريقة التقييم</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41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اسئلة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استبانة</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kern="1200" dirty="0">
                          <a:effectLst/>
                          <a:cs typeface="AL-Mohanad Bold" pitchFamily="2" charset="-78"/>
                        </a:rPr>
                        <a:t>سلم</a:t>
                      </a:r>
                      <a:r>
                        <a:rPr lang="ar-SA" sz="1800" kern="1200" baseline="0" dirty="0">
                          <a:effectLst/>
                          <a:cs typeface="AL-Mohanad Bold" pitchFamily="2" charset="-78"/>
                        </a:rPr>
                        <a:t> التقدير</a:t>
                      </a:r>
                      <a:endParaRPr lang="en-US" sz="1800" b="0" kern="1200" dirty="0">
                        <a:solidFill>
                          <a:schemeClr val="tx1"/>
                        </a:solidFill>
                        <a:effectLst/>
                        <a:latin typeface="+mn-lt"/>
                        <a:ea typeface="+mn-ea"/>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الأداة</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2"/>
                  </a:ext>
                </a:extLst>
              </a:tr>
              <a:tr h="567383">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a:t>
                      </a: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MGT 241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 </a:t>
                      </a:r>
                      <a:endParaRPr lang="en-US" sz="1800" dirty="0">
                        <a:effectLst/>
                        <a:cs typeface="AL-Mohanad Bold"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STAT 211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مقرر</a:t>
                      </a:r>
                    </a:p>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effectLst/>
                          <a:cs typeface="AL-Mohanad Bold" pitchFamily="2" charset="-78"/>
                        </a:rPr>
                        <a:t>MGT 241</a:t>
                      </a:r>
                      <a:endParaRPr lang="ar-SA"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المقرر</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435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 دورة البرنامج</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نهاية</a:t>
                      </a:r>
                      <a:r>
                        <a:rPr lang="ar-SA" sz="1800" baseline="0" dirty="0">
                          <a:effectLst/>
                          <a:cs typeface="AL-Mohanad Bold" pitchFamily="2" charset="-78"/>
                        </a:rPr>
                        <a:t> الفصل</a:t>
                      </a:r>
                      <a:r>
                        <a:rPr lang="ar-SA" sz="1800" dirty="0">
                          <a:effectLst/>
                          <a:cs typeface="AL-Mohanad Bold" pitchFamily="2" charset="-78"/>
                        </a:rPr>
                        <a:t> الدراسي</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الوقت</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4"/>
                  </a:ext>
                </a:extLst>
              </a:tr>
              <a:tr h="0">
                <a:tc>
                  <a:txBody>
                    <a:bodyPr/>
                    <a:lstStyle/>
                    <a:p>
                      <a:pPr algn="ctr"/>
                      <a:r>
                        <a:rPr lang="ar-SA" sz="1800" dirty="0">
                          <a:effectLst/>
                          <a:cs typeface="AL-Mohanad Bold" pitchFamily="2" charset="-78"/>
                        </a:rPr>
                        <a:t>وحدة القياس</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وحدة الخريجين</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استاذ</a:t>
                      </a:r>
                      <a:r>
                        <a:rPr lang="ar-SA" sz="1800" baseline="0" dirty="0">
                          <a:effectLst/>
                          <a:cs typeface="AL-Mohanad Bold" pitchFamily="2" charset="-78"/>
                        </a:rPr>
                        <a:t> المقرر</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مسؤول</a:t>
                      </a:r>
                      <a:r>
                        <a:rPr lang="ar-SA" sz="2400" baseline="0" dirty="0">
                          <a:effectLst/>
                          <a:cs typeface="AL-Mohanad Bold" pitchFamily="2" charset="-78"/>
                        </a:rPr>
                        <a:t> القياس</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5"/>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وحدة القياس والتقويم</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b="0" dirty="0">
                          <a:solidFill>
                            <a:schemeClr val="tx1"/>
                          </a:solidFill>
                          <a:effectLst/>
                          <a:cs typeface="AL-Mohanad Bold" pitchFamily="2" charset="-78"/>
                        </a:rPr>
                        <a:t>جمع وتحليل البيانات</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27693984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a:ea typeface="MS PGothic"/>
                          <a:cs typeface="AL-Mohanad Bold" pitchFamily="2" charset="-78"/>
                        </a:rPr>
                        <a:t>نماذج الإجابة</a:t>
                      </a:r>
                      <a:endParaRPr kumimoji="0" lang="en-US" sz="1800" b="0" i="0" u="none" strike="noStrike" kern="1200" cap="none" spc="0" normalizeH="0" baseline="0" noProof="0" dirty="0">
                        <a:ln>
                          <a:noFill/>
                        </a:ln>
                        <a:solidFill>
                          <a:srgbClr val="000000"/>
                        </a:solidFill>
                        <a:effectLst/>
                        <a:uLnTx/>
                        <a:uFillTx/>
                        <a:latin typeface="Arial"/>
                        <a:ea typeface="MS PGothic"/>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b="0" dirty="0">
                          <a:solidFill>
                            <a:schemeClr val="tx1"/>
                          </a:solidFill>
                          <a:effectLst/>
                          <a:cs typeface="AL-Mohanad Bold" pitchFamily="2" charset="-78"/>
                        </a:rPr>
                        <a:t>الشواهد والأدلة</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786678760"/>
                  </a:ext>
                </a:extLst>
              </a:tr>
              <a:tr h="0">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1800" dirty="0">
                          <a:effectLst/>
                          <a:cs typeface="AL-Mohanad Bold" pitchFamily="2" charset="-78"/>
                        </a:rPr>
                        <a:t>مجلس القسم</a:t>
                      </a:r>
                      <a:endParaRPr lang="en-US" sz="18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SA" sz="2400" dirty="0">
                          <a:effectLst/>
                          <a:cs typeface="AL-Mohanad Bold" pitchFamily="2" charset="-78"/>
                        </a:rPr>
                        <a:t>اعتماد التقرير</a:t>
                      </a:r>
                      <a:endParaRPr lang="en-US" sz="2400" b="0" dirty="0">
                        <a:solidFill>
                          <a:schemeClr val="tx1"/>
                        </a:solidFill>
                        <a:effectLst/>
                        <a:cs typeface="AL-Mohanad Bold" pitchFamily="2" charset="-78"/>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6"/>
                  </a:ext>
                </a:extLst>
              </a:tr>
            </a:tbl>
          </a:graphicData>
        </a:graphic>
      </p:graphicFrame>
      <p:sp>
        <p:nvSpPr>
          <p:cNvPr id="3" name="مستطيل 2"/>
          <p:cNvSpPr/>
          <p:nvPr/>
        </p:nvSpPr>
        <p:spPr>
          <a:xfrm>
            <a:off x="1744937" y="556885"/>
            <a:ext cx="10054355" cy="1077218"/>
          </a:xfrm>
          <a:prstGeom prst="rect">
            <a:avLst/>
          </a:prstGeom>
        </p:spPr>
        <p:txBody>
          <a:bodyPr wrap="none">
            <a:spAutoFit/>
          </a:bodyPr>
          <a:lstStyle/>
          <a:p>
            <a:pPr algn="ctr" rtl="1"/>
            <a:r>
              <a:rPr lang="ar-SA" dirty="0">
                <a:solidFill>
                  <a:srgbClr val="C00000"/>
                </a:solidFill>
                <a:cs typeface="AL-Mohanad Bold" pitchFamily="2" charset="-78"/>
              </a:rPr>
              <a:t>مخرج التعلم للبرنامج : </a:t>
            </a:r>
            <a:r>
              <a:rPr lang="ar-SA" sz="3200" dirty="0">
                <a:cs typeface="AL-Mohanad Bold" pitchFamily="2" charset="-78"/>
              </a:rPr>
              <a:t>...........................</a:t>
            </a:r>
            <a:r>
              <a:rPr lang="ar-SA" dirty="0">
                <a:cs typeface="AL-Mohanad Bold" pitchFamily="2" charset="-78"/>
              </a:rPr>
              <a:t>(ماذا ,</a:t>
            </a:r>
            <a:r>
              <a:rPr lang="en-US" dirty="0">
                <a:cs typeface="AL-Mohanad Bold" pitchFamily="2" charset="-78"/>
              </a:rPr>
              <a:t> </a:t>
            </a:r>
            <a:r>
              <a:rPr lang="ar-SA" dirty="0">
                <a:cs typeface="AL-Mohanad Bold" pitchFamily="2" charset="-78"/>
              </a:rPr>
              <a:t>كيف ,</a:t>
            </a:r>
            <a:r>
              <a:rPr lang="en-US" dirty="0">
                <a:cs typeface="AL-Mohanad Bold" pitchFamily="2" charset="-78"/>
              </a:rPr>
              <a:t> </a:t>
            </a:r>
            <a:r>
              <a:rPr lang="ar-SA" dirty="0">
                <a:cs typeface="AL-Mohanad Bold" pitchFamily="2" charset="-78"/>
              </a:rPr>
              <a:t>من ,  متى ,</a:t>
            </a:r>
            <a:r>
              <a:rPr lang="en-US" dirty="0">
                <a:cs typeface="AL-Mohanad Bold" pitchFamily="2" charset="-78"/>
              </a:rPr>
              <a:t> </a:t>
            </a:r>
            <a:r>
              <a:rPr lang="ar-SA" dirty="0">
                <a:cs typeface="AL-Mohanad Bold" pitchFamily="2" charset="-78"/>
              </a:rPr>
              <a:t>اين</a:t>
            </a:r>
            <a:r>
              <a:rPr lang="en-US" dirty="0">
                <a:cs typeface="AL-Mohanad Bold" pitchFamily="2" charset="-78"/>
              </a:rPr>
              <a:t>(</a:t>
            </a:r>
            <a:endParaRPr lang="en-US" dirty="0">
              <a:latin typeface="Times New Roman"/>
              <a:ea typeface="Times New Roman"/>
              <a:cs typeface="AL-Mohanad Bold" pitchFamily="2" charset="-78"/>
            </a:endParaRPr>
          </a:p>
          <a:p>
            <a:pPr algn="ctr" rtl="1"/>
            <a:endParaRPr lang="en-US" sz="3200" dirty="0">
              <a:cs typeface="AL-Mohanad Bold" pitchFamily="2" charset="-78"/>
            </a:endParaRPr>
          </a:p>
        </p:txBody>
      </p:sp>
      <p:sp>
        <p:nvSpPr>
          <p:cNvPr id="2" name="مستطيل 1">
            <a:extLst>
              <a:ext uri="{FF2B5EF4-FFF2-40B4-BE49-F238E27FC236}">
                <a16:creationId xmlns:a16="http://schemas.microsoft.com/office/drawing/2014/main" id="{10FB56C3-62AA-48D9-80BA-E33E729FA85D}"/>
              </a:ext>
            </a:extLst>
          </p:cNvPr>
          <p:cNvSpPr/>
          <p:nvPr/>
        </p:nvSpPr>
        <p:spPr>
          <a:xfrm>
            <a:off x="0" y="1218604"/>
            <a:ext cx="11471768" cy="830997"/>
          </a:xfrm>
          <a:prstGeom prst="rect">
            <a:avLst/>
          </a:prstGeom>
        </p:spPr>
        <p:txBody>
          <a:bodyPr wrap="square">
            <a:spAutoFit/>
          </a:bodyPr>
          <a:lstStyle/>
          <a:p>
            <a:pPr algn="r" rtl="1"/>
            <a:r>
              <a:rPr lang="ar-SA" sz="2400" dirty="0">
                <a:cs typeface="AL-Mohanad Bold" pitchFamily="2" charset="-78"/>
              </a:rPr>
              <a:t>المستهدف : 80% من الطلبة سوف يحققون (75 , 3.75) و أكثر في الاختبارات الفصلية والنهائية</a:t>
            </a:r>
          </a:p>
          <a:p>
            <a:pPr algn="r" rtl="1"/>
            <a:r>
              <a:rPr lang="ar-SA" sz="2400" dirty="0">
                <a:latin typeface="Times New Roman"/>
                <a:ea typeface="Times New Roman"/>
                <a:cs typeface="AL-Mohanad Bold" pitchFamily="2" charset="-78"/>
              </a:rPr>
              <a:t>النتيجة : </a:t>
            </a:r>
            <a:r>
              <a:rPr lang="ar-SA" sz="2400" dirty="0">
                <a:cs typeface="AL-Mohanad Bold" pitchFamily="2" charset="-78"/>
              </a:rPr>
              <a:t>65% من طلبة مقرر </a:t>
            </a:r>
            <a:r>
              <a:rPr lang="en-IN" sz="2000" dirty="0"/>
              <a:t>MGT 241</a:t>
            </a:r>
            <a:r>
              <a:rPr lang="ar-SA" sz="2000" dirty="0"/>
              <a:t> </a:t>
            </a:r>
            <a:r>
              <a:rPr lang="ar-SA" sz="2400" dirty="0">
                <a:cs typeface="AL-Mohanad Bold" pitchFamily="2" charset="-78"/>
              </a:rPr>
              <a:t>حققوا أو تجاوزوا المتوقع </a:t>
            </a:r>
          </a:p>
        </p:txBody>
      </p:sp>
      <p:sp>
        <p:nvSpPr>
          <p:cNvPr id="7" name="TextBox 4">
            <a:extLst>
              <a:ext uri="{FF2B5EF4-FFF2-40B4-BE49-F238E27FC236}">
                <a16:creationId xmlns:a16="http://schemas.microsoft.com/office/drawing/2014/main" id="{2D73E0E5-A52A-464D-BD2F-22C51C5FE27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151</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000738"/>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332656"/>
            <a:ext cx="10972800" cy="1143000"/>
          </a:xfrm>
        </p:spPr>
        <p:txBody>
          <a:bodyPr>
            <a:normAutofit/>
          </a:bodyPr>
          <a:lstStyle/>
          <a:p>
            <a:r>
              <a:rPr lang="ar-SA" sz="4000" dirty="0">
                <a:solidFill>
                  <a:srgbClr val="006600"/>
                </a:solidFill>
                <a:cs typeface="AL-Mohanad Bold" pitchFamily="2" charset="-78"/>
              </a:rPr>
              <a:t>مثال: لمخرجات التعلم على المستوى المؤسسي</a:t>
            </a:r>
            <a:endParaRPr lang="en-US" sz="4000" dirty="0">
              <a:solidFill>
                <a:srgbClr val="006600"/>
              </a:solidFill>
              <a:cs typeface="AL-Mohanad Bol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367928"/>
              </p:ext>
            </p:extLst>
          </p:nvPr>
        </p:nvGraphicFramePr>
        <p:xfrm>
          <a:off x="695400" y="1412776"/>
          <a:ext cx="10972801" cy="4565104"/>
        </p:xfrm>
        <a:graphic>
          <a:graphicData uri="http://schemas.openxmlformats.org/drawingml/2006/table">
            <a:tbl>
              <a:tblPr firstRow="1" bandRow="1">
                <a:tableStyleId>{21E4AEA4-8DFA-4A89-87EB-49C32662AFE0}</a:tableStyleId>
              </a:tblPr>
              <a:tblGrid>
                <a:gridCol w="3657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97076">
                  <a:extLst>
                    <a:ext uri="{9D8B030D-6E8A-4147-A177-3AD203B41FA5}">
                      <a16:colId xmlns:a16="http://schemas.microsoft.com/office/drawing/2014/main" val="20003"/>
                    </a:ext>
                  </a:extLst>
                </a:gridCol>
                <a:gridCol w="2370125">
                  <a:extLst>
                    <a:ext uri="{9D8B030D-6E8A-4147-A177-3AD203B41FA5}">
                      <a16:colId xmlns:a16="http://schemas.microsoft.com/office/drawing/2014/main" val="20004"/>
                    </a:ext>
                  </a:extLst>
                </a:gridCol>
              </a:tblGrid>
              <a:tr h="370840">
                <a:tc>
                  <a:txBody>
                    <a:bodyPr/>
                    <a:lstStyle/>
                    <a:p>
                      <a:pPr algn="ctr" rtl="1"/>
                      <a:r>
                        <a:rPr lang="ar-SA" sz="1800" dirty="0">
                          <a:cs typeface="AL-Mohanad Bold" pitchFamily="2" charset="-78"/>
                        </a:rPr>
                        <a:t>معيار الأداء المقبول</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a:cs typeface="AL-Mohanad Bold" pitchFamily="2" charset="-78"/>
                        </a:rPr>
                        <a:t>مقياس</a:t>
                      </a:r>
                      <a:r>
                        <a:rPr lang="ar-SA" sz="1800" baseline="0" dirty="0">
                          <a:cs typeface="AL-Mohanad Bold" pitchFamily="2" charset="-78"/>
                        </a:rPr>
                        <a:t> التقييم</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المقرر</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a:cs typeface="AL-Mohanad Bold" pitchFamily="2" charset="-78"/>
                        </a:rPr>
                        <a:t>الأداء</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1800" dirty="0">
                          <a:cs typeface="AL-Mohanad Bold" pitchFamily="2" charset="-78"/>
                        </a:rPr>
                        <a:t>مخرجات التعلم </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9044">
                <a:tc>
                  <a:txBody>
                    <a:bodyPr/>
                    <a:lstStyle/>
                    <a:p>
                      <a:pPr algn="ctr" rtl="1"/>
                      <a:r>
                        <a:rPr lang="ar-SA" sz="1800" kern="1200" dirty="0">
                          <a:solidFill>
                            <a:schemeClr val="dk1"/>
                          </a:solidFill>
                          <a:latin typeface="+mn-lt"/>
                          <a:ea typeface="+mn-ea"/>
                          <a:cs typeface="AL-Mohanad Bold" pitchFamily="2" charset="-78"/>
                        </a:rPr>
                        <a:t>90% من الطلاب/ الطالبات  يحصلون</a:t>
                      </a:r>
                      <a:r>
                        <a:rPr lang="ar-SA" sz="1800" kern="1200" baseline="0" dirty="0">
                          <a:solidFill>
                            <a:schemeClr val="dk1"/>
                          </a:solidFill>
                          <a:latin typeface="+mn-lt"/>
                          <a:ea typeface="+mn-ea"/>
                          <a:cs typeface="AL-Mohanad Bold" pitchFamily="2" charset="-78"/>
                        </a:rPr>
                        <a:t> على مستوى «مقبول» في اختبارات الكفاية</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ar-SA" sz="1800" dirty="0">
                          <a:cs typeface="AL-Mohanad Bold" pitchFamily="2" charset="-78"/>
                        </a:rPr>
                        <a:t>كتابة</a:t>
                      </a:r>
                      <a:r>
                        <a:rPr lang="ar-SA" sz="1800" baseline="0" dirty="0">
                          <a:cs typeface="AL-Mohanad Bold" pitchFamily="2" charset="-78"/>
                        </a:rPr>
                        <a:t> تقرير</a:t>
                      </a:r>
                      <a:r>
                        <a:rPr lang="ar-SA" sz="1800" dirty="0">
                          <a:cs typeface="AL-Mohanad Bold" pitchFamily="2" charset="-78"/>
                        </a:rPr>
                        <a:t>: جدول مواصفات</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313      </a:t>
                      </a:r>
                      <a:endParaRPr lang="en-US" sz="1800" dirty="0">
                        <a:effectLst/>
                        <a:latin typeface="Arial" panose="020B0604020202020204" pitchFamily="34" charset="0"/>
                        <a:ea typeface="Times New Roman" panose="02020603050405020304" pitchFamily="18" charset="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إعداد تقارير مكتوبة بصورة صحيحة</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rtl="1"/>
                      <a:r>
                        <a:rPr lang="ar-SA" sz="1800" b="1" dirty="0">
                          <a:cs typeface="AL-Mohanad Bold" pitchFamily="2" charset="-78"/>
                        </a:rPr>
                        <a:t>تنمية مهارات</a:t>
                      </a:r>
                      <a:r>
                        <a:rPr lang="ar-SA" sz="1800" b="1" baseline="0" dirty="0">
                          <a:cs typeface="AL-Mohanad Bold" pitchFamily="2" charset="-78"/>
                        </a:rPr>
                        <a:t> التواصل الكتابي والشفوي</a:t>
                      </a:r>
                      <a:endParaRPr lang="en-US" sz="1800" b="1" dirty="0">
                        <a:cs typeface="AL-Mohanad Bold" pitchFamily="2" charset="-78"/>
                      </a:endParaRPr>
                    </a:p>
                  </a:txBody>
                  <a:tcPr marL="121920" marR="1219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90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mn-lt"/>
                          <a:ea typeface="+mn-ea"/>
                          <a:cs typeface="AL-Mohanad Bold" pitchFamily="2" charset="-78"/>
                        </a:rPr>
                        <a:t>90% من الطلاب/ الطالبات  يحصلون على مستوى «مقبول» في اختبارات الكفاية</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كتابة</a:t>
                      </a:r>
                      <a:r>
                        <a:rPr lang="ar-SA" sz="1800" baseline="0" dirty="0">
                          <a:cs typeface="AL-Mohanad Bold" pitchFamily="2" charset="-78"/>
                        </a:rPr>
                        <a:t> تقرير</a:t>
                      </a:r>
                      <a:r>
                        <a:rPr lang="ar-SA" sz="1800" dirty="0">
                          <a:cs typeface="AL-Mohanad Bold" pitchFamily="2" charset="-78"/>
                        </a:rPr>
                        <a:t>: جدول مواصفات</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324</a:t>
                      </a:r>
                      <a:endParaRPr lang="en-US" sz="1800" dirty="0">
                        <a:effectLst/>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6990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mn-lt"/>
                          <a:ea typeface="+mn-ea"/>
                          <a:cs typeface="AL-Mohanad Bold" pitchFamily="2" charset="-78"/>
                        </a:rPr>
                        <a:t>90% من الطلاب/ الطالبات  يحصلون على مستوى «مقبول» في اختبارات الكفاية</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كتابة</a:t>
                      </a:r>
                      <a:r>
                        <a:rPr lang="ar-SA" sz="1800" baseline="0" dirty="0">
                          <a:cs typeface="AL-Mohanad Bold" pitchFamily="2" charset="-78"/>
                        </a:rPr>
                        <a:t> تقرير</a:t>
                      </a:r>
                      <a:r>
                        <a:rPr lang="ar-SA" sz="1800" dirty="0">
                          <a:cs typeface="AL-Mohanad Bold" pitchFamily="2" charset="-78"/>
                        </a:rPr>
                        <a:t>: جدول مواصفات</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407</a:t>
                      </a:r>
                      <a:endParaRPr lang="en-US" sz="1800" dirty="0">
                        <a:effectLst/>
                        <a:latin typeface="Arial" panose="020B0604020202020204" pitchFamily="34" charset="0"/>
                        <a:ea typeface="Times New Roman" panose="02020603050405020304" pitchFamily="18" charset="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6990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mn-lt"/>
                          <a:ea typeface="+mn-ea"/>
                          <a:cs typeface="AL-Mohanad Bold" pitchFamily="2" charset="-78"/>
                        </a:rPr>
                        <a:t>95%</a:t>
                      </a:r>
                      <a:r>
                        <a:rPr lang="ar-SA" sz="1800" kern="1200" baseline="0" dirty="0">
                          <a:solidFill>
                            <a:schemeClr val="dk1"/>
                          </a:solidFill>
                          <a:latin typeface="+mn-lt"/>
                          <a:ea typeface="+mn-ea"/>
                          <a:cs typeface="AL-Mohanad Bold" pitchFamily="2" charset="-78"/>
                        </a:rPr>
                        <a:t> من الطلاب يحصلون على تقدير «متمكن» في قائمة جدول المواصفات</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التقديم الشفوي: جدول المواصفات</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324</a:t>
                      </a:r>
                      <a:endParaRPr lang="en-US" sz="1800" dirty="0">
                        <a:effectLst/>
                        <a:latin typeface="Arial" panose="020B0604020202020204" pitchFamily="34" charset="0"/>
                        <a:ea typeface="Times New Roman" panose="02020603050405020304" pitchFamily="18" charset="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يناقش</a:t>
                      </a:r>
                      <a:r>
                        <a:rPr lang="ar-SA" sz="1800" baseline="0" dirty="0">
                          <a:cs typeface="AL-Mohanad Bold" pitchFamily="2" charset="-78"/>
                        </a:rPr>
                        <a:t> بطريقة استنتاجية منطقية</a:t>
                      </a:r>
                      <a:endParaRPr lang="en-US" sz="1800" dirty="0">
                        <a:cs typeface="AL-Mohanad Bold" pitchFamily="2" charset="-78"/>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rtl="1"/>
                      <a:endParaRPr lang="en-US" dirty="0"/>
                    </a:p>
                  </a:txBody>
                  <a:tcPr/>
                </a:tc>
                <a:extLst>
                  <a:ext uri="{0D108BD9-81ED-4DB2-BD59-A6C34878D82A}">
                    <a16:rowId xmlns:a16="http://schemas.microsoft.com/office/drawing/2014/main" val="10004"/>
                  </a:ext>
                </a:extLst>
              </a:tr>
              <a:tr h="6990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mn-lt"/>
                          <a:ea typeface="+mn-ea"/>
                          <a:cs typeface="AL-Mohanad Bold" pitchFamily="2" charset="-78"/>
                        </a:rPr>
                        <a:t>95%</a:t>
                      </a:r>
                      <a:r>
                        <a:rPr lang="ar-SA" sz="1800" kern="1200" baseline="0" dirty="0">
                          <a:solidFill>
                            <a:schemeClr val="dk1"/>
                          </a:solidFill>
                          <a:latin typeface="+mn-lt"/>
                          <a:ea typeface="+mn-ea"/>
                          <a:cs typeface="AL-Mohanad Bold" pitchFamily="2" charset="-78"/>
                        </a:rPr>
                        <a:t> من الطلاب يحصلون على تقدير «متمكن» في تقييم الممتحن الخارجي</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ممتحن خارجي:</a:t>
                      </a:r>
                    </a:p>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جدول</a:t>
                      </a:r>
                      <a:r>
                        <a:rPr lang="ar-SA" sz="1800" baseline="0" dirty="0">
                          <a:cs typeface="AL-Mohanad Bold" pitchFamily="2" charset="-78"/>
                        </a:rPr>
                        <a:t> مواصفات</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324</a:t>
                      </a:r>
                      <a:endParaRPr lang="en-US" sz="1800" dirty="0">
                        <a:effectLst/>
                        <a:latin typeface="Arial" panose="020B0604020202020204" pitchFamily="34" charset="0"/>
                        <a:ea typeface="Times New Roman" panose="02020603050405020304" pitchFamily="18" charset="0"/>
                        <a:cs typeface="AL-Mohanad Bold"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r h="6990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mn-lt"/>
                          <a:ea typeface="+mn-ea"/>
                          <a:cs typeface="AL-Mohanad Bold" pitchFamily="2" charset="-78"/>
                        </a:rPr>
                        <a:t>95%</a:t>
                      </a:r>
                      <a:r>
                        <a:rPr lang="ar-SA" sz="1800" kern="1200" baseline="0" dirty="0">
                          <a:solidFill>
                            <a:schemeClr val="dk1"/>
                          </a:solidFill>
                          <a:latin typeface="+mn-lt"/>
                          <a:ea typeface="+mn-ea"/>
                          <a:cs typeface="AL-Mohanad Bold" pitchFamily="2" charset="-78"/>
                        </a:rPr>
                        <a:t> من الطلاب يحصلون على تقدير «متمكن» في استطلاع رأي أرباب العمل  </a:t>
                      </a:r>
                      <a:endParaRPr lang="en-US" sz="1800" kern="1200" dirty="0">
                        <a:solidFill>
                          <a:schemeClr val="dk1"/>
                        </a:solidFill>
                        <a:latin typeface="+mn-lt"/>
                        <a:ea typeface="+mn-ea"/>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استطلاع</a:t>
                      </a:r>
                      <a:r>
                        <a:rPr lang="ar-SA" sz="1800" baseline="0" dirty="0">
                          <a:cs typeface="AL-Mohanad Bold" pitchFamily="2" charset="-78"/>
                        </a:rPr>
                        <a:t> راي أرباب العمل</a:t>
                      </a:r>
                      <a:r>
                        <a:rPr lang="ar-SA" sz="1800" dirty="0">
                          <a:cs typeface="AL-Mohanad Bold" pitchFamily="2" charset="-78"/>
                        </a:rPr>
                        <a:t> </a:t>
                      </a:r>
                      <a:endParaRPr lang="en-US" sz="1800" dirty="0">
                        <a:cs typeface="AL-Mohanad Bold" pitchFamily="2" charset="-78"/>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L-Mohanad Bold" pitchFamily="2" charset="-78"/>
                        </a:rPr>
                        <a:t>ENDO 325 </a:t>
                      </a:r>
                      <a:endParaRPr lang="ar-SA" sz="1800" dirty="0">
                        <a:effectLst/>
                        <a:latin typeface="Times New Roman" panose="02020603050405020304" pitchFamily="18" charset="0"/>
                        <a:ea typeface="Times New Roman" panose="02020603050405020304" pitchFamily="18" charset="0"/>
                        <a:cs typeface="AL-Mohanad Bold"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effectLst/>
                          <a:latin typeface="Times New Roman" panose="02020603050405020304" pitchFamily="18" charset="0"/>
                          <a:ea typeface="Times New Roman" panose="02020603050405020304" pitchFamily="18" charset="0"/>
                          <a:cs typeface="AL-Mohanad Bold" pitchFamily="2" charset="-78"/>
                        </a:rPr>
                        <a:t>التدريب الميداني </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6"/>
                  </a:ext>
                </a:extLst>
              </a:tr>
            </a:tbl>
          </a:graphicData>
        </a:graphic>
      </p:graphicFrame>
      <p:sp>
        <p:nvSpPr>
          <p:cNvPr id="6" name="TextBox 4">
            <a:extLst>
              <a:ext uri="{FF2B5EF4-FFF2-40B4-BE49-F238E27FC236}">
                <a16:creationId xmlns:a16="http://schemas.microsoft.com/office/drawing/2014/main" id="{5362163F-FA16-46A1-A594-5D766B32E4D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152</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86201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5708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rtl="1"/>
            <a:r>
              <a:rPr lang="ar-SA" altLang="en-US" sz="4000" dirty="0">
                <a:solidFill>
                  <a:srgbClr val="006600"/>
                </a:solidFill>
                <a:latin typeface="Times New Roman" pitchFamily="18" charset="0"/>
                <a:cs typeface="AL-Mohanad Bold" pitchFamily="2" charset="-78"/>
              </a:rPr>
              <a:t>اتساق المخرجات  مع طرق التقييم</a:t>
            </a:r>
            <a:br>
              <a:rPr lang="ar-SA" altLang="en-US" sz="4000" dirty="0">
                <a:solidFill>
                  <a:srgbClr val="006600"/>
                </a:solidFill>
                <a:latin typeface="Times New Roman" pitchFamily="18" charset="0"/>
                <a:cs typeface="AL-Mohanad Bold" pitchFamily="2" charset="-78"/>
              </a:rPr>
            </a:br>
            <a:r>
              <a:rPr lang="ar-SA" altLang="en-US" sz="4000" dirty="0">
                <a:solidFill>
                  <a:srgbClr val="006600"/>
                </a:solidFill>
                <a:latin typeface="Times New Roman" pitchFamily="18" charset="0"/>
                <a:cs typeface="AL-Mohanad Bold" pitchFamily="2" charset="-78"/>
              </a:rPr>
              <a:t> </a:t>
            </a:r>
            <a:endParaRPr lang="en-US" altLang="en-US" dirty="0">
              <a:solidFill>
                <a:srgbClr val="006600"/>
              </a:solidFill>
              <a:latin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108593DF-DEF8-471F-9CE4-CE9A45EA576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153</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graphicFrame>
        <p:nvGraphicFramePr>
          <p:cNvPr id="3" name="جدول 2">
            <a:extLst>
              <a:ext uri="{FF2B5EF4-FFF2-40B4-BE49-F238E27FC236}">
                <a16:creationId xmlns:a16="http://schemas.microsoft.com/office/drawing/2014/main" id="{C38BA4DA-9228-42DB-AB06-DDE215568D34}"/>
              </a:ext>
            </a:extLst>
          </p:cNvPr>
          <p:cNvGraphicFramePr>
            <a:graphicFrameLocks noGrp="1"/>
          </p:cNvGraphicFramePr>
          <p:nvPr>
            <p:extLst>
              <p:ext uri="{D42A27DB-BD31-4B8C-83A1-F6EECF244321}">
                <p14:modId xmlns:p14="http://schemas.microsoft.com/office/powerpoint/2010/main" val="1315196644"/>
              </p:ext>
            </p:extLst>
          </p:nvPr>
        </p:nvGraphicFramePr>
        <p:xfrm>
          <a:off x="911424" y="858214"/>
          <a:ext cx="10801199" cy="5527168"/>
        </p:xfrm>
        <a:graphic>
          <a:graphicData uri="http://schemas.openxmlformats.org/drawingml/2006/table">
            <a:tbl>
              <a:tblPr rtl="1" firstRow="1" firstCol="1" bandRow="1">
                <a:tableStyleId>{93296810-A885-4BE3-A3E7-6D5BEEA58F35}</a:tableStyleId>
              </a:tblPr>
              <a:tblGrid>
                <a:gridCol w="574483">
                  <a:extLst>
                    <a:ext uri="{9D8B030D-6E8A-4147-A177-3AD203B41FA5}">
                      <a16:colId xmlns:a16="http://schemas.microsoft.com/office/drawing/2014/main" val="1714779729"/>
                    </a:ext>
                  </a:extLst>
                </a:gridCol>
                <a:gridCol w="4176012">
                  <a:extLst>
                    <a:ext uri="{9D8B030D-6E8A-4147-A177-3AD203B41FA5}">
                      <a16:colId xmlns:a16="http://schemas.microsoft.com/office/drawing/2014/main" val="86589926"/>
                    </a:ext>
                  </a:extLst>
                </a:gridCol>
                <a:gridCol w="2568812">
                  <a:extLst>
                    <a:ext uri="{9D8B030D-6E8A-4147-A177-3AD203B41FA5}">
                      <a16:colId xmlns:a16="http://schemas.microsoft.com/office/drawing/2014/main" val="2260695751"/>
                    </a:ext>
                  </a:extLst>
                </a:gridCol>
                <a:gridCol w="1876949">
                  <a:extLst>
                    <a:ext uri="{9D8B030D-6E8A-4147-A177-3AD203B41FA5}">
                      <a16:colId xmlns:a16="http://schemas.microsoft.com/office/drawing/2014/main" val="1100854900"/>
                    </a:ext>
                  </a:extLst>
                </a:gridCol>
                <a:gridCol w="1604943">
                  <a:extLst>
                    <a:ext uri="{9D8B030D-6E8A-4147-A177-3AD203B41FA5}">
                      <a16:colId xmlns:a16="http://schemas.microsoft.com/office/drawing/2014/main" val="2879354892"/>
                    </a:ext>
                  </a:extLst>
                </a:gridCol>
              </a:tblGrid>
              <a:tr h="433579">
                <a:tc>
                  <a:txBody>
                    <a:bodyPr/>
                    <a:lstStyle/>
                    <a:p>
                      <a:pPr algn="justLow" rtl="1">
                        <a:spcAft>
                          <a:spcPts val="0"/>
                        </a:spcAft>
                      </a:pPr>
                      <a:r>
                        <a:rPr lang="en-US" sz="2000" b="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dirty="0">
                          <a:effectLst/>
                          <a:cs typeface="AL-Mohanad Bold" pitchFamily="2" charset="-78"/>
                        </a:rPr>
                        <a:t>مخرجات التعلم</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a:effectLst/>
                          <a:cs typeface="AL-Mohanad Bold" pitchFamily="2" charset="-78"/>
                        </a:rPr>
                        <a:t>طرق التقويم</a:t>
                      </a:r>
                      <a:endParaRPr lang="en-US" sz="2000" b="0">
                        <a:effectLst/>
                        <a:cs typeface="AL-Mohanad Bold" pitchFamily="2" charset="-78"/>
                      </a:endParaRPr>
                    </a:p>
                    <a:p>
                      <a:pPr algn="ctr" rtl="1">
                        <a:spcAft>
                          <a:spcPts val="0"/>
                        </a:spcAft>
                      </a:pPr>
                      <a:r>
                        <a:rPr lang="ar-SA" sz="2000" b="0">
                          <a:effectLst/>
                          <a:cs typeface="AL-Mohanad Bold" pitchFamily="2" charset="-78"/>
                        </a:rPr>
                        <a:t>(مباشر – غير مباشر)</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dirty="0">
                          <a:effectLst/>
                          <a:cs typeface="AL-Mohanad Bold" pitchFamily="2" charset="-78"/>
                        </a:rPr>
                        <a:t>مستوى الأداء المستهدف</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a:effectLst/>
                          <a:cs typeface="AL-Mohanad Bold" pitchFamily="2" charset="-78"/>
                        </a:rPr>
                        <a:t>نتائج التقييم</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4289654690"/>
                  </a:ext>
                </a:extLst>
              </a:tr>
              <a:tr h="232392">
                <a:tc gridSpan="5">
                  <a:txBody>
                    <a:bodyPr/>
                    <a:lstStyle/>
                    <a:p>
                      <a:pPr algn="justLow" rtl="1">
                        <a:spcAft>
                          <a:spcPts val="0"/>
                        </a:spcAft>
                      </a:pPr>
                      <a:r>
                        <a:rPr lang="ar-EG" sz="2000" b="0">
                          <a:effectLst/>
                          <a:cs typeface="AL-Mohanad Bold" pitchFamily="2" charset="-78"/>
                        </a:rPr>
                        <a:t>المعارف</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487023643"/>
                  </a:ext>
                </a:extLst>
              </a:tr>
              <a:tr h="236498">
                <a:tc>
                  <a:txBody>
                    <a:bodyPr/>
                    <a:lstStyle/>
                    <a:p>
                      <a:pPr algn="ctr" rtl="1">
                        <a:spcAft>
                          <a:spcPts val="0"/>
                        </a:spcAft>
                      </a:pPr>
                      <a:r>
                        <a:rPr lang="ar-EG" sz="2000" b="0">
                          <a:effectLst/>
                          <a:cs typeface="AL-Mohanad Bold" pitchFamily="2" charset="-78"/>
                        </a:rPr>
                        <a:t>ع</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3321748188"/>
                  </a:ext>
                </a:extLst>
              </a:tr>
              <a:tr h="236498">
                <a:tc>
                  <a:txBody>
                    <a:bodyPr/>
                    <a:lstStyle/>
                    <a:p>
                      <a:pPr algn="ctr" rtl="1">
                        <a:spcAft>
                          <a:spcPts val="0"/>
                        </a:spcAft>
                      </a:pPr>
                      <a:r>
                        <a:rPr lang="ar-EG" sz="2000" b="0">
                          <a:effectLst/>
                          <a:cs typeface="AL-Mohanad Bold" pitchFamily="2" charset="-78"/>
                        </a:rPr>
                        <a:t>ع</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939792284"/>
                  </a:ext>
                </a:extLst>
              </a:tr>
              <a:tr h="236498">
                <a:tc>
                  <a:txBody>
                    <a:bodyPr/>
                    <a:lstStyle/>
                    <a:p>
                      <a:pPr algn="ctr" rtl="1">
                        <a:spcAft>
                          <a:spcPts val="0"/>
                        </a:spcAft>
                      </a:pPr>
                      <a:r>
                        <a:rPr lang="ar-EG" sz="2000" b="0">
                          <a:effectLst/>
                          <a:cs typeface="AL-Mohanad Bold" pitchFamily="2" charset="-78"/>
                        </a:rPr>
                        <a:t>ع</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1983804119"/>
                  </a:ext>
                </a:extLst>
              </a:tr>
              <a:tr h="236498">
                <a:tc>
                  <a:txBody>
                    <a:bodyPr/>
                    <a:lstStyle/>
                    <a:p>
                      <a:pPr algn="ctr" rtl="1">
                        <a:spcAft>
                          <a:spcPts val="0"/>
                        </a:spcAft>
                      </a:pPr>
                      <a:r>
                        <a:rPr lang="ar-EG" sz="2000" b="0">
                          <a:effectLst/>
                          <a:cs typeface="AL-Mohanad Bold" pitchFamily="2" charset="-78"/>
                        </a:rPr>
                        <a:t>ع</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1166862733"/>
                  </a:ext>
                </a:extLst>
              </a:tr>
              <a:tr h="232392">
                <a:tc gridSpan="5">
                  <a:txBody>
                    <a:bodyPr/>
                    <a:lstStyle/>
                    <a:p>
                      <a:pPr algn="justLow" rtl="1">
                        <a:spcAft>
                          <a:spcPts val="0"/>
                        </a:spcAft>
                      </a:pPr>
                      <a:r>
                        <a:rPr lang="ar-SA" sz="2000" b="0" dirty="0">
                          <a:effectLst/>
                          <a:cs typeface="AL-Mohanad Bold" pitchFamily="2" charset="-78"/>
                        </a:rPr>
                        <a:t>المهارات</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238033795"/>
                  </a:ext>
                </a:extLst>
              </a:tr>
              <a:tr h="236498">
                <a:tc>
                  <a:txBody>
                    <a:bodyPr/>
                    <a:lstStyle/>
                    <a:p>
                      <a:pPr algn="ctr" rtl="1">
                        <a:spcAft>
                          <a:spcPts val="0"/>
                        </a:spcAft>
                      </a:pPr>
                      <a:r>
                        <a:rPr lang="ar-EG" sz="2000" b="0">
                          <a:effectLst/>
                          <a:cs typeface="AL-Mohanad Bold" pitchFamily="2" charset="-78"/>
                        </a:rPr>
                        <a:t>م</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3129627754"/>
                  </a:ext>
                </a:extLst>
              </a:tr>
              <a:tr h="236498">
                <a:tc>
                  <a:txBody>
                    <a:bodyPr/>
                    <a:lstStyle/>
                    <a:p>
                      <a:pPr algn="ctr" rtl="1">
                        <a:spcAft>
                          <a:spcPts val="0"/>
                        </a:spcAft>
                      </a:pPr>
                      <a:r>
                        <a:rPr lang="ar-EG" sz="2000" b="0">
                          <a:effectLst/>
                          <a:cs typeface="AL-Mohanad Bold" pitchFamily="2" charset="-78"/>
                        </a:rPr>
                        <a:t>م</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4030532895"/>
                  </a:ext>
                </a:extLst>
              </a:tr>
              <a:tr h="236498">
                <a:tc>
                  <a:txBody>
                    <a:bodyPr/>
                    <a:lstStyle/>
                    <a:p>
                      <a:pPr algn="ctr" rtl="1">
                        <a:spcAft>
                          <a:spcPts val="0"/>
                        </a:spcAft>
                      </a:pPr>
                      <a:r>
                        <a:rPr lang="ar-EG" sz="2000" b="0">
                          <a:effectLst/>
                          <a:cs typeface="AL-Mohanad Bold" pitchFamily="2" charset="-78"/>
                        </a:rPr>
                        <a:t>م</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44447775"/>
                  </a:ext>
                </a:extLst>
              </a:tr>
              <a:tr h="236498">
                <a:tc>
                  <a:txBody>
                    <a:bodyPr/>
                    <a:lstStyle/>
                    <a:p>
                      <a:pPr algn="ctr" rtl="1">
                        <a:spcAft>
                          <a:spcPts val="0"/>
                        </a:spcAft>
                      </a:pPr>
                      <a:r>
                        <a:rPr lang="ar-EG" sz="2000" b="0">
                          <a:effectLst/>
                          <a:cs typeface="AL-Mohanad Bold" pitchFamily="2" charset="-78"/>
                        </a:rPr>
                        <a:t>م</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3313377760"/>
                  </a:ext>
                </a:extLst>
              </a:tr>
              <a:tr h="232392">
                <a:tc gridSpan="5">
                  <a:txBody>
                    <a:bodyPr/>
                    <a:lstStyle/>
                    <a:p>
                      <a:pPr algn="justLow" rtl="1">
                        <a:spcAft>
                          <a:spcPts val="0"/>
                        </a:spcAft>
                      </a:pPr>
                      <a:r>
                        <a:rPr lang="ar-SA" sz="2000" b="0" dirty="0">
                          <a:effectLst/>
                          <a:cs typeface="AL-Mohanad Bold" pitchFamily="2" charset="-78"/>
                        </a:rPr>
                        <a:t>الكفاءات</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601659242"/>
                  </a:ext>
                </a:extLst>
              </a:tr>
              <a:tr h="236498">
                <a:tc>
                  <a:txBody>
                    <a:bodyPr/>
                    <a:lstStyle/>
                    <a:p>
                      <a:pPr algn="ctr" rtl="1">
                        <a:spcAft>
                          <a:spcPts val="0"/>
                        </a:spcAft>
                      </a:pPr>
                      <a:r>
                        <a:rPr lang="ar-EG" sz="2000" b="0">
                          <a:effectLst/>
                          <a:cs typeface="AL-Mohanad Bold" pitchFamily="2" charset="-78"/>
                        </a:rPr>
                        <a:t>ك</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040271758"/>
                  </a:ext>
                </a:extLst>
              </a:tr>
              <a:tr h="236498">
                <a:tc>
                  <a:txBody>
                    <a:bodyPr/>
                    <a:lstStyle/>
                    <a:p>
                      <a:pPr algn="ctr" rtl="1">
                        <a:spcAft>
                          <a:spcPts val="0"/>
                        </a:spcAft>
                      </a:pPr>
                      <a:r>
                        <a:rPr lang="ar-EG" sz="2000" b="0">
                          <a:effectLst/>
                          <a:cs typeface="AL-Mohanad Bold" pitchFamily="2" charset="-78"/>
                        </a:rPr>
                        <a:t>ك</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799932331"/>
                  </a:ext>
                </a:extLst>
              </a:tr>
              <a:tr h="236498">
                <a:tc>
                  <a:txBody>
                    <a:bodyPr/>
                    <a:lstStyle/>
                    <a:p>
                      <a:pPr algn="ctr" rtl="1">
                        <a:spcAft>
                          <a:spcPts val="0"/>
                        </a:spcAft>
                      </a:pPr>
                      <a:r>
                        <a:rPr lang="ar-EG" sz="2000" b="0">
                          <a:effectLst/>
                          <a:cs typeface="AL-Mohanad Bold" pitchFamily="2" charset="-78"/>
                        </a:rPr>
                        <a:t>ك</a:t>
                      </a:r>
                      <a:r>
                        <a:rPr lang="ar-EG" sz="2000" b="0" baseline="-2500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a:effectLst/>
                          <a:cs typeface="AL-Mohanad Bold" pitchFamily="2" charset="-78"/>
                        </a:rPr>
                        <a:t> </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3119687277"/>
                  </a:ext>
                </a:extLst>
              </a:tr>
              <a:tr h="650368">
                <a:tc gridSpan="5">
                  <a:txBody>
                    <a:bodyPr/>
                    <a:lstStyle/>
                    <a:p>
                      <a:pPr algn="justLow" rtl="1">
                        <a:spcAft>
                          <a:spcPts val="0"/>
                        </a:spcAft>
                      </a:pPr>
                      <a:r>
                        <a:rPr lang="ar-SA" sz="2000" b="0" dirty="0">
                          <a:effectLst/>
                          <a:cs typeface="AL-Mohanad Bold" pitchFamily="2" charset="-78"/>
                        </a:rPr>
                        <a:t>التعليق على نتائج تقييم مخرجات التعلم للبرنامج:</a:t>
                      </a:r>
                      <a:endParaRPr lang="en-US" sz="2000" b="0" dirty="0">
                        <a:effectLst/>
                        <a:cs typeface="AL-Mohanad Bold" pitchFamily="2" charset="-78"/>
                      </a:endParaRPr>
                    </a:p>
                    <a:p>
                      <a:pPr algn="justLow" rtl="1">
                        <a:spcAft>
                          <a:spcPts val="0"/>
                        </a:spcAft>
                      </a:pPr>
                      <a:r>
                        <a:rPr lang="ar-SA" sz="2000" b="0" dirty="0">
                          <a:effectLst/>
                          <a:cs typeface="AL-Mohanad Bold" pitchFamily="2" charset="-78"/>
                        </a:rPr>
                        <a:t> </a:t>
                      </a: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715645654"/>
                  </a:ext>
                </a:extLst>
              </a:tr>
            </a:tbl>
          </a:graphicData>
        </a:graphic>
      </p:graphicFrame>
    </p:spTree>
    <p:extLst>
      <p:ext uri="{BB962C8B-B14F-4D97-AF65-F5344CB8AC3E}">
        <p14:creationId xmlns:p14="http://schemas.microsoft.com/office/powerpoint/2010/main" val="3144243296"/>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5708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rtl="1"/>
            <a:r>
              <a:rPr lang="ar-SA" altLang="en-US" sz="4000" dirty="0">
                <a:solidFill>
                  <a:srgbClr val="006600"/>
                </a:solidFill>
                <a:latin typeface="Times New Roman" pitchFamily="18" charset="0"/>
                <a:cs typeface="AL-Mohanad Bold" pitchFamily="2" charset="-78"/>
              </a:rPr>
              <a:t>اتساق المخرجات  مع طرق التقييم</a:t>
            </a:r>
            <a:br>
              <a:rPr lang="ar-SA" altLang="en-US" sz="4000" dirty="0">
                <a:solidFill>
                  <a:srgbClr val="006600"/>
                </a:solidFill>
                <a:latin typeface="Times New Roman" pitchFamily="18" charset="0"/>
                <a:cs typeface="AL-Mohanad Bold" pitchFamily="2" charset="-78"/>
              </a:rPr>
            </a:br>
            <a:r>
              <a:rPr lang="ar-SA" altLang="en-US" sz="4000" dirty="0">
                <a:solidFill>
                  <a:srgbClr val="006600"/>
                </a:solidFill>
                <a:latin typeface="Times New Roman" pitchFamily="18" charset="0"/>
                <a:cs typeface="AL-Mohanad Bold" pitchFamily="2" charset="-78"/>
              </a:rPr>
              <a:t> </a:t>
            </a:r>
            <a:endParaRPr lang="en-US" altLang="en-US" dirty="0">
              <a:solidFill>
                <a:srgbClr val="006600"/>
              </a:solidFill>
              <a:latin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108593DF-DEF8-471F-9CE4-CE9A45EA576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154</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graphicFrame>
        <p:nvGraphicFramePr>
          <p:cNvPr id="3" name="جدول 2">
            <a:extLst>
              <a:ext uri="{FF2B5EF4-FFF2-40B4-BE49-F238E27FC236}">
                <a16:creationId xmlns:a16="http://schemas.microsoft.com/office/drawing/2014/main" id="{C38BA4DA-9228-42DB-AB06-DDE215568D34}"/>
              </a:ext>
            </a:extLst>
          </p:cNvPr>
          <p:cNvGraphicFramePr>
            <a:graphicFrameLocks noGrp="1"/>
          </p:cNvGraphicFramePr>
          <p:nvPr>
            <p:extLst>
              <p:ext uri="{D42A27DB-BD31-4B8C-83A1-F6EECF244321}">
                <p14:modId xmlns:p14="http://schemas.microsoft.com/office/powerpoint/2010/main" val="2143330663"/>
              </p:ext>
            </p:extLst>
          </p:nvPr>
        </p:nvGraphicFramePr>
        <p:xfrm>
          <a:off x="576264" y="858214"/>
          <a:ext cx="11136360" cy="5253960"/>
        </p:xfrm>
        <a:graphic>
          <a:graphicData uri="http://schemas.openxmlformats.org/drawingml/2006/table">
            <a:tbl>
              <a:tblPr rtl="1" firstRow="1" firstCol="1" bandRow="1">
                <a:tableStyleId>{93296810-A885-4BE3-A3E7-6D5BEEA58F35}</a:tableStyleId>
              </a:tblPr>
              <a:tblGrid>
                <a:gridCol w="592309">
                  <a:extLst>
                    <a:ext uri="{9D8B030D-6E8A-4147-A177-3AD203B41FA5}">
                      <a16:colId xmlns:a16="http://schemas.microsoft.com/office/drawing/2014/main" val="1714779729"/>
                    </a:ext>
                  </a:extLst>
                </a:gridCol>
                <a:gridCol w="4305594">
                  <a:extLst>
                    <a:ext uri="{9D8B030D-6E8A-4147-A177-3AD203B41FA5}">
                      <a16:colId xmlns:a16="http://schemas.microsoft.com/office/drawing/2014/main" val="86589926"/>
                    </a:ext>
                  </a:extLst>
                </a:gridCol>
                <a:gridCol w="2648522">
                  <a:extLst>
                    <a:ext uri="{9D8B030D-6E8A-4147-A177-3AD203B41FA5}">
                      <a16:colId xmlns:a16="http://schemas.microsoft.com/office/drawing/2014/main" val="2260695751"/>
                    </a:ext>
                  </a:extLst>
                </a:gridCol>
                <a:gridCol w="1935191">
                  <a:extLst>
                    <a:ext uri="{9D8B030D-6E8A-4147-A177-3AD203B41FA5}">
                      <a16:colId xmlns:a16="http://schemas.microsoft.com/office/drawing/2014/main" val="1100854900"/>
                    </a:ext>
                  </a:extLst>
                </a:gridCol>
                <a:gridCol w="1654744">
                  <a:extLst>
                    <a:ext uri="{9D8B030D-6E8A-4147-A177-3AD203B41FA5}">
                      <a16:colId xmlns:a16="http://schemas.microsoft.com/office/drawing/2014/main" val="2879354892"/>
                    </a:ext>
                  </a:extLst>
                </a:gridCol>
              </a:tblGrid>
              <a:tr h="433579">
                <a:tc>
                  <a:txBody>
                    <a:bodyPr/>
                    <a:lstStyle/>
                    <a:p>
                      <a:pPr algn="justLow" rtl="1">
                        <a:spcAft>
                          <a:spcPts val="0"/>
                        </a:spcAft>
                      </a:pPr>
                      <a:r>
                        <a:rPr lang="en-US" sz="2000" b="0">
                          <a:effectLst/>
                          <a:cs typeface="AL-Mohanad Bold" pitchFamily="2" charset="-78"/>
                        </a:rPr>
                        <a:t>#</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dirty="0">
                          <a:effectLst/>
                          <a:cs typeface="AL-Mohanad Bold" pitchFamily="2" charset="-78"/>
                        </a:rPr>
                        <a:t>مخرجات التعلم</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dirty="0">
                          <a:effectLst/>
                          <a:cs typeface="AL-Mohanad Bold" pitchFamily="2" charset="-78"/>
                        </a:rPr>
                        <a:t>طرق التقويم</a:t>
                      </a:r>
                      <a:endParaRPr lang="en-US" sz="2000" b="0" dirty="0">
                        <a:effectLst/>
                        <a:cs typeface="AL-Mohanad Bold" pitchFamily="2" charset="-78"/>
                      </a:endParaRPr>
                    </a:p>
                    <a:p>
                      <a:pPr algn="ctr" rtl="1">
                        <a:spcAft>
                          <a:spcPts val="0"/>
                        </a:spcAft>
                      </a:pPr>
                      <a:r>
                        <a:rPr lang="ar-SA" sz="2000" b="0" dirty="0">
                          <a:effectLst/>
                          <a:cs typeface="AL-Mohanad Bold" pitchFamily="2" charset="-78"/>
                        </a:rPr>
                        <a:t>(مباشر – غير مباشر)</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dirty="0">
                          <a:effectLst/>
                          <a:cs typeface="AL-Mohanad Bold" pitchFamily="2" charset="-78"/>
                        </a:rPr>
                        <a:t>مستوى الأداء المستهدف</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SA" sz="2000" b="0">
                          <a:effectLst/>
                          <a:cs typeface="AL-Mohanad Bold" pitchFamily="2" charset="-78"/>
                        </a:rPr>
                        <a:t>نتائج التقييم</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4289654690"/>
                  </a:ext>
                </a:extLst>
              </a:tr>
              <a:tr h="232392">
                <a:tc gridSpan="5">
                  <a:txBody>
                    <a:bodyPr/>
                    <a:lstStyle/>
                    <a:p>
                      <a:pPr algn="justLow" rtl="1">
                        <a:spcAft>
                          <a:spcPts val="0"/>
                        </a:spcAft>
                      </a:pPr>
                      <a:r>
                        <a:rPr lang="ar-EG" sz="2000" b="0">
                          <a:effectLst/>
                          <a:cs typeface="AL-Mohanad Bold" pitchFamily="2" charset="-78"/>
                        </a:rPr>
                        <a:t>المعارف</a:t>
                      </a:r>
                      <a:endParaRPr lang="en-US" sz="20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487023643"/>
                  </a:ext>
                </a:extLst>
              </a:tr>
              <a:tr h="945992">
                <a:tc>
                  <a:txBody>
                    <a:bodyPr/>
                    <a:lstStyle/>
                    <a:p>
                      <a:pPr algn="ctr" rtl="1">
                        <a:spcAft>
                          <a:spcPts val="0"/>
                        </a:spcAft>
                      </a:pPr>
                      <a:r>
                        <a:rPr lang="ar-SA" sz="2000" b="0" dirty="0">
                          <a:effectLst/>
                          <a:cs typeface="AL-Mohanad Bold" pitchFamily="2" charset="-78"/>
                        </a:rPr>
                        <a:t>ع1</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endParaRPr lang="en-US" sz="1600" b="0" dirty="0">
                        <a:cs typeface="AL-Mohanad Bold" pitchFamily="2" charset="-78"/>
                      </a:endParaRPr>
                    </a:p>
                  </a:txBody>
                  <a:tcPr marL="121920" marR="121920"/>
                </a:tc>
                <a:tc>
                  <a:txBody>
                    <a:bodyPr/>
                    <a:lstStyle/>
                    <a:p>
                      <a:endParaRPr lang="en-US" sz="1600" b="0" dirty="0">
                        <a:cs typeface="AL-Mohanad Bold" pitchFamily="2" charset="-78"/>
                      </a:endParaRPr>
                    </a:p>
                  </a:txBody>
                  <a:tcPr marL="121920" marR="121920"/>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600" b="0" dirty="0">
                        <a:cs typeface="AL-Mohanad Bold" pitchFamily="2" charset="-78"/>
                      </a:endParaRPr>
                    </a:p>
                  </a:txBody>
                  <a:tcPr marL="121920" marR="121920"/>
                </a:tc>
                <a:tc>
                  <a:txBody>
                    <a:bodyPr/>
                    <a:lstStyle/>
                    <a:p>
                      <a:endParaRPr lang="en-US" sz="1600" b="0" dirty="0">
                        <a:cs typeface="AL-Mohanad Bold" pitchFamily="2" charset="-78"/>
                      </a:endParaRPr>
                    </a:p>
                  </a:txBody>
                  <a:tcPr marL="121920" marR="121920"/>
                </a:tc>
                <a:extLst>
                  <a:ext uri="{0D108BD9-81ED-4DB2-BD59-A6C34878D82A}">
                    <a16:rowId xmlns:a16="http://schemas.microsoft.com/office/drawing/2014/main" val="3321748188"/>
                  </a:ext>
                </a:extLst>
              </a:tr>
              <a:tr h="232392">
                <a:tc gridSpan="5">
                  <a:txBody>
                    <a:bodyPr/>
                    <a:lstStyle/>
                    <a:p>
                      <a:pPr algn="justLow" rtl="1">
                        <a:spcAft>
                          <a:spcPts val="0"/>
                        </a:spcAft>
                      </a:pPr>
                      <a:r>
                        <a:rPr lang="ar-SA" sz="2000" b="0" dirty="0">
                          <a:effectLst/>
                          <a:cs typeface="AL-Mohanad Bold" pitchFamily="2" charset="-78"/>
                        </a:rPr>
                        <a:t>المهارات</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238033795"/>
                  </a:ext>
                </a:extLst>
              </a:tr>
              <a:tr h="945992">
                <a:tc>
                  <a:txBody>
                    <a:bodyPr/>
                    <a:lstStyle/>
                    <a:p>
                      <a:pPr algn="ctr" rtl="1">
                        <a:spcAft>
                          <a:spcPts val="0"/>
                        </a:spcAft>
                      </a:pPr>
                      <a:r>
                        <a:rPr lang="ar-SA" sz="2000" b="0" dirty="0">
                          <a:effectLst/>
                          <a:cs typeface="AL-Mohanad Bold" pitchFamily="2" charset="-78"/>
                        </a:rPr>
                        <a:t>م1</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3129627754"/>
                  </a:ext>
                </a:extLst>
              </a:tr>
              <a:tr h="232392">
                <a:tc gridSpan="5">
                  <a:txBody>
                    <a:bodyPr/>
                    <a:lstStyle/>
                    <a:p>
                      <a:pPr algn="justLow" rtl="1">
                        <a:spcAft>
                          <a:spcPts val="0"/>
                        </a:spcAft>
                      </a:pPr>
                      <a:r>
                        <a:rPr lang="ar-SA" sz="2000" b="0" dirty="0">
                          <a:effectLst/>
                          <a:cs typeface="AL-Mohanad Bold" pitchFamily="2" charset="-78"/>
                        </a:rPr>
                        <a:t>الكفاءات</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601659242"/>
                  </a:ext>
                </a:extLst>
              </a:tr>
              <a:tr h="709494">
                <a:tc>
                  <a:txBody>
                    <a:bodyPr/>
                    <a:lstStyle/>
                    <a:p>
                      <a:pPr algn="ctr" rtl="1">
                        <a:spcAft>
                          <a:spcPts val="0"/>
                        </a:spcAft>
                      </a:pPr>
                      <a:r>
                        <a:rPr lang="ar-SA" sz="2000" b="0" dirty="0">
                          <a:effectLst/>
                          <a:cs typeface="AL-Mohanad Bold" pitchFamily="2" charset="-78"/>
                        </a:rPr>
                        <a:t>ك1</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a:txBody>
                    <a:bodyPr/>
                    <a:lstStyle/>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p>
                      <a:pPr algn="justLow" rtl="1">
                        <a:spcAft>
                          <a:spcPts val="0"/>
                        </a:spcAft>
                      </a:pP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040271758"/>
                  </a:ext>
                </a:extLst>
              </a:tr>
              <a:tr h="650368">
                <a:tc gridSpan="5">
                  <a:txBody>
                    <a:bodyPr/>
                    <a:lstStyle/>
                    <a:p>
                      <a:pPr algn="justLow" rtl="1">
                        <a:spcAft>
                          <a:spcPts val="0"/>
                        </a:spcAft>
                      </a:pPr>
                      <a:r>
                        <a:rPr lang="ar-SA" sz="2000" b="0" dirty="0">
                          <a:effectLst/>
                          <a:cs typeface="AL-Mohanad Bold" pitchFamily="2" charset="-78"/>
                        </a:rPr>
                        <a:t>التعليق على نتائج تقييم مخرجات التعلم للبرنامج:</a:t>
                      </a:r>
                      <a:endParaRPr lang="en-US" sz="2000" b="0" dirty="0">
                        <a:effectLst/>
                        <a:cs typeface="AL-Mohanad Bold" pitchFamily="2" charset="-78"/>
                      </a:endParaRPr>
                    </a:p>
                    <a:p>
                      <a:pPr algn="justLow" rtl="1">
                        <a:spcAft>
                          <a:spcPts val="0"/>
                        </a:spcAft>
                      </a:pPr>
                      <a:r>
                        <a:rPr lang="ar-SA" sz="2000" b="0" dirty="0">
                          <a:effectLst/>
                          <a:cs typeface="AL-Mohanad Bold" pitchFamily="2" charset="-78"/>
                        </a:rPr>
                        <a:t> </a:t>
                      </a:r>
                      <a:r>
                        <a:rPr lang="en-US" sz="2000" b="0" dirty="0">
                          <a:effectLst/>
                          <a:cs typeface="AL-Mohanad Bold" pitchFamily="2" charset="-78"/>
                        </a:rPr>
                        <a:t> </a:t>
                      </a:r>
                      <a:endParaRPr lang="en-US" sz="20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715645654"/>
                  </a:ext>
                </a:extLst>
              </a:tr>
            </a:tbl>
          </a:graphicData>
        </a:graphic>
      </p:graphicFrame>
    </p:spTree>
    <p:extLst>
      <p:ext uri="{BB962C8B-B14F-4D97-AF65-F5344CB8AC3E}">
        <p14:creationId xmlns:p14="http://schemas.microsoft.com/office/powerpoint/2010/main" val="715741439"/>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41" name="Group 37">
            <a:extLst>
              <a:ext uri="{FF2B5EF4-FFF2-40B4-BE49-F238E27FC236}">
                <a16:creationId xmlns:a16="http://schemas.microsoft.com/office/drawing/2014/main" id="{51132E5F-7E4C-4A1B-BF2D-68F75FF211DA}"/>
              </a:ext>
            </a:extLst>
          </p:cNvPr>
          <p:cNvGrpSpPr>
            <a:grpSpLocks/>
          </p:cNvGrpSpPr>
          <p:nvPr/>
        </p:nvGrpSpPr>
        <p:grpSpPr bwMode="auto">
          <a:xfrm>
            <a:off x="1534442" y="3414439"/>
            <a:ext cx="2473326" cy="1382713"/>
            <a:chOff x="0" y="1728"/>
            <a:chExt cx="1558" cy="871"/>
          </a:xfrm>
        </p:grpSpPr>
        <p:sp>
          <p:nvSpPr>
            <p:cNvPr id="21508" name="Text Box 4">
              <a:extLst>
                <a:ext uri="{FF2B5EF4-FFF2-40B4-BE49-F238E27FC236}">
                  <a16:creationId xmlns:a16="http://schemas.microsoft.com/office/drawing/2014/main" id="{FD1A8FAF-23C2-4B32-B425-25A8ABF5E163}"/>
                </a:ext>
              </a:extLst>
            </p:cNvPr>
            <p:cNvSpPr txBox="1">
              <a:spLocks noChangeArrowheads="1"/>
            </p:cNvSpPr>
            <p:nvPr/>
          </p:nvSpPr>
          <p:spPr bwMode="auto">
            <a:xfrm>
              <a:off x="826" y="1808"/>
              <a:ext cx="732"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ar-SA" altLang="ar-SA" sz="2000" b="1" dirty="0"/>
                <a:t>مخرجات التعلم  للدرس</a:t>
              </a:r>
              <a:endParaRPr lang="en-US" altLang="ar-SA" sz="2000" b="1" dirty="0"/>
            </a:p>
          </p:txBody>
        </p:sp>
        <p:grpSp>
          <p:nvGrpSpPr>
            <p:cNvPr id="21520" name="Group 16">
              <a:extLst>
                <a:ext uri="{FF2B5EF4-FFF2-40B4-BE49-F238E27FC236}">
                  <a16:creationId xmlns:a16="http://schemas.microsoft.com/office/drawing/2014/main" id="{32E4D75F-7BFD-4914-B5B1-5DEF4B49EFAF}"/>
                </a:ext>
              </a:extLst>
            </p:cNvPr>
            <p:cNvGrpSpPr>
              <a:grpSpLocks/>
            </p:cNvGrpSpPr>
            <p:nvPr/>
          </p:nvGrpSpPr>
          <p:grpSpPr bwMode="auto">
            <a:xfrm>
              <a:off x="0" y="1728"/>
              <a:ext cx="1501" cy="871"/>
              <a:chOff x="0" y="1728"/>
              <a:chExt cx="1501" cy="871"/>
            </a:xfrm>
          </p:grpSpPr>
          <p:grpSp>
            <p:nvGrpSpPr>
              <p:cNvPr id="21516" name="Group 12">
                <a:extLst>
                  <a:ext uri="{FF2B5EF4-FFF2-40B4-BE49-F238E27FC236}">
                    <a16:creationId xmlns:a16="http://schemas.microsoft.com/office/drawing/2014/main" id="{ED1F66E2-8F1B-4C0F-A96C-E0CE4CD0BF2B}"/>
                  </a:ext>
                </a:extLst>
              </p:cNvPr>
              <p:cNvGrpSpPr>
                <a:grpSpLocks/>
              </p:cNvGrpSpPr>
              <p:nvPr/>
            </p:nvGrpSpPr>
            <p:grpSpPr bwMode="auto">
              <a:xfrm>
                <a:off x="0" y="1728"/>
                <a:ext cx="1440" cy="864"/>
                <a:chOff x="240" y="1104"/>
                <a:chExt cx="4896" cy="1727"/>
              </a:xfrm>
            </p:grpSpPr>
            <p:sp>
              <p:nvSpPr>
                <p:cNvPr id="21517" name="Line 13">
                  <a:extLst>
                    <a:ext uri="{FF2B5EF4-FFF2-40B4-BE49-F238E27FC236}">
                      <a16:creationId xmlns:a16="http://schemas.microsoft.com/office/drawing/2014/main" id="{4F385D92-638B-4AFD-995A-54EA5990AC91}"/>
                    </a:ext>
                  </a:extLst>
                </p:cNvPr>
                <p:cNvSpPr>
                  <a:spLocks noChangeShapeType="1"/>
                </p:cNvSpPr>
                <p:nvPr/>
              </p:nvSpPr>
              <p:spPr bwMode="auto">
                <a:xfrm flipV="1">
                  <a:off x="240" y="1104"/>
                  <a:ext cx="4896" cy="8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18" name="Line 14">
                  <a:extLst>
                    <a:ext uri="{FF2B5EF4-FFF2-40B4-BE49-F238E27FC236}">
                      <a16:creationId xmlns:a16="http://schemas.microsoft.com/office/drawing/2014/main" id="{6AB2C59D-3F04-416A-9F6F-D535830C62EC}"/>
                    </a:ext>
                  </a:extLst>
                </p:cNvPr>
                <p:cNvSpPr>
                  <a:spLocks noChangeShapeType="1"/>
                </p:cNvSpPr>
                <p:nvPr/>
              </p:nvSpPr>
              <p:spPr bwMode="auto">
                <a:xfrm>
                  <a:off x="240" y="1967"/>
                  <a:ext cx="4896" cy="8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21519" name="Line 15">
                <a:extLst>
                  <a:ext uri="{FF2B5EF4-FFF2-40B4-BE49-F238E27FC236}">
                    <a16:creationId xmlns:a16="http://schemas.microsoft.com/office/drawing/2014/main" id="{DAAB0BD4-0E80-4CE5-BEC1-4414994BADDA}"/>
                  </a:ext>
                </a:extLst>
              </p:cNvPr>
              <p:cNvSpPr>
                <a:spLocks noChangeShapeType="1"/>
              </p:cNvSpPr>
              <p:nvPr/>
            </p:nvSpPr>
            <p:spPr bwMode="auto">
              <a:xfrm>
                <a:off x="1501" y="1735"/>
                <a:ext cx="0" cy="8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21542" name="Group 38">
            <a:extLst>
              <a:ext uri="{FF2B5EF4-FFF2-40B4-BE49-F238E27FC236}">
                <a16:creationId xmlns:a16="http://schemas.microsoft.com/office/drawing/2014/main" id="{FD96D182-AE29-43FF-BDA0-E8C12A980BE8}"/>
              </a:ext>
            </a:extLst>
          </p:cNvPr>
          <p:cNvGrpSpPr>
            <a:grpSpLocks/>
          </p:cNvGrpSpPr>
          <p:nvPr/>
        </p:nvGrpSpPr>
        <p:grpSpPr bwMode="auto">
          <a:xfrm>
            <a:off x="3810003" y="2927350"/>
            <a:ext cx="1606551" cy="2355850"/>
            <a:chOff x="1440" y="1424"/>
            <a:chExt cx="1012" cy="1484"/>
          </a:xfrm>
        </p:grpSpPr>
        <p:sp>
          <p:nvSpPr>
            <p:cNvPr id="21509" name="Text Box 5">
              <a:extLst>
                <a:ext uri="{FF2B5EF4-FFF2-40B4-BE49-F238E27FC236}">
                  <a16:creationId xmlns:a16="http://schemas.microsoft.com/office/drawing/2014/main" id="{26921E01-5081-46FB-A468-9C09365C37D2}"/>
                </a:ext>
              </a:extLst>
            </p:cNvPr>
            <p:cNvSpPr txBox="1">
              <a:spLocks noChangeArrowheads="1"/>
            </p:cNvSpPr>
            <p:nvPr/>
          </p:nvSpPr>
          <p:spPr bwMode="auto">
            <a:xfrm>
              <a:off x="1544" y="1809"/>
              <a:ext cx="90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ar-SA" altLang="ar-SA" sz="2400" b="1" dirty="0"/>
                <a:t>مخرجات التعلم  للوحدة</a:t>
              </a:r>
              <a:endParaRPr lang="en-US" altLang="ar-SA" sz="2400" b="1" dirty="0"/>
            </a:p>
          </p:txBody>
        </p:sp>
        <p:grpSp>
          <p:nvGrpSpPr>
            <p:cNvPr id="21525" name="Group 21">
              <a:extLst>
                <a:ext uri="{FF2B5EF4-FFF2-40B4-BE49-F238E27FC236}">
                  <a16:creationId xmlns:a16="http://schemas.microsoft.com/office/drawing/2014/main" id="{D2365286-5E44-4ED3-B3E8-0ADC7F96A1FA}"/>
                </a:ext>
              </a:extLst>
            </p:cNvPr>
            <p:cNvGrpSpPr>
              <a:grpSpLocks/>
            </p:cNvGrpSpPr>
            <p:nvPr/>
          </p:nvGrpSpPr>
          <p:grpSpPr bwMode="auto">
            <a:xfrm>
              <a:off x="1440" y="1424"/>
              <a:ext cx="1012" cy="1484"/>
              <a:chOff x="1440" y="1424"/>
              <a:chExt cx="1012" cy="1484"/>
            </a:xfrm>
          </p:grpSpPr>
          <p:sp>
            <p:nvSpPr>
              <p:cNvPr id="21522" name="Line 18">
                <a:extLst>
                  <a:ext uri="{FF2B5EF4-FFF2-40B4-BE49-F238E27FC236}">
                    <a16:creationId xmlns:a16="http://schemas.microsoft.com/office/drawing/2014/main" id="{ACF41223-1D1D-467C-BA45-3BF4C09763B3}"/>
                  </a:ext>
                </a:extLst>
              </p:cNvPr>
              <p:cNvSpPr>
                <a:spLocks noChangeShapeType="1"/>
              </p:cNvSpPr>
              <p:nvPr/>
            </p:nvSpPr>
            <p:spPr bwMode="auto">
              <a:xfrm flipV="1">
                <a:off x="1440" y="1425"/>
                <a:ext cx="1002" cy="3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23" name="Line 19">
                <a:extLst>
                  <a:ext uri="{FF2B5EF4-FFF2-40B4-BE49-F238E27FC236}">
                    <a16:creationId xmlns:a16="http://schemas.microsoft.com/office/drawing/2014/main" id="{D09E9C82-A2DF-4BD7-BE07-B28292C7B2BB}"/>
                  </a:ext>
                </a:extLst>
              </p:cNvPr>
              <p:cNvSpPr>
                <a:spLocks noChangeShapeType="1"/>
              </p:cNvSpPr>
              <p:nvPr/>
            </p:nvSpPr>
            <p:spPr bwMode="auto">
              <a:xfrm>
                <a:off x="1440" y="2592"/>
                <a:ext cx="1008" cy="3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24" name="Line 20">
                <a:extLst>
                  <a:ext uri="{FF2B5EF4-FFF2-40B4-BE49-F238E27FC236}">
                    <a16:creationId xmlns:a16="http://schemas.microsoft.com/office/drawing/2014/main" id="{324FB7CD-BAE3-4707-BA14-CC8BACC3D7BB}"/>
                  </a:ext>
                </a:extLst>
              </p:cNvPr>
              <p:cNvSpPr>
                <a:spLocks noChangeShapeType="1"/>
              </p:cNvSpPr>
              <p:nvPr/>
            </p:nvSpPr>
            <p:spPr bwMode="auto">
              <a:xfrm>
                <a:off x="2448" y="1424"/>
                <a:ext cx="4" cy="14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21543" name="Group 39">
            <a:extLst>
              <a:ext uri="{FF2B5EF4-FFF2-40B4-BE49-F238E27FC236}">
                <a16:creationId xmlns:a16="http://schemas.microsoft.com/office/drawing/2014/main" id="{B1C0E6AE-AF58-4266-9B99-003BC5BD9A89}"/>
              </a:ext>
            </a:extLst>
          </p:cNvPr>
          <p:cNvGrpSpPr>
            <a:grpSpLocks/>
          </p:cNvGrpSpPr>
          <p:nvPr/>
        </p:nvGrpSpPr>
        <p:grpSpPr bwMode="auto">
          <a:xfrm>
            <a:off x="5410204" y="2495550"/>
            <a:ext cx="1439864" cy="3200400"/>
            <a:chOff x="2452" y="1152"/>
            <a:chExt cx="907" cy="2016"/>
          </a:xfrm>
        </p:grpSpPr>
        <p:sp>
          <p:nvSpPr>
            <p:cNvPr id="21510" name="Text Box 6">
              <a:extLst>
                <a:ext uri="{FF2B5EF4-FFF2-40B4-BE49-F238E27FC236}">
                  <a16:creationId xmlns:a16="http://schemas.microsoft.com/office/drawing/2014/main" id="{1864EB77-B353-4F40-96B8-FF36C6A3A909}"/>
                </a:ext>
              </a:extLst>
            </p:cNvPr>
            <p:cNvSpPr txBox="1">
              <a:spLocks noChangeArrowheads="1"/>
            </p:cNvSpPr>
            <p:nvPr/>
          </p:nvSpPr>
          <p:spPr bwMode="auto">
            <a:xfrm>
              <a:off x="2505" y="1814"/>
              <a:ext cx="85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ar-SA" altLang="ar-SA" sz="2400" b="1" dirty="0"/>
                <a:t>مخرجات التعلم  للمقرر</a:t>
              </a:r>
              <a:endParaRPr lang="en-US" altLang="ar-SA" sz="2400" b="1" dirty="0"/>
            </a:p>
          </p:txBody>
        </p:sp>
        <p:grpSp>
          <p:nvGrpSpPr>
            <p:cNvPr id="21530" name="Group 26">
              <a:extLst>
                <a:ext uri="{FF2B5EF4-FFF2-40B4-BE49-F238E27FC236}">
                  <a16:creationId xmlns:a16="http://schemas.microsoft.com/office/drawing/2014/main" id="{7721D8F0-5FF4-4C56-87D8-8079C94A1474}"/>
                </a:ext>
              </a:extLst>
            </p:cNvPr>
            <p:cNvGrpSpPr>
              <a:grpSpLocks/>
            </p:cNvGrpSpPr>
            <p:nvPr/>
          </p:nvGrpSpPr>
          <p:grpSpPr bwMode="auto">
            <a:xfrm>
              <a:off x="2452" y="1152"/>
              <a:ext cx="860" cy="2016"/>
              <a:chOff x="2452" y="1152"/>
              <a:chExt cx="860" cy="2016"/>
            </a:xfrm>
          </p:grpSpPr>
          <p:sp>
            <p:nvSpPr>
              <p:cNvPr id="21527" name="Line 23">
                <a:extLst>
                  <a:ext uri="{FF2B5EF4-FFF2-40B4-BE49-F238E27FC236}">
                    <a16:creationId xmlns:a16="http://schemas.microsoft.com/office/drawing/2014/main" id="{CB2CBFF4-213C-4869-8D18-8BDE0836F581}"/>
                  </a:ext>
                </a:extLst>
              </p:cNvPr>
              <p:cNvSpPr>
                <a:spLocks noChangeShapeType="1"/>
              </p:cNvSpPr>
              <p:nvPr/>
            </p:nvSpPr>
            <p:spPr bwMode="auto">
              <a:xfrm flipV="1">
                <a:off x="2454" y="1160"/>
                <a:ext cx="858" cy="26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28" name="Line 24">
                <a:extLst>
                  <a:ext uri="{FF2B5EF4-FFF2-40B4-BE49-F238E27FC236}">
                    <a16:creationId xmlns:a16="http://schemas.microsoft.com/office/drawing/2014/main" id="{A50B1F2D-75FA-40C4-9E47-AAEA1C9F2B1C}"/>
                  </a:ext>
                </a:extLst>
              </p:cNvPr>
              <p:cNvSpPr>
                <a:spLocks noChangeShapeType="1"/>
              </p:cNvSpPr>
              <p:nvPr/>
            </p:nvSpPr>
            <p:spPr bwMode="auto">
              <a:xfrm>
                <a:off x="2452" y="2900"/>
                <a:ext cx="856" cy="2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29" name="Line 25">
                <a:extLst>
                  <a:ext uri="{FF2B5EF4-FFF2-40B4-BE49-F238E27FC236}">
                    <a16:creationId xmlns:a16="http://schemas.microsoft.com/office/drawing/2014/main" id="{232D4AC9-D647-4F68-A120-2A0D777298C1}"/>
                  </a:ext>
                </a:extLst>
              </p:cNvPr>
              <p:cNvSpPr>
                <a:spLocks noChangeShapeType="1"/>
              </p:cNvSpPr>
              <p:nvPr/>
            </p:nvSpPr>
            <p:spPr bwMode="auto">
              <a:xfrm>
                <a:off x="3312" y="1152"/>
                <a:ext cx="0" cy="201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21544" name="Group 40">
            <a:extLst>
              <a:ext uri="{FF2B5EF4-FFF2-40B4-BE49-F238E27FC236}">
                <a16:creationId xmlns:a16="http://schemas.microsoft.com/office/drawing/2014/main" id="{C881FA7B-09CC-43E6-B1BA-B1D3F2BAF55D}"/>
              </a:ext>
            </a:extLst>
          </p:cNvPr>
          <p:cNvGrpSpPr>
            <a:grpSpLocks/>
          </p:cNvGrpSpPr>
          <p:nvPr/>
        </p:nvGrpSpPr>
        <p:grpSpPr bwMode="auto">
          <a:xfrm>
            <a:off x="6789736" y="2025650"/>
            <a:ext cx="1622424" cy="4159250"/>
            <a:chOff x="3317" y="856"/>
            <a:chExt cx="1022" cy="2620"/>
          </a:xfrm>
        </p:grpSpPr>
        <p:sp>
          <p:nvSpPr>
            <p:cNvPr id="21511" name="Text Box 7">
              <a:extLst>
                <a:ext uri="{FF2B5EF4-FFF2-40B4-BE49-F238E27FC236}">
                  <a16:creationId xmlns:a16="http://schemas.microsoft.com/office/drawing/2014/main" id="{9855F498-1423-4138-BF19-CEB1BE9483E5}"/>
                </a:ext>
              </a:extLst>
            </p:cNvPr>
            <p:cNvSpPr txBox="1">
              <a:spLocks noChangeArrowheads="1"/>
            </p:cNvSpPr>
            <p:nvPr/>
          </p:nvSpPr>
          <p:spPr bwMode="auto">
            <a:xfrm>
              <a:off x="3363" y="1698"/>
              <a:ext cx="97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ar-SA" altLang="ar-SA" sz="2800" b="1" dirty="0"/>
                <a:t>مخرجات التعلم  للبرنامج</a:t>
              </a:r>
              <a:endParaRPr lang="en-US" altLang="ar-SA" sz="2800" b="1" dirty="0"/>
            </a:p>
          </p:txBody>
        </p:sp>
        <p:grpSp>
          <p:nvGrpSpPr>
            <p:cNvPr id="21535" name="Group 31">
              <a:extLst>
                <a:ext uri="{FF2B5EF4-FFF2-40B4-BE49-F238E27FC236}">
                  <a16:creationId xmlns:a16="http://schemas.microsoft.com/office/drawing/2014/main" id="{1D09D362-CEA1-416D-86CD-42B206B09E31}"/>
                </a:ext>
              </a:extLst>
            </p:cNvPr>
            <p:cNvGrpSpPr>
              <a:grpSpLocks/>
            </p:cNvGrpSpPr>
            <p:nvPr/>
          </p:nvGrpSpPr>
          <p:grpSpPr bwMode="auto">
            <a:xfrm>
              <a:off x="3317" y="856"/>
              <a:ext cx="1003" cy="2620"/>
              <a:chOff x="3317" y="856"/>
              <a:chExt cx="1003" cy="2620"/>
            </a:xfrm>
          </p:grpSpPr>
          <p:sp>
            <p:nvSpPr>
              <p:cNvPr id="21532" name="Line 28">
                <a:extLst>
                  <a:ext uri="{FF2B5EF4-FFF2-40B4-BE49-F238E27FC236}">
                    <a16:creationId xmlns:a16="http://schemas.microsoft.com/office/drawing/2014/main" id="{CF7B7575-205E-42A7-BFAE-3BE3432FC54B}"/>
                  </a:ext>
                </a:extLst>
              </p:cNvPr>
              <p:cNvSpPr>
                <a:spLocks noChangeShapeType="1"/>
              </p:cNvSpPr>
              <p:nvPr/>
            </p:nvSpPr>
            <p:spPr bwMode="auto">
              <a:xfrm flipV="1">
                <a:off x="3317" y="856"/>
                <a:ext cx="998" cy="3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33" name="Line 29">
                <a:extLst>
                  <a:ext uri="{FF2B5EF4-FFF2-40B4-BE49-F238E27FC236}">
                    <a16:creationId xmlns:a16="http://schemas.microsoft.com/office/drawing/2014/main" id="{E1A5ED28-8F3F-4D57-BE02-FE27D47D8B7A}"/>
                  </a:ext>
                </a:extLst>
              </p:cNvPr>
              <p:cNvSpPr>
                <a:spLocks noChangeShapeType="1"/>
              </p:cNvSpPr>
              <p:nvPr/>
            </p:nvSpPr>
            <p:spPr bwMode="auto">
              <a:xfrm>
                <a:off x="3317" y="3164"/>
                <a:ext cx="998" cy="3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34" name="Line 30">
                <a:extLst>
                  <a:ext uri="{FF2B5EF4-FFF2-40B4-BE49-F238E27FC236}">
                    <a16:creationId xmlns:a16="http://schemas.microsoft.com/office/drawing/2014/main" id="{F2D0BC63-137A-4EE3-A122-FDC23CE849B0}"/>
                  </a:ext>
                </a:extLst>
              </p:cNvPr>
              <p:cNvSpPr>
                <a:spLocks noChangeShapeType="1"/>
              </p:cNvSpPr>
              <p:nvPr/>
            </p:nvSpPr>
            <p:spPr bwMode="auto">
              <a:xfrm>
                <a:off x="4320" y="864"/>
                <a:ext cx="0" cy="2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21545" name="Group 41">
            <a:extLst>
              <a:ext uri="{FF2B5EF4-FFF2-40B4-BE49-F238E27FC236}">
                <a16:creationId xmlns:a16="http://schemas.microsoft.com/office/drawing/2014/main" id="{22274224-91C3-413B-9B09-211CAF8A2B26}"/>
              </a:ext>
            </a:extLst>
          </p:cNvPr>
          <p:cNvGrpSpPr>
            <a:grpSpLocks/>
          </p:cNvGrpSpPr>
          <p:nvPr/>
        </p:nvGrpSpPr>
        <p:grpSpPr bwMode="auto">
          <a:xfrm>
            <a:off x="8380410" y="1504950"/>
            <a:ext cx="1677986" cy="5181600"/>
            <a:chOff x="4319" y="528"/>
            <a:chExt cx="1057" cy="3264"/>
          </a:xfrm>
        </p:grpSpPr>
        <p:sp>
          <p:nvSpPr>
            <p:cNvPr id="21512" name="Text Box 8">
              <a:extLst>
                <a:ext uri="{FF2B5EF4-FFF2-40B4-BE49-F238E27FC236}">
                  <a16:creationId xmlns:a16="http://schemas.microsoft.com/office/drawing/2014/main" id="{80E702EB-A5D9-4565-953F-7CAC50323C55}"/>
                </a:ext>
              </a:extLst>
            </p:cNvPr>
            <p:cNvSpPr txBox="1">
              <a:spLocks noChangeArrowheads="1"/>
            </p:cNvSpPr>
            <p:nvPr/>
          </p:nvSpPr>
          <p:spPr bwMode="auto">
            <a:xfrm>
              <a:off x="4389" y="1713"/>
              <a:ext cx="952"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ar-SA" altLang="ar-SA" sz="2800" b="1" dirty="0"/>
                <a:t>مخرجات التعلم  للجامعة</a:t>
              </a:r>
              <a:endParaRPr lang="en-US" altLang="ar-SA" sz="2800" b="1" dirty="0"/>
            </a:p>
          </p:txBody>
        </p:sp>
        <p:grpSp>
          <p:nvGrpSpPr>
            <p:cNvPr id="21540" name="Group 36">
              <a:extLst>
                <a:ext uri="{FF2B5EF4-FFF2-40B4-BE49-F238E27FC236}">
                  <a16:creationId xmlns:a16="http://schemas.microsoft.com/office/drawing/2014/main" id="{75B46EC2-0EBB-457A-8297-8386B02FB120}"/>
                </a:ext>
              </a:extLst>
            </p:cNvPr>
            <p:cNvGrpSpPr>
              <a:grpSpLocks/>
            </p:cNvGrpSpPr>
            <p:nvPr/>
          </p:nvGrpSpPr>
          <p:grpSpPr bwMode="auto">
            <a:xfrm>
              <a:off x="4319" y="528"/>
              <a:ext cx="1057" cy="3264"/>
              <a:chOff x="4319" y="528"/>
              <a:chExt cx="1057" cy="3264"/>
            </a:xfrm>
          </p:grpSpPr>
          <p:sp>
            <p:nvSpPr>
              <p:cNvPr id="21537" name="Line 33">
                <a:extLst>
                  <a:ext uri="{FF2B5EF4-FFF2-40B4-BE49-F238E27FC236}">
                    <a16:creationId xmlns:a16="http://schemas.microsoft.com/office/drawing/2014/main" id="{F9563D65-B81E-470E-B908-F5B53DDFC8F7}"/>
                  </a:ext>
                </a:extLst>
              </p:cNvPr>
              <p:cNvSpPr>
                <a:spLocks noChangeShapeType="1"/>
              </p:cNvSpPr>
              <p:nvPr/>
            </p:nvSpPr>
            <p:spPr bwMode="auto">
              <a:xfrm flipV="1">
                <a:off x="4320" y="536"/>
                <a:ext cx="1054" cy="31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38" name="Line 34">
                <a:extLst>
                  <a:ext uri="{FF2B5EF4-FFF2-40B4-BE49-F238E27FC236}">
                    <a16:creationId xmlns:a16="http://schemas.microsoft.com/office/drawing/2014/main" id="{9B9F8A81-7B71-456C-A374-0057E9A500CD}"/>
                  </a:ext>
                </a:extLst>
              </p:cNvPr>
              <p:cNvSpPr>
                <a:spLocks noChangeShapeType="1"/>
              </p:cNvSpPr>
              <p:nvPr/>
            </p:nvSpPr>
            <p:spPr bwMode="auto">
              <a:xfrm>
                <a:off x="4319" y="3467"/>
                <a:ext cx="1054"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539" name="Line 35">
                <a:extLst>
                  <a:ext uri="{FF2B5EF4-FFF2-40B4-BE49-F238E27FC236}">
                    <a16:creationId xmlns:a16="http://schemas.microsoft.com/office/drawing/2014/main" id="{1AC79C80-43B1-4474-BA02-B6EA900D45A4}"/>
                  </a:ext>
                </a:extLst>
              </p:cNvPr>
              <p:cNvSpPr>
                <a:spLocks noChangeShapeType="1"/>
              </p:cNvSpPr>
              <p:nvPr/>
            </p:nvSpPr>
            <p:spPr bwMode="auto">
              <a:xfrm>
                <a:off x="5376" y="528"/>
                <a:ext cx="0" cy="32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21548" name="Group 44">
            <a:extLst>
              <a:ext uri="{FF2B5EF4-FFF2-40B4-BE49-F238E27FC236}">
                <a16:creationId xmlns:a16="http://schemas.microsoft.com/office/drawing/2014/main" id="{9AD7BFAA-FF42-4644-8B49-C5D759A8DD29}"/>
              </a:ext>
            </a:extLst>
          </p:cNvPr>
          <p:cNvGrpSpPr>
            <a:grpSpLocks/>
          </p:cNvGrpSpPr>
          <p:nvPr/>
        </p:nvGrpSpPr>
        <p:grpSpPr bwMode="auto">
          <a:xfrm>
            <a:off x="2289175" y="5605466"/>
            <a:ext cx="4419600" cy="754064"/>
            <a:chOff x="386" y="2962"/>
            <a:chExt cx="2784" cy="475"/>
          </a:xfrm>
        </p:grpSpPr>
        <p:sp>
          <p:nvSpPr>
            <p:cNvPr id="21546" name="Text Box 42">
              <a:extLst>
                <a:ext uri="{FF2B5EF4-FFF2-40B4-BE49-F238E27FC236}">
                  <a16:creationId xmlns:a16="http://schemas.microsoft.com/office/drawing/2014/main" id="{F16EFF21-5D68-47C1-B864-95540E25EBDB}"/>
                </a:ext>
              </a:extLst>
            </p:cNvPr>
            <p:cNvSpPr txBox="1">
              <a:spLocks noChangeArrowheads="1"/>
            </p:cNvSpPr>
            <p:nvPr/>
          </p:nvSpPr>
          <p:spPr bwMode="auto">
            <a:xfrm>
              <a:off x="1749" y="2962"/>
              <a:ext cx="69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ar-SA" altLang="ar-SA" sz="3600" dirty="0">
                  <a:cs typeface="AL-Mohanad Bold" pitchFamily="2" charset="-78"/>
                </a:rPr>
                <a:t>تطوير</a:t>
              </a:r>
              <a:endParaRPr lang="en-US" altLang="ar-SA" sz="3600" dirty="0">
                <a:cs typeface="AL-Mohanad Bold" pitchFamily="2" charset="-78"/>
              </a:endParaRPr>
            </a:p>
          </p:txBody>
        </p:sp>
        <p:sp>
          <p:nvSpPr>
            <p:cNvPr id="21547" name="Line 43">
              <a:extLst>
                <a:ext uri="{FF2B5EF4-FFF2-40B4-BE49-F238E27FC236}">
                  <a16:creationId xmlns:a16="http://schemas.microsoft.com/office/drawing/2014/main" id="{2C1D2335-BA51-42D9-A08B-797C1D191D12}"/>
                </a:ext>
              </a:extLst>
            </p:cNvPr>
            <p:cNvSpPr>
              <a:spLocks noChangeShapeType="1"/>
            </p:cNvSpPr>
            <p:nvPr/>
          </p:nvSpPr>
          <p:spPr bwMode="auto">
            <a:xfrm>
              <a:off x="386" y="3437"/>
              <a:ext cx="2784" cy="0"/>
            </a:xfrm>
            <a:prstGeom prst="line">
              <a:avLst/>
            </a:prstGeom>
            <a:noFill/>
            <a:ln w="508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21552" name="Group 48">
            <a:extLst>
              <a:ext uri="{FF2B5EF4-FFF2-40B4-BE49-F238E27FC236}">
                <a16:creationId xmlns:a16="http://schemas.microsoft.com/office/drawing/2014/main" id="{2C0C6B01-0DFD-4E48-92FE-9FBACDD52A48}"/>
              </a:ext>
            </a:extLst>
          </p:cNvPr>
          <p:cNvGrpSpPr>
            <a:grpSpLocks/>
          </p:cNvGrpSpPr>
          <p:nvPr/>
        </p:nvGrpSpPr>
        <p:grpSpPr bwMode="auto">
          <a:xfrm>
            <a:off x="2479678" y="1128159"/>
            <a:ext cx="4419600" cy="723902"/>
            <a:chOff x="686" y="98"/>
            <a:chExt cx="2784" cy="456"/>
          </a:xfrm>
        </p:grpSpPr>
        <p:sp>
          <p:nvSpPr>
            <p:cNvPr id="21550" name="Text Box 46">
              <a:extLst>
                <a:ext uri="{FF2B5EF4-FFF2-40B4-BE49-F238E27FC236}">
                  <a16:creationId xmlns:a16="http://schemas.microsoft.com/office/drawing/2014/main" id="{D47A106A-7600-4590-9387-D80EE76A8A64}"/>
                </a:ext>
              </a:extLst>
            </p:cNvPr>
            <p:cNvSpPr txBox="1">
              <a:spLocks noChangeArrowheads="1"/>
            </p:cNvSpPr>
            <p:nvPr/>
          </p:nvSpPr>
          <p:spPr bwMode="auto">
            <a:xfrm>
              <a:off x="1989" y="98"/>
              <a:ext cx="50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ar-SA" altLang="ar-SA" sz="4000" dirty="0">
                  <a:cs typeface="AL-Mohanad Bold" pitchFamily="2" charset="-78"/>
                </a:rPr>
                <a:t>بناء</a:t>
              </a:r>
              <a:endParaRPr lang="en-US" altLang="ar-SA" sz="2000" dirty="0">
                <a:cs typeface="AL-Mohanad Bold" pitchFamily="2" charset="-78"/>
              </a:endParaRPr>
            </a:p>
          </p:txBody>
        </p:sp>
        <p:sp>
          <p:nvSpPr>
            <p:cNvPr id="21551" name="Line 47">
              <a:extLst>
                <a:ext uri="{FF2B5EF4-FFF2-40B4-BE49-F238E27FC236}">
                  <a16:creationId xmlns:a16="http://schemas.microsoft.com/office/drawing/2014/main" id="{66B0AC3F-6069-4482-A63B-AC8CEED59290}"/>
                </a:ext>
              </a:extLst>
            </p:cNvPr>
            <p:cNvSpPr>
              <a:spLocks noChangeShapeType="1"/>
            </p:cNvSpPr>
            <p:nvPr/>
          </p:nvSpPr>
          <p:spPr bwMode="auto">
            <a:xfrm>
              <a:off x="686" y="554"/>
              <a:ext cx="2784" cy="0"/>
            </a:xfrm>
            <a:prstGeom prst="line">
              <a:avLst/>
            </a:prstGeom>
            <a:noFill/>
            <a:ln w="50800">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21553" name="Text Box 49">
            <a:extLst>
              <a:ext uri="{FF2B5EF4-FFF2-40B4-BE49-F238E27FC236}">
                <a16:creationId xmlns:a16="http://schemas.microsoft.com/office/drawing/2014/main" id="{696B1E3E-F150-4C9E-A78B-5E083E58C92C}"/>
              </a:ext>
            </a:extLst>
          </p:cNvPr>
          <p:cNvSpPr txBox="1">
            <a:spLocks noChangeArrowheads="1"/>
          </p:cNvSpPr>
          <p:nvPr/>
        </p:nvSpPr>
        <p:spPr bwMode="auto">
          <a:xfrm>
            <a:off x="3706118" y="80964"/>
            <a:ext cx="48718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ar-SA" altLang="ar-SA" sz="4400" dirty="0">
                <a:solidFill>
                  <a:srgbClr val="006600"/>
                </a:solidFill>
                <a:cs typeface="AL-Mohanad Bold" pitchFamily="2" charset="-78"/>
              </a:rPr>
              <a:t>الربط بين مخرجات التعلم</a:t>
            </a:r>
            <a:endParaRPr lang="en-US" altLang="ar-SA" sz="4400" dirty="0">
              <a:solidFill>
                <a:srgbClr val="006600"/>
              </a:solidFill>
              <a:cs typeface="AL-Mohanad Bold" pitchFamily="2" charset="-78"/>
            </a:endParaRPr>
          </a:p>
        </p:txBody>
      </p:sp>
      <p:sp>
        <p:nvSpPr>
          <p:cNvPr id="42" name="TextBox 4">
            <a:extLst>
              <a:ext uri="{FF2B5EF4-FFF2-40B4-BE49-F238E27FC236}">
                <a16:creationId xmlns:a16="http://schemas.microsoft.com/office/drawing/2014/main" id="{AD169878-C05F-4A94-926F-A62AD23A6E05}"/>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155</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3"/>
          <p:cNvSpPr>
            <a:spLocks noChangeArrowheads="1"/>
          </p:cNvSpPr>
          <p:nvPr/>
        </p:nvSpPr>
        <p:spPr bwMode="auto">
          <a:xfrm>
            <a:off x="3489288" y="152185"/>
            <a:ext cx="54120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AL-Mohanad Boldي)"/>
                <a:cs typeface="AL-Mohanad Bold" pitchFamily="2" charset="-78"/>
              </a:rPr>
              <a:t>تقييم مخرجات التعلم للمقرر</a:t>
            </a:r>
          </a:p>
        </p:txBody>
      </p:sp>
      <p:graphicFrame>
        <p:nvGraphicFramePr>
          <p:cNvPr id="2" name="جدول 1">
            <a:extLst>
              <a:ext uri="{FF2B5EF4-FFF2-40B4-BE49-F238E27FC236}">
                <a16:creationId xmlns:a16="http://schemas.microsoft.com/office/drawing/2014/main" id="{5E979E3A-84D2-4B1D-8530-920B64747759}"/>
              </a:ext>
            </a:extLst>
          </p:cNvPr>
          <p:cNvGraphicFramePr>
            <a:graphicFrameLocks noGrp="1"/>
          </p:cNvGraphicFramePr>
          <p:nvPr>
            <p:extLst>
              <p:ext uri="{D42A27DB-BD31-4B8C-83A1-F6EECF244321}">
                <p14:modId xmlns:p14="http://schemas.microsoft.com/office/powerpoint/2010/main" val="3819057209"/>
              </p:ext>
            </p:extLst>
          </p:nvPr>
        </p:nvGraphicFramePr>
        <p:xfrm>
          <a:off x="470235" y="1700808"/>
          <a:ext cx="11450164" cy="4669038"/>
        </p:xfrm>
        <a:graphic>
          <a:graphicData uri="http://schemas.openxmlformats.org/drawingml/2006/table">
            <a:tbl>
              <a:tblPr rtl="1" firstRow="1" firstCol="1" bandRow="1">
                <a:tableStyleId>{B301B821-A1FF-4177-AEE7-76D212191A09}</a:tableStyleId>
              </a:tblPr>
              <a:tblGrid>
                <a:gridCol w="1779153">
                  <a:extLst>
                    <a:ext uri="{9D8B030D-6E8A-4147-A177-3AD203B41FA5}">
                      <a16:colId xmlns:a16="http://schemas.microsoft.com/office/drawing/2014/main" val="1183452970"/>
                    </a:ext>
                  </a:extLst>
                </a:gridCol>
                <a:gridCol w="1433285">
                  <a:extLst>
                    <a:ext uri="{9D8B030D-6E8A-4147-A177-3AD203B41FA5}">
                      <a16:colId xmlns:a16="http://schemas.microsoft.com/office/drawing/2014/main" val="1870360836"/>
                    </a:ext>
                  </a:extLst>
                </a:gridCol>
                <a:gridCol w="1606219">
                  <a:extLst>
                    <a:ext uri="{9D8B030D-6E8A-4147-A177-3AD203B41FA5}">
                      <a16:colId xmlns:a16="http://schemas.microsoft.com/office/drawing/2014/main" val="1028185679"/>
                    </a:ext>
                  </a:extLst>
                </a:gridCol>
                <a:gridCol w="658112">
                  <a:extLst>
                    <a:ext uri="{9D8B030D-6E8A-4147-A177-3AD203B41FA5}">
                      <a16:colId xmlns:a16="http://schemas.microsoft.com/office/drawing/2014/main" val="1536044737"/>
                    </a:ext>
                  </a:extLst>
                </a:gridCol>
                <a:gridCol w="658112">
                  <a:extLst>
                    <a:ext uri="{9D8B030D-6E8A-4147-A177-3AD203B41FA5}">
                      <a16:colId xmlns:a16="http://schemas.microsoft.com/office/drawing/2014/main" val="1220750780"/>
                    </a:ext>
                  </a:extLst>
                </a:gridCol>
                <a:gridCol w="658112">
                  <a:extLst>
                    <a:ext uri="{9D8B030D-6E8A-4147-A177-3AD203B41FA5}">
                      <a16:colId xmlns:a16="http://schemas.microsoft.com/office/drawing/2014/main" val="2193559591"/>
                    </a:ext>
                  </a:extLst>
                </a:gridCol>
                <a:gridCol w="658112">
                  <a:extLst>
                    <a:ext uri="{9D8B030D-6E8A-4147-A177-3AD203B41FA5}">
                      <a16:colId xmlns:a16="http://schemas.microsoft.com/office/drawing/2014/main" val="986781625"/>
                    </a:ext>
                  </a:extLst>
                </a:gridCol>
                <a:gridCol w="658112">
                  <a:extLst>
                    <a:ext uri="{9D8B030D-6E8A-4147-A177-3AD203B41FA5}">
                      <a16:colId xmlns:a16="http://schemas.microsoft.com/office/drawing/2014/main" val="2446125855"/>
                    </a:ext>
                  </a:extLst>
                </a:gridCol>
                <a:gridCol w="658112">
                  <a:extLst>
                    <a:ext uri="{9D8B030D-6E8A-4147-A177-3AD203B41FA5}">
                      <a16:colId xmlns:a16="http://schemas.microsoft.com/office/drawing/2014/main" val="3122190023"/>
                    </a:ext>
                  </a:extLst>
                </a:gridCol>
                <a:gridCol w="658112">
                  <a:extLst>
                    <a:ext uri="{9D8B030D-6E8A-4147-A177-3AD203B41FA5}">
                      <a16:colId xmlns:a16="http://schemas.microsoft.com/office/drawing/2014/main" val="3749306307"/>
                    </a:ext>
                  </a:extLst>
                </a:gridCol>
                <a:gridCol w="658112">
                  <a:extLst>
                    <a:ext uri="{9D8B030D-6E8A-4147-A177-3AD203B41FA5}">
                      <a16:colId xmlns:a16="http://schemas.microsoft.com/office/drawing/2014/main" val="1402260747"/>
                    </a:ext>
                  </a:extLst>
                </a:gridCol>
                <a:gridCol w="1366611">
                  <a:extLst>
                    <a:ext uri="{9D8B030D-6E8A-4147-A177-3AD203B41FA5}">
                      <a16:colId xmlns:a16="http://schemas.microsoft.com/office/drawing/2014/main" val="2102094163"/>
                    </a:ext>
                  </a:extLst>
                </a:gridCol>
              </a:tblGrid>
              <a:tr h="322826">
                <a:tc rowSpan="2">
                  <a:txBody>
                    <a:bodyPr/>
                    <a:lstStyle/>
                    <a:p>
                      <a:pPr algn="ctr" rtl="0">
                        <a:spcAft>
                          <a:spcPts val="0"/>
                        </a:spcAft>
                      </a:pPr>
                      <a:r>
                        <a:rPr lang="ar-SA" sz="1800" b="0" dirty="0">
                          <a:solidFill>
                            <a:schemeClr val="tx1"/>
                          </a:solidFill>
                          <a:effectLst/>
                          <a:cs typeface="AL-Mohanad Bold" pitchFamily="2" charset="-78"/>
                        </a:rPr>
                        <a:t>طريقة التقييم</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rowSpan="2">
                  <a:txBody>
                    <a:bodyPr/>
                    <a:lstStyle/>
                    <a:p>
                      <a:pPr algn="ctr" rtl="0">
                        <a:spcAft>
                          <a:spcPts val="0"/>
                        </a:spcAft>
                      </a:pPr>
                      <a:r>
                        <a:rPr lang="ar-SA" sz="1800" b="0" dirty="0">
                          <a:solidFill>
                            <a:schemeClr val="tx1"/>
                          </a:solidFill>
                          <a:effectLst/>
                          <a:cs typeface="AL-Mohanad Bold" pitchFamily="2" charset="-78"/>
                        </a:rPr>
                        <a:t>الأداة</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rowSpan="2">
                  <a:txBody>
                    <a:bodyPr/>
                    <a:lstStyle/>
                    <a:p>
                      <a:pPr algn="ctr" rtl="0">
                        <a:spcAft>
                          <a:spcPts val="0"/>
                        </a:spcAft>
                      </a:pPr>
                      <a:r>
                        <a:rPr lang="ar-SA" sz="1800" b="0" dirty="0">
                          <a:solidFill>
                            <a:schemeClr val="tx1"/>
                          </a:solidFill>
                          <a:effectLst/>
                          <a:cs typeface="AL-Mohanad Bold" pitchFamily="2" charset="-78"/>
                        </a:rPr>
                        <a:t>الشواهد</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gridSpan="8">
                  <a:txBody>
                    <a:bodyPr/>
                    <a:lstStyle/>
                    <a:p>
                      <a:pPr algn="ctr" rtl="0">
                        <a:spcAft>
                          <a:spcPts val="0"/>
                        </a:spcAft>
                      </a:pPr>
                      <a:r>
                        <a:rPr lang="ar-SA" sz="1800" b="0">
                          <a:solidFill>
                            <a:schemeClr val="tx1"/>
                          </a:solidFill>
                          <a:effectLst/>
                          <a:cs typeface="AL-Mohanad Bold" pitchFamily="2" charset="-78"/>
                        </a:rPr>
                        <a:t>مخرجات التعلم للمقرر</a:t>
                      </a:r>
                      <a:r>
                        <a:rPr lang="en-AU" sz="1800" b="0">
                          <a:solidFill>
                            <a:schemeClr val="tx1"/>
                          </a:solidFill>
                          <a:effectLst/>
                          <a:cs typeface="AL-Mohanad Bold" pitchFamily="2" charset="-78"/>
                        </a:rPr>
                        <a:t> (CLO’s)</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algn="ctr" rtl="0">
                        <a:spcAft>
                          <a:spcPts val="0"/>
                        </a:spcAft>
                      </a:pPr>
                      <a:r>
                        <a:rPr lang="ar-SA" sz="1800" b="0" dirty="0">
                          <a:solidFill>
                            <a:schemeClr val="tx1"/>
                          </a:solidFill>
                          <a:effectLst/>
                          <a:cs typeface="AL-Mohanad Bold" pitchFamily="2" charset="-78"/>
                        </a:rPr>
                        <a:t>المجموع</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85813006"/>
                  </a:ext>
                </a:extLst>
              </a:tr>
              <a:tr h="334324">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0">
                        <a:spcAft>
                          <a:spcPts val="0"/>
                        </a:spcAft>
                        <a:tabLst>
                          <a:tab pos="990600" algn="l"/>
                          <a:tab pos="2743200" algn="ctr"/>
                        </a:tabLst>
                      </a:pPr>
                      <a:r>
                        <a:rPr lang="en-AU" sz="1800" b="0" dirty="0">
                          <a:solidFill>
                            <a:schemeClr val="tx1"/>
                          </a:solidFill>
                          <a:effectLst/>
                          <a:cs typeface="AL-Mohanad Bold" pitchFamily="2" charset="-78"/>
                        </a:rPr>
                        <a:t>1.1</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rtl="0">
                        <a:spcAft>
                          <a:spcPts val="0"/>
                        </a:spcAft>
                        <a:tabLst>
                          <a:tab pos="216535" algn="ctr"/>
                          <a:tab pos="990600" algn="l"/>
                          <a:tab pos="2743200" algn="ctr"/>
                        </a:tabLst>
                      </a:pPr>
                      <a:r>
                        <a:rPr lang="en-AU" sz="1800" b="0">
                          <a:solidFill>
                            <a:schemeClr val="tx1"/>
                          </a:solidFill>
                          <a:effectLst/>
                          <a:cs typeface="AL-Mohanad Bold" pitchFamily="2" charset="-78"/>
                        </a:rPr>
                        <a:t>	1.2</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rtl="0">
                        <a:spcAft>
                          <a:spcPts val="0"/>
                        </a:spcAft>
                        <a:tabLst>
                          <a:tab pos="216535" algn="ctr"/>
                          <a:tab pos="990600" algn="l"/>
                          <a:tab pos="2743200" algn="ctr"/>
                        </a:tabLst>
                      </a:pPr>
                      <a:r>
                        <a:rPr lang="en-AU" sz="1800" b="0">
                          <a:solidFill>
                            <a:schemeClr val="tx1"/>
                          </a:solidFill>
                          <a:effectLst/>
                          <a:cs typeface="AL-Mohanad Bold" pitchFamily="2" charset="-78"/>
                        </a:rPr>
                        <a:t>	1.3</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tabLst>
                          <a:tab pos="990600" algn="l"/>
                          <a:tab pos="2743200" algn="ctr"/>
                        </a:tabLst>
                      </a:pPr>
                      <a:r>
                        <a:rPr lang="en-AU" sz="1800" b="0">
                          <a:solidFill>
                            <a:schemeClr val="tx1"/>
                          </a:solidFill>
                          <a:effectLst/>
                          <a:cs typeface="AL-Mohanad Bold" pitchFamily="2" charset="-78"/>
                        </a:rPr>
                        <a:t>2.1</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tabLst>
                          <a:tab pos="990600" algn="l"/>
                          <a:tab pos="2743200" algn="ctr"/>
                        </a:tabLst>
                      </a:pPr>
                      <a:r>
                        <a:rPr lang="en-AU" sz="1800" b="0">
                          <a:solidFill>
                            <a:schemeClr val="tx1"/>
                          </a:solidFill>
                          <a:effectLst/>
                          <a:cs typeface="AL-Mohanad Bold" pitchFamily="2" charset="-78"/>
                        </a:rPr>
                        <a:t>2.2</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tabLst>
                          <a:tab pos="990600" algn="l"/>
                          <a:tab pos="2743200" algn="ctr"/>
                        </a:tabLst>
                      </a:pPr>
                      <a:r>
                        <a:rPr lang="en-AU" sz="1800" b="0">
                          <a:solidFill>
                            <a:schemeClr val="tx1"/>
                          </a:solidFill>
                          <a:effectLst/>
                          <a:cs typeface="AL-Mohanad Bold" pitchFamily="2" charset="-78"/>
                        </a:rPr>
                        <a:t>2.3</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tabLst>
                          <a:tab pos="990600" algn="l"/>
                          <a:tab pos="2743200" algn="ctr"/>
                        </a:tabLst>
                      </a:pPr>
                      <a:r>
                        <a:rPr lang="en-AU" sz="1800" b="0" dirty="0">
                          <a:solidFill>
                            <a:schemeClr val="tx1"/>
                          </a:solidFill>
                          <a:effectLst/>
                          <a:cs typeface="AL-Mohanad Bold" pitchFamily="2" charset="-78"/>
                        </a:rPr>
                        <a:t>3.1</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tabLst>
                          <a:tab pos="990600" algn="l"/>
                          <a:tab pos="2743200" algn="ctr"/>
                        </a:tabLst>
                      </a:pPr>
                      <a:r>
                        <a:rPr lang="en-AU" sz="1800" b="0" dirty="0">
                          <a:solidFill>
                            <a:schemeClr val="tx1"/>
                          </a:solidFill>
                          <a:effectLst/>
                          <a:cs typeface="AL-Mohanad Bold" pitchFamily="2" charset="-78"/>
                        </a:rPr>
                        <a:t>4.1</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vMerge="1">
                  <a:txBody>
                    <a:bodyPr/>
                    <a:lstStyle/>
                    <a:p>
                      <a:pPr rtl="1"/>
                      <a:endParaRPr lang="ar-SA"/>
                    </a:p>
                  </a:txBody>
                  <a:tcPr/>
                </a:tc>
                <a:extLst>
                  <a:ext uri="{0D108BD9-81ED-4DB2-BD59-A6C34878D82A}">
                    <a16:rowId xmlns:a16="http://schemas.microsoft.com/office/drawing/2014/main" val="782162010"/>
                  </a:ext>
                </a:extLst>
              </a:tr>
              <a:tr h="334324">
                <a:tc>
                  <a:txBody>
                    <a:bodyPr/>
                    <a:lstStyle/>
                    <a:p>
                      <a:pPr algn="r" rtl="0">
                        <a:spcAft>
                          <a:spcPts val="0"/>
                        </a:spcAft>
                      </a:pPr>
                      <a:r>
                        <a:rPr lang="ar-SA" sz="1800" b="0" dirty="0">
                          <a:solidFill>
                            <a:schemeClr val="tx1"/>
                          </a:solidFill>
                          <a:effectLst/>
                          <a:cs typeface="AL-Mohanad Bold" pitchFamily="2" charset="-78"/>
                        </a:rPr>
                        <a:t>اختبار منتصف الفصل</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20%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087679126"/>
                  </a:ext>
                </a:extLst>
              </a:tr>
              <a:tr h="334324">
                <a:tc>
                  <a:txBody>
                    <a:bodyPr/>
                    <a:lstStyle/>
                    <a:p>
                      <a:pPr algn="r" rtl="0">
                        <a:spcAft>
                          <a:spcPts val="0"/>
                        </a:spcAft>
                      </a:pPr>
                      <a:r>
                        <a:rPr lang="ar-SA" sz="1800" b="0" dirty="0">
                          <a:solidFill>
                            <a:schemeClr val="tx1"/>
                          </a:solidFill>
                          <a:effectLst/>
                          <a:cs typeface="AL-Mohanad Bold" pitchFamily="2" charset="-78"/>
                        </a:rPr>
                        <a:t>دراسة حالة</a:t>
                      </a: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ar-SA" sz="1800" b="0" dirty="0">
                        <a:solidFill>
                          <a:schemeClr val="tx1"/>
                        </a:solidFill>
                        <a:effectLst/>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ar-SA" sz="1800" b="0" dirty="0">
                        <a:solidFill>
                          <a:schemeClr val="tx1"/>
                        </a:solidFill>
                        <a:effectLst/>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15%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609426985"/>
                  </a:ext>
                </a:extLst>
              </a:tr>
              <a:tr h="334324">
                <a:tc>
                  <a:txBody>
                    <a:bodyPr/>
                    <a:lstStyle/>
                    <a:p>
                      <a:pPr algn="r" rtl="0">
                        <a:spcAft>
                          <a:spcPts val="0"/>
                        </a:spcAft>
                      </a:pPr>
                      <a:r>
                        <a:rPr lang="ar-SA" sz="1800" b="0" dirty="0">
                          <a:solidFill>
                            <a:schemeClr val="tx1"/>
                          </a:solidFill>
                          <a:effectLst/>
                          <a:cs typeface="AL-Mohanad Bold" pitchFamily="2" charset="-78"/>
                        </a:rPr>
                        <a:t>اختبارات قصيرة</a:t>
                      </a: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ar-SA" sz="1800" b="0" dirty="0">
                        <a:solidFill>
                          <a:schemeClr val="tx1"/>
                        </a:solidFill>
                        <a:effectLst/>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ar-SA" sz="1800" b="0" dirty="0">
                        <a:solidFill>
                          <a:schemeClr val="tx1"/>
                        </a:solidFill>
                        <a:effectLst/>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285698284"/>
                  </a:ext>
                </a:extLst>
              </a:tr>
              <a:tr h="334324">
                <a:tc>
                  <a:txBody>
                    <a:bodyPr/>
                    <a:lstStyle/>
                    <a:p>
                      <a:pPr algn="r" rtl="0">
                        <a:spcAft>
                          <a:spcPts val="0"/>
                        </a:spcAft>
                      </a:pPr>
                      <a:r>
                        <a:rPr lang="en-US" sz="1800" b="0" kern="1200" dirty="0">
                          <a:solidFill>
                            <a:schemeClr val="tx1"/>
                          </a:solidFill>
                          <a:effectLst/>
                          <a:cs typeface="AL-Mohanad Bold" pitchFamily="2" charset="-78"/>
                        </a:rPr>
                        <a:t>Capstone</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10%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690542335"/>
                  </a:ext>
                </a:extLst>
              </a:tr>
              <a:tr h="334324">
                <a:tc>
                  <a:txBody>
                    <a:bodyPr/>
                    <a:lstStyle/>
                    <a:p>
                      <a:pPr algn="r" rtl="0">
                        <a:spcAft>
                          <a:spcPts val="0"/>
                        </a:spcAft>
                      </a:pPr>
                      <a:r>
                        <a:rPr lang="ar-SA" sz="1800" b="0" dirty="0">
                          <a:solidFill>
                            <a:schemeClr val="tx1"/>
                          </a:solidFill>
                          <a:effectLst/>
                          <a:latin typeface="Times New Roman" panose="02020603050405020304" pitchFamily="18" charset="0"/>
                          <a:ea typeface="Times New Roman" panose="02020603050405020304" pitchFamily="18" charset="0"/>
                          <a:cs typeface="AL-Mohanad Bold" pitchFamily="2" charset="-78"/>
                        </a:rPr>
                        <a:t>مقالة علمية</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656044579"/>
                  </a:ext>
                </a:extLst>
              </a:tr>
              <a:tr h="334324">
                <a:tc>
                  <a:txBody>
                    <a:bodyPr/>
                    <a:lstStyle/>
                    <a:p>
                      <a:pPr algn="r" rtl="0">
                        <a:spcAft>
                          <a:spcPts val="0"/>
                        </a:spcAft>
                      </a:pPr>
                      <a:r>
                        <a:rPr lang="ar-SA" sz="1800" b="0" dirty="0">
                          <a:solidFill>
                            <a:schemeClr val="tx1"/>
                          </a:solidFill>
                          <a:effectLst/>
                          <a:latin typeface="Times New Roman" panose="02020603050405020304" pitchFamily="18" charset="0"/>
                          <a:ea typeface="Times New Roman" panose="02020603050405020304" pitchFamily="18" charset="0"/>
                          <a:cs typeface="AL-Mohanad Bold" pitchFamily="2" charset="-78"/>
                        </a:rPr>
                        <a:t>ملصق تعليمي</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753384337"/>
                  </a:ext>
                </a:extLst>
              </a:tr>
              <a:tr h="334324">
                <a:tc>
                  <a:txBody>
                    <a:bodyPr/>
                    <a:lstStyle/>
                    <a:p>
                      <a:pPr algn="r" rtl="0">
                        <a:spcAft>
                          <a:spcPts val="0"/>
                        </a:spcAft>
                      </a:pPr>
                      <a:r>
                        <a:rPr lang="ar-SA" sz="1800" b="0" dirty="0">
                          <a:solidFill>
                            <a:schemeClr val="tx1"/>
                          </a:solidFill>
                          <a:effectLst/>
                          <a:cs typeface="AL-Mohanad Bold" pitchFamily="2" charset="-78"/>
                        </a:rPr>
                        <a:t>عرض تقديمي</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59120993"/>
                  </a:ext>
                </a:extLst>
              </a:tr>
              <a:tr h="334324">
                <a:tc>
                  <a:txBody>
                    <a:bodyPr/>
                    <a:lstStyle/>
                    <a:p>
                      <a:pPr algn="r" rtl="0">
                        <a:spcAft>
                          <a:spcPts val="0"/>
                        </a:spcAft>
                      </a:pPr>
                      <a:r>
                        <a:rPr lang="ar-SA" sz="1800" b="0" dirty="0">
                          <a:solidFill>
                            <a:schemeClr val="tx1"/>
                          </a:solidFill>
                          <a:effectLst/>
                          <a:latin typeface="Times New Roman" panose="02020603050405020304" pitchFamily="18" charset="0"/>
                          <a:ea typeface="Times New Roman" panose="02020603050405020304" pitchFamily="18" charset="0"/>
                          <a:cs typeface="AL-Mohanad Bold" pitchFamily="2" charset="-78"/>
                        </a:rPr>
                        <a:t>اختبار شفوي</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197553028"/>
                  </a:ext>
                </a:extLst>
              </a:tr>
              <a:tr h="334324">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823199345"/>
                  </a:ext>
                </a:extLst>
              </a:tr>
              <a:tr h="334324">
                <a:tc>
                  <a:txBody>
                    <a:bodyPr/>
                    <a:lstStyle/>
                    <a:p>
                      <a:pPr algn="r" rtl="0">
                        <a:spcAft>
                          <a:spcPts val="0"/>
                        </a:spcAft>
                      </a:pPr>
                      <a:r>
                        <a:rPr lang="ar-SA" sz="1800" b="0" dirty="0">
                          <a:solidFill>
                            <a:schemeClr val="tx1"/>
                          </a:solidFill>
                          <a:effectLst/>
                          <a:cs typeface="AL-Mohanad Bold" pitchFamily="2" charset="-78"/>
                        </a:rPr>
                        <a:t>اختبار نهائي</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dirty="0">
                          <a:solidFill>
                            <a:schemeClr val="tx1"/>
                          </a:solidFill>
                          <a:effectLst/>
                          <a:cs typeface="AL-Mohanad Bold" pitchFamily="2" charset="-78"/>
                        </a:rPr>
                        <a:t>50%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41859650"/>
                  </a:ext>
                </a:extLst>
              </a:tr>
              <a:tr h="334324">
                <a:tc rowSpan="2">
                  <a:txBody>
                    <a:bodyPr/>
                    <a:lstStyle/>
                    <a:p>
                      <a:pPr algn="r" rtl="0">
                        <a:spcAft>
                          <a:spcPts val="0"/>
                        </a:spcAft>
                      </a:pPr>
                      <a:r>
                        <a:rPr lang="ar-SA" sz="1800" b="0" dirty="0">
                          <a:solidFill>
                            <a:schemeClr val="tx1"/>
                          </a:solidFill>
                          <a:effectLst/>
                          <a:cs typeface="AL-Mohanad Bold" pitchFamily="2" charset="-78"/>
                        </a:rPr>
                        <a:t>المجموع</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rowSpan="2">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rowSpan="2">
                  <a:txBody>
                    <a:bodyPr/>
                    <a:lstStyle/>
                    <a:p>
                      <a:pPr algn="r" rtl="0">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9%</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9%</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12%</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13%</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dirty="0">
                          <a:solidFill>
                            <a:schemeClr val="tx1"/>
                          </a:solidFill>
                          <a:effectLst/>
                          <a:cs typeface="AL-Mohanad Bold" pitchFamily="2" charset="-78"/>
                        </a:rPr>
                        <a:t>13%</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a:solidFill>
                            <a:schemeClr val="tx1"/>
                          </a:solidFill>
                          <a:effectLst/>
                          <a:cs typeface="AL-Mohanad Bold" pitchFamily="2" charset="-78"/>
                        </a:rPr>
                        <a:t>24%</a:t>
                      </a:r>
                      <a:endParaRPr lang="en-US" sz="1800" b="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dirty="0">
                          <a:solidFill>
                            <a:schemeClr val="tx1"/>
                          </a:solidFill>
                          <a:effectLst/>
                          <a:cs typeface="AL-Mohanad Bold" pitchFamily="2" charset="-78"/>
                        </a:rPr>
                        <a:t>15%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dirty="0">
                          <a:solidFill>
                            <a:schemeClr val="tx1"/>
                          </a:solidFill>
                          <a:effectLst/>
                          <a:cs typeface="AL-Mohanad Bold" pitchFamily="2" charset="-78"/>
                        </a:rPr>
                        <a:t>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rowSpan="2">
                  <a:txBody>
                    <a:bodyPr/>
                    <a:lstStyle/>
                    <a:p>
                      <a:pPr algn="ctr" rtl="0">
                        <a:spcAft>
                          <a:spcPts val="0"/>
                        </a:spcAft>
                      </a:pPr>
                      <a:r>
                        <a:rPr lang="en-AU" sz="1800" b="0" dirty="0">
                          <a:solidFill>
                            <a:schemeClr val="tx1"/>
                          </a:solidFill>
                          <a:effectLst/>
                          <a:cs typeface="AL-Mohanad Bold" pitchFamily="2" charset="-78"/>
                        </a:rPr>
                        <a:t>100%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572436020"/>
                  </a:ext>
                </a:extLst>
              </a:tr>
              <a:tr h="334324">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gridSpan="3">
                  <a:txBody>
                    <a:bodyPr/>
                    <a:lstStyle/>
                    <a:p>
                      <a:pPr algn="ctr" rtl="0">
                        <a:spcAft>
                          <a:spcPts val="0"/>
                        </a:spcAft>
                      </a:pPr>
                      <a:r>
                        <a:rPr lang="en-AU" sz="1800" b="0" dirty="0">
                          <a:solidFill>
                            <a:schemeClr val="tx1"/>
                          </a:solidFill>
                          <a:effectLst/>
                          <a:cs typeface="AL-Mohanad Bold" pitchFamily="2" charset="-78"/>
                        </a:rPr>
                        <a:t>30%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gridSpan="3">
                  <a:txBody>
                    <a:bodyPr/>
                    <a:lstStyle/>
                    <a:p>
                      <a:pPr algn="ctr" rtl="0">
                        <a:spcAft>
                          <a:spcPts val="0"/>
                        </a:spcAft>
                      </a:pPr>
                      <a:r>
                        <a:rPr lang="en-AU" sz="1800" b="0" dirty="0">
                          <a:solidFill>
                            <a:schemeClr val="tx1"/>
                          </a:solidFill>
                          <a:effectLst/>
                          <a:cs typeface="AL-Mohanad Bold" pitchFamily="2" charset="-78"/>
                        </a:rPr>
                        <a:t>50%</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a:txBody>
                    <a:bodyPr/>
                    <a:lstStyle/>
                    <a:p>
                      <a:pPr algn="ctr" rtl="0">
                        <a:spcAft>
                          <a:spcPts val="0"/>
                        </a:spcAft>
                      </a:pPr>
                      <a:r>
                        <a:rPr lang="en-AU" sz="1800" b="0" dirty="0">
                          <a:solidFill>
                            <a:schemeClr val="tx1"/>
                          </a:solidFill>
                          <a:effectLst/>
                          <a:cs typeface="AL-Mohanad Bold" pitchFamily="2" charset="-78"/>
                        </a:rPr>
                        <a:t>15%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rtl="0">
                        <a:spcAft>
                          <a:spcPts val="0"/>
                        </a:spcAft>
                      </a:pPr>
                      <a:r>
                        <a:rPr lang="en-AU" sz="1800" b="0" dirty="0">
                          <a:solidFill>
                            <a:schemeClr val="tx1"/>
                          </a:solidFill>
                          <a:effectLst/>
                          <a:cs typeface="AL-Mohanad Bold" pitchFamily="2" charset="-78"/>
                        </a:rPr>
                        <a:t>5%</a:t>
                      </a:r>
                      <a:endParaRPr lang="en-US" sz="1800" b="0" dirty="0">
                        <a:solidFill>
                          <a:schemeClr val="tx1"/>
                        </a:solidFill>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vMerge="1">
                  <a:txBody>
                    <a:bodyPr/>
                    <a:lstStyle/>
                    <a:p>
                      <a:pPr rtl="1"/>
                      <a:endParaRPr lang="ar-SA"/>
                    </a:p>
                  </a:txBody>
                  <a:tcPr/>
                </a:tc>
                <a:extLst>
                  <a:ext uri="{0D108BD9-81ED-4DB2-BD59-A6C34878D82A}">
                    <a16:rowId xmlns:a16="http://schemas.microsoft.com/office/drawing/2014/main" val="2284857668"/>
                  </a:ext>
                </a:extLst>
              </a:tr>
            </a:tbl>
          </a:graphicData>
        </a:graphic>
      </p:graphicFrame>
      <p:sp>
        <p:nvSpPr>
          <p:cNvPr id="7" name="TextBox 4">
            <a:extLst>
              <a:ext uri="{FF2B5EF4-FFF2-40B4-BE49-F238E27FC236}">
                <a16:creationId xmlns:a16="http://schemas.microsoft.com/office/drawing/2014/main" id="{35BDF728-15A5-4FC5-B115-93212DC7272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156</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159333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408"/>
            <a:ext cx="10515600" cy="1325563"/>
          </a:xfrm>
        </p:spPr>
        <p:txBody>
          <a:bodyPr>
            <a:noAutofit/>
          </a:bodyPr>
          <a:lstStyle/>
          <a:p>
            <a:pPr algn="ctr"/>
            <a:r>
              <a:rPr lang="ar-SA" sz="4000" dirty="0">
                <a:solidFill>
                  <a:srgbClr val="006600"/>
                </a:solidFill>
                <a:cs typeface="AL-Mohanad Bold" pitchFamily="2" charset="-78"/>
              </a:rPr>
              <a:t>خطة تقييم مخرجات تعلم الطلبة</a:t>
            </a:r>
            <a:endParaRPr lang="en-US" sz="4000" dirty="0">
              <a:solidFill>
                <a:srgbClr val="006600"/>
              </a:solidFill>
              <a:cs typeface="AL-Mohanad Bol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8931233"/>
              </p:ext>
            </p:extLst>
          </p:nvPr>
        </p:nvGraphicFramePr>
        <p:xfrm>
          <a:off x="601807" y="1082155"/>
          <a:ext cx="11161240" cy="4145280"/>
        </p:xfrm>
        <a:graphic>
          <a:graphicData uri="http://schemas.openxmlformats.org/drawingml/2006/table">
            <a:tbl>
              <a:tblPr firstRow="1" bandRow="1">
                <a:tableStyleId>{93296810-A885-4BE3-A3E7-6D5BEEA58F35}</a:tableStyleId>
              </a:tblPr>
              <a:tblGrid>
                <a:gridCol w="1613414">
                  <a:extLst>
                    <a:ext uri="{9D8B030D-6E8A-4147-A177-3AD203B41FA5}">
                      <a16:colId xmlns:a16="http://schemas.microsoft.com/office/drawing/2014/main" val="2574340546"/>
                    </a:ext>
                  </a:extLst>
                </a:gridCol>
                <a:gridCol w="2055186">
                  <a:extLst>
                    <a:ext uri="{9D8B030D-6E8A-4147-A177-3AD203B41FA5}">
                      <a16:colId xmlns:a16="http://schemas.microsoft.com/office/drawing/2014/main" val="1139716043"/>
                    </a:ext>
                  </a:extLst>
                </a:gridCol>
                <a:gridCol w="64125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2"/>
                    </a:ext>
                  </a:extLst>
                </a:gridCol>
              </a:tblGrid>
              <a:tr h="370840">
                <a:tc>
                  <a:txBody>
                    <a:bodyPr/>
                    <a:lstStyle/>
                    <a:p>
                      <a:pPr algn="ctr" rtl="1"/>
                      <a:r>
                        <a:rPr lang="ar-SA" sz="2000" dirty="0">
                          <a:cs typeface="AL-Mohanad Bold" pitchFamily="2" charset="-78"/>
                        </a:rPr>
                        <a:t>مجلس القسم</a:t>
                      </a:r>
                      <a:endParaRPr lang="en-US" sz="2000" b="0" dirty="0">
                        <a:cs typeface="AL-Mohanad Bold" pitchFamily="2" charset="-78"/>
                      </a:endParaRPr>
                    </a:p>
                  </a:txBody>
                  <a:tcPr marL="121920" marR="121920" anchor="ctr"/>
                </a:tc>
                <a:tc>
                  <a:txBody>
                    <a:bodyPr/>
                    <a:lstStyle/>
                    <a:p>
                      <a:pPr algn="ctr" rtl="1"/>
                      <a:r>
                        <a:rPr lang="ar-SA" sz="2000" dirty="0">
                          <a:cs typeface="AL-Mohanad Bold" pitchFamily="2" charset="-78"/>
                        </a:rPr>
                        <a:t>المسؤول</a:t>
                      </a:r>
                      <a:endParaRPr lang="en-US" sz="2000" b="0" dirty="0">
                        <a:cs typeface="AL-Mohanad Bold" pitchFamily="2" charset="-78"/>
                      </a:endParaRPr>
                    </a:p>
                  </a:txBody>
                  <a:tcPr marL="121920" marR="121920" anchor="ctr"/>
                </a:tc>
                <a:tc>
                  <a:txBody>
                    <a:bodyPr/>
                    <a:lstStyle/>
                    <a:p>
                      <a:pPr algn="ctr" rtl="1"/>
                      <a:r>
                        <a:rPr lang="ar-SA" sz="2000" dirty="0">
                          <a:cs typeface="AL-Mohanad Bold" pitchFamily="2" charset="-78"/>
                        </a:rPr>
                        <a:t>الأنشطة</a:t>
                      </a:r>
                      <a:endParaRPr lang="en-US" sz="2000" b="0" dirty="0">
                        <a:cs typeface="AL-Mohanad Bold" pitchFamily="2" charset="-78"/>
                      </a:endParaRPr>
                    </a:p>
                  </a:txBody>
                  <a:tcPr marL="121920" marR="121920" anchor="ctr"/>
                </a:tc>
                <a:tc>
                  <a:txBody>
                    <a:bodyPr/>
                    <a:lstStyle/>
                    <a:p>
                      <a:pPr algn="ctr" rtl="1"/>
                      <a:r>
                        <a:rPr lang="ar-SA" sz="2000" dirty="0">
                          <a:cs typeface="AL-Mohanad Bold" pitchFamily="2" charset="-78"/>
                        </a:rPr>
                        <a:t>الخطوات</a:t>
                      </a:r>
                      <a:endParaRPr lang="en-US" sz="2000" b="0" dirty="0">
                        <a:cs typeface="AL-Mohanad Bold" pitchFamily="2" charset="-78"/>
                      </a:endParaRPr>
                    </a:p>
                  </a:txBody>
                  <a:tcPr marL="121920" marR="121920" anchor="ctr"/>
                </a:tc>
                <a:extLst>
                  <a:ext uri="{0D108BD9-81ED-4DB2-BD59-A6C34878D82A}">
                    <a16:rowId xmlns:a16="http://schemas.microsoft.com/office/drawing/2014/main" val="10000"/>
                  </a:ext>
                </a:extLst>
              </a:tr>
              <a:tr h="370840">
                <a:tc>
                  <a:txBody>
                    <a:bodyPr/>
                    <a:lstStyle/>
                    <a:p>
                      <a:pPr marL="285750" indent="-285750" algn="r" rtl="1">
                        <a:buFont typeface="Arial" pitchFamily="34" charset="0"/>
                        <a:buChar char="•"/>
                      </a:pPr>
                      <a:endParaRPr lang="en-US" sz="1600" b="0" dirty="0">
                        <a:cs typeface="AL-Mohanad Bold" pitchFamily="2" charset="-78"/>
                      </a:endParaRPr>
                    </a:p>
                  </a:txBody>
                  <a:tcPr marL="121920" marR="121920" anchor="ctr"/>
                </a:tc>
                <a:tc>
                  <a:txBody>
                    <a:bodyPr/>
                    <a:lstStyle/>
                    <a:p>
                      <a:pPr marL="285750" indent="-285750" algn="r" rtl="1">
                        <a:buFont typeface="Arial" pitchFamily="34" charset="0"/>
                        <a:buChar char="•"/>
                      </a:pPr>
                      <a:endParaRPr lang="en-US" sz="1600" b="0" dirty="0">
                        <a:cs typeface="AL-Mohanad Bold" pitchFamily="2" charset="-78"/>
                      </a:endParaRPr>
                    </a:p>
                  </a:txBody>
                  <a:tcPr marL="121920" marR="121920" anchor="ctr"/>
                </a:tc>
                <a:tc>
                  <a:txBody>
                    <a:bodyPr/>
                    <a:lstStyle/>
                    <a:p>
                      <a:pPr marL="285750" indent="-285750" algn="r" rtl="1">
                        <a:buFont typeface="Arial" pitchFamily="34" charset="0"/>
                        <a:buChar char="•"/>
                      </a:pPr>
                      <a:r>
                        <a:rPr lang="ar-SA" sz="1800" dirty="0">
                          <a:cs typeface="AL-Mohanad Bold" pitchFamily="2" charset="-78"/>
                        </a:rPr>
                        <a:t>تحديد نواتج التعلم من مصادر محددة (القياس , سقف , المركز الوطني , الهيئات..)</a:t>
                      </a:r>
                    </a:p>
                    <a:p>
                      <a:pPr marL="285750" indent="-285750" algn="r" rtl="1">
                        <a:buFont typeface="Arial" pitchFamily="34" charset="0"/>
                        <a:buChar char="•"/>
                      </a:pPr>
                      <a:r>
                        <a:rPr lang="ar-SA" sz="1800" dirty="0">
                          <a:cs typeface="AL-Mohanad Bold" pitchFamily="2" charset="-78"/>
                        </a:rPr>
                        <a:t>اخذ رأي جهات التوظيف والخريجين وأعضاء هيئة التدريس</a:t>
                      </a:r>
                    </a:p>
                    <a:p>
                      <a:pPr marL="285750" indent="-285750" algn="r" rtl="1">
                        <a:buFont typeface="Arial" pitchFamily="34" charset="0"/>
                        <a:buChar char="•"/>
                      </a:pPr>
                      <a:r>
                        <a:rPr lang="ar-SA" sz="1800" dirty="0">
                          <a:cs typeface="AL-Mohanad Bold" pitchFamily="2" charset="-78"/>
                        </a:rPr>
                        <a:t>توزيع مخرجات التعلم على المقررات الدراسية</a:t>
                      </a:r>
                    </a:p>
                    <a:p>
                      <a:pPr marL="285750" indent="-285750" algn="r" rtl="1">
                        <a:buFont typeface="Arial" pitchFamily="34" charset="0"/>
                        <a:buChar char="•"/>
                      </a:pPr>
                      <a:r>
                        <a:rPr lang="ar-SA" sz="1800" dirty="0">
                          <a:cs typeface="AL-Mohanad Bold" pitchFamily="2" charset="-78"/>
                        </a:rPr>
                        <a:t>تحديد الخطة الزمنية لقياس المخرجات من المقررات الدراسية</a:t>
                      </a:r>
                    </a:p>
                    <a:p>
                      <a:pPr marL="285750" indent="-285750" algn="r" rtl="1">
                        <a:buFont typeface="Arial" pitchFamily="34" charset="0"/>
                        <a:buChar char="•"/>
                      </a:pPr>
                      <a:r>
                        <a:rPr lang="ar-SA" sz="1800" dirty="0">
                          <a:cs typeface="AL-Mohanad Bold" pitchFamily="2" charset="-78"/>
                        </a:rPr>
                        <a:t>تحديد استراتيجيات التدريس  المناسبة للمخرجات</a:t>
                      </a:r>
                    </a:p>
                    <a:p>
                      <a:pPr marL="285750" indent="-285750" algn="r" rtl="1">
                        <a:buFont typeface="Arial" pitchFamily="34" charset="0"/>
                        <a:buChar char="•"/>
                      </a:pPr>
                      <a:r>
                        <a:rPr lang="ar-SA" sz="1800" dirty="0">
                          <a:cs typeface="AL-Mohanad Bold" pitchFamily="2" charset="-78"/>
                        </a:rPr>
                        <a:t>تحديد طرق وادوات التقييم المناسبة</a:t>
                      </a:r>
                    </a:p>
                    <a:p>
                      <a:pPr marL="285750" indent="-285750" algn="r" rtl="1">
                        <a:buFont typeface="Arial" pitchFamily="34" charset="0"/>
                        <a:buChar char="•"/>
                      </a:pPr>
                      <a:r>
                        <a:rPr lang="ar-SA" sz="1800" dirty="0">
                          <a:cs typeface="AL-Mohanad Bold" pitchFamily="2" charset="-78"/>
                        </a:rPr>
                        <a:t>تحديد البيانات الأساسية ومصادرها</a:t>
                      </a:r>
                    </a:p>
                  </a:txBody>
                  <a:tcPr marL="121920" marR="121920" anchor="ctr"/>
                </a:tc>
                <a:tc>
                  <a:txBody>
                    <a:bodyPr/>
                    <a:lstStyle/>
                    <a:p>
                      <a:pPr algn="ctr" rtl="1"/>
                      <a:r>
                        <a:rPr lang="ar-SA" sz="1800" dirty="0">
                          <a:cs typeface="AL-Mohanad Bold" pitchFamily="2" charset="-78"/>
                        </a:rPr>
                        <a:t>إعداد خطة التقييم</a:t>
                      </a:r>
                      <a:endParaRPr lang="en-US" sz="1800" b="0" dirty="0">
                        <a:cs typeface="AL-Mohanad Bold" pitchFamily="2" charset="-78"/>
                      </a:endParaRPr>
                    </a:p>
                  </a:txBody>
                  <a:tcPr marL="121920" marR="121920" anchor="ctr"/>
                </a:tc>
                <a:extLst>
                  <a:ext uri="{0D108BD9-81ED-4DB2-BD59-A6C34878D82A}">
                    <a16:rowId xmlns:a16="http://schemas.microsoft.com/office/drawing/2014/main" val="10001"/>
                  </a:ext>
                </a:extLst>
              </a:tr>
              <a:tr h="741680">
                <a:tc>
                  <a:txBody>
                    <a:bodyPr/>
                    <a:lstStyle/>
                    <a:p>
                      <a:pPr algn="r" rtl="1"/>
                      <a:endParaRPr lang="en-US" sz="1600" b="0" dirty="0">
                        <a:cs typeface="AL-Mohanad Bold" pitchFamily="2" charset="-78"/>
                      </a:endParaRPr>
                    </a:p>
                  </a:txBody>
                  <a:tcPr marL="121920" marR="121920" anchor="ctr"/>
                </a:tc>
                <a:tc>
                  <a:txBody>
                    <a:bodyPr/>
                    <a:lstStyle/>
                    <a:p>
                      <a:pPr algn="r" rtl="1"/>
                      <a:endParaRPr lang="en-US" sz="1600" b="0" dirty="0">
                        <a:cs typeface="AL-Mohanad Bold" pitchFamily="2" charset="-78"/>
                      </a:endParaRPr>
                    </a:p>
                  </a:txBody>
                  <a:tcPr marL="121920" marR="121920" anchor="ctr"/>
                </a:tc>
                <a:tc>
                  <a:txBody>
                    <a:bodyPr/>
                    <a:lstStyle/>
                    <a:p>
                      <a:pPr marL="285750" indent="-285750" algn="r" rtl="1">
                        <a:buFont typeface="Wingdings" panose="05000000000000000000" pitchFamily="2" charset="2"/>
                        <a:buChar char="§"/>
                      </a:pPr>
                      <a:r>
                        <a:rPr lang="ar-SA" sz="1800" dirty="0">
                          <a:cs typeface="AL-Mohanad Bold" pitchFamily="2" charset="-78"/>
                        </a:rPr>
                        <a:t>تحليل وتفسير بيانات التقييم</a:t>
                      </a:r>
                      <a:endParaRPr lang="en-US" sz="1800" b="0" dirty="0">
                        <a:cs typeface="AL-Mohanad Bold" pitchFamily="2" charset="-78"/>
                      </a:endParaRPr>
                    </a:p>
                    <a:p>
                      <a:pPr marL="285750" indent="-285750" algn="r" rtl="1">
                        <a:buFont typeface="Wingdings" panose="05000000000000000000" pitchFamily="2" charset="2"/>
                        <a:buChar char="§"/>
                      </a:pPr>
                      <a:r>
                        <a:rPr lang="ar-SA" sz="1800" dirty="0">
                          <a:cs typeface="AL-Mohanad Bold" pitchFamily="2" charset="-78"/>
                        </a:rPr>
                        <a:t>مناقشة نتائج التقييم مع أعضاء هيئة التدريس</a:t>
                      </a:r>
                    </a:p>
                    <a:p>
                      <a:pPr marL="285750" indent="-285750" algn="r" rtl="1">
                        <a:buFont typeface="Wingdings" panose="05000000000000000000" pitchFamily="2" charset="2"/>
                        <a:buChar char="§"/>
                      </a:pPr>
                      <a:r>
                        <a:rPr lang="ar-SA" sz="1800" dirty="0">
                          <a:cs typeface="AL-Mohanad Bold" pitchFamily="2" charset="-78"/>
                        </a:rPr>
                        <a:t>إعداد استراتيجيات لتحسين</a:t>
                      </a:r>
                      <a:r>
                        <a:rPr lang="ar-SA" sz="1800" baseline="0" dirty="0">
                          <a:cs typeface="AL-Mohanad Bold" pitchFamily="2" charset="-78"/>
                        </a:rPr>
                        <a:t> البرنامج بناء على نتائج التقييم</a:t>
                      </a:r>
                    </a:p>
                    <a:p>
                      <a:pPr marL="285750" indent="-285750" algn="r" rtl="1">
                        <a:buFont typeface="Wingdings" panose="05000000000000000000" pitchFamily="2" charset="2"/>
                        <a:buChar char="§"/>
                      </a:pPr>
                      <a:r>
                        <a:rPr lang="ar-SA" sz="1800" baseline="0" dirty="0">
                          <a:cs typeface="AL-Mohanad Bold" pitchFamily="2" charset="-78"/>
                        </a:rPr>
                        <a:t>إعداد تقرير التقييم بحيث يتضمن القرارات التي اتخذت، والتغيرات المطلوب في البرنامح لو كانت هناك حاجة لذلك. </a:t>
                      </a:r>
                      <a:endParaRPr lang="ar-SA" sz="1800" dirty="0">
                        <a:cs typeface="AL-Mohanad Bold" pitchFamily="2" charset="-78"/>
                      </a:endParaRPr>
                    </a:p>
                    <a:p>
                      <a:pPr marL="285750" indent="-285750" algn="r" rtl="1">
                        <a:buFont typeface="Wingdings" panose="05000000000000000000" pitchFamily="2" charset="2"/>
                        <a:buChar char="§"/>
                      </a:pPr>
                      <a:r>
                        <a:rPr lang="ar-SA" sz="1800" dirty="0">
                          <a:cs typeface="AL-Mohanad Bold" pitchFamily="2" charset="-78"/>
                        </a:rPr>
                        <a:t>تقديم تقرير التقييم إلى مجلس القسم</a:t>
                      </a:r>
                      <a:endParaRPr lang="en-US" sz="1800" b="0" dirty="0">
                        <a:cs typeface="AL-Mohanad Bold" pitchFamily="2" charset="-78"/>
                      </a:endParaRPr>
                    </a:p>
                  </a:txBody>
                  <a:tcPr marL="121920" marR="12192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cs typeface="AL-Mohanad Bold" pitchFamily="2" charset="-78"/>
                        </a:rPr>
                        <a:t>تحليل البيانات وإعداد</a:t>
                      </a:r>
                      <a:r>
                        <a:rPr lang="ar-SA" sz="1800" baseline="0" dirty="0">
                          <a:cs typeface="AL-Mohanad Bold" pitchFamily="2" charset="-78"/>
                        </a:rPr>
                        <a:t> تقرير عن النتائج</a:t>
                      </a:r>
                      <a:endParaRPr lang="en-US" sz="1800" b="0" dirty="0">
                        <a:cs typeface="AL-Mohanad Bold" pitchFamily="2" charset="-78"/>
                      </a:endParaRPr>
                    </a:p>
                  </a:txBody>
                  <a:tcPr marL="121920" marR="121920" anchor="ctr"/>
                </a:tc>
                <a:extLst>
                  <a:ext uri="{0D108BD9-81ED-4DB2-BD59-A6C34878D82A}">
                    <a16:rowId xmlns:a16="http://schemas.microsoft.com/office/drawing/2014/main" val="10008"/>
                  </a:ext>
                </a:extLst>
              </a:tr>
            </a:tbl>
          </a:graphicData>
        </a:graphic>
      </p:graphicFrame>
      <p:sp>
        <p:nvSpPr>
          <p:cNvPr id="6" name="TextBox 4">
            <a:extLst>
              <a:ext uri="{FF2B5EF4-FFF2-40B4-BE49-F238E27FC236}">
                <a16:creationId xmlns:a16="http://schemas.microsoft.com/office/drawing/2014/main" id="{72135281-F445-4EA3-8B0A-671EE47521D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157</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70088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1847528" y="476672"/>
            <a:ext cx="809625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pPr>
            <a:r>
              <a:rPr lang="ar-SA" altLang="en-US" dirty="0">
                <a:solidFill>
                  <a:srgbClr val="006600"/>
                </a:solidFill>
                <a:latin typeface="Times New Roman" pitchFamily="18" charset="0"/>
                <a:cs typeface="AL-Mohanad Bold" pitchFamily="2" charset="-78"/>
              </a:rPr>
              <a:t>تقويم مخرجات تعلم الطلاب</a:t>
            </a:r>
            <a:endParaRPr lang="en-US" altLang="en-US" dirty="0">
              <a:solidFill>
                <a:srgbClr val="006600"/>
              </a:solidFill>
              <a:latin typeface="Times New Roman" pitchFamily="18" charset="0"/>
              <a:cs typeface="AL-Mohanad Bold"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2691173979"/>
              </p:ext>
            </p:extLst>
          </p:nvPr>
        </p:nvGraphicFramePr>
        <p:xfrm>
          <a:off x="695400" y="1772816"/>
          <a:ext cx="10964760" cy="4334126"/>
        </p:xfrm>
        <a:graphic>
          <a:graphicData uri="http://schemas.openxmlformats.org/drawingml/2006/table">
            <a:tbl>
              <a:tblPr rtl="1" firstRow="1" firstCol="1" bandRow="1">
                <a:tableStyleId>{5C22544A-7EE6-4342-B048-85BDC9FD1C3A}</a:tableStyleId>
              </a:tblPr>
              <a:tblGrid>
                <a:gridCol w="578511">
                  <a:extLst>
                    <a:ext uri="{9D8B030D-6E8A-4147-A177-3AD203B41FA5}">
                      <a16:colId xmlns:a16="http://schemas.microsoft.com/office/drawing/2014/main" val="20000"/>
                    </a:ext>
                  </a:extLst>
                </a:gridCol>
                <a:gridCol w="578511">
                  <a:extLst>
                    <a:ext uri="{9D8B030D-6E8A-4147-A177-3AD203B41FA5}">
                      <a16:colId xmlns:a16="http://schemas.microsoft.com/office/drawing/2014/main" val="20001"/>
                    </a:ext>
                  </a:extLst>
                </a:gridCol>
                <a:gridCol w="578511">
                  <a:extLst>
                    <a:ext uri="{9D8B030D-6E8A-4147-A177-3AD203B41FA5}">
                      <a16:colId xmlns:a16="http://schemas.microsoft.com/office/drawing/2014/main" val="20002"/>
                    </a:ext>
                  </a:extLst>
                </a:gridCol>
                <a:gridCol w="659232">
                  <a:extLst>
                    <a:ext uri="{9D8B030D-6E8A-4147-A177-3AD203B41FA5}">
                      <a16:colId xmlns:a16="http://schemas.microsoft.com/office/drawing/2014/main" val="20003"/>
                    </a:ext>
                  </a:extLst>
                </a:gridCol>
                <a:gridCol w="571333">
                  <a:extLst>
                    <a:ext uri="{9D8B030D-6E8A-4147-A177-3AD203B41FA5}">
                      <a16:colId xmlns:a16="http://schemas.microsoft.com/office/drawing/2014/main" val="20004"/>
                    </a:ext>
                  </a:extLst>
                </a:gridCol>
                <a:gridCol w="571333">
                  <a:extLst>
                    <a:ext uri="{9D8B030D-6E8A-4147-A177-3AD203B41FA5}">
                      <a16:colId xmlns:a16="http://schemas.microsoft.com/office/drawing/2014/main" val="20005"/>
                    </a:ext>
                  </a:extLst>
                </a:gridCol>
                <a:gridCol w="571333">
                  <a:extLst>
                    <a:ext uri="{9D8B030D-6E8A-4147-A177-3AD203B41FA5}">
                      <a16:colId xmlns:a16="http://schemas.microsoft.com/office/drawing/2014/main" val="20006"/>
                    </a:ext>
                  </a:extLst>
                </a:gridCol>
                <a:gridCol w="571333">
                  <a:extLst>
                    <a:ext uri="{9D8B030D-6E8A-4147-A177-3AD203B41FA5}">
                      <a16:colId xmlns:a16="http://schemas.microsoft.com/office/drawing/2014/main" val="20007"/>
                    </a:ext>
                  </a:extLst>
                </a:gridCol>
                <a:gridCol w="571333">
                  <a:extLst>
                    <a:ext uri="{9D8B030D-6E8A-4147-A177-3AD203B41FA5}">
                      <a16:colId xmlns:a16="http://schemas.microsoft.com/office/drawing/2014/main" val="20008"/>
                    </a:ext>
                  </a:extLst>
                </a:gridCol>
                <a:gridCol w="571333">
                  <a:extLst>
                    <a:ext uri="{9D8B030D-6E8A-4147-A177-3AD203B41FA5}">
                      <a16:colId xmlns:a16="http://schemas.microsoft.com/office/drawing/2014/main" val="20009"/>
                    </a:ext>
                  </a:extLst>
                </a:gridCol>
                <a:gridCol w="571333">
                  <a:extLst>
                    <a:ext uri="{9D8B030D-6E8A-4147-A177-3AD203B41FA5}">
                      <a16:colId xmlns:a16="http://schemas.microsoft.com/office/drawing/2014/main" val="20010"/>
                    </a:ext>
                  </a:extLst>
                </a:gridCol>
                <a:gridCol w="571333">
                  <a:extLst>
                    <a:ext uri="{9D8B030D-6E8A-4147-A177-3AD203B41FA5}">
                      <a16:colId xmlns:a16="http://schemas.microsoft.com/office/drawing/2014/main" val="20011"/>
                    </a:ext>
                  </a:extLst>
                </a:gridCol>
                <a:gridCol w="571333">
                  <a:extLst>
                    <a:ext uri="{9D8B030D-6E8A-4147-A177-3AD203B41FA5}">
                      <a16:colId xmlns:a16="http://schemas.microsoft.com/office/drawing/2014/main" val="20012"/>
                    </a:ext>
                  </a:extLst>
                </a:gridCol>
                <a:gridCol w="571333">
                  <a:extLst>
                    <a:ext uri="{9D8B030D-6E8A-4147-A177-3AD203B41FA5}">
                      <a16:colId xmlns:a16="http://schemas.microsoft.com/office/drawing/2014/main" val="20013"/>
                    </a:ext>
                  </a:extLst>
                </a:gridCol>
                <a:gridCol w="571333">
                  <a:extLst>
                    <a:ext uri="{9D8B030D-6E8A-4147-A177-3AD203B41FA5}">
                      <a16:colId xmlns:a16="http://schemas.microsoft.com/office/drawing/2014/main" val="20014"/>
                    </a:ext>
                  </a:extLst>
                </a:gridCol>
                <a:gridCol w="571333">
                  <a:extLst>
                    <a:ext uri="{9D8B030D-6E8A-4147-A177-3AD203B41FA5}">
                      <a16:colId xmlns:a16="http://schemas.microsoft.com/office/drawing/2014/main" val="20015"/>
                    </a:ext>
                  </a:extLst>
                </a:gridCol>
                <a:gridCol w="571333">
                  <a:extLst>
                    <a:ext uri="{9D8B030D-6E8A-4147-A177-3AD203B41FA5}">
                      <a16:colId xmlns:a16="http://schemas.microsoft.com/office/drawing/2014/main" val="20016"/>
                    </a:ext>
                  </a:extLst>
                </a:gridCol>
                <a:gridCol w="571333">
                  <a:extLst>
                    <a:ext uri="{9D8B030D-6E8A-4147-A177-3AD203B41FA5}">
                      <a16:colId xmlns:a16="http://schemas.microsoft.com/office/drawing/2014/main" val="20017"/>
                    </a:ext>
                  </a:extLst>
                </a:gridCol>
                <a:gridCol w="571333">
                  <a:extLst>
                    <a:ext uri="{9D8B030D-6E8A-4147-A177-3AD203B41FA5}">
                      <a16:colId xmlns:a16="http://schemas.microsoft.com/office/drawing/2014/main" val="20018"/>
                    </a:ext>
                  </a:extLst>
                </a:gridCol>
              </a:tblGrid>
              <a:tr h="337436">
                <a:tc>
                  <a:txBody>
                    <a:bodyPr/>
                    <a:lstStyle/>
                    <a:p>
                      <a:pPr algn="ctr" rtl="1">
                        <a:lnSpc>
                          <a:spcPct val="70000"/>
                        </a:lnSpc>
                        <a:spcAft>
                          <a:spcPts val="0"/>
                        </a:spcAft>
                      </a:pPr>
                      <a:endParaRPr lang="en-US" sz="1600" i="1"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lnSpc>
                          <a:spcPct val="70000"/>
                        </a:lnSpc>
                        <a:spcAft>
                          <a:spcPts val="0"/>
                        </a:spcAft>
                      </a:pPr>
                      <a:endParaRPr lang="en-US" sz="1600" i="1"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7">
                  <a:txBody>
                    <a:bodyPr/>
                    <a:lstStyle/>
                    <a:p>
                      <a:pPr algn="ctr" rtl="1">
                        <a:lnSpc>
                          <a:spcPct val="70000"/>
                        </a:lnSpc>
                        <a:spcAft>
                          <a:spcPts val="0"/>
                        </a:spcAft>
                      </a:pPr>
                      <a:r>
                        <a:rPr lang="ar-SA" sz="1600" spc="75" dirty="0">
                          <a:solidFill>
                            <a:schemeClr val="tx1"/>
                          </a:solidFill>
                          <a:effectLst/>
                          <a:cs typeface="AL-Mohanad Bold" pitchFamily="2" charset="-78"/>
                        </a:rPr>
                        <a:t>خريطة تقيم مخرجات التعلم للمقرر</a:t>
                      </a:r>
                      <a:endParaRPr lang="en-US" sz="1600" i="1"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1130150">
                <a:tc>
                  <a:txBody>
                    <a:bodyPr/>
                    <a:lstStyle/>
                    <a:p>
                      <a:pPr marL="0" marR="0" lvl="0" indent="0" algn="ctr" defTabSz="914400" rtl="1" eaLnBrk="1" fontAlgn="auto" latinLnBrk="0" hangingPunct="1">
                        <a:lnSpc>
                          <a:spcPct val="70000"/>
                        </a:lnSpc>
                        <a:spcBef>
                          <a:spcPts val="0"/>
                        </a:spcBef>
                        <a:spcAft>
                          <a:spcPts val="0"/>
                        </a:spcAft>
                        <a:buClrTx/>
                        <a:buSzTx/>
                        <a:buFontTx/>
                        <a:buNone/>
                        <a:tabLst/>
                        <a:defRPr/>
                      </a:pPr>
                      <a:r>
                        <a:rPr kumimoji="0" lang="ar-SA"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rPr>
                        <a:t>الأسبوع</a:t>
                      </a:r>
                      <a:endParaRPr kumimoji="0" lang="en-US"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70000"/>
                        </a:lnSpc>
                        <a:spcBef>
                          <a:spcPts val="0"/>
                        </a:spcBef>
                        <a:spcAft>
                          <a:spcPts val="0"/>
                        </a:spcAft>
                        <a:buClrTx/>
                        <a:buSzTx/>
                        <a:buFontTx/>
                        <a:buNone/>
                        <a:tabLst/>
                        <a:defRPr/>
                      </a:pPr>
                      <a:r>
                        <a:rPr kumimoji="0" lang="ar-SA"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rPr>
                        <a:t>المحاضرة</a:t>
                      </a:r>
                      <a:endParaRPr kumimoji="0" lang="en-US"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70000"/>
                        </a:lnSpc>
                        <a:spcBef>
                          <a:spcPts val="0"/>
                        </a:spcBef>
                        <a:spcAft>
                          <a:spcPts val="0"/>
                        </a:spcAft>
                        <a:buClrTx/>
                        <a:buSzTx/>
                        <a:buFontTx/>
                        <a:buNone/>
                        <a:tabLst/>
                        <a:defRPr/>
                      </a:pPr>
                      <a:r>
                        <a:rPr kumimoji="0" lang="ar-SA"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rPr>
                        <a:t>مخرجات المقرر</a:t>
                      </a:r>
                      <a:endParaRPr kumimoji="0" lang="en-US" sz="1600" b="0" i="0" u="none" strike="noStrike" kern="1200" cap="none" spc="75" normalizeH="0" baseline="0" noProof="0" dirty="0">
                        <a:ln>
                          <a:noFill/>
                        </a:ln>
                        <a:solidFill>
                          <a:srgbClr val="000000"/>
                        </a:solidFill>
                        <a:effectLst/>
                        <a:uLnTx/>
                        <a:uFillTx/>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مخرجات الوحدة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70000"/>
                        </a:lnSpc>
                        <a:spcBef>
                          <a:spcPts val="0"/>
                        </a:spcBef>
                        <a:spcAft>
                          <a:spcPts val="0"/>
                        </a:spcAft>
                        <a:buClrTx/>
                        <a:buSzTx/>
                        <a:buFontTx/>
                        <a:buNone/>
                        <a:tabLst/>
                        <a:defRPr/>
                      </a:pPr>
                      <a:r>
                        <a:rPr lang="ar-SA" sz="1600" i="0" spc="75" dirty="0">
                          <a:solidFill>
                            <a:schemeClr val="tx1"/>
                          </a:solidFill>
                          <a:effectLst/>
                          <a:cs typeface="AL-Mohanad Bold" pitchFamily="2" charset="-78"/>
                        </a:rPr>
                        <a:t>اختبارات</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70000"/>
                        </a:lnSpc>
                        <a:spcBef>
                          <a:spcPts val="0"/>
                        </a:spcBef>
                        <a:spcAft>
                          <a:spcPts val="0"/>
                        </a:spcAft>
                        <a:buClrTx/>
                        <a:buSzTx/>
                        <a:buFontTx/>
                        <a:buNone/>
                        <a:tabLst/>
                        <a:defRPr/>
                      </a:pPr>
                      <a:r>
                        <a:rPr lang="ar-SA" sz="1600" i="0" spc="75" dirty="0">
                          <a:solidFill>
                            <a:schemeClr val="tx1"/>
                          </a:solidFill>
                          <a:effectLst/>
                          <a:cs typeface="AL-Mohanad Bold" pitchFamily="2" charset="-78"/>
                        </a:rPr>
                        <a:t>ملف الإنجاز</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solidFill>
                            <a:schemeClr val="tx1"/>
                          </a:solidFill>
                          <a:effectLst/>
                          <a:cs typeface="AL-Mohanad Bold" pitchFamily="2" charset="-78"/>
                        </a:rPr>
                        <a:t>تقويم صفي</a:t>
                      </a:r>
                      <a:endParaRPr lang="en-US" sz="1600" i="0" spc="75">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solidFill>
                            <a:schemeClr val="tx1"/>
                          </a:solidFill>
                          <a:effectLst/>
                          <a:cs typeface="AL-Mohanad Bold" pitchFamily="2" charset="-78"/>
                        </a:rPr>
                        <a:t>واجب</a:t>
                      </a:r>
                      <a:endParaRPr lang="en-US" sz="1600" i="0" spc="75">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70000"/>
                        </a:lnSpc>
                        <a:spcBef>
                          <a:spcPts val="0"/>
                        </a:spcBef>
                        <a:spcAft>
                          <a:spcPts val="0"/>
                        </a:spcAft>
                        <a:buClrTx/>
                        <a:buSzTx/>
                        <a:buFontTx/>
                        <a:buNone/>
                        <a:tabLst/>
                        <a:defRPr/>
                      </a:pPr>
                      <a:r>
                        <a:rPr lang="ar-SA" sz="1600" i="0" spc="75" dirty="0">
                          <a:solidFill>
                            <a:schemeClr val="tx1"/>
                          </a:solidFill>
                          <a:effectLst/>
                          <a:cs typeface="AL-Mohanad Bold" pitchFamily="2" charset="-78"/>
                        </a:rPr>
                        <a:t>حلقات نقاش</a:t>
                      </a: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عرض تقديمي</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دراسة  حالة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مشاريع صغيرة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اختبارات قصيرة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مناظرة طلابية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مشاريع بحثية</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 </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 </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 </a:t>
                      </a:r>
                      <a:endParaRPr lang="en-US" sz="1600" i="0" spc="75" dirty="0">
                        <a:solidFill>
                          <a:schemeClr val="tx1"/>
                        </a:solidFill>
                        <a:effectLst/>
                        <a:latin typeface="Cambria"/>
                        <a:ea typeface="Times New Roman"/>
                        <a:cs typeface="AL-Mohanad Bold" pitchFamily="2" charset="-78"/>
                      </a:endParaRPr>
                    </a:p>
                  </a:txBody>
                  <a:tcPr marL="83603" marR="8360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1790">
                <a:tc rowSpan="3">
                  <a:txBody>
                    <a:bodyPr/>
                    <a:lstStyle/>
                    <a:p>
                      <a:pPr algn="ctr" rtl="1">
                        <a:lnSpc>
                          <a:spcPct val="70000"/>
                        </a:lnSpc>
                        <a:spcAft>
                          <a:spcPts val="0"/>
                        </a:spcAft>
                      </a:pPr>
                      <a:r>
                        <a:rPr lang="ar-SA" sz="1600" b="0" i="0" spc="75" dirty="0">
                          <a:solidFill>
                            <a:schemeClr val="tx1"/>
                          </a:solidFill>
                          <a:effectLst/>
                          <a:latin typeface="Cambria"/>
                          <a:ea typeface="Times New Roman"/>
                          <a:cs typeface="AL-Mohanad Bold" pitchFamily="2" charset="-78"/>
                        </a:rPr>
                        <a:t>1</a:t>
                      </a:r>
                      <a:endParaRPr lang="en-US" sz="1600" b="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1</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1</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3</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3</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1790">
                <a:tc rowSpan="3">
                  <a:txBody>
                    <a:bodyPr/>
                    <a:lstStyle/>
                    <a:p>
                      <a:pPr algn="ctr" rtl="1">
                        <a:lnSpc>
                          <a:spcPct val="70000"/>
                        </a:lnSpc>
                        <a:spcAft>
                          <a:spcPts val="0"/>
                        </a:spcAft>
                      </a:pPr>
                      <a:r>
                        <a:rPr lang="ar-SA" sz="1600" b="0" i="0" spc="75" dirty="0">
                          <a:solidFill>
                            <a:schemeClr val="tx1"/>
                          </a:solidFill>
                          <a:effectLst/>
                          <a:latin typeface="Cambria"/>
                          <a:ea typeface="Times New Roman"/>
                          <a:cs typeface="AL-Mohanad Bold" pitchFamily="2" charset="-78"/>
                        </a:rPr>
                        <a:t>2</a:t>
                      </a:r>
                      <a:endParaRPr lang="en-US" sz="1600" b="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4</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mn-lt"/>
                          <a:ea typeface="+mn-ea"/>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2</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5</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2</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6</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3</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1790">
                <a:tc rowSpan="3">
                  <a:txBody>
                    <a:bodyPr/>
                    <a:lstStyle/>
                    <a:p>
                      <a:pPr algn="ctr" rtl="1">
                        <a:lnSpc>
                          <a:spcPct val="70000"/>
                        </a:lnSpc>
                        <a:spcAft>
                          <a:spcPts val="0"/>
                        </a:spcAft>
                      </a:pPr>
                      <a:r>
                        <a:rPr lang="ar-SA" sz="1600" b="0" i="0" spc="75" dirty="0">
                          <a:solidFill>
                            <a:schemeClr val="tx1"/>
                          </a:solidFill>
                          <a:effectLst/>
                          <a:latin typeface="Cambria"/>
                          <a:ea typeface="Times New Roman"/>
                          <a:cs typeface="AL-Mohanad Bold" pitchFamily="2" charset="-78"/>
                        </a:rPr>
                        <a:t>3</a:t>
                      </a:r>
                      <a:endParaRPr lang="en-US" sz="1600" b="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7</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dk1"/>
                          </a:solidFill>
                          <a:effectLst/>
                          <a:latin typeface="+mn-lt"/>
                          <a:ea typeface="+mn-ea"/>
                          <a:cs typeface="AL-Mohanad Bold" pitchFamily="2" charset="-78"/>
                        </a:rPr>
                        <a:t>3</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5895">
                <a:tc vMerge="1">
                  <a:txBody>
                    <a:bodyPr/>
                    <a:lstStyle/>
                    <a:p>
                      <a:pPr rtl="1"/>
                      <a:endParaRPr lang="ar-SA"/>
                    </a:p>
                  </a:txBody>
                  <a:tcPr/>
                </a:tc>
                <a:tc>
                  <a:txBody>
                    <a:bodyPr/>
                    <a:lstStyle/>
                    <a:p>
                      <a:pPr algn="ctr" rtl="1"/>
                      <a:r>
                        <a:rPr lang="ar-SA" i="0" dirty="0">
                          <a:cs typeface="AL-Mohanad Bold" pitchFamily="2" charset="-78"/>
                        </a:rPr>
                        <a:t>8</a:t>
                      </a: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solidFill>
                            <a:schemeClr val="tx1"/>
                          </a:solidFill>
                          <a:effectLst/>
                          <a:cs typeface="AL-Mohanad Bold" pitchFamily="2" charset="-78"/>
                        </a:rPr>
                        <a:t>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dk1"/>
                          </a:solidFill>
                          <a:effectLst/>
                          <a:latin typeface="+mn-lt"/>
                          <a:ea typeface="+mn-ea"/>
                          <a:cs typeface="AL-Mohanad Bold" pitchFamily="2" charset="-78"/>
                        </a:rPr>
                        <a:t>3</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31790">
                <a:tc vMerge="1">
                  <a:txBody>
                    <a:bodyPr/>
                    <a:lstStyle/>
                    <a:p>
                      <a:pPr rtl="1"/>
                      <a:endParaRPr lang="ar-SA"/>
                    </a:p>
                  </a:txBody>
                  <a:tcPr/>
                </a:tc>
                <a:tc>
                  <a:txBody>
                    <a:bodyPr/>
                    <a:lstStyle/>
                    <a:p>
                      <a:pPr algn="ctr" rtl="1"/>
                      <a:r>
                        <a:rPr lang="ar-SA" i="0" dirty="0">
                          <a:cs typeface="AL-Mohanad Bold" pitchFamily="2" charset="-78"/>
                        </a:rPr>
                        <a:t>9</a:t>
                      </a: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solidFill>
                            <a:schemeClr val="tx1"/>
                          </a:solidFill>
                          <a:effectLst/>
                          <a:cs typeface="AL-Mohanad Bold" pitchFamily="2" charset="-78"/>
                        </a:rPr>
                        <a:t>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3</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1790">
                <a:tc rowSpan="3">
                  <a:txBody>
                    <a:bodyPr/>
                    <a:lstStyle/>
                    <a:p>
                      <a:pPr algn="ctr" rtl="1">
                        <a:lnSpc>
                          <a:spcPct val="70000"/>
                        </a:lnSpc>
                        <a:spcAft>
                          <a:spcPts val="0"/>
                        </a:spcAft>
                      </a:pPr>
                      <a:r>
                        <a:rPr lang="ar-SA" sz="1600" b="0" i="0" spc="75" dirty="0">
                          <a:solidFill>
                            <a:schemeClr val="tx1"/>
                          </a:solidFill>
                          <a:effectLst/>
                          <a:latin typeface="Cambria"/>
                          <a:ea typeface="Times New Roman"/>
                          <a:cs typeface="AL-Mohanad Bold" pitchFamily="2" charset="-78"/>
                        </a:rPr>
                        <a:t>4</a:t>
                      </a:r>
                      <a:endParaRPr lang="en-US" sz="1600" b="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10</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cs typeface="AL-Mohanad Bold" pitchFamily="2" charset="-78"/>
                        </a:rPr>
                        <a:t>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dk1"/>
                          </a:solidFill>
                          <a:effectLst/>
                          <a:latin typeface="+mn-lt"/>
                          <a:ea typeface="+mn-ea"/>
                          <a:cs typeface="AL-Mohanad Bold" pitchFamily="2" charset="-78"/>
                        </a:rPr>
                        <a:t>4</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11</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3</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4</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31790">
                <a:tc vMerge="1">
                  <a:txBody>
                    <a:bodyPr/>
                    <a:lstStyle/>
                    <a:p>
                      <a:pPr rtl="1"/>
                      <a:endParaRPr lang="ar-SA"/>
                    </a:p>
                  </a:txBody>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12</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3</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solidFill>
                            <a:schemeClr val="tx1"/>
                          </a:solidFill>
                          <a:effectLst/>
                          <a:latin typeface="Cambria"/>
                          <a:ea typeface="Times New Roman"/>
                          <a:cs typeface="AL-Mohanad Bold" pitchFamily="2" charset="-78"/>
                        </a:rPr>
                        <a:t>4</a:t>
                      </a:r>
                      <a:endParaRPr lang="en-US" sz="1600" i="0" spc="75" dirty="0">
                        <a:solidFill>
                          <a:schemeClr val="tx1"/>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en-US"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a:effectLst/>
                          <a:cs typeface="AL-Mohanad Bold" pitchFamily="2" charset="-78"/>
                        </a:rPr>
                        <a:t> </a:t>
                      </a:r>
                      <a:endParaRPr lang="en-US" sz="1600" i="0" spc="75">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70000"/>
                        </a:lnSpc>
                        <a:spcAft>
                          <a:spcPts val="0"/>
                        </a:spcAft>
                      </a:pPr>
                      <a:r>
                        <a:rPr lang="ar-SA" sz="1600" i="0" spc="75" dirty="0">
                          <a:effectLst/>
                          <a:cs typeface="AL-Mohanad Bold" pitchFamily="2" charset="-78"/>
                        </a:rPr>
                        <a:t> </a:t>
                      </a:r>
                      <a:endParaRPr lang="en-US" sz="1600" i="0" spc="75" dirty="0">
                        <a:solidFill>
                          <a:srgbClr val="4F81BD"/>
                        </a:solidFill>
                        <a:effectLst/>
                        <a:latin typeface="Cambria"/>
                        <a:ea typeface="Times New Roman"/>
                        <a:cs typeface="AL-Mohanad Bold" pitchFamily="2" charset="-78"/>
                      </a:endParaRPr>
                    </a:p>
                  </a:txBody>
                  <a:tcPr marL="83603" marR="836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4" name="TextBox 4">
            <a:extLst>
              <a:ext uri="{FF2B5EF4-FFF2-40B4-BE49-F238E27FC236}">
                <a16:creationId xmlns:a16="http://schemas.microsoft.com/office/drawing/2014/main" id="{330D2D44-A655-4E40-88E3-D88573B8AB4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158</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231338"/>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txBox="1">
            <a:spLocks noChangeArrowheads="1"/>
          </p:cNvSpPr>
          <p:nvPr/>
        </p:nvSpPr>
        <p:spPr bwMode="auto">
          <a:xfrm>
            <a:off x="1968507" y="476250"/>
            <a:ext cx="6752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marL="514350" indent="-17145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85725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20015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54305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20002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4574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9146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3718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spcBef>
                <a:spcPts val="1200"/>
              </a:spcBef>
              <a:buNone/>
            </a:pPr>
            <a:r>
              <a:rPr lang="ar-SA" altLang="ar-SA" sz="4000" dirty="0">
                <a:solidFill>
                  <a:srgbClr val="006600"/>
                </a:solidFill>
                <a:latin typeface="Times New Roman" pitchFamily="18" charset="0"/>
                <a:ea typeface="Times New Roman" pitchFamily="18" charset="0"/>
                <a:cs typeface="AL-Mohanad Bold" pitchFamily="2" charset="-78"/>
              </a:rPr>
              <a:t>ادوات القياس</a:t>
            </a:r>
          </a:p>
        </p:txBody>
      </p:sp>
      <p:graphicFrame>
        <p:nvGraphicFramePr>
          <p:cNvPr id="6" name="جدول 5"/>
          <p:cNvGraphicFramePr>
            <a:graphicFrameLocks noGrp="1"/>
          </p:cNvGraphicFramePr>
          <p:nvPr>
            <p:extLst>
              <p:ext uri="{D42A27DB-BD31-4B8C-83A1-F6EECF244321}">
                <p14:modId xmlns:p14="http://schemas.microsoft.com/office/powerpoint/2010/main" val="869719459"/>
              </p:ext>
            </p:extLst>
          </p:nvPr>
        </p:nvGraphicFramePr>
        <p:xfrm>
          <a:off x="437610" y="1412776"/>
          <a:ext cx="11316779" cy="4701061"/>
        </p:xfrm>
        <a:graphic>
          <a:graphicData uri="http://schemas.openxmlformats.org/drawingml/2006/table">
            <a:tbl>
              <a:tblPr rtl="1" firstRow="1" firstCol="1" bandRow="1"/>
              <a:tblGrid>
                <a:gridCol w="1134291">
                  <a:extLst>
                    <a:ext uri="{9D8B030D-6E8A-4147-A177-3AD203B41FA5}">
                      <a16:colId xmlns:a16="http://schemas.microsoft.com/office/drawing/2014/main" val="20000"/>
                    </a:ext>
                  </a:extLst>
                </a:gridCol>
                <a:gridCol w="388047">
                  <a:extLst>
                    <a:ext uri="{9D8B030D-6E8A-4147-A177-3AD203B41FA5}">
                      <a16:colId xmlns:a16="http://schemas.microsoft.com/office/drawing/2014/main" val="20001"/>
                    </a:ext>
                  </a:extLst>
                </a:gridCol>
                <a:gridCol w="383072">
                  <a:extLst>
                    <a:ext uri="{9D8B030D-6E8A-4147-A177-3AD203B41FA5}">
                      <a16:colId xmlns:a16="http://schemas.microsoft.com/office/drawing/2014/main" val="20002"/>
                    </a:ext>
                  </a:extLst>
                </a:gridCol>
                <a:gridCol w="383695">
                  <a:extLst>
                    <a:ext uri="{9D8B030D-6E8A-4147-A177-3AD203B41FA5}">
                      <a16:colId xmlns:a16="http://schemas.microsoft.com/office/drawing/2014/main" val="20003"/>
                    </a:ext>
                  </a:extLst>
                </a:gridCol>
                <a:gridCol w="383695">
                  <a:extLst>
                    <a:ext uri="{9D8B030D-6E8A-4147-A177-3AD203B41FA5}">
                      <a16:colId xmlns:a16="http://schemas.microsoft.com/office/drawing/2014/main" val="20004"/>
                    </a:ext>
                  </a:extLst>
                </a:gridCol>
                <a:gridCol w="369391">
                  <a:extLst>
                    <a:ext uri="{9D8B030D-6E8A-4147-A177-3AD203B41FA5}">
                      <a16:colId xmlns:a16="http://schemas.microsoft.com/office/drawing/2014/main" val="20005"/>
                    </a:ext>
                  </a:extLst>
                </a:gridCol>
                <a:gridCol w="369391">
                  <a:extLst>
                    <a:ext uri="{9D8B030D-6E8A-4147-A177-3AD203B41FA5}">
                      <a16:colId xmlns:a16="http://schemas.microsoft.com/office/drawing/2014/main" val="20006"/>
                    </a:ext>
                  </a:extLst>
                </a:gridCol>
                <a:gridCol w="369391">
                  <a:extLst>
                    <a:ext uri="{9D8B030D-6E8A-4147-A177-3AD203B41FA5}">
                      <a16:colId xmlns:a16="http://schemas.microsoft.com/office/drawing/2014/main" val="20007"/>
                    </a:ext>
                  </a:extLst>
                </a:gridCol>
                <a:gridCol w="369391">
                  <a:extLst>
                    <a:ext uri="{9D8B030D-6E8A-4147-A177-3AD203B41FA5}">
                      <a16:colId xmlns:a16="http://schemas.microsoft.com/office/drawing/2014/main" val="20008"/>
                    </a:ext>
                  </a:extLst>
                </a:gridCol>
                <a:gridCol w="369391">
                  <a:extLst>
                    <a:ext uri="{9D8B030D-6E8A-4147-A177-3AD203B41FA5}">
                      <a16:colId xmlns:a16="http://schemas.microsoft.com/office/drawing/2014/main" val="20009"/>
                    </a:ext>
                  </a:extLst>
                </a:gridCol>
                <a:gridCol w="369391">
                  <a:extLst>
                    <a:ext uri="{9D8B030D-6E8A-4147-A177-3AD203B41FA5}">
                      <a16:colId xmlns:a16="http://schemas.microsoft.com/office/drawing/2014/main" val="20010"/>
                    </a:ext>
                  </a:extLst>
                </a:gridCol>
                <a:gridCol w="369391">
                  <a:extLst>
                    <a:ext uri="{9D8B030D-6E8A-4147-A177-3AD203B41FA5}">
                      <a16:colId xmlns:a16="http://schemas.microsoft.com/office/drawing/2014/main" val="20011"/>
                    </a:ext>
                  </a:extLst>
                </a:gridCol>
                <a:gridCol w="369391">
                  <a:extLst>
                    <a:ext uri="{9D8B030D-6E8A-4147-A177-3AD203B41FA5}">
                      <a16:colId xmlns:a16="http://schemas.microsoft.com/office/drawing/2014/main" val="20012"/>
                    </a:ext>
                  </a:extLst>
                </a:gridCol>
                <a:gridCol w="369391">
                  <a:extLst>
                    <a:ext uri="{9D8B030D-6E8A-4147-A177-3AD203B41FA5}">
                      <a16:colId xmlns:a16="http://schemas.microsoft.com/office/drawing/2014/main" val="20013"/>
                    </a:ext>
                  </a:extLst>
                </a:gridCol>
                <a:gridCol w="374988">
                  <a:extLst>
                    <a:ext uri="{9D8B030D-6E8A-4147-A177-3AD203B41FA5}">
                      <a16:colId xmlns:a16="http://schemas.microsoft.com/office/drawing/2014/main" val="20014"/>
                    </a:ext>
                  </a:extLst>
                </a:gridCol>
                <a:gridCol w="369391">
                  <a:extLst>
                    <a:ext uri="{9D8B030D-6E8A-4147-A177-3AD203B41FA5}">
                      <a16:colId xmlns:a16="http://schemas.microsoft.com/office/drawing/2014/main" val="20015"/>
                    </a:ext>
                  </a:extLst>
                </a:gridCol>
                <a:gridCol w="369391">
                  <a:extLst>
                    <a:ext uri="{9D8B030D-6E8A-4147-A177-3AD203B41FA5}">
                      <a16:colId xmlns:a16="http://schemas.microsoft.com/office/drawing/2014/main" val="20016"/>
                    </a:ext>
                  </a:extLst>
                </a:gridCol>
                <a:gridCol w="369391">
                  <a:extLst>
                    <a:ext uri="{9D8B030D-6E8A-4147-A177-3AD203B41FA5}">
                      <a16:colId xmlns:a16="http://schemas.microsoft.com/office/drawing/2014/main" val="20017"/>
                    </a:ext>
                  </a:extLst>
                </a:gridCol>
                <a:gridCol w="369391">
                  <a:extLst>
                    <a:ext uri="{9D8B030D-6E8A-4147-A177-3AD203B41FA5}">
                      <a16:colId xmlns:a16="http://schemas.microsoft.com/office/drawing/2014/main" val="20018"/>
                    </a:ext>
                  </a:extLst>
                </a:gridCol>
                <a:gridCol w="369391">
                  <a:extLst>
                    <a:ext uri="{9D8B030D-6E8A-4147-A177-3AD203B41FA5}">
                      <a16:colId xmlns:a16="http://schemas.microsoft.com/office/drawing/2014/main" val="20019"/>
                    </a:ext>
                  </a:extLst>
                </a:gridCol>
                <a:gridCol w="369391">
                  <a:extLst>
                    <a:ext uri="{9D8B030D-6E8A-4147-A177-3AD203B41FA5}">
                      <a16:colId xmlns:a16="http://schemas.microsoft.com/office/drawing/2014/main" val="20020"/>
                    </a:ext>
                  </a:extLst>
                </a:gridCol>
                <a:gridCol w="369391">
                  <a:extLst>
                    <a:ext uri="{9D8B030D-6E8A-4147-A177-3AD203B41FA5}">
                      <a16:colId xmlns:a16="http://schemas.microsoft.com/office/drawing/2014/main" val="20021"/>
                    </a:ext>
                  </a:extLst>
                </a:gridCol>
                <a:gridCol w="297876">
                  <a:extLst>
                    <a:ext uri="{9D8B030D-6E8A-4147-A177-3AD203B41FA5}">
                      <a16:colId xmlns:a16="http://schemas.microsoft.com/office/drawing/2014/main" val="20022"/>
                    </a:ext>
                  </a:extLst>
                </a:gridCol>
                <a:gridCol w="2060859">
                  <a:extLst>
                    <a:ext uri="{9D8B030D-6E8A-4147-A177-3AD203B41FA5}">
                      <a16:colId xmlns:a16="http://schemas.microsoft.com/office/drawing/2014/main" val="20023"/>
                    </a:ext>
                  </a:extLst>
                </a:gridCol>
              </a:tblGrid>
              <a:tr h="867395">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اداة القياس</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gridSpan="2">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اختبار فصلي اول</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rtl="1"/>
                      <a:endParaRPr lang="ar-SA"/>
                    </a:p>
                  </a:txBody>
                  <a:tcPr/>
                </a:tc>
                <a:tc gridSpan="2">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اختبار فصلي ثاني</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rtl="1"/>
                      <a:endParaRPr lang="ar-SA"/>
                    </a:p>
                  </a:txBody>
                  <a:tcPr/>
                </a:tc>
                <a:tc gridSpan="10">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اختبارات قصيرة , دراسة حالة , مشروع بحثي , عرض , اختبارات قصيرة ...الخ</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a:effectLst/>
                          <a:cs typeface="AL-Mohanad Bold" pitchFamily="2" charset="-78"/>
                        </a:rPr>
                        <a:t>اختبار عملي</a:t>
                      </a:r>
                      <a:endParaRPr lang="en-US" sz="1600" b="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rtl="1"/>
                      <a:endParaRPr lang="ar-SA"/>
                    </a:p>
                  </a:txBody>
                  <a:tcPr/>
                </a:tc>
                <a:tc gridSpan="6">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اختبار نهائي</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المجموع</a:t>
                      </a: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2660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marL="0" marR="0" indent="0" algn="ctr" defTabSz="685800" rtl="1" eaLnBrk="1" fontAlgn="auto" latinLnBrk="0" hangingPunct="1">
                        <a:lnSpc>
                          <a:spcPct val="115000"/>
                        </a:lnSpc>
                        <a:spcBef>
                          <a:spcPts val="0"/>
                        </a:spcBef>
                        <a:spcAft>
                          <a:spcPts val="0"/>
                        </a:spcAft>
                        <a:buClrTx/>
                        <a:buSzTx/>
                        <a:buFontTx/>
                        <a:buNone/>
                        <a:tabLst/>
                        <a:defRPr/>
                      </a:pPr>
                      <a:r>
                        <a:rPr lang="ar-SA" sz="1600" b="0" dirty="0">
                          <a:effectLst/>
                          <a:cs typeface="AL-Mohanad Bold" pitchFamily="2" charset="-78"/>
                        </a:rPr>
                        <a:t>اسم الطالب</a:t>
                      </a:r>
                      <a:endParaRPr lang="en-US" sz="1600" b="0" dirty="0">
                        <a:effectLst/>
                        <a:latin typeface="+mn-lt"/>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26607">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endParaRPr lang="en-US" sz="1600" b="0" dirty="0">
                        <a:effectLst/>
                        <a:latin typeface="Calibri"/>
                        <a:ea typeface="Calibri"/>
                        <a:cs typeface="AL-Mohanad Bold" pitchFamily="2" charset="-78"/>
                      </a:endParaRPr>
                    </a:p>
                  </a:txBody>
                  <a:tcPr marL="43771" marR="4377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5"/>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6"/>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7"/>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8"/>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9"/>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10"/>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المجموع</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11"/>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a:effectLst/>
                          <a:cs typeface="AL-Mohanad Bold" pitchFamily="2" charset="-78"/>
                        </a:rPr>
                        <a:t>المستهدف</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12"/>
                  </a:ext>
                </a:extLst>
              </a:tr>
              <a:tr h="289132">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lnSpc>
                          <a:spcPct val="115000"/>
                        </a:lnSpc>
                        <a:spcAft>
                          <a:spcPts val="0"/>
                        </a:spcAft>
                      </a:pPr>
                      <a:r>
                        <a:rPr lang="ar-SA" sz="1600" b="0" dirty="0">
                          <a:effectLst/>
                          <a:cs typeface="AL-Mohanad Bold" pitchFamily="2" charset="-78"/>
                        </a:rPr>
                        <a:t>النتيجة</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a:effectLst/>
                          <a:cs typeface="AL-Mohanad Bold" pitchFamily="2" charset="-78"/>
                        </a:rPr>
                        <a:t> </a:t>
                      </a:r>
                      <a:endParaRPr lang="en-US" sz="1600" b="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r" rtl="1">
                        <a:lnSpc>
                          <a:spcPct val="115000"/>
                        </a:lnSpc>
                        <a:spcAft>
                          <a:spcPts val="0"/>
                        </a:spcAft>
                      </a:pP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43771" marR="437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13"/>
                  </a:ext>
                </a:extLst>
              </a:tr>
            </a:tbl>
          </a:graphicData>
        </a:graphic>
      </p:graphicFrame>
      <p:sp>
        <p:nvSpPr>
          <p:cNvPr id="4" name="TextBox 4">
            <a:extLst>
              <a:ext uri="{FF2B5EF4-FFF2-40B4-BE49-F238E27FC236}">
                <a16:creationId xmlns:a16="http://schemas.microsoft.com/office/drawing/2014/main" id="{4165AB40-1D3B-4DE9-B39B-C74FA0309FE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159</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61177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رسم تخطيطي 5"/>
          <p:cNvGraphicFramePr/>
          <p:nvPr>
            <p:extLst/>
          </p:nvPr>
        </p:nvGraphicFramePr>
        <p:xfrm>
          <a:off x="1847528" y="1191062"/>
          <a:ext cx="8424936" cy="4542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مجموعة 6"/>
          <p:cNvGrpSpPr/>
          <p:nvPr/>
        </p:nvGrpSpPr>
        <p:grpSpPr>
          <a:xfrm>
            <a:off x="2310918" y="1908122"/>
            <a:ext cx="2056890" cy="2024935"/>
            <a:chOff x="3869646" y="0"/>
            <a:chExt cx="2056890" cy="2024935"/>
          </a:xfrm>
        </p:grpSpPr>
        <p:sp>
          <p:nvSpPr>
            <p:cNvPr id="8" name="مستطيل 7"/>
            <p:cNvSpPr/>
            <p:nvPr/>
          </p:nvSpPr>
          <p:spPr>
            <a:xfrm>
              <a:off x="3869646" y="0"/>
              <a:ext cx="1840866" cy="18146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مربع نص 8"/>
            <p:cNvSpPr txBox="1"/>
            <p:nvPr/>
          </p:nvSpPr>
          <p:spPr>
            <a:xfrm>
              <a:off x="4085670" y="210334"/>
              <a:ext cx="1840866" cy="18146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algn="ctr" defTabSz="1066800" rtl="1" eaLnBrk="1" fontAlgn="auto" hangingPunct="1">
                <a:lnSpc>
                  <a:spcPct val="90000"/>
                </a:lnSpc>
                <a:spcAft>
                  <a:spcPct val="35000"/>
                </a:spcAft>
              </a:pPr>
              <a:r>
                <a:rPr lang="ar-SA" sz="4000" dirty="0">
                  <a:solidFill>
                    <a:prstClr val="black">
                      <a:hueOff val="0"/>
                      <a:satOff val="0"/>
                      <a:lumOff val="0"/>
                      <a:alphaOff val="0"/>
                    </a:prstClr>
                  </a:solidFill>
                  <a:latin typeface="Calibri"/>
                  <a:cs typeface="AL-Mohanad Bold" pitchFamily="2" charset="-78"/>
                </a:rPr>
                <a:t>مدخلات</a:t>
              </a:r>
            </a:p>
          </p:txBody>
        </p:sp>
      </p:grpSp>
      <p:sp>
        <p:nvSpPr>
          <p:cNvPr id="2" name="وسيلة شرح مستطيلة 1"/>
          <p:cNvSpPr/>
          <p:nvPr/>
        </p:nvSpPr>
        <p:spPr>
          <a:xfrm rot="10800000" flipV="1">
            <a:off x="2225632" y="431559"/>
            <a:ext cx="7902818" cy="1917321"/>
          </a:xfrm>
          <a:prstGeom prst="wedgeRectCallout">
            <a:avLst>
              <a:gd name="adj1" fmla="val -33439"/>
              <a:gd name="adj2" fmla="val 8728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1" anchor="ctr"/>
          <a:lstStyle/>
          <a:p>
            <a:pPr algn="r" rtl="1" eaLnBrk="1" fontAlgn="auto" hangingPunct="1">
              <a:spcBef>
                <a:spcPts val="0"/>
              </a:spcBef>
              <a:spcAft>
                <a:spcPts val="0"/>
              </a:spcAft>
            </a:pPr>
            <a:r>
              <a:rPr lang="ar-SA" sz="2400" dirty="0">
                <a:solidFill>
                  <a:prstClr val="white"/>
                </a:solidFill>
                <a:latin typeface="Calibri"/>
                <a:cs typeface="AL-Mohanad Bold" pitchFamily="2" charset="-78"/>
              </a:rPr>
              <a:t>استخدام الحقائق والمفاهيم والنظريات في مواقف جديدة او حل مشكلة جديدة.</a:t>
            </a:r>
          </a:p>
          <a:p>
            <a:pPr algn="r" rtl="1" eaLnBrk="1" fontAlgn="auto" hangingPunct="1">
              <a:spcBef>
                <a:spcPts val="0"/>
              </a:spcBef>
              <a:spcAft>
                <a:spcPts val="0"/>
              </a:spcAft>
            </a:pPr>
            <a:r>
              <a:rPr lang="ar-SA" sz="2400" dirty="0">
                <a:solidFill>
                  <a:prstClr val="white"/>
                </a:solidFill>
                <a:latin typeface="Calibri"/>
                <a:cs typeface="AL-Mohanad Bold" pitchFamily="2" charset="-78"/>
              </a:rPr>
              <a:t>استخدام الاستنتاجات التي توصل لها في تطبيقات عملية وحياتية</a:t>
            </a:r>
          </a:p>
          <a:p>
            <a:pPr algn="r" rtl="1" eaLnBrk="1" fontAlgn="auto" hangingPunct="1">
              <a:spcBef>
                <a:spcPts val="0"/>
              </a:spcBef>
              <a:spcAft>
                <a:spcPts val="0"/>
              </a:spcAft>
            </a:pPr>
            <a:r>
              <a:rPr lang="ar-SA" altLang="ar-SA" sz="2400" dirty="0">
                <a:solidFill>
                  <a:prstClr val="white"/>
                </a:solidFill>
                <a:latin typeface="Calibri"/>
                <a:cs typeface="AL-Mohanad Bold" pitchFamily="2" charset="-78"/>
              </a:rPr>
              <a:t>تحليل مادة التعلم إلى مكوناتها الجزئية , استنباط معلومات جديدة</a:t>
            </a:r>
          </a:p>
          <a:p>
            <a:pPr algn="r" rtl="1" eaLnBrk="1" fontAlgn="auto" hangingPunct="1">
              <a:spcBef>
                <a:spcPts val="0"/>
              </a:spcBef>
              <a:spcAft>
                <a:spcPts val="0"/>
              </a:spcAft>
            </a:pPr>
            <a:r>
              <a:rPr lang="ar-SA" sz="2400" dirty="0">
                <a:solidFill>
                  <a:prstClr val="white"/>
                </a:solidFill>
                <a:latin typeface="Calibri"/>
                <a:cs typeface="AL-Mohanad Bold" pitchFamily="2" charset="-78"/>
              </a:rPr>
              <a:t>تركيب العناصر أو الأجزاء العلمية لنؤلف نمطًا أو تركيبًا لم يكن موجودًا </a:t>
            </a:r>
          </a:p>
          <a:p>
            <a:pPr algn="r" rtl="1" eaLnBrk="1" fontAlgn="auto" hangingPunct="1">
              <a:spcBef>
                <a:spcPts val="0"/>
              </a:spcBef>
              <a:spcAft>
                <a:spcPts val="0"/>
              </a:spcAft>
            </a:pPr>
            <a:r>
              <a:rPr lang="ar-SA" sz="2400" dirty="0">
                <a:solidFill>
                  <a:prstClr val="white"/>
                </a:solidFill>
                <a:latin typeface="Calibri"/>
                <a:cs typeface="AL-Mohanad Bold" pitchFamily="2" charset="-78"/>
              </a:rPr>
              <a:t>إصدار أحكام حول قيمة الأفكار أو الأعمال وفق معايير أو </a:t>
            </a:r>
            <a:r>
              <a:rPr lang="ar-SA" sz="2400" dirty="0" err="1">
                <a:solidFill>
                  <a:prstClr val="white"/>
                </a:solidFill>
                <a:latin typeface="Calibri"/>
                <a:cs typeface="AL-Mohanad Bold" pitchFamily="2" charset="-78"/>
              </a:rPr>
              <a:t>محكات</a:t>
            </a:r>
            <a:r>
              <a:rPr lang="ar-SA" sz="2400" dirty="0">
                <a:solidFill>
                  <a:prstClr val="white"/>
                </a:solidFill>
                <a:latin typeface="Calibri"/>
                <a:cs typeface="AL-Mohanad Bold" pitchFamily="2" charset="-78"/>
              </a:rPr>
              <a:t> محددة</a:t>
            </a:r>
          </a:p>
        </p:txBody>
      </p:sp>
      <p:sp>
        <p:nvSpPr>
          <p:cNvPr id="10" name="وسيلة شرح مستطيلة 9"/>
          <p:cNvSpPr/>
          <p:nvPr/>
        </p:nvSpPr>
        <p:spPr>
          <a:xfrm rot="10800000" flipV="1">
            <a:off x="2207568" y="4653135"/>
            <a:ext cx="7974824" cy="1728193"/>
          </a:xfrm>
          <a:prstGeom prst="wedgeRectCallout">
            <a:avLst>
              <a:gd name="adj1" fmla="val -33142"/>
              <a:gd name="adj2" fmla="val -9242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vert="horz" rtlCol="1" anchor="ctr" anchorCtr="1"/>
          <a:lstStyle/>
          <a:p>
            <a:pPr algn="r" rtl="1" eaLnBrk="1" fontAlgn="auto" hangingPunct="1">
              <a:spcBef>
                <a:spcPts val="0"/>
              </a:spcBef>
              <a:spcAft>
                <a:spcPts val="0"/>
              </a:spcAft>
            </a:pPr>
            <a:r>
              <a:rPr lang="ar-SA" sz="2400" dirty="0">
                <a:solidFill>
                  <a:prstClr val="white"/>
                </a:solidFill>
                <a:latin typeface="Calibri"/>
                <a:cs typeface="AL-Mohanad Bold" pitchFamily="2" charset="-78"/>
              </a:rPr>
              <a:t>المهارات الوجدانية : احترام الوقت , تعزيز الانتماء , الإخلاص , الأمانة , الشفافية</a:t>
            </a:r>
          </a:p>
          <a:p>
            <a:pPr algn="r" rtl="1" eaLnBrk="1" fontAlgn="auto" hangingPunct="1">
              <a:spcBef>
                <a:spcPts val="0"/>
              </a:spcBef>
              <a:spcAft>
                <a:spcPts val="0"/>
              </a:spcAft>
            </a:pPr>
            <a:r>
              <a:rPr lang="ar-SA" sz="2400" dirty="0">
                <a:solidFill>
                  <a:prstClr val="white"/>
                </a:solidFill>
                <a:latin typeface="Calibri"/>
                <a:cs typeface="AL-Mohanad Bold" pitchFamily="2" charset="-78"/>
              </a:rPr>
              <a:t>المهارات المنقولة : التواصل , تحمل المسؤولية , العمل الجماعي , القيادة , استخدام التقنية , التفكير الناقد . </a:t>
            </a:r>
          </a:p>
        </p:txBody>
      </p:sp>
      <p:sp>
        <p:nvSpPr>
          <p:cNvPr id="11" name="TextBox 4">
            <a:extLst>
              <a:ext uri="{FF2B5EF4-FFF2-40B4-BE49-F238E27FC236}">
                <a16:creationId xmlns:a16="http://schemas.microsoft.com/office/drawing/2014/main" id="{C8D383D6-9411-4442-A571-6DAC1511094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03307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p:cNvSpPr txBox="1">
            <a:spLocks/>
          </p:cNvSpPr>
          <p:nvPr/>
        </p:nvSpPr>
        <p:spPr bwMode="auto">
          <a:xfrm>
            <a:off x="400050" y="184242"/>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جدول المواصفات</a:t>
            </a:r>
          </a:p>
        </p:txBody>
      </p:sp>
      <p:sp>
        <p:nvSpPr>
          <p:cNvPr id="9" name="Subtitle 2">
            <a:extLst>
              <a:ext uri="{FF2B5EF4-FFF2-40B4-BE49-F238E27FC236}">
                <a16:creationId xmlns:a16="http://schemas.microsoft.com/office/drawing/2014/main" id="{9BCF02F3-D0B8-4B9E-AE95-2A08A0877886}"/>
              </a:ext>
            </a:extLst>
          </p:cNvPr>
          <p:cNvSpPr txBox="1">
            <a:spLocks/>
          </p:cNvSpPr>
          <p:nvPr/>
        </p:nvSpPr>
        <p:spPr bwMode="auto">
          <a:xfrm>
            <a:off x="191344" y="1031868"/>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32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فوائد جدول المواصفات:</a:t>
            </a:r>
          </a:p>
          <a:p>
            <a:pPr marL="0" lvl="1" algn="r">
              <a:lnSpc>
                <a:spcPct val="100000"/>
              </a:lnSpc>
              <a:defRPr/>
            </a:pPr>
            <a:r>
              <a:rPr lang="ar-SA" altLang="en-US" sz="2800" dirty="0">
                <a:latin typeface="Times New Roman" pitchFamily="18" charset="0"/>
                <a:cs typeface="AL-Mohanad Bold" pitchFamily="2" charset="-78"/>
              </a:rPr>
              <a:t>الشمولية : يوزع فقرات الاختبار بناء على وزنها النسبي لتشمل أنواع مختلفة من المجالات ومهاراتها الفرعية و</a:t>
            </a:r>
            <a:r>
              <a:rPr kumimoji="0" lang="ar-SA" altLang="en-US" sz="2800" b="0" i="0" u="none" strike="noStrike" kern="1200" cap="none" spc="0" normalizeH="0" baseline="0" noProof="0" dirty="0">
                <a:ln>
                  <a:noFill/>
                </a:ln>
                <a:effectLst/>
                <a:uLnTx/>
                <a:uFillTx/>
                <a:latin typeface="Times New Roman" pitchFamily="18" charset="0"/>
                <a:cs typeface="AL-Mohanad Bold" pitchFamily="2" charset="-78"/>
              </a:rPr>
              <a:t>الموضوعات كافة </a:t>
            </a:r>
            <a:r>
              <a:rPr lang="ar-SA" sz="2800" dirty="0">
                <a:cs typeface="AL-Mohanad Bold" pitchFamily="2" charset="-78"/>
              </a:rPr>
              <a:t>كل منها يأخذ ما يستحقه من الأسئلة </a:t>
            </a:r>
            <a:endParaRPr kumimoji="0" lang="ar-SA" altLang="en-US" sz="2800" b="0" i="0" u="none" strike="noStrike" kern="1200" cap="none" spc="0" normalizeH="0" baseline="0" noProof="0" dirty="0">
              <a:ln>
                <a:noFill/>
              </a:ln>
              <a:effectLst/>
              <a:uLnTx/>
              <a:uFillTx/>
              <a:latin typeface="Times New Roman" pitchFamily="18" charset="0"/>
              <a:cs typeface="AL-Mohanad Bold" pitchFamily="2" charset="-78"/>
            </a:endParaRPr>
          </a:p>
          <a:p>
            <a:pPr marL="0" lvl="1" algn="r">
              <a:lnSpc>
                <a:spcPct val="100000"/>
              </a:lnSpc>
              <a:defRPr/>
            </a:pPr>
            <a:r>
              <a:rPr lang="ar-SA" sz="2800" dirty="0">
                <a:cs typeface="AL-Mohanad Bold" pitchFamily="2" charset="-78"/>
              </a:rPr>
              <a:t>التوازن : المساعدة في بناء اختبار متوازن مع حجم الجهود المبذولة لتدريس كل موضوع.</a:t>
            </a:r>
            <a:endParaRPr kumimoji="0" lang="ar-SA" altLang="en-US" sz="2800" b="0" i="0" u="none" strike="noStrike" kern="1200" cap="none" spc="0" normalizeH="0" baseline="0" noProof="0" dirty="0">
              <a:ln>
                <a:noFill/>
              </a:ln>
              <a:effectLst/>
              <a:uLnTx/>
              <a:uFillTx/>
              <a:latin typeface="Times New Roman" pitchFamily="18" charset="0"/>
              <a:cs typeface="AL-Mohanad Bold" pitchFamily="2" charset="-78"/>
            </a:endParaRPr>
          </a:p>
          <a:p>
            <a:pPr marL="0" marR="0" lvl="1" indent="0" algn="r" defTabSz="685800" rtl="1" eaLnBrk="0" fontAlgn="base" latinLnBrk="0" hangingPunct="0">
              <a:lnSpc>
                <a:spcPct val="100000"/>
              </a:lnSpc>
              <a:spcBef>
                <a:spcPts val="375"/>
              </a:spcBef>
              <a:spcAft>
                <a:spcPct val="0"/>
              </a:spcAft>
              <a:buClrTx/>
              <a:buSzTx/>
              <a:buFont typeface="Arial" pitchFamily="34" charset="0"/>
              <a:buNone/>
              <a:tabLst/>
              <a:defRPr/>
            </a:pPr>
            <a:r>
              <a:rPr lang="ar-SA" altLang="en-US" sz="2800" dirty="0">
                <a:latin typeface="Times New Roman" pitchFamily="18" charset="0"/>
                <a:cs typeface="AL-Mohanad Bold" pitchFamily="2" charset="-78"/>
              </a:rPr>
              <a:t>المصداقية : يوفر صدقا عاليا لمحتوى الاختبار</a:t>
            </a:r>
          </a:p>
          <a:p>
            <a:pPr marL="0" marR="0" lvl="1" indent="0" algn="r" defTabSz="685800" rtl="1" eaLnBrk="0" fontAlgn="base" latinLnBrk="0" hangingPunct="0">
              <a:lnSpc>
                <a:spcPct val="100000"/>
              </a:lnSpc>
              <a:spcBef>
                <a:spcPts val="375"/>
              </a:spcBef>
              <a:spcAft>
                <a:spcPct val="0"/>
              </a:spcAft>
              <a:buClrTx/>
              <a:buSzTx/>
              <a:buFont typeface="Arial" pitchFamily="34" charset="0"/>
              <a:buNone/>
              <a:tabLst/>
              <a:defRPr/>
            </a:pPr>
            <a:r>
              <a:rPr kumimoji="0" lang="ar-SA" altLang="en-US" sz="2800" b="0" i="0" u="none" strike="noStrike" kern="1200" cap="none" spc="0" normalizeH="0" baseline="0" noProof="0" dirty="0">
                <a:ln>
                  <a:noFill/>
                </a:ln>
                <a:effectLst/>
                <a:uLnTx/>
                <a:uFillTx/>
                <a:latin typeface="Times New Roman" pitchFamily="18" charset="0"/>
                <a:cs typeface="AL-Mohanad Bold" pitchFamily="2" charset="-78"/>
              </a:rPr>
              <a:t>الواقعية : يجعل الاختبار أداة تشخيصية </a:t>
            </a:r>
            <a:r>
              <a:rPr lang="ar-SA" altLang="en-US" sz="2800" dirty="0">
                <a:latin typeface="Times New Roman" pitchFamily="18" charset="0"/>
                <a:cs typeface="AL-Mohanad Bold" pitchFamily="2" charset="-78"/>
              </a:rPr>
              <a:t>علاوة على كونه أداة تحصيلية</a:t>
            </a:r>
          </a:p>
          <a:p>
            <a:pPr marL="0" marR="0" lvl="1" indent="0" algn="r" defTabSz="685800" rtl="1" eaLnBrk="0" fontAlgn="base" latinLnBrk="0" hangingPunct="0">
              <a:lnSpc>
                <a:spcPct val="100000"/>
              </a:lnSpc>
              <a:spcBef>
                <a:spcPts val="375"/>
              </a:spcBef>
              <a:spcAft>
                <a:spcPct val="0"/>
              </a:spcAft>
              <a:buClrTx/>
              <a:buSzTx/>
              <a:buFont typeface="Arial" pitchFamily="34" charset="0"/>
              <a:buNone/>
              <a:tabLst/>
              <a:defRPr/>
            </a:pPr>
            <a:r>
              <a:rPr kumimoji="0" lang="ar-SA" altLang="en-US" sz="2800" b="0" i="0" u="none" strike="noStrike" kern="1200" cap="none" spc="0" normalizeH="0" baseline="0" noProof="0" dirty="0">
                <a:ln>
                  <a:noFill/>
                </a:ln>
                <a:effectLst/>
                <a:uLnTx/>
                <a:uFillTx/>
                <a:latin typeface="Times New Roman" pitchFamily="18" charset="0"/>
                <a:cs typeface="AL-Mohanad Bold" pitchFamily="2" charset="-78"/>
              </a:rPr>
              <a:t>التنظيم : يوزع الزمن على الموضوعات وأهميتها فيعطي الوزن الحقيقي لكل جزء من أجزاء المادة</a:t>
            </a:r>
          </a:p>
          <a:p>
            <a:pPr marL="0" lvl="1" algn="r">
              <a:lnSpc>
                <a:spcPct val="100000"/>
              </a:lnSpc>
              <a:defRPr/>
            </a:pPr>
            <a:r>
              <a:rPr lang="ar-SA" altLang="en-US" sz="2800" dirty="0">
                <a:latin typeface="Times New Roman" pitchFamily="18" charset="0"/>
                <a:cs typeface="AL-Mohanad Bold" pitchFamily="2" charset="-78"/>
              </a:rPr>
              <a:t>العدالة : إكساب الطالب ثقة كبيرة بعدالة الاختبار، مما يساعده في تنظيم وقته أثناء الاستذكار وتوزيعه على الموضوعات باتزان</a:t>
            </a:r>
            <a:endParaRPr lang="ar-SA" sz="2800" dirty="0">
              <a:cs typeface="AL-Mohanad Bold" pitchFamily="2" charset="-78"/>
            </a:endParaRPr>
          </a:p>
          <a:p>
            <a:pPr algn="just">
              <a:lnSpc>
                <a:spcPct val="100000"/>
              </a:lnSpc>
              <a:defRPr/>
            </a:pPr>
            <a:r>
              <a:rPr lang="ar-SA" sz="2800" dirty="0">
                <a:cs typeface="AL-Mohanad Bold" pitchFamily="2" charset="-78"/>
              </a:rPr>
              <a:t>التمكين: المساعدة في اختيار عينة ممثلة من الاهداف التدريسية بطريقة منظمة وقياس مدى تحققها بدرجة كبيره، وتمكين المعلم من توزيع أسئلته في المستويات المختلفة لتلك الاهداف.</a:t>
            </a:r>
            <a:endParaRPr lang="en-US" sz="2800" dirty="0">
              <a:cs typeface="AL-Mohanad Bold" pitchFamily="2" charset="-78"/>
            </a:endParaRPr>
          </a:p>
          <a:p>
            <a:pPr algn="just">
              <a:defRPr/>
            </a:pPr>
            <a:endParaRPr lang="en-US" sz="2800" dirty="0">
              <a:cs typeface="AL-Mohanad Bold" pitchFamily="2" charset="-78"/>
            </a:endParaRPr>
          </a:p>
          <a:p>
            <a:pPr marL="0" lvl="1" algn="r">
              <a:defRPr/>
            </a:pPr>
            <a:endParaRPr lang="ar-SA" altLang="en-US" sz="3200" dirty="0">
              <a:latin typeface="Times New Roman" pitchFamily="18" charset="0"/>
              <a:cs typeface="AL-Mohanad Bold" pitchFamily="2" charset="-78"/>
            </a:endParaRPr>
          </a:p>
          <a:p>
            <a:pPr marL="0" marR="0" lvl="1" indent="0" algn="r" defTabSz="685800" rtl="1" eaLnBrk="0" fontAlgn="base" latinLnBrk="0" hangingPunct="0">
              <a:lnSpc>
                <a:spcPct val="90000"/>
              </a:lnSpc>
              <a:spcBef>
                <a:spcPts val="375"/>
              </a:spcBef>
              <a:spcAft>
                <a:spcPct val="0"/>
              </a:spcAft>
              <a:buClrTx/>
              <a:buSzTx/>
              <a:buFont typeface="Arial" pitchFamily="34" charset="0"/>
              <a:buNone/>
              <a:tabLst/>
              <a:defRPr/>
            </a:pPr>
            <a:endParaRPr kumimoji="0" lang="ar-SA" altLang="en-US" sz="3200" b="0" i="0" u="none" strike="noStrike" kern="1200" cap="none" spc="0" normalizeH="0" baseline="0" noProof="0" dirty="0">
              <a:ln>
                <a:noFill/>
              </a:ln>
              <a:effectLst/>
              <a:uLnTx/>
              <a:uFillTx/>
              <a:latin typeface="Times New Roman" pitchFamily="18" charset="0"/>
              <a:cs typeface="AL-Mohanad Bold" pitchFamily="2" charset="-78"/>
            </a:endParaRPr>
          </a:p>
        </p:txBody>
      </p:sp>
      <p:sp>
        <p:nvSpPr>
          <p:cNvPr id="13" name="TextBox 4">
            <a:extLst>
              <a:ext uri="{FF2B5EF4-FFF2-40B4-BE49-F238E27FC236}">
                <a16:creationId xmlns:a16="http://schemas.microsoft.com/office/drawing/2014/main" id="{37A26192-CBBA-4148-AD20-5F516EB3FC4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160</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5175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p:cNvSpPr txBox="1">
            <a:spLocks/>
          </p:cNvSpPr>
          <p:nvPr/>
        </p:nvSpPr>
        <p:spPr bwMode="auto">
          <a:xfrm>
            <a:off x="400050" y="184242"/>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تحديد اوزان الوحدات</a:t>
            </a:r>
          </a:p>
        </p:txBody>
      </p:sp>
      <p:graphicFrame>
        <p:nvGraphicFramePr>
          <p:cNvPr id="3" name="جدول 2">
            <a:extLst>
              <a:ext uri="{FF2B5EF4-FFF2-40B4-BE49-F238E27FC236}">
                <a16:creationId xmlns:a16="http://schemas.microsoft.com/office/drawing/2014/main" id="{FAA2F445-F49B-405F-B6ED-5AB1B67CED1A}"/>
              </a:ext>
            </a:extLst>
          </p:cNvPr>
          <p:cNvGraphicFramePr>
            <a:graphicFrameLocks noGrp="1"/>
          </p:cNvGraphicFramePr>
          <p:nvPr>
            <p:extLst>
              <p:ext uri="{D42A27DB-BD31-4B8C-83A1-F6EECF244321}">
                <p14:modId xmlns:p14="http://schemas.microsoft.com/office/powerpoint/2010/main" val="2815271378"/>
              </p:ext>
            </p:extLst>
          </p:nvPr>
        </p:nvGraphicFramePr>
        <p:xfrm>
          <a:off x="1084124" y="1244792"/>
          <a:ext cx="9939271" cy="1401831"/>
        </p:xfrm>
        <a:graphic>
          <a:graphicData uri="http://schemas.openxmlformats.org/drawingml/2006/table">
            <a:tbl>
              <a:tblPr rtl="1" firstRow="1" bandRow="1">
                <a:tableStyleId>{93296810-A885-4BE3-A3E7-6D5BEEA58F35}</a:tableStyleId>
              </a:tblPr>
              <a:tblGrid>
                <a:gridCol w="4329715">
                  <a:extLst>
                    <a:ext uri="{9D8B030D-6E8A-4147-A177-3AD203B41FA5}">
                      <a16:colId xmlns:a16="http://schemas.microsoft.com/office/drawing/2014/main" val="3227214498"/>
                    </a:ext>
                  </a:extLst>
                </a:gridCol>
                <a:gridCol w="1105015">
                  <a:extLst>
                    <a:ext uri="{9D8B030D-6E8A-4147-A177-3AD203B41FA5}">
                      <a16:colId xmlns:a16="http://schemas.microsoft.com/office/drawing/2014/main" val="3856353112"/>
                    </a:ext>
                  </a:extLst>
                </a:gridCol>
                <a:gridCol w="1105015">
                  <a:extLst>
                    <a:ext uri="{9D8B030D-6E8A-4147-A177-3AD203B41FA5}">
                      <a16:colId xmlns:a16="http://schemas.microsoft.com/office/drawing/2014/main" val="3060267410"/>
                    </a:ext>
                  </a:extLst>
                </a:gridCol>
                <a:gridCol w="1105015">
                  <a:extLst>
                    <a:ext uri="{9D8B030D-6E8A-4147-A177-3AD203B41FA5}">
                      <a16:colId xmlns:a16="http://schemas.microsoft.com/office/drawing/2014/main" val="3701915817"/>
                    </a:ext>
                  </a:extLst>
                </a:gridCol>
                <a:gridCol w="1105015">
                  <a:extLst>
                    <a:ext uri="{9D8B030D-6E8A-4147-A177-3AD203B41FA5}">
                      <a16:colId xmlns:a16="http://schemas.microsoft.com/office/drawing/2014/main" val="3675016931"/>
                    </a:ext>
                  </a:extLst>
                </a:gridCol>
                <a:gridCol w="1189496">
                  <a:extLst>
                    <a:ext uri="{9D8B030D-6E8A-4147-A177-3AD203B41FA5}">
                      <a16:colId xmlns:a16="http://schemas.microsoft.com/office/drawing/2014/main" val="186373602"/>
                    </a:ext>
                  </a:extLst>
                </a:gridCol>
              </a:tblGrid>
              <a:tr h="467277">
                <a:tc>
                  <a:txBody>
                    <a:bodyPr/>
                    <a:lstStyle/>
                    <a:p>
                      <a:pPr algn="ctr" rtl="1"/>
                      <a:r>
                        <a:rPr lang="ar-SA" sz="2400" b="0" dirty="0">
                          <a:latin typeface="ae_AlMohanad" panose="02060603050605020204" pitchFamily="18" charset="-78"/>
                          <a:cs typeface="ae_AlMohanad" panose="02060603050605020204" pitchFamily="18" charset="-78"/>
                        </a:rPr>
                        <a:t>رقم الوحدة</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1</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2</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3</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4</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المجموع</a:t>
                      </a:r>
                    </a:p>
                  </a:txBody>
                  <a:tcPr anchor="ctr"/>
                </a:tc>
                <a:extLst>
                  <a:ext uri="{0D108BD9-81ED-4DB2-BD59-A6C34878D82A}">
                    <a16:rowId xmlns:a16="http://schemas.microsoft.com/office/drawing/2014/main" val="3576928462"/>
                  </a:ext>
                </a:extLst>
              </a:tr>
              <a:tr h="467277">
                <a:tc>
                  <a:txBody>
                    <a:bodyPr/>
                    <a:lstStyle/>
                    <a:p>
                      <a:pPr algn="ctr" rtl="1"/>
                      <a:r>
                        <a:rPr lang="ar-SA" sz="2400" b="0" dirty="0">
                          <a:latin typeface="ae_AlMohanad" panose="02060603050605020204" pitchFamily="18" charset="-78"/>
                          <a:cs typeface="ae_AlMohanad" panose="02060603050605020204" pitchFamily="18" charset="-78"/>
                        </a:rPr>
                        <a:t>عدد صفحات الوحدة</a:t>
                      </a:r>
                    </a:p>
                  </a:txBody>
                  <a:tcPr anchor="ctr"/>
                </a:tc>
                <a:tc>
                  <a:txBody>
                    <a:bodyPr/>
                    <a:lstStyle/>
                    <a:p>
                      <a:pPr algn="ctr"/>
                      <a:r>
                        <a:rPr lang="ar-SA" sz="2400" b="0" dirty="0">
                          <a:latin typeface="ae_AlMohanad" panose="02060603050605020204" pitchFamily="18" charset="-78"/>
                          <a:cs typeface="ae_AlMohanad" panose="02060603050605020204" pitchFamily="18" charset="-78"/>
                        </a:rPr>
                        <a:t>35</a:t>
                      </a:r>
                    </a:p>
                  </a:txBody>
                  <a:tcPr anchor="ctr"/>
                </a:tc>
                <a:tc>
                  <a:txBody>
                    <a:bodyPr/>
                    <a:lstStyle/>
                    <a:p>
                      <a:pPr algn="ctr"/>
                      <a:r>
                        <a:rPr lang="ar-SA" sz="2400" b="0" dirty="0">
                          <a:latin typeface="ae_AlMohanad" panose="02060603050605020204" pitchFamily="18" charset="-78"/>
                          <a:cs typeface="ae_AlMohanad" panose="02060603050605020204" pitchFamily="18" charset="-78"/>
                        </a:rPr>
                        <a:t>50</a:t>
                      </a:r>
                    </a:p>
                  </a:txBody>
                  <a:tcPr anchor="ctr"/>
                </a:tc>
                <a:tc>
                  <a:txBody>
                    <a:bodyPr/>
                    <a:lstStyle/>
                    <a:p>
                      <a:pPr algn="ctr"/>
                      <a:r>
                        <a:rPr lang="ar-SA" sz="2400" b="0" dirty="0">
                          <a:latin typeface="ae_AlMohanad" panose="02060603050605020204" pitchFamily="18" charset="-78"/>
                          <a:cs typeface="ae_AlMohanad" panose="02060603050605020204" pitchFamily="18" charset="-78"/>
                        </a:rPr>
                        <a:t>40</a:t>
                      </a:r>
                    </a:p>
                  </a:txBody>
                  <a:tcPr anchor="ctr"/>
                </a:tc>
                <a:tc>
                  <a:txBody>
                    <a:bodyPr/>
                    <a:lstStyle/>
                    <a:p>
                      <a:pPr algn="ctr"/>
                      <a:r>
                        <a:rPr lang="ar-SA" sz="2400" b="0" dirty="0">
                          <a:latin typeface="ae_AlMohanad" panose="02060603050605020204" pitchFamily="18" charset="-78"/>
                          <a:cs typeface="ae_AlMohanad" panose="02060603050605020204" pitchFamily="18" charset="-78"/>
                        </a:rPr>
                        <a:t>30</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155</a:t>
                      </a:r>
                    </a:p>
                  </a:txBody>
                  <a:tcPr anchor="ctr"/>
                </a:tc>
                <a:extLst>
                  <a:ext uri="{0D108BD9-81ED-4DB2-BD59-A6C34878D82A}">
                    <a16:rowId xmlns:a16="http://schemas.microsoft.com/office/drawing/2014/main" val="1961336100"/>
                  </a:ext>
                </a:extLst>
              </a:tr>
              <a:tr h="467277">
                <a:tc>
                  <a:txBody>
                    <a:bodyPr/>
                    <a:lstStyle/>
                    <a:p>
                      <a:pPr algn="ctr" rtl="1"/>
                      <a:r>
                        <a:rPr lang="ar-SA" sz="2400" b="0" dirty="0">
                          <a:latin typeface="ae_AlMohanad" panose="02060603050605020204" pitchFamily="18" charset="-78"/>
                          <a:cs typeface="ae_AlMohanad" panose="02060603050605020204" pitchFamily="18" charset="-78"/>
                        </a:rPr>
                        <a:t>وزن الوحدة</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23%</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32%</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26%</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19%</a:t>
                      </a:r>
                    </a:p>
                  </a:txBody>
                  <a:tcPr anchor="ctr"/>
                </a:tc>
                <a:tc>
                  <a:txBody>
                    <a:bodyPr/>
                    <a:lstStyle/>
                    <a:p>
                      <a:pPr algn="ctr" rtl="1"/>
                      <a:r>
                        <a:rPr lang="ar-SA" sz="2400" b="0" dirty="0">
                          <a:latin typeface="ae_AlMohanad" panose="02060603050605020204" pitchFamily="18" charset="-78"/>
                          <a:cs typeface="ae_AlMohanad" panose="02060603050605020204" pitchFamily="18" charset="-78"/>
                        </a:rPr>
                        <a:t>100%</a:t>
                      </a:r>
                    </a:p>
                  </a:txBody>
                  <a:tcPr anchor="ctr"/>
                </a:tc>
                <a:extLst>
                  <a:ext uri="{0D108BD9-81ED-4DB2-BD59-A6C34878D82A}">
                    <a16:rowId xmlns:a16="http://schemas.microsoft.com/office/drawing/2014/main" val="884399185"/>
                  </a:ext>
                </a:extLst>
              </a:tr>
            </a:tbl>
          </a:graphicData>
        </a:graphic>
      </p:graphicFrame>
      <p:graphicFrame>
        <p:nvGraphicFramePr>
          <p:cNvPr id="6" name="جدول 5">
            <a:extLst>
              <a:ext uri="{FF2B5EF4-FFF2-40B4-BE49-F238E27FC236}">
                <a16:creationId xmlns:a16="http://schemas.microsoft.com/office/drawing/2014/main" id="{5E394812-ABA1-4D18-8DA0-4252785728CF}"/>
              </a:ext>
            </a:extLst>
          </p:cNvPr>
          <p:cNvGraphicFramePr>
            <a:graphicFrameLocks noGrp="1"/>
          </p:cNvGraphicFramePr>
          <p:nvPr>
            <p:extLst>
              <p:ext uri="{D42A27DB-BD31-4B8C-83A1-F6EECF244321}">
                <p14:modId xmlns:p14="http://schemas.microsoft.com/office/powerpoint/2010/main" val="1013725865"/>
              </p:ext>
            </p:extLst>
          </p:nvPr>
        </p:nvGraphicFramePr>
        <p:xfrm>
          <a:off x="1050642" y="3127160"/>
          <a:ext cx="9865099" cy="1371600"/>
        </p:xfrm>
        <a:graphic>
          <a:graphicData uri="http://schemas.openxmlformats.org/drawingml/2006/table">
            <a:tbl>
              <a:tblPr rtl="1" firstRow="1" bandRow="1">
                <a:tableStyleId>{93296810-A885-4BE3-A3E7-6D5BEEA58F35}</a:tableStyleId>
              </a:tblPr>
              <a:tblGrid>
                <a:gridCol w="4254577">
                  <a:extLst>
                    <a:ext uri="{9D8B030D-6E8A-4147-A177-3AD203B41FA5}">
                      <a16:colId xmlns:a16="http://schemas.microsoft.com/office/drawing/2014/main" val="3227214498"/>
                    </a:ext>
                  </a:extLst>
                </a:gridCol>
                <a:gridCol w="1185838">
                  <a:extLst>
                    <a:ext uri="{9D8B030D-6E8A-4147-A177-3AD203B41FA5}">
                      <a16:colId xmlns:a16="http://schemas.microsoft.com/office/drawing/2014/main" val="3856353112"/>
                    </a:ext>
                  </a:extLst>
                </a:gridCol>
                <a:gridCol w="1106171">
                  <a:extLst>
                    <a:ext uri="{9D8B030D-6E8A-4147-A177-3AD203B41FA5}">
                      <a16:colId xmlns:a16="http://schemas.microsoft.com/office/drawing/2014/main" val="3060267410"/>
                    </a:ext>
                  </a:extLst>
                </a:gridCol>
                <a:gridCol w="1106171">
                  <a:extLst>
                    <a:ext uri="{9D8B030D-6E8A-4147-A177-3AD203B41FA5}">
                      <a16:colId xmlns:a16="http://schemas.microsoft.com/office/drawing/2014/main" val="3701915817"/>
                    </a:ext>
                  </a:extLst>
                </a:gridCol>
                <a:gridCol w="947320">
                  <a:extLst>
                    <a:ext uri="{9D8B030D-6E8A-4147-A177-3AD203B41FA5}">
                      <a16:colId xmlns:a16="http://schemas.microsoft.com/office/drawing/2014/main" val="3675016931"/>
                    </a:ext>
                  </a:extLst>
                </a:gridCol>
                <a:gridCol w="1265022">
                  <a:extLst>
                    <a:ext uri="{9D8B030D-6E8A-4147-A177-3AD203B41FA5}">
                      <a16:colId xmlns:a16="http://schemas.microsoft.com/office/drawing/2014/main" val="186373602"/>
                    </a:ext>
                  </a:extLst>
                </a:gridCol>
              </a:tblGrid>
              <a:tr h="0">
                <a:tc>
                  <a:txBody>
                    <a:bodyPr/>
                    <a:lstStyle/>
                    <a:p>
                      <a:pPr algn="ctr" rtl="1"/>
                      <a:r>
                        <a:rPr lang="ar-SA" sz="2400" dirty="0">
                          <a:latin typeface="ae_AlMohanad" panose="02060603050605020204" pitchFamily="18" charset="-78"/>
                          <a:cs typeface="ae_AlMohanad" panose="02060603050605020204" pitchFamily="18" charset="-78"/>
                        </a:rPr>
                        <a:t>رقم الوحدة</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3</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4</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المجموع</a:t>
                      </a:r>
                    </a:p>
                  </a:txBody>
                  <a:tcPr anchor="ctr"/>
                </a:tc>
                <a:extLst>
                  <a:ext uri="{0D108BD9-81ED-4DB2-BD59-A6C34878D82A}">
                    <a16:rowId xmlns:a16="http://schemas.microsoft.com/office/drawing/2014/main" val="3576928462"/>
                  </a:ext>
                </a:extLst>
              </a:tr>
              <a:tr h="370840">
                <a:tc>
                  <a:txBody>
                    <a:bodyPr/>
                    <a:lstStyle/>
                    <a:p>
                      <a:pPr algn="ctr" rtl="1"/>
                      <a:r>
                        <a:rPr lang="ar-SA" sz="2400" dirty="0">
                          <a:latin typeface="ae_AlMohanad" panose="02060603050605020204" pitchFamily="18" charset="-78"/>
                          <a:cs typeface="ae_AlMohanad" panose="02060603050605020204" pitchFamily="18" charset="-78"/>
                        </a:rPr>
                        <a:t>عدد الحصص</a:t>
                      </a:r>
                    </a:p>
                  </a:txBody>
                  <a:tcPr anchor="ctr"/>
                </a:tc>
                <a:tc>
                  <a:txBody>
                    <a:bodyPr/>
                    <a:lstStyle/>
                    <a:p>
                      <a:pPr algn="ctr"/>
                      <a:r>
                        <a:rPr lang="ar-SA" sz="2400" dirty="0">
                          <a:latin typeface="ae_AlMohanad" panose="02060603050605020204" pitchFamily="18" charset="-78"/>
                          <a:cs typeface="ae_AlMohanad" panose="02060603050605020204" pitchFamily="18" charset="-78"/>
                        </a:rPr>
                        <a:t>35</a:t>
                      </a:r>
                    </a:p>
                  </a:txBody>
                  <a:tcPr anchor="ctr"/>
                </a:tc>
                <a:tc>
                  <a:txBody>
                    <a:bodyPr/>
                    <a:lstStyle/>
                    <a:p>
                      <a:pPr algn="ctr"/>
                      <a:r>
                        <a:rPr lang="ar-SA" sz="2400" dirty="0">
                          <a:latin typeface="ae_AlMohanad" panose="02060603050605020204" pitchFamily="18" charset="-78"/>
                          <a:cs typeface="ae_AlMohanad" panose="02060603050605020204" pitchFamily="18" charset="-78"/>
                        </a:rPr>
                        <a:t>50</a:t>
                      </a:r>
                    </a:p>
                  </a:txBody>
                  <a:tcPr anchor="ctr"/>
                </a:tc>
                <a:tc>
                  <a:txBody>
                    <a:bodyPr/>
                    <a:lstStyle/>
                    <a:p>
                      <a:pPr algn="ctr"/>
                      <a:r>
                        <a:rPr lang="ar-SA" sz="2400" dirty="0">
                          <a:latin typeface="ae_AlMohanad" panose="02060603050605020204" pitchFamily="18" charset="-78"/>
                          <a:cs typeface="ae_AlMohanad" panose="02060603050605020204" pitchFamily="18" charset="-78"/>
                        </a:rPr>
                        <a:t>40</a:t>
                      </a:r>
                    </a:p>
                  </a:txBody>
                  <a:tcPr anchor="ctr"/>
                </a:tc>
                <a:tc>
                  <a:txBody>
                    <a:bodyPr/>
                    <a:lstStyle/>
                    <a:p>
                      <a:pPr algn="ctr"/>
                      <a:r>
                        <a:rPr lang="ar-SA" sz="2400" dirty="0">
                          <a:latin typeface="ae_AlMohanad" panose="02060603050605020204" pitchFamily="18" charset="-78"/>
                          <a:cs typeface="ae_AlMohanad" panose="02060603050605020204" pitchFamily="18" charset="-78"/>
                        </a:rPr>
                        <a:t>30</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45</a:t>
                      </a:r>
                    </a:p>
                  </a:txBody>
                  <a:tcPr anchor="ctr"/>
                </a:tc>
                <a:extLst>
                  <a:ext uri="{0D108BD9-81ED-4DB2-BD59-A6C34878D82A}">
                    <a16:rowId xmlns:a16="http://schemas.microsoft.com/office/drawing/2014/main" val="1961336100"/>
                  </a:ext>
                </a:extLst>
              </a:tr>
              <a:tr h="370840">
                <a:tc>
                  <a:txBody>
                    <a:bodyPr/>
                    <a:lstStyle/>
                    <a:p>
                      <a:pPr algn="ctr" rtl="1"/>
                      <a:r>
                        <a:rPr lang="ar-SA" sz="2400" dirty="0">
                          <a:latin typeface="ae_AlMohanad" panose="02060603050605020204" pitchFamily="18" charset="-78"/>
                          <a:cs typeface="ae_AlMohanad" panose="02060603050605020204" pitchFamily="18" charset="-78"/>
                        </a:rPr>
                        <a:t>وزن الوحدة</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18%</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33%</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27%</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22%</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100%</a:t>
                      </a:r>
                    </a:p>
                  </a:txBody>
                  <a:tcPr anchor="ctr"/>
                </a:tc>
                <a:extLst>
                  <a:ext uri="{0D108BD9-81ED-4DB2-BD59-A6C34878D82A}">
                    <a16:rowId xmlns:a16="http://schemas.microsoft.com/office/drawing/2014/main" val="884399185"/>
                  </a:ext>
                </a:extLst>
              </a:tr>
            </a:tbl>
          </a:graphicData>
        </a:graphic>
      </p:graphicFrame>
      <p:graphicFrame>
        <p:nvGraphicFramePr>
          <p:cNvPr id="8" name="جدول 7">
            <a:extLst>
              <a:ext uri="{FF2B5EF4-FFF2-40B4-BE49-F238E27FC236}">
                <a16:creationId xmlns:a16="http://schemas.microsoft.com/office/drawing/2014/main" id="{43AF0044-A69D-4B4E-99DC-4834A020B5C8}"/>
              </a:ext>
            </a:extLst>
          </p:cNvPr>
          <p:cNvGraphicFramePr>
            <a:graphicFrameLocks noGrp="1"/>
          </p:cNvGraphicFramePr>
          <p:nvPr>
            <p:extLst>
              <p:ext uri="{D42A27DB-BD31-4B8C-83A1-F6EECF244321}">
                <p14:modId xmlns:p14="http://schemas.microsoft.com/office/powerpoint/2010/main" val="3882492458"/>
              </p:ext>
            </p:extLst>
          </p:nvPr>
        </p:nvGraphicFramePr>
        <p:xfrm>
          <a:off x="1050642" y="4940027"/>
          <a:ext cx="9865099" cy="1371600"/>
        </p:xfrm>
        <a:graphic>
          <a:graphicData uri="http://schemas.openxmlformats.org/drawingml/2006/table">
            <a:tbl>
              <a:tblPr rtl="1" firstRow="1" bandRow="1">
                <a:tableStyleId>{93296810-A885-4BE3-A3E7-6D5BEEA58F35}</a:tableStyleId>
              </a:tblPr>
              <a:tblGrid>
                <a:gridCol w="4220259">
                  <a:extLst>
                    <a:ext uri="{9D8B030D-6E8A-4147-A177-3AD203B41FA5}">
                      <a16:colId xmlns:a16="http://schemas.microsoft.com/office/drawing/2014/main" val="3227214498"/>
                    </a:ext>
                  </a:extLst>
                </a:gridCol>
                <a:gridCol w="1220156">
                  <a:extLst>
                    <a:ext uri="{9D8B030D-6E8A-4147-A177-3AD203B41FA5}">
                      <a16:colId xmlns:a16="http://schemas.microsoft.com/office/drawing/2014/main" val="3856353112"/>
                    </a:ext>
                  </a:extLst>
                </a:gridCol>
                <a:gridCol w="1106171">
                  <a:extLst>
                    <a:ext uri="{9D8B030D-6E8A-4147-A177-3AD203B41FA5}">
                      <a16:colId xmlns:a16="http://schemas.microsoft.com/office/drawing/2014/main" val="3060267410"/>
                    </a:ext>
                  </a:extLst>
                </a:gridCol>
                <a:gridCol w="1106171">
                  <a:extLst>
                    <a:ext uri="{9D8B030D-6E8A-4147-A177-3AD203B41FA5}">
                      <a16:colId xmlns:a16="http://schemas.microsoft.com/office/drawing/2014/main" val="3701915817"/>
                    </a:ext>
                  </a:extLst>
                </a:gridCol>
                <a:gridCol w="876497">
                  <a:extLst>
                    <a:ext uri="{9D8B030D-6E8A-4147-A177-3AD203B41FA5}">
                      <a16:colId xmlns:a16="http://schemas.microsoft.com/office/drawing/2014/main" val="3675016931"/>
                    </a:ext>
                  </a:extLst>
                </a:gridCol>
                <a:gridCol w="1335845">
                  <a:extLst>
                    <a:ext uri="{9D8B030D-6E8A-4147-A177-3AD203B41FA5}">
                      <a16:colId xmlns:a16="http://schemas.microsoft.com/office/drawing/2014/main" val="186373602"/>
                    </a:ext>
                  </a:extLst>
                </a:gridCol>
              </a:tblGrid>
              <a:tr h="367392">
                <a:tc>
                  <a:txBody>
                    <a:bodyPr/>
                    <a:lstStyle/>
                    <a:p>
                      <a:pPr algn="ctr" rtl="1"/>
                      <a:r>
                        <a:rPr lang="ar-SA" sz="2400" dirty="0">
                          <a:latin typeface="ae_AlMohanad" panose="02060603050605020204" pitchFamily="18" charset="-78"/>
                          <a:cs typeface="ae_AlMohanad" panose="02060603050605020204" pitchFamily="18" charset="-78"/>
                        </a:rPr>
                        <a:t>رقم الوحدة</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3</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4</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المجموع</a:t>
                      </a:r>
                    </a:p>
                  </a:txBody>
                  <a:tcPr anchor="ctr"/>
                </a:tc>
                <a:extLst>
                  <a:ext uri="{0D108BD9-81ED-4DB2-BD59-A6C34878D82A}">
                    <a16:rowId xmlns:a16="http://schemas.microsoft.com/office/drawing/2014/main" val="3576928462"/>
                  </a:ext>
                </a:extLst>
              </a:tr>
              <a:tr h="370840">
                <a:tc>
                  <a:txBody>
                    <a:bodyPr/>
                    <a:lstStyle/>
                    <a:p>
                      <a:pPr algn="ctr" rtl="1"/>
                      <a:r>
                        <a:rPr lang="ar-SA" sz="2400" dirty="0">
                          <a:latin typeface="ae_AlMohanad" panose="02060603050605020204" pitchFamily="18" charset="-78"/>
                          <a:cs typeface="ae_AlMohanad" panose="02060603050605020204" pitchFamily="18" charset="-78"/>
                        </a:rPr>
                        <a:t>عدد اهداف الوحدة</a:t>
                      </a:r>
                    </a:p>
                  </a:txBody>
                  <a:tcPr anchor="ctr"/>
                </a:tc>
                <a:tc>
                  <a:txBody>
                    <a:bodyPr/>
                    <a:lstStyle/>
                    <a:p>
                      <a:pPr algn="ctr"/>
                      <a:r>
                        <a:rPr lang="ar-SA" sz="2400" dirty="0">
                          <a:latin typeface="ae_AlMohanad" panose="02060603050605020204" pitchFamily="18" charset="-78"/>
                          <a:cs typeface="ae_AlMohanad" panose="02060603050605020204" pitchFamily="18" charset="-78"/>
                        </a:rPr>
                        <a:t>2</a:t>
                      </a:r>
                    </a:p>
                  </a:txBody>
                  <a:tcPr anchor="ctr"/>
                </a:tc>
                <a:tc>
                  <a:txBody>
                    <a:bodyPr/>
                    <a:lstStyle/>
                    <a:p>
                      <a:pPr algn="ctr"/>
                      <a:r>
                        <a:rPr lang="ar-SA" sz="2400" dirty="0">
                          <a:latin typeface="ae_AlMohanad" panose="02060603050605020204" pitchFamily="18" charset="-78"/>
                          <a:cs typeface="ae_AlMohanad" panose="02060603050605020204" pitchFamily="18" charset="-78"/>
                        </a:rPr>
                        <a:t>3</a:t>
                      </a:r>
                    </a:p>
                  </a:txBody>
                  <a:tcPr anchor="ctr"/>
                </a:tc>
                <a:tc>
                  <a:txBody>
                    <a:bodyPr/>
                    <a:lstStyle/>
                    <a:p>
                      <a:pPr algn="ctr"/>
                      <a:r>
                        <a:rPr lang="ar-SA" sz="2400" dirty="0">
                          <a:latin typeface="ae_AlMohanad" panose="02060603050605020204" pitchFamily="18" charset="-78"/>
                          <a:cs typeface="ae_AlMohanad" panose="02060603050605020204" pitchFamily="18" charset="-78"/>
                        </a:rPr>
                        <a:t>3</a:t>
                      </a:r>
                    </a:p>
                  </a:txBody>
                  <a:tcPr anchor="ctr"/>
                </a:tc>
                <a:tc>
                  <a:txBody>
                    <a:bodyPr/>
                    <a:lstStyle/>
                    <a:p>
                      <a:pPr algn="ctr"/>
                      <a:r>
                        <a:rPr lang="ar-SA" sz="2400" dirty="0">
                          <a:latin typeface="ae_AlMohanad" panose="02060603050605020204" pitchFamily="18" charset="-78"/>
                          <a:cs typeface="ae_AlMohanad" panose="02060603050605020204" pitchFamily="18" charset="-78"/>
                        </a:rPr>
                        <a:t>2</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10</a:t>
                      </a:r>
                    </a:p>
                  </a:txBody>
                  <a:tcPr anchor="ctr"/>
                </a:tc>
                <a:extLst>
                  <a:ext uri="{0D108BD9-81ED-4DB2-BD59-A6C34878D82A}">
                    <a16:rowId xmlns:a16="http://schemas.microsoft.com/office/drawing/2014/main" val="1961336100"/>
                  </a:ext>
                </a:extLst>
              </a:tr>
              <a:tr h="370840">
                <a:tc>
                  <a:txBody>
                    <a:bodyPr/>
                    <a:lstStyle/>
                    <a:p>
                      <a:pPr algn="ctr" rtl="1"/>
                      <a:r>
                        <a:rPr lang="ar-SA" sz="2400" dirty="0">
                          <a:latin typeface="ae_AlMohanad" panose="02060603050605020204" pitchFamily="18" charset="-78"/>
                          <a:cs typeface="ae_AlMohanad" panose="02060603050605020204" pitchFamily="18" charset="-78"/>
                        </a:rPr>
                        <a:t>وزن الوحدة</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20%</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30%</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30%</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20%</a:t>
                      </a:r>
                    </a:p>
                  </a:txBody>
                  <a:tcPr anchor="ctr"/>
                </a:tc>
                <a:tc>
                  <a:txBody>
                    <a:bodyPr/>
                    <a:lstStyle/>
                    <a:p>
                      <a:pPr algn="ctr" rtl="1"/>
                      <a:r>
                        <a:rPr lang="ar-SA" sz="2400" dirty="0">
                          <a:latin typeface="ae_AlMohanad" panose="02060603050605020204" pitchFamily="18" charset="-78"/>
                          <a:cs typeface="ae_AlMohanad" panose="02060603050605020204" pitchFamily="18" charset="-78"/>
                        </a:rPr>
                        <a:t>100%</a:t>
                      </a:r>
                    </a:p>
                  </a:txBody>
                  <a:tcPr anchor="ctr"/>
                </a:tc>
                <a:extLst>
                  <a:ext uri="{0D108BD9-81ED-4DB2-BD59-A6C34878D82A}">
                    <a16:rowId xmlns:a16="http://schemas.microsoft.com/office/drawing/2014/main" val="884399185"/>
                  </a:ext>
                </a:extLst>
              </a:tr>
            </a:tbl>
          </a:graphicData>
        </a:graphic>
      </p:graphicFrame>
      <p:sp>
        <p:nvSpPr>
          <p:cNvPr id="9" name="TextBox 4">
            <a:extLst>
              <a:ext uri="{FF2B5EF4-FFF2-40B4-BE49-F238E27FC236}">
                <a16:creationId xmlns:a16="http://schemas.microsoft.com/office/drawing/2014/main" id="{65A4F727-8C3B-49AE-A9C2-4C1A4E03893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161</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3053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p:cNvSpPr txBox="1">
            <a:spLocks/>
          </p:cNvSpPr>
          <p:nvPr/>
        </p:nvSpPr>
        <p:spPr bwMode="auto">
          <a:xfrm>
            <a:off x="400050" y="184242"/>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جدول المواصفات</a:t>
            </a:r>
          </a:p>
        </p:txBody>
      </p:sp>
      <p:sp>
        <p:nvSpPr>
          <p:cNvPr id="145" name="TextBox 4">
            <a:extLst>
              <a:ext uri="{FF2B5EF4-FFF2-40B4-BE49-F238E27FC236}">
                <a16:creationId xmlns:a16="http://schemas.microsoft.com/office/drawing/2014/main" id="{3B57CC09-5A38-4804-88BD-8D8C4004C5F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162</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graphicFrame>
        <p:nvGraphicFramePr>
          <p:cNvPr id="146" name="جدول 145">
            <a:extLst>
              <a:ext uri="{FF2B5EF4-FFF2-40B4-BE49-F238E27FC236}">
                <a16:creationId xmlns:a16="http://schemas.microsoft.com/office/drawing/2014/main" id="{C6233670-8D9B-4655-A948-D4521CD952BE}"/>
              </a:ext>
            </a:extLst>
          </p:cNvPr>
          <p:cNvGraphicFramePr>
            <a:graphicFrameLocks noGrp="1"/>
          </p:cNvGraphicFramePr>
          <p:nvPr>
            <p:extLst>
              <p:ext uri="{D42A27DB-BD31-4B8C-83A1-F6EECF244321}">
                <p14:modId xmlns:p14="http://schemas.microsoft.com/office/powerpoint/2010/main" val="1467885946"/>
              </p:ext>
            </p:extLst>
          </p:nvPr>
        </p:nvGraphicFramePr>
        <p:xfrm>
          <a:off x="95671" y="908720"/>
          <a:ext cx="12000658" cy="5463121"/>
        </p:xfrm>
        <a:graphic>
          <a:graphicData uri="http://schemas.openxmlformats.org/drawingml/2006/table">
            <a:tbl>
              <a:tblPr rtl="1" firstRow="1" bandRow="1">
                <a:tableStyleId>{5C22544A-7EE6-4342-B048-85BDC9FD1C3A}</a:tableStyleId>
              </a:tblPr>
              <a:tblGrid>
                <a:gridCol w="905702">
                  <a:extLst>
                    <a:ext uri="{9D8B030D-6E8A-4147-A177-3AD203B41FA5}">
                      <a16:colId xmlns:a16="http://schemas.microsoft.com/office/drawing/2014/main" val="1496831076"/>
                    </a:ext>
                  </a:extLst>
                </a:gridCol>
                <a:gridCol w="1317896">
                  <a:extLst>
                    <a:ext uri="{9D8B030D-6E8A-4147-A177-3AD203B41FA5}">
                      <a16:colId xmlns:a16="http://schemas.microsoft.com/office/drawing/2014/main" val="2462300167"/>
                    </a:ext>
                  </a:extLst>
                </a:gridCol>
                <a:gridCol w="836688">
                  <a:extLst>
                    <a:ext uri="{9D8B030D-6E8A-4147-A177-3AD203B41FA5}">
                      <a16:colId xmlns:a16="http://schemas.microsoft.com/office/drawing/2014/main" val="1915961858"/>
                    </a:ext>
                  </a:extLst>
                </a:gridCol>
                <a:gridCol w="1170448">
                  <a:extLst>
                    <a:ext uri="{9D8B030D-6E8A-4147-A177-3AD203B41FA5}">
                      <a16:colId xmlns:a16="http://schemas.microsoft.com/office/drawing/2014/main" val="116744023"/>
                    </a:ext>
                  </a:extLst>
                </a:gridCol>
                <a:gridCol w="910984">
                  <a:extLst>
                    <a:ext uri="{9D8B030D-6E8A-4147-A177-3AD203B41FA5}">
                      <a16:colId xmlns:a16="http://schemas.microsoft.com/office/drawing/2014/main" val="1705341798"/>
                    </a:ext>
                  </a:extLst>
                </a:gridCol>
                <a:gridCol w="933559">
                  <a:extLst>
                    <a:ext uri="{9D8B030D-6E8A-4147-A177-3AD203B41FA5}">
                      <a16:colId xmlns:a16="http://schemas.microsoft.com/office/drawing/2014/main" val="2779758460"/>
                    </a:ext>
                  </a:extLst>
                </a:gridCol>
                <a:gridCol w="874476">
                  <a:extLst>
                    <a:ext uri="{9D8B030D-6E8A-4147-A177-3AD203B41FA5}">
                      <a16:colId xmlns:a16="http://schemas.microsoft.com/office/drawing/2014/main" val="357403698"/>
                    </a:ext>
                  </a:extLst>
                </a:gridCol>
                <a:gridCol w="893276">
                  <a:extLst>
                    <a:ext uri="{9D8B030D-6E8A-4147-A177-3AD203B41FA5}">
                      <a16:colId xmlns:a16="http://schemas.microsoft.com/office/drawing/2014/main" val="2201312633"/>
                    </a:ext>
                  </a:extLst>
                </a:gridCol>
                <a:gridCol w="1142838">
                  <a:extLst>
                    <a:ext uri="{9D8B030D-6E8A-4147-A177-3AD203B41FA5}">
                      <a16:colId xmlns:a16="http://schemas.microsoft.com/office/drawing/2014/main" val="2838270533"/>
                    </a:ext>
                  </a:extLst>
                </a:gridCol>
                <a:gridCol w="923927">
                  <a:extLst>
                    <a:ext uri="{9D8B030D-6E8A-4147-A177-3AD203B41FA5}">
                      <a16:colId xmlns:a16="http://schemas.microsoft.com/office/drawing/2014/main" val="418778656"/>
                    </a:ext>
                  </a:extLst>
                </a:gridCol>
                <a:gridCol w="923927">
                  <a:extLst>
                    <a:ext uri="{9D8B030D-6E8A-4147-A177-3AD203B41FA5}">
                      <a16:colId xmlns:a16="http://schemas.microsoft.com/office/drawing/2014/main" val="1204803677"/>
                    </a:ext>
                  </a:extLst>
                </a:gridCol>
                <a:gridCol w="1166937">
                  <a:extLst>
                    <a:ext uri="{9D8B030D-6E8A-4147-A177-3AD203B41FA5}">
                      <a16:colId xmlns:a16="http://schemas.microsoft.com/office/drawing/2014/main" val="2154110635"/>
                    </a:ext>
                  </a:extLst>
                </a:gridCol>
              </a:tblGrid>
              <a:tr h="294329">
                <a:tc rowSpan="2">
                  <a:txBody>
                    <a:bodyPr/>
                    <a:lstStyle/>
                    <a:p>
                      <a:pPr algn="ctr" rtl="1"/>
                      <a:r>
                        <a:rPr lang="ar-SA" sz="2000" b="0" dirty="0">
                          <a:solidFill>
                            <a:schemeClr val="tx1"/>
                          </a:solidFill>
                          <a:latin typeface="ae_AlMohanad" panose="02060603050605020204" pitchFamily="18" charset="-78"/>
                          <a:cs typeface="AL-Mohanad Bold" pitchFamily="2" charset="-78"/>
                        </a:rPr>
                        <a:t>الأسبوع</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tc rowSpan="2">
                  <a:txBody>
                    <a:bodyPr/>
                    <a:lstStyle/>
                    <a:p>
                      <a:pPr algn="ctr" rtl="1"/>
                      <a:r>
                        <a:rPr lang="ar-SA" sz="2000" b="0" dirty="0">
                          <a:solidFill>
                            <a:schemeClr val="tx1"/>
                          </a:solidFill>
                          <a:latin typeface="ae_AlMohanad" panose="02060603050605020204" pitchFamily="18" charset="-78"/>
                          <a:cs typeface="AL-Mohanad Bold" pitchFamily="2" charset="-78"/>
                        </a:rPr>
                        <a:t>اسم الوحدة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tc rowSpan="2">
                  <a:txBody>
                    <a:bodyPr/>
                    <a:lstStyle/>
                    <a:p>
                      <a:pPr algn="ctr" rtl="1"/>
                      <a:r>
                        <a:rPr lang="ar-SA" sz="2000" b="0" dirty="0">
                          <a:solidFill>
                            <a:schemeClr val="tx1"/>
                          </a:solidFill>
                          <a:latin typeface="ae_AlMohanad" panose="02060603050605020204" pitchFamily="18" charset="-78"/>
                          <a:cs typeface="AL-Mohanad Bold" pitchFamily="2" charset="-78"/>
                        </a:rPr>
                        <a:t>الوزن</a:t>
                      </a:r>
                    </a:p>
                    <a:p>
                      <a:pPr algn="ctr" rtl="1"/>
                      <a:r>
                        <a:rPr lang="ar-SA" sz="2000" b="0" dirty="0">
                          <a:solidFill>
                            <a:schemeClr val="tx1"/>
                          </a:solidFill>
                          <a:latin typeface="ae_AlMohanad" panose="02060603050605020204" pitchFamily="18" charset="-78"/>
                          <a:cs typeface="AL-Mohanad Bold" pitchFamily="2" charset="-78"/>
                        </a:rPr>
                        <a:t>100%</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tc rowSpan="2">
                  <a:txBody>
                    <a:bodyPr/>
                    <a:lstStyle/>
                    <a:p>
                      <a:pPr algn="ctr" rtl="1"/>
                      <a:r>
                        <a:rPr lang="ar-SA" sz="2000" b="0" dirty="0">
                          <a:solidFill>
                            <a:schemeClr val="tx1"/>
                          </a:solidFill>
                          <a:latin typeface="ae_AlMohanad" panose="02060603050605020204" pitchFamily="18" charset="-78"/>
                          <a:cs typeface="AL-Mohanad Bold" pitchFamily="2" charset="-78"/>
                        </a:rPr>
                        <a:t>العلامة</a:t>
                      </a:r>
                    </a:p>
                    <a:p>
                      <a:pPr algn="ctr" rtl="1"/>
                      <a:r>
                        <a:rPr lang="ar-SA" sz="2000" b="0" dirty="0">
                          <a:solidFill>
                            <a:schemeClr val="tx1"/>
                          </a:solidFill>
                          <a:latin typeface="ae_AlMohanad" panose="02060603050605020204" pitchFamily="18" charset="-78"/>
                          <a:cs typeface="AL-Mohanad Bold" pitchFamily="2" charset="-78"/>
                        </a:rPr>
                        <a:t>الدرجات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tc gridSpan="7">
                  <a:txBody>
                    <a:bodyPr/>
                    <a:lstStyle/>
                    <a:p>
                      <a:pPr algn="ctr" rtl="1"/>
                      <a:r>
                        <a:rPr lang="ar-SA" sz="2000" b="0" dirty="0">
                          <a:solidFill>
                            <a:schemeClr val="tx1"/>
                          </a:solidFill>
                          <a:latin typeface="ae_AlMohanad" panose="02060603050605020204" pitchFamily="18" charset="-78"/>
                          <a:cs typeface="AL-Mohanad Bold" pitchFamily="2" charset="-78"/>
                        </a:rPr>
                        <a:t>مجالات التقويم</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tc hMerge="1">
                  <a:txBody>
                    <a:bodyPr/>
                    <a:lstStyle/>
                    <a:p>
                      <a:pPr algn="ctr" rtl="1"/>
                      <a:endParaRPr lang="ar-SA" sz="2400" dirty="0">
                        <a:solidFill>
                          <a:schemeClr val="tx1"/>
                        </a:solidFill>
                      </a:endParaRPr>
                    </a:p>
                  </a:txBody>
                  <a:tcPr anchor="ctr"/>
                </a:tc>
                <a:tc hMerge="1">
                  <a:txBody>
                    <a:bodyPr/>
                    <a:lstStyle/>
                    <a:p>
                      <a:pPr algn="ctr" rtl="1"/>
                      <a:endParaRPr lang="ar-SA" sz="2400" dirty="0">
                        <a:solidFill>
                          <a:schemeClr val="tx1"/>
                        </a:solidFill>
                      </a:endParaRPr>
                    </a:p>
                  </a:txBody>
                  <a:tcPr anchor="ctr"/>
                </a:tc>
                <a:tc hMerge="1">
                  <a:txBody>
                    <a:bodyPr/>
                    <a:lstStyle/>
                    <a:p>
                      <a:pPr algn="ctr" rtl="1"/>
                      <a:endParaRPr lang="ar-SA" sz="2400" dirty="0">
                        <a:solidFill>
                          <a:schemeClr val="tx1"/>
                        </a:solidFill>
                      </a:endParaRPr>
                    </a:p>
                  </a:txBody>
                  <a:tcPr anchor="ctr"/>
                </a:tc>
                <a:tc hMerge="1">
                  <a:txBody>
                    <a:bodyPr/>
                    <a:lstStyle/>
                    <a:p>
                      <a:pPr algn="ctr" rtl="1"/>
                      <a:endParaRPr lang="ar-SA" sz="2400" dirty="0">
                        <a:solidFill>
                          <a:schemeClr val="tx1"/>
                        </a:solidFill>
                      </a:endParaRPr>
                    </a:p>
                  </a:txBody>
                  <a:tcPr anchor="ctr"/>
                </a:tc>
                <a:tc hMerge="1">
                  <a:txBody>
                    <a:bodyPr/>
                    <a:lstStyle/>
                    <a:p>
                      <a:pPr algn="ctr" rtl="1"/>
                      <a:endParaRPr lang="ar-SA" sz="2400" dirty="0">
                        <a:solidFill>
                          <a:schemeClr val="tx1"/>
                        </a:solidFill>
                      </a:endParaRPr>
                    </a:p>
                  </a:txBody>
                  <a:tcPr anchor="ctr"/>
                </a:tc>
                <a:tc hMerge="1">
                  <a:txBody>
                    <a:bodyPr/>
                    <a:lstStyle/>
                    <a:p>
                      <a:pPr rtl="1"/>
                      <a:endParaRPr lang="ar-SA"/>
                    </a:p>
                  </a:txBody>
                  <a:tcPr/>
                </a:tc>
                <a:tc rowSpan="2">
                  <a:txBody>
                    <a:bodyPr/>
                    <a:lstStyle/>
                    <a:p>
                      <a:pPr algn="ctr" rtl="1"/>
                      <a:r>
                        <a:rPr lang="ar-SA" sz="2000" b="0" dirty="0">
                          <a:solidFill>
                            <a:schemeClr val="tx1"/>
                          </a:solidFill>
                          <a:latin typeface="ae_AlMohanad" panose="02060603050605020204" pitchFamily="18" charset="-78"/>
                          <a:cs typeface="AL-Mohanad Bold" pitchFamily="2" charset="-78"/>
                        </a:rPr>
                        <a:t>المجموع</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solidFill>
                      <a:srgbClr val="99EB99"/>
                    </a:solidFill>
                  </a:tcPr>
                </a:tc>
                <a:extLst>
                  <a:ext uri="{0D108BD9-81ED-4DB2-BD59-A6C34878D82A}">
                    <a16:rowId xmlns:a16="http://schemas.microsoft.com/office/drawing/2014/main" val="4088898202"/>
                  </a:ext>
                </a:extLst>
              </a:tr>
              <a:tr h="701225">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r>
                        <a:rPr lang="ar-SA" sz="2000" b="0" dirty="0">
                          <a:solidFill>
                            <a:schemeClr val="tx1"/>
                          </a:solidFill>
                          <a:latin typeface="ae_AlMohanad" panose="02060603050605020204" pitchFamily="18" charset="-78"/>
                          <a:cs typeface="AL-Mohanad Bold" pitchFamily="2" charset="-78"/>
                        </a:rPr>
                        <a:t>المعرفة</a:t>
                      </a:r>
                    </a:p>
                    <a:p>
                      <a:pPr rtl="1"/>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r>
                        <a:rPr lang="ar-SA" sz="2000" b="0" dirty="0">
                          <a:solidFill>
                            <a:schemeClr val="tx1"/>
                          </a:solidFill>
                          <a:latin typeface="ae_AlMohanad" panose="02060603050605020204" pitchFamily="18" charset="-78"/>
                          <a:cs typeface="AL-Mohanad Bold" pitchFamily="2" charset="-78"/>
                        </a:rPr>
                        <a:t>الفهم</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r>
                        <a:rPr lang="ar-SA" sz="2000" b="0" dirty="0">
                          <a:solidFill>
                            <a:schemeClr val="tx1"/>
                          </a:solidFill>
                          <a:latin typeface="ae_AlMohanad" panose="02060603050605020204" pitchFamily="18" charset="-78"/>
                          <a:cs typeface="AL-Mohanad Bold" pitchFamily="2" charset="-78"/>
                        </a:rPr>
                        <a:t>التطبيق</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r>
                        <a:rPr lang="ar-SA" sz="2000" b="0" dirty="0">
                          <a:solidFill>
                            <a:schemeClr val="tx1"/>
                          </a:solidFill>
                          <a:latin typeface="ae_AlMohanad" panose="02060603050605020204" pitchFamily="18" charset="-78"/>
                          <a:cs typeface="AL-Mohanad Bold" pitchFamily="2" charset="-78"/>
                        </a:rPr>
                        <a:t>التحليل</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التركيب</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r>
                        <a:rPr lang="ar-SA" sz="2000" b="0" dirty="0">
                          <a:solidFill>
                            <a:schemeClr val="tx1"/>
                          </a:solidFill>
                          <a:latin typeface="ae_AlMohanad" panose="02060603050605020204" pitchFamily="18" charset="-78"/>
                          <a:cs typeface="AL-Mohanad Bold" pitchFamily="2" charset="-78"/>
                        </a:rPr>
                        <a:t>التقويم</a:t>
                      </a:r>
                    </a:p>
                    <a:p>
                      <a:pPr marL="0" marR="0" lvl="0" indent="0" algn="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000" b="0" dirty="0">
                          <a:solidFill>
                            <a:schemeClr val="tx1"/>
                          </a:solidFill>
                          <a:latin typeface="ae_AlMohanad" panose="02060603050605020204" pitchFamily="18" charset="-78"/>
                          <a:cs typeface="AL-Mohanad Bold" pitchFamily="2" charset="-78"/>
                        </a:rPr>
                        <a:t>مهارات</a:t>
                      </a:r>
                    </a:p>
                    <a:p>
                      <a:pPr marL="0" marR="0" lvl="0" indent="0" algn="ctr" defTabSz="685800" rtl="1" eaLnBrk="1" fontAlgn="auto" latinLnBrk="0" hangingPunct="1">
                        <a:lnSpc>
                          <a:spcPct val="100000"/>
                        </a:lnSpc>
                        <a:spcBef>
                          <a:spcPts val="0"/>
                        </a:spcBef>
                        <a:spcAft>
                          <a:spcPts val="0"/>
                        </a:spcAft>
                        <a:buClrTx/>
                        <a:buSzTx/>
                        <a:buFontTx/>
                        <a:buNone/>
                        <a:tabLst/>
                        <a:defRPr/>
                      </a:pPr>
                      <a:r>
                        <a:rPr lang="ar-SA" sz="2000" b="0" dirty="0">
                          <a:solidFill>
                            <a:schemeClr val="tx1"/>
                          </a:solidFill>
                          <a:latin typeface="ae_AlMohanad" panose="02060603050605020204" pitchFamily="18" charset="-78"/>
                          <a:cs typeface="AL-Mohanad Bold" pitchFamily="2" charset="-78"/>
                        </a:rPr>
                        <a:t>...مخرج</a:t>
                      </a: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69515"/>
                  </a:ext>
                </a:extLst>
              </a:tr>
              <a:tr h="413466">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الأسئلة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0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3515093"/>
                  </a:ext>
                </a:extLst>
              </a:tr>
              <a:tr h="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الدرجات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7315110"/>
                  </a:ext>
                </a:extLst>
              </a:tr>
              <a:tr h="138994">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الأسئلة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051347"/>
                  </a:ext>
                </a:extLst>
              </a:tr>
              <a:tr h="195144">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الدرجات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267407"/>
                  </a:ext>
                </a:extLst>
              </a:tr>
              <a:tr h="519914">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الأسئلة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71796"/>
                  </a:ext>
                </a:extLst>
              </a:tr>
              <a:tr h="519914">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SA" sz="2400" dirty="0">
                          <a:solidFill>
                            <a:schemeClr val="tx1"/>
                          </a:solidFill>
                          <a:latin typeface="ae_AlMohanad" panose="02060603050605020204" pitchFamily="18" charset="-78"/>
                          <a:cs typeface="ae_AlMohanad" panose="02060603050605020204" pitchFamily="18" charset="-78"/>
                        </a:rPr>
                        <a:t>الدرجات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4784993"/>
                  </a:ext>
                </a:extLst>
              </a:tr>
              <a:tr h="413466">
                <a:tc gridSpan="4">
                  <a:txBody>
                    <a:bodyPr/>
                    <a:lstStyle/>
                    <a:p>
                      <a:pPr rtl="1"/>
                      <a:r>
                        <a:rPr lang="ar-SA" sz="2400" dirty="0">
                          <a:solidFill>
                            <a:schemeClr val="tx1"/>
                          </a:solidFill>
                          <a:latin typeface="ae_AlMohanad" panose="02060603050605020204" pitchFamily="18" charset="-78"/>
                          <a:cs typeface="ae_AlMohanad" panose="02060603050605020204" pitchFamily="18" charset="-78"/>
                        </a:rPr>
                        <a:t>مجموع الأسئلة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831501"/>
                  </a:ext>
                </a:extLst>
              </a:tr>
              <a:tr h="519914">
                <a:tc gridSpan="4">
                  <a:txBody>
                    <a:bodyPr/>
                    <a:lstStyle/>
                    <a:p>
                      <a:pPr rtl="1"/>
                      <a:r>
                        <a:rPr lang="ar-SA" sz="2400" dirty="0">
                          <a:solidFill>
                            <a:schemeClr val="tx1"/>
                          </a:solidFill>
                          <a:latin typeface="ae_AlMohanad" panose="02060603050605020204" pitchFamily="18" charset="-78"/>
                          <a:cs typeface="ae_AlMohanad" panose="02060603050605020204" pitchFamily="18" charset="-78"/>
                        </a:rPr>
                        <a:t>مجموع الدرجات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664979"/>
                  </a:ext>
                </a:extLst>
              </a:tr>
              <a:tr h="519914">
                <a:tc gridSpan="4">
                  <a:txBody>
                    <a:bodyPr/>
                    <a:lstStyle/>
                    <a:p>
                      <a:pPr rtl="1"/>
                      <a:r>
                        <a:rPr lang="ar-SA" sz="2400" dirty="0">
                          <a:solidFill>
                            <a:schemeClr val="tx1"/>
                          </a:solidFill>
                          <a:latin typeface="ae_AlMohanad" panose="02060603050605020204" pitchFamily="18" charset="-78"/>
                          <a:cs typeface="ae_AlMohanad" panose="02060603050605020204" pitchFamily="18" charset="-78"/>
                        </a:rPr>
                        <a:t>الأوزان النسبية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rgbClr val="40AD0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ar-SA" sz="2400" dirty="0">
                        <a:solidFill>
                          <a:schemeClr val="tx1"/>
                        </a:solidFill>
                        <a:latin typeface="ae_AlMohanad" panose="02060603050605020204" pitchFamily="18" charset="-78"/>
                        <a:cs typeface="ae_AlMohanad" panose="02060603050605020204"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ar-SA" sz="2400" dirty="0">
                          <a:solidFill>
                            <a:schemeClr val="tx1"/>
                          </a:solidFill>
                          <a:latin typeface="ae_AlMohanad" panose="02060603050605020204" pitchFamily="18" charset="-78"/>
                          <a:cs typeface="ae_AlMohanad" panose="02060603050605020204" pitchFamily="18" charset="-78"/>
                        </a:rPr>
                        <a:t>100%</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028196"/>
                  </a:ext>
                </a:extLst>
              </a:tr>
            </a:tbl>
          </a:graphicData>
        </a:graphic>
      </p:graphicFrame>
    </p:spTree>
    <p:extLst>
      <p:ext uri="{BB962C8B-B14F-4D97-AF65-F5344CB8AC3E}">
        <p14:creationId xmlns:p14="http://schemas.microsoft.com/office/powerpoint/2010/main" val="4182124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4"/>
          <p:cNvSpPr txBox="1"/>
          <p:nvPr/>
        </p:nvSpPr>
        <p:spPr>
          <a:xfrm>
            <a:off x="2855640" y="346116"/>
            <a:ext cx="4032448" cy="584775"/>
          </a:xfrm>
          <a:prstGeom prst="rect">
            <a:avLst/>
          </a:prstGeom>
          <a:noFill/>
        </p:spPr>
        <p:txBody>
          <a:bodyPr wrap="square" rtlCol="1">
            <a:spAutoFit/>
          </a:bodyPr>
          <a:lstStyle/>
          <a:p>
            <a:pPr algn="ctr" rtl="1"/>
            <a:r>
              <a:rPr lang="ar-SA" b="1" dirty="0">
                <a:solidFill>
                  <a:schemeClr val="bg1"/>
                </a:solidFill>
                <a:latin typeface="Sakkal Majalla" panose="02000000000000000000" pitchFamily="2" charset="-78"/>
                <a:cs typeface="Sakkal Majalla" panose="02000000000000000000" pitchFamily="2" charset="-78"/>
              </a:rPr>
              <a:t>أهداف البرنامج</a:t>
            </a:r>
            <a:endParaRPr lang="ar-SA" dirty="0"/>
          </a:p>
        </p:txBody>
      </p:sp>
      <p:graphicFrame>
        <p:nvGraphicFramePr>
          <p:cNvPr id="2" name="جدول 1">
            <a:extLst>
              <a:ext uri="{FF2B5EF4-FFF2-40B4-BE49-F238E27FC236}">
                <a16:creationId xmlns:a16="http://schemas.microsoft.com/office/drawing/2014/main" id="{6DEFAE1B-DEB3-4BEC-8FC8-B7A941CA762D}"/>
              </a:ext>
            </a:extLst>
          </p:cNvPr>
          <p:cNvGraphicFramePr>
            <a:graphicFrameLocks noGrp="1"/>
          </p:cNvGraphicFramePr>
          <p:nvPr>
            <p:extLst>
              <p:ext uri="{D42A27DB-BD31-4B8C-83A1-F6EECF244321}">
                <p14:modId xmlns:p14="http://schemas.microsoft.com/office/powerpoint/2010/main" val="3187727356"/>
              </p:ext>
            </p:extLst>
          </p:nvPr>
        </p:nvGraphicFramePr>
        <p:xfrm>
          <a:off x="695400" y="1484784"/>
          <a:ext cx="10801200" cy="4176462"/>
        </p:xfrm>
        <a:graphic>
          <a:graphicData uri="http://schemas.openxmlformats.org/drawingml/2006/table">
            <a:tbl>
              <a:tblPr rtl="1" firstRow="1" firstCol="1" bandRow="1">
                <a:tableStyleId>{5C22544A-7EE6-4342-B048-85BDC9FD1C3A}</a:tableStyleId>
              </a:tblPr>
              <a:tblGrid>
                <a:gridCol w="2447836">
                  <a:extLst>
                    <a:ext uri="{9D8B030D-6E8A-4147-A177-3AD203B41FA5}">
                      <a16:colId xmlns:a16="http://schemas.microsoft.com/office/drawing/2014/main" val="1699658026"/>
                    </a:ext>
                  </a:extLst>
                </a:gridCol>
                <a:gridCol w="8353364">
                  <a:extLst>
                    <a:ext uri="{9D8B030D-6E8A-4147-A177-3AD203B41FA5}">
                      <a16:colId xmlns:a16="http://schemas.microsoft.com/office/drawing/2014/main" val="4156677121"/>
                    </a:ext>
                  </a:extLst>
                </a:gridCol>
              </a:tblGrid>
              <a:tr h="540218">
                <a:tc>
                  <a:txBody>
                    <a:bodyPr/>
                    <a:lstStyle/>
                    <a:p>
                      <a:pPr algn="ctr" rtl="1">
                        <a:lnSpc>
                          <a:spcPct val="107000"/>
                        </a:lnSpc>
                        <a:spcAft>
                          <a:spcPts val="0"/>
                        </a:spcAft>
                      </a:pPr>
                      <a:r>
                        <a:rPr lang="ar-EG" sz="2800" b="0" dirty="0">
                          <a:solidFill>
                            <a:schemeClr val="tx1"/>
                          </a:solidFill>
                          <a:effectLst/>
                          <a:cs typeface="AL-Mohanad Bold" pitchFamily="2" charset="-78"/>
                        </a:rPr>
                        <a:t>زمن النشاط</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SA" sz="2800" b="0" dirty="0">
                          <a:solidFill>
                            <a:schemeClr val="tx1"/>
                          </a:solidFill>
                          <a:effectLst/>
                          <a:cs typeface="AL-Mohanad Bold" pitchFamily="2" charset="-78"/>
                        </a:rPr>
                        <a:t>20</a:t>
                      </a:r>
                      <a:r>
                        <a:rPr lang="ar-EG" sz="2800" b="0" dirty="0">
                          <a:solidFill>
                            <a:schemeClr val="tx1"/>
                          </a:solidFill>
                          <a:effectLst/>
                          <a:cs typeface="AL-Mohanad Bold" pitchFamily="2" charset="-78"/>
                        </a:rPr>
                        <a:t>ق</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540218">
                <a:tc>
                  <a:txBody>
                    <a:bodyPr/>
                    <a:lstStyle/>
                    <a:p>
                      <a:pPr algn="ctr" rtl="1">
                        <a:lnSpc>
                          <a:spcPct val="107000"/>
                        </a:lnSpc>
                        <a:spcAft>
                          <a:spcPts val="0"/>
                        </a:spcAft>
                      </a:pPr>
                      <a:r>
                        <a:rPr lang="ar-EG" sz="2800" b="0" dirty="0">
                          <a:solidFill>
                            <a:schemeClr val="tx1"/>
                          </a:solidFill>
                          <a:effectLst/>
                          <a:cs typeface="AL-Mohanad Bold" pitchFamily="2" charset="-78"/>
                        </a:rPr>
                        <a:t>نوع النشاط</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0" kern="1200" dirty="0">
                          <a:solidFill>
                            <a:schemeClr val="tx1"/>
                          </a:solidFill>
                          <a:effectLst/>
                          <a:latin typeface="+mn-lt"/>
                          <a:ea typeface="+mn-ea"/>
                          <a:cs typeface="AL-Mohanad Bold" pitchFamily="2" charset="-78"/>
                        </a:rPr>
                        <a:t>جماعي</a:t>
                      </a:r>
                      <a:endParaRPr lang="en-US" sz="2800" b="0" kern="1200" dirty="0">
                        <a:solidFill>
                          <a:schemeClr val="tx1"/>
                        </a:solidFill>
                        <a:effectLst/>
                        <a:latin typeface="+mn-lt"/>
                        <a:ea typeface="+mn-ea"/>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1004266">
                <a:tc rowSpan="2">
                  <a:txBody>
                    <a:bodyPr/>
                    <a:lstStyle/>
                    <a:p>
                      <a:pPr algn="ctr" rtl="1">
                        <a:lnSpc>
                          <a:spcPct val="107000"/>
                        </a:lnSpc>
                        <a:spcAft>
                          <a:spcPts val="0"/>
                        </a:spcAft>
                      </a:pPr>
                      <a:r>
                        <a:rPr lang="ar-SA" sz="2800" b="0" dirty="0">
                          <a:solidFill>
                            <a:schemeClr val="tx1"/>
                          </a:solidFill>
                          <a:effectLst/>
                          <a:cs typeface="AL-Mohanad Bold" pitchFamily="2" charset="-78"/>
                        </a:rPr>
                        <a:t>النشاط العاشر</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6000"/>
                        </a:lnSpc>
                        <a:spcAft>
                          <a:spcPts val="0"/>
                        </a:spcAft>
                      </a:pPr>
                      <a:r>
                        <a:rPr lang="ar-EG" sz="2800" b="0" kern="1200" dirty="0">
                          <a:solidFill>
                            <a:schemeClr val="tx1"/>
                          </a:solidFill>
                          <a:effectLst/>
                          <a:latin typeface="+mn-lt"/>
                          <a:ea typeface="+mn-ea"/>
                          <a:cs typeface="AL-Mohanad Bold" pitchFamily="2" charset="-78"/>
                        </a:rPr>
                        <a:t>بالتعاون مع مجموعتك و باستخدام مخرجات التعلم</a:t>
                      </a:r>
                      <a:endParaRPr lang="en-US" sz="2800" b="0" kern="1200" dirty="0">
                        <a:solidFill>
                          <a:schemeClr val="tx1"/>
                        </a:solidFill>
                        <a:effectLst/>
                        <a:latin typeface="+mn-lt"/>
                        <a:ea typeface="+mn-ea"/>
                        <a:cs typeface="AL-Mohanad Bold"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572758">
                <a:tc vMerge="1">
                  <a:txBody>
                    <a:bodyPr/>
                    <a:lstStyle/>
                    <a:p>
                      <a:pPr algn="ctr" rtl="1">
                        <a:lnSpc>
                          <a:spcPct val="107000"/>
                        </a:lnSpc>
                        <a:spcAft>
                          <a:spcPts val="0"/>
                        </a:spcAft>
                      </a:pPr>
                      <a:endParaRPr lang="en-US" sz="32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chemeClr val="bg1"/>
                    </a:solidFill>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EG" sz="2800" b="0" kern="1200" dirty="0">
                          <a:solidFill>
                            <a:schemeClr val="tx1"/>
                          </a:solidFill>
                          <a:effectLst/>
                          <a:latin typeface="+mn-lt"/>
                          <a:ea typeface="+mn-ea"/>
                          <a:cs typeface="AL-Mohanad Bold" pitchFamily="2" charset="-78"/>
                        </a:rPr>
                        <a:t>قم بتحديد  أساليب التقويم المناسبة لمخرجات التعلم المقترحة</a:t>
                      </a:r>
                      <a:endParaRPr lang="ar-SA" sz="2800" b="0" kern="1200" dirty="0">
                        <a:solidFill>
                          <a:schemeClr val="tx1"/>
                        </a:solidFill>
                        <a:effectLst/>
                        <a:latin typeface="+mn-lt"/>
                        <a:ea typeface="+mn-ea"/>
                        <a:cs typeface="AL-Mohanad Bold"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r h="910471">
                <a:tc>
                  <a:txBody>
                    <a:bodyPr/>
                    <a:lstStyle/>
                    <a:p>
                      <a:pPr algn="ctr" rtl="1">
                        <a:lnSpc>
                          <a:spcPct val="107000"/>
                        </a:lnSpc>
                        <a:spcAft>
                          <a:spcPts val="0"/>
                        </a:spcAft>
                      </a:pPr>
                      <a:r>
                        <a:rPr lang="ar-SA" sz="2800" b="0" dirty="0">
                          <a:solidFill>
                            <a:schemeClr val="tx1"/>
                          </a:solidFill>
                          <a:effectLst/>
                          <a:latin typeface="Calibri" panose="020F0502020204030204" pitchFamily="34" charset="0"/>
                          <a:ea typeface="Calibri" panose="020F0502020204030204" pitchFamily="34" charset="0"/>
                          <a:cs typeface="AL-Mohanad Bold" pitchFamily="2" charset="-78"/>
                        </a:rPr>
                        <a:t>النشاط الحادي عشر</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EG" sz="2800" b="0" kern="1200" dirty="0">
                          <a:solidFill>
                            <a:schemeClr val="tx1"/>
                          </a:solidFill>
                          <a:effectLst/>
                          <a:latin typeface="+mn-lt"/>
                          <a:ea typeface="+mn-ea"/>
                          <a:cs typeface="AL-Mohanad Bold" pitchFamily="2" charset="-78"/>
                        </a:rPr>
                        <a:t>ضع خطة تقييم نواتج تعلم الطلبة لبرنامج.  </a:t>
                      </a:r>
                      <a:endParaRPr lang="en-US" sz="2800" b="0" kern="1200" dirty="0">
                        <a:solidFill>
                          <a:schemeClr val="tx1"/>
                        </a:solidFill>
                        <a:effectLst/>
                        <a:latin typeface="+mn-lt"/>
                        <a:ea typeface="+mn-ea"/>
                        <a:cs typeface="AL-Mohanad Bold"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4"/>
                  </a:ext>
                </a:extLst>
              </a:tr>
              <a:tr h="608531">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2800" b="0" dirty="0">
                          <a:solidFill>
                            <a:schemeClr val="tx1"/>
                          </a:solidFill>
                          <a:effectLst/>
                          <a:latin typeface="Calibri" panose="020F0502020204030204" pitchFamily="34" charset="0"/>
                          <a:ea typeface="Calibri" panose="020F0502020204030204" pitchFamily="34" charset="0"/>
                          <a:cs typeface="AL-Mohanad Bold" pitchFamily="2" charset="-78"/>
                        </a:rPr>
                        <a:t>النشاط الثاني عشر</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6000"/>
                        </a:lnSpc>
                        <a:spcAft>
                          <a:spcPts val="0"/>
                        </a:spcAft>
                      </a:pPr>
                      <a:r>
                        <a:rPr lang="ar-SA" sz="2800" b="0" kern="1200" dirty="0">
                          <a:solidFill>
                            <a:schemeClr val="tx1"/>
                          </a:solidFill>
                          <a:effectLst/>
                          <a:latin typeface="+mn-lt"/>
                          <a:ea typeface="+mn-ea"/>
                          <a:cs typeface="AL-Mohanad Bold" pitchFamily="2" charset="-78"/>
                        </a:rPr>
                        <a:t>ضع تقرير خطة تقييم نواتج تعلم الطلبة للبرنامج.</a:t>
                      </a:r>
                      <a:endParaRPr lang="en-US" sz="2800" b="0" kern="1200" dirty="0">
                        <a:solidFill>
                          <a:schemeClr val="tx1"/>
                        </a:solidFill>
                        <a:effectLst/>
                        <a:latin typeface="+mn-lt"/>
                        <a:ea typeface="+mn-ea"/>
                        <a:cs typeface="AL-Mohanad Bold" pitchFamily="2" charset="-78"/>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4">
            <a:extLst>
              <a:ext uri="{FF2B5EF4-FFF2-40B4-BE49-F238E27FC236}">
                <a16:creationId xmlns:a16="http://schemas.microsoft.com/office/drawing/2014/main" id="{3BAF57EB-E349-4F14-93B2-2DDA2FA0B315}"/>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97704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a:xfrm>
            <a:off x="3575720" y="2636912"/>
            <a:ext cx="5344732" cy="1446550"/>
          </a:xfrm>
          <a:prstGeom prst="rect">
            <a:avLst/>
          </a:prstGeom>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400" b="0" i="0" u="none" strike="noStrike" kern="1200" cap="none" spc="0" normalizeH="0" baseline="0" noProof="0" dirty="0">
                <a:ln>
                  <a:noFill/>
                </a:ln>
                <a:solidFill>
                  <a:srgbClr val="006600"/>
                </a:solidFill>
                <a:effectLst/>
                <a:uLnTx/>
                <a:uFillTx/>
                <a:latin typeface="Arial" panose="020B0604020202020204" pitchFamily="34" charset="0"/>
                <a:ea typeface="MS PGothic" panose="020B0600070205080204" pitchFamily="34" charset="-128"/>
                <a:cs typeface="AL-Mohanad Bold" pitchFamily="2" charset="-78"/>
              </a:rPr>
              <a:t>خصائص عضو هيئة التدريس</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400" b="0" i="0" u="none" strike="noStrike" kern="1200" cap="none" spc="0" normalizeH="0" baseline="0" noProof="0" dirty="0">
                <a:ln>
                  <a:noFill/>
                </a:ln>
                <a:solidFill>
                  <a:srgbClr val="006600"/>
                </a:solidFill>
                <a:effectLst/>
                <a:uLnTx/>
                <a:uFillTx/>
                <a:latin typeface="Arial" panose="020B0604020202020204" pitchFamily="34" charset="0"/>
                <a:ea typeface="MS PGothic" panose="020B0600070205080204" pitchFamily="34" charset="-128"/>
                <a:cs typeface="AL-Mohanad Bold" pitchFamily="2" charset="-78"/>
              </a:rPr>
              <a:t>وعلاقتها بمخرجات التعلم</a:t>
            </a:r>
          </a:p>
        </p:txBody>
      </p:sp>
      <p:sp>
        <p:nvSpPr>
          <p:cNvPr id="6" name="TextBox 4">
            <a:extLst>
              <a:ext uri="{FF2B5EF4-FFF2-40B4-BE49-F238E27FC236}">
                <a16:creationId xmlns:a16="http://schemas.microsoft.com/office/drawing/2014/main" id="{630731ED-D382-40CE-A211-7B9A36E59885}"/>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3024398"/>
      </p:ext>
    </p:extLst>
  </p:cSld>
  <p:clrMapOvr>
    <a:masterClrMapping/>
  </p:clrMapOvr>
  <p:transition spd="slow">
    <p:fade thruBlk="1"/>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052" name="مستطيل 4"/>
          <p:cNvSpPr>
            <a:spLocks noChangeArrowheads="1"/>
          </p:cNvSpPr>
          <p:nvPr/>
        </p:nvSpPr>
        <p:spPr bwMode="auto">
          <a:xfrm>
            <a:off x="2279576" y="153769"/>
            <a:ext cx="7219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marL="0" marR="0" lvl="0" indent="0" algn="ctr" defTabSz="914400" rtl="1" eaLnBrk="1" fontAlgn="base" latinLnBrk="0" hangingPunct="1">
              <a:lnSpc>
                <a:spcPct val="100000"/>
              </a:lnSpc>
              <a:spcBef>
                <a:spcPts val="1200"/>
              </a:spcBef>
              <a:spcAft>
                <a:spcPct val="0"/>
              </a:spcAft>
              <a:buClrTx/>
              <a:buSzTx/>
              <a:buFontTx/>
              <a:buNone/>
              <a:tabLst/>
              <a:defRPr/>
            </a:pPr>
            <a:r>
              <a:rPr kumimoji="0" lang="ar-SA" altLang="ar-SA" sz="3600" b="0" i="0" u="none" strike="noStrike" kern="1200" cap="none" spc="0" normalizeH="0" baseline="0" noProof="0" dirty="0">
                <a:ln>
                  <a:noFill/>
                </a:ln>
                <a:solidFill>
                  <a:srgbClr val="006600"/>
                </a:solidFill>
                <a:effectLst/>
                <a:uLnTx/>
                <a:uFillTx/>
                <a:latin typeface="Times New Roman" pitchFamily="18" charset="0"/>
                <a:ea typeface="Times New Roman" pitchFamily="18" charset="0"/>
                <a:cs typeface="AL-Mohanad Bold" pitchFamily="2" charset="-78"/>
              </a:rPr>
              <a:t>معايير تقييم عضو هيئة التدريس كمعلم</a:t>
            </a:r>
            <a:endParaRPr kumimoji="0" lang="en-US" altLang="ar-SA" sz="3600" b="0" i="0" u="none" strike="noStrike" kern="1200" cap="none" spc="0" normalizeH="0" baseline="0" noProof="0" dirty="0">
              <a:ln>
                <a:noFill/>
              </a:ln>
              <a:solidFill>
                <a:srgbClr val="006600"/>
              </a:solidFill>
              <a:effectLst/>
              <a:uLnTx/>
              <a:uFillTx/>
              <a:latin typeface="Times New Roman" pitchFamily="18" charset="0"/>
              <a:ea typeface="Times New Roman" pitchFamily="18" charset="0"/>
              <a:cs typeface="AL-Mohanad Bold"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1193313638"/>
              </p:ext>
            </p:extLst>
          </p:nvPr>
        </p:nvGraphicFramePr>
        <p:xfrm>
          <a:off x="551384" y="936260"/>
          <a:ext cx="11349606" cy="5444805"/>
        </p:xfrm>
        <a:graphic>
          <a:graphicData uri="http://schemas.openxmlformats.org/drawingml/2006/table">
            <a:tbl>
              <a:tblPr rtl="1" firstRow="1" bandRow="1">
                <a:tableStyleId>{5C22544A-7EE6-4342-B048-85BDC9FD1C3A}</a:tableStyleId>
              </a:tblPr>
              <a:tblGrid>
                <a:gridCol w="8079636">
                  <a:extLst>
                    <a:ext uri="{9D8B030D-6E8A-4147-A177-3AD203B41FA5}">
                      <a16:colId xmlns:a16="http://schemas.microsoft.com/office/drawing/2014/main" val="20000"/>
                    </a:ext>
                  </a:extLst>
                </a:gridCol>
                <a:gridCol w="653994">
                  <a:extLst>
                    <a:ext uri="{9D8B030D-6E8A-4147-A177-3AD203B41FA5}">
                      <a16:colId xmlns:a16="http://schemas.microsoft.com/office/drawing/2014/main" val="20001"/>
                    </a:ext>
                  </a:extLst>
                </a:gridCol>
                <a:gridCol w="653994">
                  <a:extLst>
                    <a:ext uri="{9D8B030D-6E8A-4147-A177-3AD203B41FA5}">
                      <a16:colId xmlns:a16="http://schemas.microsoft.com/office/drawing/2014/main" val="20002"/>
                    </a:ext>
                  </a:extLst>
                </a:gridCol>
                <a:gridCol w="653994">
                  <a:extLst>
                    <a:ext uri="{9D8B030D-6E8A-4147-A177-3AD203B41FA5}">
                      <a16:colId xmlns:a16="http://schemas.microsoft.com/office/drawing/2014/main" val="20003"/>
                    </a:ext>
                  </a:extLst>
                </a:gridCol>
                <a:gridCol w="653994">
                  <a:extLst>
                    <a:ext uri="{9D8B030D-6E8A-4147-A177-3AD203B41FA5}">
                      <a16:colId xmlns:a16="http://schemas.microsoft.com/office/drawing/2014/main" val="20004"/>
                    </a:ext>
                  </a:extLst>
                </a:gridCol>
                <a:gridCol w="653994">
                  <a:extLst>
                    <a:ext uri="{9D8B030D-6E8A-4147-A177-3AD203B41FA5}">
                      <a16:colId xmlns:a16="http://schemas.microsoft.com/office/drawing/2014/main" val="20005"/>
                    </a:ext>
                  </a:extLst>
                </a:gridCol>
              </a:tblGrid>
              <a:tr h="454914">
                <a:tc>
                  <a:txBody>
                    <a:bodyPr/>
                    <a:lstStyle/>
                    <a:p>
                      <a:pPr algn="ctr" rtl="1"/>
                      <a:r>
                        <a:rPr lang="ar-SA" sz="2800" b="0" dirty="0">
                          <a:cs typeface="AL-Mohanad Bold" pitchFamily="2" charset="-78"/>
                        </a:rPr>
                        <a:t>العنصر</a:t>
                      </a:r>
                    </a:p>
                  </a:txBody>
                  <a:tcPr anchor="ctr">
                    <a:noFill/>
                  </a:tcPr>
                </a:tc>
                <a:tc>
                  <a:txBody>
                    <a:bodyPr/>
                    <a:lstStyle/>
                    <a:p>
                      <a:pPr algn="ctr" rtl="1"/>
                      <a:r>
                        <a:rPr lang="ar-SA" sz="2800" b="0" dirty="0">
                          <a:cs typeface="AL-Mohanad Bold" pitchFamily="2" charset="-78"/>
                        </a:rPr>
                        <a:t>1</a:t>
                      </a:r>
                    </a:p>
                  </a:txBody>
                  <a:tcPr anchor="ctr">
                    <a:noFill/>
                  </a:tcPr>
                </a:tc>
                <a:tc>
                  <a:txBody>
                    <a:bodyPr/>
                    <a:lstStyle/>
                    <a:p>
                      <a:pPr algn="ctr" rtl="1"/>
                      <a:r>
                        <a:rPr lang="ar-SA" sz="2800" b="0" dirty="0">
                          <a:cs typeface="AL-Mohanad Bold" pitchFamily="2" charset="-78"/>
                        </a:rPr>
                        <a:t>2</a:t>
                      </a:r>
                    </a:p>
                  </a:txBody>
                  <a:tcPr anchor="ctr">
                    <a:noFill/>
                  </a:tcPr>
                </a:tc>
                <a:tc>
                  <a:txBody>
                    <a:bodyPr/>
                    <a:lstStyle/>
                    <a:p>
                      <a:pPr algn="ctr" rtl="1"/>
                      <a:r>
                        <a:rPr lang="ar-SA" sz="2800" b="0" dirty="0">
                          <a:cs typeface="AL-Mohanad Bold" pitchFamily="2" charset="-78"/>
                        </a:rPr>
                        <a:t>3</a:t>
                      </a:r>
                    </a:p>
                  </a:txBody>
                  <a:tcPr anchor="ctr">
                    <a:noFill/>
                  </a:tcPr>
                </a:tc>
                <a:tc>
                  <a:txBody>
                    <a:bodyPr/>
                    <a:lstStyle/>
                    <a:p>
                      <a:pPr algn="ctr" rtl="1"/>
                      <a:r>
                        <a:rPr lang="ar-SA" sz="2800" b="0" dirty="0">
                          <a:cs typeface="AL-Mohanad Bold" pitchFamily="2" charset="-78"/>
                        </a:rPr>
                        <a:t>4</a:t>
                      </a:r>
                    </a:p>
                  </a:txBody>
                  <a:tcPr anchor="ctr">
                    <a:noFill/>
                  </a:tcPr>
                </a:tc>
                <a:tc>
                  <a:txBody>
                    <a:bodyPr/>
                    <a:lstStyle/>
                    <a:p>
                      <a:pPr algn="ctr" rtl="1"/>
                      <a:r>
                        <a:rPr lang="ar-SA" sz="2800" b="0" dirty="0">
                          <a:cs typeface="AL-Mohanad Bold" pitchFamily="2" charset="-78"/>
                        </a:rPr>
                        <a:t>5</a:t>
                      </a:r>
                    </a:p>
                  </a:txBody>
                  <a:tcPr anchor="ctr">
                    <a:noFill/>
                  </a:tcPr>
                </a:tc>
                <a:extLst>
                  <a:ext uri="{0D108BD9-81ED-4DB2-BD59-A6C34878D82A}">
                    <a16:rowId xmlns:a16="http://schemas.microsoft.com/office/drawing/2014/main" val="10000"/>
                  </a:ext>
                </a:extLst>
              </a:tr>
              <a:tr h="515569">
                <a:tc>
                  <a:txBody>
                    <a:bodyPr/>
                    <a:lstStyle/>
                    <a:p>
                      <a:pPr algn="r" rtl="1"/>
                      <a:r>
                        <a:rPr lang="ar-SA" sz="2400" dirty="0">
                          <a:cs typeface="AL-Mohanad Bold" pitchFamily="2" charset="-78"/>
                        </a:rPr>
                        <a:t>تجسيد نموذج القيم الإسلامية والثقافية السعودية في عملية التعليم</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1"/>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التفاعل المهني مع التربويين والمجتمع</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2"/>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معرفة الطلاب وكيفية تعلمهم</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3"/>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معرفة محتوى التخصيص والمنهج</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4"/>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معرفة طرق التدريس</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5"/>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تخطيط وحدات التعلم والتعليم وتطبيقاتها</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6"/>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ايجاد بيئات تعلم تفاعلية والمحافظة عليها</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7"/>
                  </a:ext>
                </a:extLst>
              </a:tr>
              <a:tr h="556501">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تقويم الطلاب وتعلمهم</a:t>
                      </a:r>
                    </a:p>
                  </a:txBody>
                  <a:tcP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8"/>
                  </a:ext>
                </a:extLst>
              </a:tr>
              <a:tr h="515569">
                <a:tc>
                  <a:txBody>
                    <a:bodyPr/>
                    <a:lstStyle/>
                    <a:p>
                      <a:pPr rtl="1"/>
                      <a:endParaRPr lang="ar-SA" sz="2400" dirty="0"/>
                    </a:p>
                  </a:txBody>
                  <a:tcPr>
                    <a:noFill/>
                  </a:tcPr>
                </a:tc>
                <a:tc>
                  <a:txBody>
                    <a:bodyPr/>
                    <a:lstStyle/>
                    <a:p>
                      <a:pPr rtl="1"/>
                      <a:endParaRPr lang="ar-SA" sz="240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tc>
                  <a:txBody>
                    <a:bodyPr/>
                    <a:lstStyle/>
                    <a:p>
                      <a:pPr rtl="1"/>
                      <a:endParaRPr lang="ar-SA" sz="2400" dirty="0"/>
                    </a:p>
                  </a:txBody>
                  <a:tcPr anchor="ctr">
                    <a:noFill/>
                  </a:tcPr>
                </a:tc>
                <a:extLst>
                  <a:ext uri="{0D108BD9-81ED-4DB2-BD59-A6C34878D82A}">
                    <a16:rowId xmlns:a16="http://schemas.microsoft.com/office/drawing/2014/main" val="10009"/>
                  </a:ext>
                </a:extLst>
              </a:tr>
            </a:tbl>
          </a:graphicData>
        </a:graphic>
      </p:graphicFrame>
      <p:sp>
        <p:nvSpPr>
          <p:cNvPr id="8" name="TextBox 4">
            <a:extLst>
              <a:ext uri="{FF2B5EF4-FFF2-40B4-BE49-F238E27FC236}">
                <a16:creationId xmlns:a16="http://schemas.microsoft.com/office/drawing/2014/main" id="{8BFEE0B5-725F-4437-8CCF-3D2B4C859A0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879844"/>
      </p:ext>
    </p:extLst>
  </p:cSld>
  <p:clrMapOvr>
    <a:masterClrMapping/>
  </p:clrMapOvr>
  <p:transition spd="slow">
    <p:fade thruBlk="1"/>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E8C312A-60E9-41F1-997D-682C7EDAE4E9}"/>
              </a:ext>
            </a:extLst>
          </p:cNvPr>
          <p:cNvSpPr/>
          <p:nvPr/>
        </p:nvSpPr>
        <p:spPr>
          <a:xfrm>
            <a:off x="2913329" y="376994"/>
            <a:ext cx="6306224"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rtl="1">
              <a:lnSpc>
                <a:spcPct val="150000"/>
              </a:lnSpc>
            </a:pPr>
            <a:endParaRPr lang="en-US" sz="4400" dirty="0">
              <a:solidFill>
                <a:srgbClr val="006600"/>
              </a:solidFill>
              <a:latin typeface="Times New Roman" panose="02020603050405020304" pitchFamily="18" charset="0"/>
              <a:ea typeface="+mn-ea"/>
              <a:cs typeface="AL-Mohanad Bold" pitchFamily="2" charset="-78"/>
            </a:endParaRPr>
          </a:p>
        </p:txBody>
      </p:sp>
      <p:sp>
        <p:nvSpPr>
          <p:cNvPr id="3" name="مستطيل 2">
            <a:extLst>
              <a:ext uri="{FF2B5EF4-FFF2-40B4-BE49-F238E27FC236}">
                <a16:creationId xmlns:a16="http://schemas.microsoft.com/office/drawing/2014/main" id="{DFB953D6-6A01-4149-B816-BBA20F6D6420}"/>
              </a:ext>
            </a:extLst>
          </p:cNvPr>
          <p:cNvSpPr/>
          <p:nvPr/>
        </p:nvSpPr>
        <p:spPr>
          <a:xfrm>
            <a:off x="2146212" y="1988846"/>
            <a:ext cx="7254552" cy="3970318"/>
          </a:xfrm>
          <a:prstGeom prst="rect">
            <a:avLst/>
          </a:prstGeom>
        </p:spPr>
        <p:txBody>
          <a:bodyPr wrap="square">
            <a:spAutoFit/>
          </a:bodyPr>
          <a:lstStyle/>
          <a:p>
            <a:pPr algn="r" rtl="1">
              <a:lnSpc>
                <a:spcPct val="150000"/>
              </a:lnSpc>
            </a:pPr>
            <a:r>
              <a:rPr lang="ar-SA" sz="2800" b="1" dirty="0">
                <a:solidFill>
                  <a:srgbClr val="C00000"/>
                </a:solidFill>
                <a:latin typeface="Times New Roman" panose="02020603050405020304" pitchFamily="18" charset="0"/>
                <a:ea typeface="+mn-ea"/>
                <a:cs typeface="AL-Mohanad Bold" pitchFamily="2" charset="-78"/>
              </a:rPr>
              <a:t>أهمية استخدام مقاييس التقدير:</a:t>
            </a:r>
            <a:endParaRPr lang="en-US" sz="2800" b="1" dirty="0">
              <a:solidFill>
                <a:srgbClr val="C00000"/>
              </a:solidFill>
              <a:latin typeface="Times New Roman" panose="02020603050405020304" pitchFamily="18" charset="0"/>
              <a:ea typeface="+mn-ea"/>
              <a:cs typeface="AL-Mohanad Bold" pitchFamily="2" charset="-78"/>
            </a:endParaRPr>
          </a:p>
          <a:p>
            <a:pPr marL="457200" indent="-457200" algn="r" rtl="1">
              <a:lnSpc>
                <a:spcPct val="150000"/>
              </a:lnSpc>
              <a:buFont typeface="Wingdings" panose="05000000000000000000" pitchFamily="2" charset="2"/>
              <a:buChar char="ü"/>
            </a:pPr>
            <a:r>
              <a:rPr lang="ar-SA" sz="2800" b="1" dirty="0">
                <a:latin typeface="Times New Roman" panose="02020603050405020304" pitchFamily="18" charset="0"/>
                <a:ea typeface="+mn-ea"/>
                <a:cs typeface="AL-Mohanad Bold" pitchFamily="2" charset="-78"/>
              </a:rPr>
              <a:t>سهولة ودقة تصحيح استجابات الطلاب </a:t>
            </a:r>
            <a:endParaRPr lang="ar-EG" sz="2800" b="1" dirty="0">
              <a:latin typeface="Times New Roman" panose="02020603050405020304" pitchFamily="18" charset="0"/>
              <a:ea typeface="+mn-ea"/>
              <a:cs typeface="AL-Mohanad Bold" pitchFamily="2" charset="-78"/>
            </a:endParaRPr>
          </a:p>
          <a:p>
            <a:pPr marL="457200" indent="-457200" algn="r" rtl="1">
              <a:lnSpc>
                <a:spcPct val="150000"/>
              </a:lnSpc>
              <a:buFont typeface="Wingdings" panose="05000000000000000000" pitchFamily="2" charset="2"/>
              <a:buChar char="ü"/>
            </a:pPr>
            <a:r>
              <a:rPr lang="ar-EG" sz="2800" b="1" dirty="0">
                <a:latin typeface="Times New Roman" panose="02020603050405020304" pitchFamily="18" charset="0"/>
                <a:ea typeface="+mn-ea"/>
                <a:cs typeface="AL-Mohanad Bold" pitchFamily="2" charset="-78"/>
              </a:rPr>
              <a:t>التركيز في عملية التقييم على أداء الطالب وممارساته</a:t>
            </a:r>
            <a:endParaRPr lang="en-US" sz="2800" b="1" dirty="0">
              <a:latin typeface="Times New Roman" panose="02020603050405020304" pitchFamily="18" charset="0"/>
              <a:ea typeface="+mn-ea"/>
              <a:cs typeface="AL-Mohanad Bold" pitchFamily="2" charset="-78"/>
            </a:endParaRPr>
          </a:p>
          <a:p>
            <a:pPr marL="457200" indent="-457200" algn="r" rtl="1">
              <a:lnSpc>
                <a:spcPct val="150000"/>
              </a:lnSpc>
              <a:buFont typeface="Wingdings" panose="05000000000000000000" pitchFamily="2" charset="2"/>
              <a:buChar char="ü"/>
            </a:pPr>
            <a:r>
              <a:rPr lang="ar-SA" sz="2800" b="1" dirty="0">
                <a:latin typeface="Times New Roman" panose="02020603050405020304" pitchFamily="18" charset="0"/>
                <a:ea typeface="+mn-ea"/>
                <a:cs typeface="AL-Mohanad Bold" pitchFamily="2" charset="-78"/>
              </a:rPr>
              <a:t>زيادة فهم الطلاب لما هو مطلوب منهم ومستويات الأداء الخاصة به والاستفادة من ذلك في تحسين الأداء</a:t>
            </a:r>
            <a:endParaRPr lang="en-US" sz="2800" b="1" dirty="0">
              <a:latin typeface="Times New Roman" panose="02020603050405020304" pitchFamily="18" charset="0"/>
              <a:ea typeface="+mn-ea"/>
              <a:cs typeface="AL-Mohanad Bold" pitchFamily="2" charset="-78"/>
            </a:endParaRPr>
          </a:p>
          <a:p>
            <a:pPr marL="457200" indent="-457200" algn="r" rtl="1">
              <a:lnSpc>
                <a:spcPct val="150000"/>
              </a:lnSpc>
              <a:buFont typeface="Wingdings" panose="05000000000000000000" pitchFamily="2" charset="2"/>
              <a:buChar char="ü"/>
            </a:pPr>
            <a:r>
              <a:rPr lang="ar-SA" sz="2800" b="1" dirty="0">
                <a:latin typeface="Times New Roman" panose="02020603050405020304" pitchFamily="18" charset="0"/>
                <a:ea typeface="+mn-ea"/>
                <a:cs typeface="AL-Mohanad Bold" pitchFamily="2" charset="-78"/>
              </a:rPr>
              <a:t>دقة التغذية الراجعة للطلاب  </a:t>
            </a:r>
            <a:endParaRPr lang="en-US" sz="2800" b="1" dirty="0">
              <a:latin typeface="Times New Roman" panose="02020603050405020304" pitchFamily="18" charset="0"/>
              <a:ea typeface="+mn-ea"/>
              <a:cs typeface="AL-Mohanad Bold" pitchFamily="2" charset="-78"/>
            </a:endParaRPr>
          </a:p>
        </p:txBody>
      </p:sp>
      <p:sp>
        <p:nvSpPr>
          <p:cNvPr id="4" name="TextBox 4">
            <a:extLst>
              <a:ext uri="{FF2B5EF4-FFF2-40B4-BE49-F238E27FC236}">
                <a16:creationId xmlns:a16="http://schemas.microsoft.com/office/drawing/2014/main" id="{FAFE6E74-26E3-44A1-96D8-CA2F2D0C103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
        <p:nvSpPr>
          <p:cNvPr id="5" name="مستطيل 4">
            <a:extLst>
              <a:ext uri="{FF2B5EF4-FFF2-40B4-BE49-F238E27FC236}">
                <a16:creationId xmlns:a16="http://schemas.microsoft.com/office/drawing/2014/main" id="{DFF0931E-52B4-4666-BF0B-E5EE27D0929B}"/>
              </a:ext>
            </a:extLst>
          </p:cNvPr>
          <p:cNvSpPr/>
          <p:nvPr/>
        </p:nvSpPr>
        <p:spPr>
          <a:xfrm>
            <a:off x="3093361" y="144783"/>
            <a:ext cx="6096000" cy="1023357"/>
          </a:xfrm>
          <a:prstGeom prst="rect">
            <a:avLst/>
          </a:prstGeom>
        </p:spPr>
        <p:txBody>
          <a:bodyPr>
            <a:spAutoFit/>
          </a:bodyPr>
          <a:lstStyle/>
          <a:p>
            <a:pPr algn="ctr" rtl="1">
              <a:lnSpc>
                <a:spcPct val="150000"/>
              </a:lnSpc>
            </a:pPr>
            <a:r>
              <a:rPr lang="ar-SA" sz="4400" dirty="0">
                <a:solidFill>
                  <a:srgbClr val="006600"/>
                </a:solidFill>
                <a:latin typeface="Times New Roman" panose="02020603050405020304" pitchFamily="18" charset="0"/>
                <a:cs typeface="AL-Mohanad Bold" pitchFamily="2" charset="-78"/>
              </a:rPr>
              <a:t>مقاييس التقدير</a:t>
            </a:r>
          </a:p>
        </p:txBody>
      </p:sp>
    </p:spTree>
    <p:extLst>
      <p:ext uri="{BB962C8B-B14F-4D97-AF65-F5344CB8AC3E}">
        <p14:creationId xmlns:p14="http://schemas.microsoft.com/office/powerpoint/2010/main" val="39861769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C17FF950-9E8F-4B7A-9702-18CCF8F94C93}"/>
              </a:ext>
            </a:extLst>
          </p:cNvPr>
          <p:cNvSpPr/>
          <p:nvPr/>
        </p:nvSpPr>
        <p:spPr>
          <a:xfrm>
            <a:off x="2721532" y="2204864"/>
            <a:ext cx="6804248" cy="2964914"/>
          </a:xfrm>
          <a:prstGeom prst="rect">
            <a:avLst/>
          </a:prstGeom>
        </p:spPr>
        <p:txBody>
          <a:bodyPr wrap="square">
            <a:spAutoFit/>
          </a:bodyPr>
          <a:lstStyle/>
          <a:p>
            <a:pPr marL="342900" indent="-342900" algn="r" rtl="1">
              <a:spcAft>
                <a:spcPts val="800"/>
              </a:spcAft>
              <a:buFont typeface="Arial" panose="020B0604020202020204" pitchFamily="34" charset="0"/>
              <a:buChar char="•"/>
            </a:pPr>
            <a:r>
              <a:rPr lang="ar-SA" dirty="0">
                <a:latin typeface="Times New Roman" panose="02020603050405020304" pitchFamily="18" charset="0"/>
                <a:ea typeface="+mn-ea"/>
                <a:cs typeface="AL-Mohanad Bold" pitchFamily="2" charset="-78"/>
              </a:rPr>
              <a:t>التمييز بين الأداء الجيد والضعيف</a:t>
            </a:r>
            <a:endParaRPr lang="en-US" dirty="0">
              <a:latin typeface="Times New Roman" panose="02020603050405020304" pitchFamily="18" charset="0"/>
              <a:ea typeface="+mn-ea"/>
              <a:cs typeface="AL-Mohanad Bold" pitchFamily="2" charset="-78"/>
            </a:endParaRPr>
          </a:p>
          <a:p>
            <a:pPr marL="342900" indent="-342900" algn="r" rtl="1">
              <a:spcAft>
                <a:spcPts val="800"/>
              </a:spcAft>
              <a:buFont typeface="Arial" panose="020B0604020202020204" pitchFamily="34" charset="0"/>
              <a:buChar char="•"/>
            </a:pPr>
            <a:r>
              <a:rPr lang="ar-SA" dirty="0">
                <a:latin typeface="Times New Roman" panose="02020603050405020304" pitchFamily="18" charset="0"/>
                <a:ea typeface="+mn-ea"/>
                <a:cs typeface="AL-Mohanad Bold" pitchFamily="2" charset="-78"/>
              </a:rPr>
              <a:t> وجود فروق واضحة بين مستويات الأداء </a:t>
            </a:r>
            <a:endParaRPr lang="en-US" dirty="0">
              <a:latin typeface="Times New Roman" panose="02020603050405020304" pitchFamily="18" charset="0"/>
              <a:ea typeface="+mn-ea"/>
              <a:cs typeface="AL-Mohanad Bold" pitchFamily="2" charset="-78"/>
            </a:endParaRPr>
          </a:p>
          <a:p>
            <a:pPr marL="342900" indent="-342900" algn="r" rtl="1">
              <a:spcAft>
                <a:spcPts val="800"/>
              </a:spcAft>
              <a:buFont typeface="Arial" panose="020B0604020202020204" pitchFamily="34" charset="0"/>
              <a:buChar char="•"/>
            </a:pPr>
            <a:r>
              <a:rPr lang="ar-SA" dirty="0">
                <a:latin typeface="Times New Roman" panose="02020603050405020304" pitchFamily="18" charset="0"/>
                <a:ea typeface="+mn-ea"/>
                <a:cs typeface="AL-Mohanad Bold" pitchFamily="2" charset="-78"/>
              </a:rPr>
              <a:t> ملاحظة الأداء لكل مستوى من مستويات الأداء</a:t>
            </a:r>
            <a:endParaRPr lang="en-US" dirty="0">
              <a:latin typeface="Times New Roman" panose="02020603050405020304" pitchFamily="18" charset="0"/>
              <a:ea typeface="+mn-ea"/>
              <a:cs typeface="AL-Mohanad Bold" pitchFamily="2" charset="-78"/>
            </a:endParaRPr>
          </a:p>
          <a:p>
            <a:pPr marL="342900" indent="-342900" algn="r" rtl="1">
              <a:spcAft>
                <a:spcPts val="800"/>
              </a:spcAft>
              <a:buFont typeface="Arial" panose="020B0604020202020204" pitchFamily="34" charset="0"/>
              <a:buChar char="•"/>
            </a:pPr>
            <a:r>
              <a:rPr lang="ar-SA" dirty="0">
                <a:latin typeface="Times New Roman" panose="02020603050405020304" pitchFamily="18" charset="0"/>
                <a:ea typeface="+mn-ea"/>
                <a:cs typeface="AL-Mohanad Bold" pitchFamily="2" charset="-78"/>
              </a:rPr>
              <a:t> سهولة فهمها واستخدامها لكافة الأفراد</a:t>
            </a:r>
            <a:endParaRPr lang="en-US" dirty="0">
              <a:latin typeface="Times New Roman" panose="02020603050405020304" pitchFamily="18" charset="0"/>
              <a:ea typeface="+mn-ea"/>
              <a:cs typeface="AL-Mohanad Bold" pitchFamily="2" charset="-78"/>
            </a:endParaRPr>
          </a:p>
          <a:p>
            <a:pPr marL="342900" indent="-342900" algn="r" rtl="1">
              <a:spcAft>
                <a:spcPts val="800"/>
              </a:spcAft>
              <a:buFont typeface="Arial" panose="020B0604020202020204" pitchFamily="34" charset="0"/>
              <a:buChar char="•"/>
            </a:pPr>
            <a:r>
              <a:rPr lang="ar-SA" dirty="0">
                <a:latin typeface="Times New Roman" panose="02020603050405020304" pitchFamily="18" charset="0"/>
                <a:ea typeface="+mn-ea"/>
                <a:cs typeface="AL-Mohanad Bold" pitchFamily="2" charset="-78"/>
              </a:rPr>
              <a:t>التركيز على أداء الطالب وممارساته</a:t>
            </a:r>
            <a:endParaRPr lang="en-US" dirty="0">
              <a:latin typeface="Times New Roman" panose="02020603050405020304" pitchFamily="18" charset="0"/>
              <a:ea typeface="+mn-ea"/>
              <a:cs typeface="AL-Mohanad Bold" pitchFamily="2" charset="-78"/>
            </a:endParaRPr>
          </a:p>
        </p:txBody>
      </p:sp>
      <p:sp>
        <p:nvSpPr>
          <p:cNvPr id="4" name="Subtitle 2"/>
          <p:cNvSpPr txBox="1">
            <a:spLocks/>
          </p:cNvSpPr>
          <p:nvPr/>
        </p:nvSpPr>
        <p:spPr bwMode="auto">
          <a:xfrm>
            <a:off x="2888144" y="458118"/>
            <a:ext cx="647102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dirty="0">
                <a:solidFill>
                  <a:srgbClr val="006600"/>
                </a:solidFill>
                <a:latin typeface="Times New Roman" pitchFamily="18" charset="0"/>
                <a:cs typeface="AL-Mohanad Bold" pitchFamily="2" charset="-78"/>
              </a:rPr>
              <a:t>شروط صياغة مقاييس التقدير</a:t>
            </a:r>
          </a:p>
        </p:txBody>
      </p:sp>
      <p:sp>
        <p:nvSpPr>
          <p:cNvPr id="5" name="TextBox 4">
            <a:extLst>
              <a:ext uri="{FF2B5EF4-FFF2-40B4-BE49-F238E27FC236}">
                <a16:creationId xmlns:a16="http://schemas.microsoft.com/office/drawing/2014/main" id="{2DFF8A42-31C5-4ABD-A03A-0C85E706EC4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018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Subtitle 2">
            <a:extLst>
              <a:ext uri="{FF2B5EF4-FFF2-40B4-BE49-F238E27FC236}">
                <a16:creationId xmlns:a16="http://schemas.microsoft.com/office/drawing/2014/main" id="{3B7046E4-90C1-4C53-8187-F7E25B840AA3}"/>
              </a:ext>
            </a:extLst>
          </p:cNvPr>
          <p:cNvSpPr>
            <a:spLocks noGrp="1"/>
          </p:cNvSpPr>
          <p:nvPr>
            <p:ph type="subTitle" idx="1"/>
          </p:nvPr>
        </p:nvSpPr>
        <p:spPr bwMode="auto">
          <a:xfrm>
            <a:off x="1271464" y="1196752"/>
            <a:ext cx="9551461" cy="3312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4625" algn="just" rtl="1"/>
            <a:r>
              <a:rPr lang="ar-SA" altLang="en-US" sz="2800" dirty="0">
                <a:solidFill>
                  <a:srgbClr val="C00000"/>
                </a:solidFill>
                <a:latin typeface="Times New Roman" panose="02020603050405020304" pitchFamily="18" charset="0"/>
                <a:cs typeface="AL-Mohanad Bold" pitchFamily="2" charset="-78"/>
              </a:rPr>
              <a:t>  </a:t>
            </a:r>
            <a:r>
              <a:rPr lang="ar-SA"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نتائج التقويم</a:t>
            </a:r>
            <a:r>
              <a:rPr lang="ar-EG"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 </a:t>
            </a:r>
            <a:r>
              <a:rPr lang="ar-SA"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 </a:t>
            </a:r>
          </a:p>
          <a:p>
            <a:pPr marL="538163" indent="-363538" algn="just" rtl="1">
              <a:buFont typeface="Wingdings" panose="05000000000000000000" pitchFamily="2" charset="2"/>
              <a:buChar char="ü"/>
            </a:pPr>
            <a:r>
              <a:rPr lang="ar-SA" altLang="en-US" sz="2800" dirty="0">
                <a:latin typeface="Times New Roman" panose="02020603050405020304" pitchFamily="18" charset="0"/>
                <a:ea typeface="Times New Roman" panose="02020603050405020304" pitchFamily="18" charset="0"/>
                <a:cs typeface="AL-Mohanad Bold" pitchFamily="2" charset="-78"/>
              </a:rPr>
              <a:t>80.2% من الطلاب يوافقون بشدة أو يوافقون على أنهم قادرين على أداء المهام المرتبطة بهذا المخرج</a:t>
            </a:r>
          </a:p>
          <a:p>
            <a:pPr marL="538163" indent="-363538" algn="just" rtl="1">
              <a:buFont typeface="Wingdings" panose="05000000000000000000" pitchFamily="2" charset="2"/>
              <a:buChar char="ü"/>
            </a:pPr>
            <a:r>
              <a:rPr lang="ar-SA" altLang="en-US" sz="2800" dirty="0">
                <a:latin typeface="Times New Roman" panose="02020603050405020304" pitchFamily="18" charset="0"/>
                <a:ea typeface="Times New Roman" panose="02020603050405020304" pitchFamily="18" charset="0"/>
                <a:cs typeface="AL-Mohanad Bold" pitchFamily="2" charset="-78"/>
              </a:rPr>
              <a:t>في أسئلة الاختبارات فقط 39.8 % من الطلاب الذين حصلوا على 80% من الدرجة وأعلى.</a:t>
            </a:r>
          </a:p>
          <a:p>
            <a:pPr marL="538163" indent="-363538" algn="just" rtl="1">
              <a:buFont typeface="Wingdings" panose="05000000000000000000" pitchFamily="2" charset="2"/>
              <a:buChar char="ü"/>
            </a:pPr>
            <a:endParaRPr lang="en-US" altLang="en-US" sz="2800" dirty="0">
              <a:latin typeface="Times New Roman" panose="02020603050405020304" pitchFamily="18" charset="0"/>
              <a:ea typeface="Times New Roman" panose="02020603050405020304" pitchFamily="18" charset="0"/>
              <a:cs typeface="AL-Mohanad Bold" pitchFamily="2" charset="-78"/>
            </a:endParaRPr>
          </a:p>
          <a:p>
            <a:pPr marL="174625" algn="just" rtl="1"/>
            <a:r>
              <a:rPr lang="ar-SA"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التحسين</a:t>
            </a:r>
            <a:r>
              <a:rPr lang="ar-EG"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 </a:t>
            </a:r>
            <a:r>
              <a:rPr lang="ar-SA" altLang="en-US" sz="2800" dirty="0">
                <a:solidFill>
                  <a:srgbClr val="C00000"/>
                </a:solidFill>
                <a:latin typeface="Times New Roman" panose="02020603050405020304" pitchFamily="18" charset="0"/>
                <a:ea typeface="Times New Roman" panose="02020603050405020304" pitchFamily="18" charset="0"/>
                <a:cs typeface="AL-Mohanad Bold" pitchFamily="2" charset="-78"/>
              </a:rPr>
              <a:t>: </a:t>
            </a:r>
          </a:p>
          <a:p>
            <a:pPr marL="538163" indent="-363538" algn="just" rtl="1">
              <a:buFont typeface="Wingdings" panose="05000000000000000000" pitchFamily="2" charset="2"/>
              <a:buChar char="Ø"/>
            </a:pPr>
            <a:r>
              <a:rPr lang="ar-SA" altLang="en-US" sz="2800" dirty="0">
                <a:latin typeface="Times New Roman" panose="02020603050405020304" pitchFamily="18" charset="0"/>
                <a:ea typeface="Times New Roman" panose="02020603050405020304" pitchFamily="18" charset="0"/>
                <a:cs typeface="AL-Mohanad Bold" pitchFamily="2" charset="-78"/>
              </a:rPr>
              <a:t>ضعف النتيجة يعود على الأداء الضعيف في مقرر 284 </a:t>
            </a:r>
            <a:r>
              <a:rPr lang="ar-SA" altLang="zh-TW" sz="2800" dirty="0">
                <a:latin typeface="Times New Roman" panose="02020603050405020304" pitchFamily="18" charset="0"/>
                <a:ea typeface="Times New Roman" panose="02020603050405020304" pitchFamily="18" charset="0"/>
                <a:cs typeface="AL-Mohanad Bold" pitchFamily="2" charset="-78"/>
              </a:rPr>
              <a:t>وتم معالجة ذلك في الفصل التالي.</a:t>
            </a:r>
          </a:p>
          <a:p>
            <a:pPr marL="538163" indent="-363538" algn="just" rtl="1">
              <a:buFont typeface="Wingdings" panose="05000000000000000000" pitchFamily="2" charset="2"/>
              <a:buChar char="Ø"/>
            </a:pPr>
            <a:r>
              <a:rPr lang="ar-SA" altLang="en-US" sz="2800" dirty="0">
                <a:latin typeface="Times New Roman" panose="02020603050405020304" pitchFamily="18" charset="0"/>
                <a:ea typeface="Times New Roman" panose="02020603050405020304" pitchFamily="18" charset="0"/>
                <a:cs typeface="AL-Mohanad Bold" pitchFamily="2" charset="-78"/>
              </a:rPr>
              <a:t>ادخال مهارات حل المشكلات في المقررات التأسيسية.</a:t>
            </a:r>
            <a:endParaRPr lang="en-US" altLang="en-US" sz="2800" dirty="0">
              <a:latin typeface="Times New Roman" panose="02020603050405020304" pitchFamily="18" charset="0"/>
              <a:ea typeface="Times New Roman" panose="02020603050405020304" pitchFamily="18" charset="0"/>
              <a:cs typeface="AL-Mohanad Bold" pitchFamily="2" charset="-78"/>
            </a:endParaRPr>
          </a:p>
        </p:txBody>
      </p:sp>
      <p:sp>
        <p:nvSpPr>
          <p:cNvPr id="12" name="مستطيل 11">
            <a:extLst>
              <a:ext uri="{FF2B5EF4-FFF2-40B4-BE49-F238E27FC236}">
                <a16:creationId xmlns:a16="http://schemas.microsoft.com/office/drawing/2014/main" id="{333F7DC4-4E98-47BB-BAD2-E5ED8D5C754D}"/>
              </a:ext>
            </a:extLst>
          </p:cNvPr>
          <p:cNvSpPr/>
          <p:nvPr/>
        </p:nvSpPr>
        <p:spPr>
          <a:xfrm>
            <a:off x="1554192" y="6330707"/>
            <a:ext cx="7830616" cy="246221"/>
          </a:xfrm>
          <a:prstGeom prst="rect">
            <a:avLst/>
          </a:prstGeom>
        </p:spPr>
        <p:txBody>
          <a:bodyPr wrap="square">
            <a:spAutoFit/>
          </a:bodyPr>
          <a:lstStyle/>
          <a:p>
            <a:r>
              <a:rPr lang="en-GB" altLang="zh-TW" sz="1000" b="1" dirty="0">
                <a:latin typeface="Times New Roman" panose="02020603050405020304" pitchFamily="18" charset="0"/>
                <a:ea typeface="PMingLiU" panose="02020500000000000000" pitchFamily="18" charset="-120"/>
                <a:cs typeface="Arial" panose="020B0604020202020204" pitchFamily="34" charset="0"/>
              </a:rPr>
              <a:t>Purdue University </a:t>
            </a:r>
            <a:r>
              <a:rPr lang="en-GB" altLang="zh-TW" sz="1000" b="1" dirty="0" err="1">
                <a:latin typeface="Times New Roman" panose="02020603050405020304" pitchFamily="18" charset="0"/>
                <a:ea typeface="PMingLiU" panose="02020500000000000000" pitchFamily="18" charset="-120"/>
                <a:cs typeface="Arial" panose="020B0604020202020204" pitchFamily="34" charset="0"/>
              </a:rPr>
              <a:t>Dept</a:t>
            </a:r>
            <a:r>
              <a:rPr lang="en-GB" altLang="zh-TW" sz="1000" b="1" dirty="0">
                <a:latin typeface="Times New Roman" panose="02020603050405020304" pitchFamily="18" charset="0"/>
                <a:ea typeface="PMingLiU" panose="02020500000000000000" pitchFamily="18" charset="-120"/>
                <a:cs typeface="Arial" panose="020B0604020202020204" pitchFamily="34" charset="0"/>
              </a:rPr>
              <a:t> of Electrical &amp; Computer Engineering 2007 Annual Assessment Report</a:t>
            </a:r>
            <a:endParaRPr lang="ar-SA" altLang="zh-TW" sz="1000" b="1" dirty="0">
              <a:latin typeface="Times New Roman" panose="02020603050405020304" pitchFamily="18" charset="0"/>
              <a:cs typeface="Arial" panose="020B0604020202020204" pitchFamily="34" charset="0"/>
            </a:endParaRPr>
          </a:p>
        </p:txBody>
      </p:sp>
      <p:sp>
        <p:nvSpPr>
          <p:cNvPr id="6" name="Subtitle 2"/>
          <p:cNvSpPr txBox="1">
            <a:spLocks/>
          </p:cNvSpPr>
          <p:nvPr/>
        </p:nvSpPr>
        <p:spPr bwMode="auto">
          <a:xfrm>
            <a:off x="3071673" y="188913"/>
            <a:ext cx="6038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dirty="0">
                <a:solidFill>
                  <a:srgbClr val="006600"/>
                </a:solidFill>
                <a:latin typeface="Times New Roman" pitchFamily="18" charset="0"/>
                <a:cs typeface="AL-Mohanad Bold" pitchFamily="2" charset="-78"/>
              </a:rPr>
              <a:t>تحليل النتائج</a:t>
            </a:r>
          </a:p>
        </p:txBody>
      </p:sp>
      <p:sp>
        <p:nvSpPr>
          <p:cNvPr id="7" name="TextBox 4">
            <a:extLst>
              <a:ext uri="{FF2B5EF4-FFF2-40B4-BE49-F238E27FC236}">
                <a16:creationId xmlns:a16="http://schemas.microsoft.com/office/drawing/2014/main" id="{8268579C-40E2-45E5-841E-0CC4C4EC5E1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05686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endParaRPr lang="en-US" dirty="0"/>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169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F0261C72-B4AA-4824-AFA1-0D19A7C68F0D}"/>
              </a:ext>
            </a:extLst>
          </p:cNvPr>
          <p:cNvGraphicFramePr>
            <a:graphicFrameLocks noGrp="1"/>
          </p:cNvGraphicFramePr>
          <p:nvPr>
            <p:extLst>
              <p:ext uri="{D42A27DB-BD31-4B8C-83A1-F6EECF244321}">
                <p14:modId xmlns:p14="http://schemas.microsoft.com/office/powerpoint/2010/main" val="2232210902"/>
              </p:ext>
            </p:extLst>
          </p:nvPr>
        </p:nvGraphicFramePr>
        <p:xfrm>
          <a:off x="443372" y="980728"/>
          <a:ext cx="11305256" cy="5204326"/>
        </p:xfrm>
        <a:graphic>
          <a:graphicData uri="http://schemas.openxmlformats.org/drawingml/2006/table">
            <a:tbl>
              <a:tblPr rtl="1" firstRow="1" firstCol="1" bandRow="1">
                <a:noFill/>
                <a:tableStyleId>{5C22544A-7EE6-4342-B048-85BDC9FD1C3A}</a:tableStyleId>
              </a:tblPr>
              <a:tblGrid>
                <a:gridCol w="1729049">
                  <a:extLst>
                    <a:ext uri="{9D8B030D-6E8A-4147-A177-3AD203B41FA5}">
                      <a16:colId xmlns:a16="http://schemas.microsoft.com/office/drawing/2014/main" val="1699658026"/>
                    </a:ext>
                  </a:extLst>
                </a:gridCol>
                <a:gridCol w="9576207">
                  <a:extLst>
                    <a:ext uri="{9D8B030D-6E8A-4147-A177-3AD203B41FA5}">
                      <a16:colId xmlns:a16="http://schemas.microsoft.com/office/drawing/2014/main" val="4156677121"/>
                    </a:ext>
                  </a:extLst>
                </a:gridCol>
              </a:tblGrid>
              <a:tr h="504056">
                <a:tc>
                  <a:txBody>
                    <a:bodyPr/>
                    <a:lstStyle/>
                    <a:p>
                      <a:pPr algn="ctr" rtl="1">
                        <a:lnSpc>
                          <a:spcPct val="107000"/>
                        </a:lnSpc>
                        <a:spcAft>
                          <a:spcPts val="0"/>
                        </a:spcAft>
                      </a:pPr>
                      <a:r>
                        <a:rPr lang="ar-EG" sz="2800" b="1" dirty="0">
                          <a:solidFill>
                            <a:schemeClr val="tx1"/>
                          </a:solidFill>
                          <a:effectLst/>
                          <a:cs typeface="AL-Mohanad Bold" pitchFamily="2" charset="-78"/>
                        </a:rPr>
                        <a:t>زمن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10 </a:t>
                      </a:r>
                      <a:r>
                        <a:rPr lang="ar-SA" sz="2800" b="1" dirty="0">
                          <a:solidFill>
                            <a:schemeClr val="tx1"/>
                          </a:solidFill>
                          <a:effectLst/>
                          <a:cs typeface="AL-Mohanad Bold" pitchFamily="2" charset="-78"/>
                        </a:rPr>
                        <a:t>دقائق</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144016">
                <a:tc>
                  <a:txBody>
                    <a:bodyPr/>
                    <a:lstStyle/>
                    <a:p>
                      <a:pPr algn="ctr" rtl="1">
                        <a:lnSpc>
                          <a:spcPct val="107000"/>
                        </a:lnSpc>
                        <a:spcAft>
                          <a:spcPts val="0"/>
                        </a:spcAft>
                      </a:pPr>
                      <a:r>
                        <a:rPr lang="ar-EG" sz="2800" b="1" dirty="0">
                          <a:solidFill>
                            <a:schemeClr val="tx1"/>
                          </a:solidFill>
                          <a:effectLst/>
                          <a:cs typeface="AL-Mohanad Bold" pitchFamily="2" charset="-78"/>
                        </a:rPr>
                        <a:t>نوع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جماعي</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47491">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بالتعاون مع مجموعتك</a:t>
                      </a:r>
                      <a:endParaRPr lang="ar-SA"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866383">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457200" indent="-457200" algn="just" rtl="1">
                        <a:lnSpc>
                          <a:spcPct val="150000"/>
                        </a:lnSpc>
                        <a:buFont typeface="Arial" panose="020B0604020202020204" pitchFamily="34" charset="0"/>
                        <a:buChar char="•"/>
                      </a:pPr>
                      <a:r>
                        <a:rPr lang="ar-SA" altLang="en-US" sz="2800" dirty="0">
                          <a:latin typeface="Times New Roman" pitchFamily="18" charset="0"/>
                          <a:cs typeface="AL-Mohanad Bold" pitchFamily="2" charset="-78"/>
                        </a:rPr>
                        <a:t>ماهي العوامل المرتبطة بتقييم مخرجات تعلم الطلبة؟</a:t>
                      </a:r>
                    </a:p>
                    <a:p>
                      <a:pPr marL="457200" marR="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altLang="en-US" sz="2800" dirty="0">
                          <a:latin typeface="Times New Roman" pitchFamily="18" charset="0"/>
                          <a:cs typeface="AL-Mohanad Bold" pitchFamily="2" charset="-78"/>
                        </a:rPr>
                        <a:t>ما الدليل الذي لديك على تحقق مخرجات التعلم للمقرر والبرنامج؟</a:t>
                      </a:r>
                    </a:p>
                    <a:p>
                      <a:pPr marL="457200" indent="-457200" algn="just" rtl="1">
                        <a:lnSpc>
                          <a:spcPct val="150000"/>
                        </a:lnSpc>
                        <a:buFont typeface="Arial" panose="020B0604020202020204" pitchFamily="34" charset="0"/>
                        <a:buChar char="•"/>
                      </a:pPr>
                      <a:r>
                        <a:rPr lang="ar-SA" altLang="en-US" sz="2800" dirty="0">
                          <a:latin typeface="Times New Roman" pitchFamily="18" charset="0"/>
                          <a:cs typeface="AL-Mohanad Bold" pitchFamily="2" charset="-78"/>
                        </a:rPr>
                        <a:t>هل هناك سياسات ونظام وخطة للتقييم في مؤسستك التعليمية؟ </a:t>
                      </a:r>
                    </a:p>
                    <a:p>
                      <a:pPr marL="457200" indent="-457200" algn="just" rtl="1">
                        <a:lnSpc>
                          <a:spcPct val="150000"/>
                        </a:lnSpc>
                        <a:buFont typeface="Arial" panose="020B0604020202020204" pitchFamily="34" charset="0"/>
                        <a:buChar char="•"/>
                      </a:pPr>
                      <a:r>
                        <a:rPr lang="ar-SA" altLang="en-US" sz="2800" dirty="0">
                          <a:latin typeface="Times New Roman" pitchFamily="18" charset="0"/>
                          <a:cs typeface="AL-Mohanad Bold" pitchFamily="2" charset="-78"/>
                        </a:rPr>
                        <a:t>ماهي الجهات التي يتم تقييم أدائها ونواتجها في مؤسستك؟</a:t>
                      </a:r>
                    </a:p>
                    <a:p>
                      <a:pPr marL="457200" indent="-457200" algn="just" rtl="1">
                        <a:lnSpc>
                          <a:spcPct val="150000"/>
                        </a:lnSpc>
                        <a:buFont typeface="Arial" panose="020B0604020202020204" pitchFamily="34" charset="0"/>
                        <a:buChar char="•"/>
                      </a:pPr>
                      <a:r>
                        <a:rPr lang="ar-SA" altLang="en-US" sz="2800" dirty="0">
                          <a:latin typeface="Times New Roman" pitchFamily="18" charset="0"/>
                          <a:cs typeface="AL-Mohanad Bold" pitchFamily="2" charset="-78"/>
                        </a:rPr>
                        <a:t>من الذي يحدد ماذا يقيم؟ وكيف يقيم؟ ومتى؟ ولم يقيم؟ وكيف يستفاد من النتائج؟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255050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مستدير الزوايا 3"/>
          <p:cNvSpPr/>
          <p:nvPr/>
        </p:nvSpPr>
        <p:spPr>
          <a:xfrm>
            <a:off x="2207568" y="260648"/>
            <a:ext cx="7704856" cy="1944216"/>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hangingPunct="1">
              <a:spcBef>
                <a:spcPts val="0"/>
              </a:spcBef>
              <a:spcAft>
                <a:spcPts val="0"/>
              </a:spcAft>
            </a:pPr>
            <a:r>
              <a:rPr lang="ar-SA" sz="4000" dirty="0">
                <a:solidFill>
                  <a:prstClr val="white"/>
                </a:solidFill>
                <a:latin typeface="Calibri"/>
                <a:cs typeface="AL-Mohanad Bold" pitchFamily="2" charset="-78"/>
              </a:rPr>
              <a:t>نعلم الطالب كيف يتعلم</a:t>
            </a:r>
          </a:p>
          <a:p>
            <a:pPr algn="ctr" rtl="1" eaLnBrk="1" fontAlgn="auto" hangingPunct="1">
              <a:spcBef>
                <a:spcPts val="0"/>
              </a:spcBef>
              <a:spcAft>
                <a:spcPts val="0"/>
              </a:spcAft>
            </a:pPr>
            <a:r>
              <a:rPr lang="ar-SA" sz="4000" dirty="0">
                <a:solidFill>
                  <a:prstClr val="white"/>
                </a:solidFill>
                <a:latin typeface="Calibri"/>
                <a:cs typeface="AL-Mohanad Bold" pitchFamily="2" charset="-78"/>
              </a:rPr>
              <a:t>نجهزه للحياة والابتكار والاعتماد على النفس </a:t>
            </a:r>
          </a:p>
        </p:txBody>
      </p:sp>
      <p:sp>
        <p:nvSpPr>
          <p:cNvPr id="5" name="مستطيل مستدير الزوايا 4"/>
          <p:cNvSpPr/>
          <p:nvPr/>
        </p:nvSpPr>
        <p:spPr>
          <a:xfrm>
            <a:off x="2212369" y="2492896"/>
            <a:ext cx="7704856" cy="1944216"/>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hangingPunct="1">
              <a:spcBef>
                <a:spcPts val="0"/>
              </a:spcBef>
              <a:spcAft>
                <a:spcPts val="0"/>
              </a:spcAft>
            </a:pPr>
            <a:r>
              <a:rPr lang="ar-SA" sz="3600" dirty="0">
                <a:solidFill>
                  <a:prstClr val="white"/>
                </a:solidFill>
                <a:latin typeface="Calibri"/>
                <a:cs typeface="AL-Mohanad Bold" pitchFamily="2" charset="-78"/>
              </a:rPr>
              <a:t>الميزة التنافسية بالتعليم ليست من جودة تعليم النظريات , بل من قدرتنا على تحفيز الخيال والإبداع وتدريب العقل على التفكير</a:t>
            </a:r>
          </a:p>
        </p:txBody>
      </p:sp>
      <p:sp>
        <p:nvSpPr>
          <p:cNvPr id="6" name="مستطيل مستدير الزوايا 5"/>
          <p:cNvSpPr/>
          <p:nvPr/>
        </p:nvSpPr>
        <p:spPr>
          <a:xfrm>
            <a:off x="2146852" y="4725144"/>
            <a:ext cx="7837580" cy="1944216"/>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hangingPunct="1">
              <a:spcBef>
                <a:spcPts val="0"/>
              </a:spcBef>
              <a:spcAft>
                <a:spcPts val="0"/>
              </a:spcAft>
            </a:pPr>
            <a:r>
              <a:rPr lang="ar-SA" sz="3600" dirty="0">
                <a:solidFill>
                  <a:prstClr val="white"/>
                </a:solidFill>
                <a:latin typeface="Calibri"/>
                <a:cs typeface="AL-Mohanad Bold" pitchFamily="2" charset="-78"/>
              </a:rPr>
              <a:t>الاستثمار الأفضل لكل قدرات العاملين وتفعيلها بشكل إبداعي في مختلف مستويات المؤسسة التعليمية لتحقيق أفضل النتائج الممكن الوصول إليه</a:t>
            </a:r>
          </a:p>
        </p:txBody>
      </p:sp>
      <p:sp>
        <p:nvSpPr>
          <p:cNvPr id="7" name="TextBox 4">
            <a:extLst>
              <a:ext uri="{FF2B5EF4-FFF2-40B4-BE49-F238E27FC236}">
                <a16:creationId xmlns:a16="http://schemas.microsoft.com/office/drawing/2014/main" id="{B69AE116-7794-4A37-9344-22B829BAF41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08116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4" name="عنصر نائب لرقم الشريحة 3">
            <a:extLst>
              <a:ext uri="{FF2B5EF4-FFF2-40B4-BE49-F238E27FC236}">
                <a16:creationId xmlns:a16="http://schemas.microsoft.com/office/drawing/2014/main" id="{746C614F-37A2-4B72-996D-1D779A133C2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149E0-97CF-434C-9A3E-40DF45B75A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anose="020B0600070205080204" pitchFamily="34" charset="-128"/>
              <a:cs typeface="+mn-cs"/>
            </a:endParaRPr>
          </a:p>
        </p:txBody>
      </p:sp>
      <p:sp>
        <p:nvSpPr>
          <p:cNvPr id="13" name="TextBox 4">
            <a:extLst>
              <a:ext uri="{FF2B5EF4-FFF2-40B4-BE49-F238E27FC236}">
                <a16:creationId xmlns:a16="http://schemas.microsoft.com/office/drawing/2014/main" id="{D67A674A-C364-4489-BD3D-975F685C11F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BAF4DB07-3924-436F-9A8B-C3B8887A26FC}" type="slidenum">
              <a:rPr kumimoji="0" lang="en-US" altLang="en-US" sz="1800" b="1" i="0" u="none" strike="noStrike" kern="1200" cap="none" spc="0" normalizeH="0" baseline="0" noProof="0" smtClean="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170</a:t>
            </a:fld>
            <a:endParaRPr kumimoji="0" lang="en-US" altLang="en-US" sz="1800" b="1" i="0" u="none" strike="noStrike" kern="1200" cap="none" spc="0" normalizeH="0" baseline="0" noProof="0" dirty="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endParaRPr>
          </a:p>
        </p:txBody>
      </p:sp>
      <p:pic>
        <p:nvPicPr>
          <p:cNvPr id="14" name="Picture 2" descr="ÙØªÙØ¬Ø© Ø¨Ø­Ø« Ø§ÙØµÙØ± Ø¹Ù Ø§Ø´Ø§Ø±Ø© Ø§ØµØ¨Ø¹">
            <a:extLst>
              <a:ext uri="{FF2B5EF4-FFF2-40B4-BE49-F238E27FC236}">
                <a16:creationId xmlns:a16="http://schemas.microsoft.com/office/drawing/2014/main" id="{4BFD2967-9B21-48F8-80C8-C10711FF46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230" y="1604234"/>
            <a:ext cx="1265538" cy="10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1415480" y="1751617"/>
            <a:ext cx="9784616" cy="3354765"/>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عالم : يمتلك قدرا غنيا في مجال اختصاصه ويتطلب منه التواصل المستمر مع المستجدات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ماهر: متمكن من مهارات التدريس والاتصال والتفاعل اللفظي</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مرشد : مربي فاضل يتمتع بأخلاق عالية  وساعيا الى نقلها لطلابه مرشدا لهم في جميع المجالات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مدير: يتمتع بإدارة الصف والعملية التعليمية على افضل ما يكون</a:t>
            </a:r>
          </a:p>
        </p:txBody>
      </p:sp>
      <p:sp>
        <p:nvSpPr>
          <p:cNvPr id="7" name="Subtitle 2"/>
          <p:cNvSpPr txBox="1">
            <a:spLocks/>
          </p:cNvSpPr>
          <p:nvPr/>
        </p:nvSpPr>
        <p:spPr bwMode="auto">
          <a:xfrm>
            <a:off x="527051" y="188913"/>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خصائص عضو هيئة التدريس</a:t>
            </a:r>
          </a:p>
        </p:txBody>
      </p:sp>
      <p:sp>
        <p:nvSpPr>
          <p:cNvPr id="5" name="TextBox 4">
            <a:extLst>
              <a:ext uri="{FF2B5EF4-FFF2-40B4-BE49-F238E27FC236}">
                <a16:creationId xmlns:a16="http://schemas.microsoft.com/office/drawing/2014/main" id="{5DDC0194-21BD-4489-9299-B49B34D687B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171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00131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Calibri"/>
                <a:ea typeface="+mn-ea"/>
                <a:cs typeface="AL-Mohanad Bold" pitchFamily="2" charset="-78"/>
              </a:rPr>
              <a:t>أنماط التعلم</a:t>
            </a:r>
          </a:p>
        </p:txBody>
      </p:sp>
      <p:sp>
        <p:nvSpPr>
          <p:cNvPr id="4" name="Oval 4"/>
          <p:cNvSpPr/>
          <p:nvPr/>
        </p:nvSpPr>
        <p:spPr>
          <a:xfrm>
            <a:off x="1703513" y="1783668"/>
            <a:ext cx="2219863" cy="19333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لفظي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الكلمات هي نقاط القوة لديك</a:t>
            </a:r>
          </a:p>
        </p:txBody>
      </p:sp>
      <p:sp>
        <p:nvSpPr>
          <p:cNvPr id="5" name="Oval 5"/>
          <p:cNvSpPr/>
          <p:nvPr/>
        </p:nvSpPr>
        <p:spPr>
          <a:xfrm>
            <a:off x="3863753" y="980728"/>
            <a:ext cx="2145028" cy="194149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بصري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أنت تفضل استخدام الصور والاشكال لتساعدك على التعلم</a:t>
            </a:r>
            <a:endParaRPr kumimoji="0" lang="en-US"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Oval 6"/>
          <p:cNvSpPr/>
          <p:nvPr/>
        </p:nvSpPr>
        <p:spPr>
          <a:xfrm>
            <a:off x="6240016" y="980730"/>
            <a:ext cx="2060620" cy="181270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 سمعي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انت تفضل الأصوات تساعدك على التعلم</a:t>
            </a:r>
          </a:p>
        </p:txBody>
      </p:sp>
      <p:sp>
        <p:nvSpPr>
          <p:cNvPr id="7" name="Oval 7"/>
          <p:cNvSpPr/>
          <p:nvPr/>
        </p:nvSpPr>
        <p:spPr>
          <a:xfrm>
            <a:off x="8400257" y="1599745"/>
            <a:ext cx="2193505" cy="1910576"/>
          </a:xfrm>
          <a:prstGeom prst="ellipse">
            <a:avLst/>
          </a:prstGeom>
          <a:solidFill>
            <a:srgbClr val="BE8D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جسدي/الحس الحركي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أنت تستخدم الأيدي والحواس لتساعدك على التعلم</a:t>
            </a:r>
          </a:p>
        </p:txBody>
      </p:sp>
      <p:sp>
        <p:nvSpPr>
          <p:cNvPr id="8" name="Oval 8"/>
          <p:cNvSpPr/>
          <p:nvPr/>
        </p:nvSpPr>
        <p:spPr>
          <a:xfrm>
            <a:off x="1703513" y="3933057"/>
            <a:ext cx="2094963"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منطقي/رياضي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التعلم أسهل بالنسبة لك اذا استخدمت المنطق, الاستدلال والانظمة</a:t>
            </a:r>
          </a:p>
        </p:txBody>
      </p:sp>
      <p:sp>
        <p:nvSpPr>
          <p:cNvPr id="9" name="Oval 9"/>
          <p:cNvSpPr/>
          <p:nvPr/>
        </p:nvSpPr>
        <p:spPr>
          <a:xfrm>
            <a:off x="3863754" y="4690402"/>
            <a:ext cx="2145029"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اجتماعي</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أنت تفضل ان تتعلم أشياء جديدة ضمن مجموعات </a:t>
            </a:r>
          </a:p>
        </p:txBody>
      </p:sp>
      <p:sp>
        <p:nvSpPr>
          <p:cNvPr id="10" name="Oval 10"/>
          <p:cNvSpPr/>
          <p:nvPr/>
        </p:nvSpPr>
        <p:spPr>
          <a:xfrm>
            <a:off x="6240016" y="4690402"/>
            <a:ext cx="2060620"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الوحدة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أنت تميل للتعلم بمفردك. تعلم ذاتي</a:t>
            </a:r>
          </a:p>
        </p:txBody>
      </p:sp>
      <p:sp>
        <p:nvSpPr>
          <p:cNvPr id="11" name="Oval 11"/>
          <p:cNvSpPr/>
          <p:nvPr/>
        </p:nvSpPr>
        <p:spPr>
          <a:xfrm>
            <a:off x="8400257" y="3981244"/>
            <a:ext cx="2193505"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الدمج</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Calibri"/>
                <a:ea typeface="+mn-ea"/>
                <a:cs typeface="AL-Mohanad Bold" pitchFamily="2" charset="-78"/>
              </a:rPr>
              <a:t>دمج اثنين أو اكثر من الأنماط السابقة</a:t>
            </a:r>
          </a:p>
        </p:txBody>
      </p:sp>
      <p:sp>
        <p:nvSpPr>
          <p:cNvPr id="12" name="TextBox 13"/>
          <p:cNvSpPr txBox="1"/>
          <p:nvPr/>
        </p:nvSpPr>
        <p:spPr>
          <a:xfrm>
            <a:off x="3946733" y="3510322"/>
            <a:ext cx="4623516" cy="461665"/>
          </a:xfrm>
          <a:prstGeom prst="rect">
            <a:avLst/>
          </a:prstGeom>
          <a:solidFill>
            <a:srgbClr val="BDA954"/>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ما هو اسلوبك التعليمي؟</a:t>
            </a:r>
          </a:p>
        </p:txBody>
      </p:sp>
    </p:spTree>
    <p:extLst>
      <p:ext uri="{BB962C8B-B14F-4D97-AF65-F5344CB8AC3E}">
        <p14:creationId xmlns:p14="http://schemas.microsoft.com/office/powerpoint/2010/main" val="840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Calibri"/>
                <a:ea typeface="+mn-ea"/>
                <a:cs typeface="AL-Mohanad Bold" pitchFamily="2" charset="-78"/>
              </a:rPr>
              <a:t>مهارة ادارة الصف</a:t>
            </a:r>
          </a:p>
        </p:txBody>
      </p:sp>
      <p:sp>
        <p:nvSpPr>
          <p:cNvPr id="4" name="Oval 4"/>
          <p:cNvSpPr/>
          <p:nvPr/>
        </p:nvSpPr>
        <p:spPr>
          <a:xfrm>
            <a:off x="1703513" y="1783668"/>
            <a:ext cx="2219863" cy="19333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سوء معاملة المعلم لتلاميذه </a:t>
            </a:r>
          </a:p>
        </p:txBody>
      </p:sp>
      <p:sp>
        <p:nvSpPr>
          <p:cNvPr id="5" name="Oval 5"/>
          <p:cNvSpPr/>
          <p:nvPr/>
        </p:nvSpPr>
        <p:spPr>
          <a:xfrm>
            <a:off x="3863753" y="980728"/>
            <a:ext cx="2145028" cy="194149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صوت المعلم المنخفض أو غير الواضح </a:t>
            </a:r>
          </a:p>
        </p:txBody>
      </p:sp>
      <p:sp>
        <p:nvSpPr>
          <p:cNvPr id="6" name="Oval 6"/>
          <p:cNvSpPr/>
          <p:nvPr/>
        </p:nvSpPr>
        <p:spPr>
          <a:xfrm>
            <a:off x="6240016" y="980730"/>
            <a:ext cx="2060620" cy="181270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عدم قدرة المعلم على إيصال المادة العلمية</a:t>
            </a:r>
          </a:p>
        </p:txBody>
      </p:sp>
      <p:sp>
        <p:nvSpPr>
          <p:cNvPr id="7" name="Oval 7"/>
          <p:cNvSpPr/>
          <p:nvPr/>
        </p:nvSpPr>
        <p:spPr>
          <a:xfrm>
            <a:off x="8400257" y="1599745"/>
            <a:ext cx="2193505" cy="1910576"/>
          </a:xfrm>
          <a:prstGeom prst="ellipse">
            <a:avLst/>
          </a:prstGeom>
          <a:solidFill>
            <a:srgbClr val="BE8D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عدم إتقان المعلم لمادته </a:t>
            </a:r>
          </a:p>
        </p:txBody>
      </p:sp>
      <p:sp>
        <p:nvSpPr>
          <p:cNvPr id="8" name="Oval 8"/>
          <p:cNvSpPr/>
          <p:nvPr/>
        </p:nvSpPr>
        <p:spPr>
          <a:xfrm>
            <a:off x="1703513" y="3933057"/>
            <a:ext cx="2094963"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عدم إشراك المعلم لتلاميذه في الدرس </a:t>
            </a:r>
          </a:p>
        </p:txBody>
      </p:sp>
      <p:sp>
        <p:nvSpPr>
          <p:cNvPr id="9" name="Oval 9"/>
          <p:cNvSpPr/>
          <p:nvPr/>
        </p:nvSpPr>
        <p:spPr>
          <a:xfrm>
            <a:off x="3863754" y="4690402"/>
            <a:ext cx="2145029"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قطع أنفاس التلاميذ أو شل حركتهم </a:t>
            </a:r>
          </a:p>
        </p:txBody>
      </p:sp>
      <p:sp>
        <p:nvSpPr>
          <p:cNvPr id="10" name="Oval 10"/>
          <p:cNvSpPr/>
          <p:nvPr/>
        </p:nvSpPr>
        <p:spPr>
          <a:xfrm>
            <a:off x="6240016" y="4690402"/>
            <a:ext cx="2060620"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اتباع أسلوب واحد في التدريس</a:t>
            </a:r>
          </a:p>
        </p:txBody>
      </p:sp>
      <p:sp>
        <p:nvSpPr>
          <p:cNvPr id="11" name="Oval 11"/>
          <p:cNvSpPr/>
          <p:nvPr/>
        </p:nvSpPr>
        <p:spPr>
          <a:xfrm>
            <a:off x="8400257" y="3981244"/>
            <a:ext cx="2193505"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المعلم عصبي المزاج </a:t>
            </a:r>
          </a:p>
        </p:txBody>
      </p:sp>
      <p:sp>
        <p:nvSpPr>
          <p:cNvPr id="12" name="TextBox 13"/>
          <p:cNvSpPr txBox="1"/>
          <p:nvPr/>
        </p:nvSpPr>
        <p:spPr>
          <a:xfrm>
            <a:off x="3863752" y="3356993"/>
            <a:ext cx="4623516" cy="830997"/>
          </a:xfrm>
          <a:prstGeom prst="rect">
            <a:avLst/>
          </a:prstGeom>
          <a:solidFill>
            <a:srgbClr val="BDA954"/>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إن مهارة إدارة القاعة الدراسية واحدة من أهم مهارات تحقيق مخرجات التعلم</a:t>
            </a:r>
          </a:p>
        </p:txBody>
      </p:sp>
    </p:spTree>
    <p:extLst>
      <p:ext uri="{BB962C8B-B14F-4D97-AF65-F5344CB8AC3E}">
        <p14:creationId xmlns:p14="http://schemas.microsoft.com/office/powerpoint/2010/main" val="17086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سداسي 2"/>
          <p:cNvSpPr/>
          <p:nvPr/>
        </p:nvSpPr>
        <p:spPr>
          <a:xfrm>
            <a:off x="7680176" y="1916833"/>
            <a:ext cx="2448272" cy="1718019"/>
          </a:xfrm>
          <a:prstGeom prst="hexagon">
            <a:avLst/>
          </a:prstGeom>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عنايته بمظهره</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8" name="سداسي 7"/>
          <p:cNvSpPr/>
          <p:nvPr/>
        </p:nvSpPr>
        <p:spPr>
          <a:xfrm>
            <a:off x="5128832" y="836713"/>
            <a:ext cx="2448272" cy="1718019"/>
          </a:xfrm>
          <a:prstGeom prst="hexagon">
            <a:avLst/>
          </a:prstGeom>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Bodoni MT Poster Compressed"/>
                <a:ea typeface="Calibri"/>
                <a:cs typeface="AL-Mohanad Bold" pitchFamily="2" charset="-78"/>
              </a:rPr>
              <a:t>مراقبة الطلاب أثناء الدرس </a:t>
            </a:r>
            <a:endPar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0" name="سداسي 9"/>
          <p:cNvSpPr/>
          <p:nvPr/>
        </p:nvSpPr>
        <p:spPr>
          <a:xfrm>
            <a:off x="2639616" y="3941441"/>
            <a:ext cx="2448272" cy="1718019"/>
          </a:xfrm>
          <a:prstGeom prst="hexagon">
            <a:avLst/>
          </a:prstGeom>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توصيل المعلومات لطلابه</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1" name="سداسي 10"/>
          <p:cNvSpPr/>
          <p:nvPr/>
        </p:nvSpPr>
        <p:spPr>
          <a:xfrm>
            <a:off x="7717743" y="3978821"/>
            <a:ext cx="2448272" cy="1718019"/>
          </a:xfrm>
          <a:prstGeom prst="hexagon">
            <a:avLst/>
          </a:prstGeom>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الإيجابية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وروح التعاون مع الآخرين</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2" name="سداسي 11"/>
          <p:cNvSpPr/>
          <p:nvPr/>
        </p:nvSpPr>
        <p:spPr>
          <a:xfrm>
            <a:off x="5159896" y="5023350"/>
            <a:ext cx="2448272" cy="1718019"/>
          </a:xfrm>
          <a:prstGeom prst="hexagon">
            <a:avLst/>
          </a:prstGeom>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استشعاره لرسالته</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9" name="سداسي 8"/>
          <p:cNvSpPr/>
          <p:nvPr/>
        </p:nvSpPr>
        <p:spPr>
          <a:xfrm>
            <a:off x="2639616" y="1988841"/>
            <a:ext cx="2448272" cy="1718019"/>
          </a:xfrm>
          <a:prstGeom prst="hexagon">
            <a:avLst/>
          </a:prstGeom>
          <a:ln/>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Bodoni MT Poster Compressed"/>
                <a:ea typeface="Calibri"/>
                <a:cs typeface="AL-Mohanad Bold" pitchFamily="2" charset="-78"/>
              </a:rPr>
              <a:t>حركة المدرس داخل الصف </a:t>
            </a:r>
            <a:endPar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3" name="مربع نص 12"/>
          <p:cNvSpPr txBox="1"/>
          <p:nvPr/>
        </p:nvSpPr>
        <p:spPr>
          <a:xfrm>
            <a:off x="2999656" y="1"/>
            <a:ext cx="6264696"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Calibri"/>
                <a:ea typeface="+mn-ea"/>
                <a:cs typeface="AL-Mohanad Bold" pitchFamily="2" charset="-78"/>
              </a:rPr>
              <a:t>المقوّمات الشخصيّة لنجاح عضو هيئة التدريس </a:t>
            </a:r>
          </a:p>
        </p:txBody>
      </p:sp>
    </p:spTree>
    <p:extLst>
      <p:ext uri="{BB962C8B-B14F-4D97-AF65-F5344CB8AC3E}">
        <p14:creationId xmlns:p14="http://schemas.microsoft.com/office/powerpoint/2010/main" val="10877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سداسي 2"/>
          <p:cNvSpPr/>
          <p:nvPr/>
        </p:nvSpPr>
        <p:spPr>
          <a:xfrm>
            <a:off x="7680176" y="1916833"/>
            <a:ext cx="2448272" cy="1718019"/>
          </a:xfrm>
          <a:prstGeom prst="hexagon">
            <a:avLst/>
          </a:prstGeom>
        </p:spPr>
        <p:style>
          <a:lnRef idx="0">
            <a:schemeClr val="accent1"/>
          </a:lnRef>
          <a:fillRef idx="1003">
            <a:schemeClr val="dk2"/>
          </a:fillRef>
          <a:effectRef idx="3">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الثقافة العامّة وسعة الاطّلاع</a:t>
            </a:r>
          </a:p>
        </p:txBody>
      </p:sp>
      <p:sp>
        <p:nvSpPr>
          <p:cNvPr id="8" name="سداسي 7"/>
          <p:cNvSpPr/>
          <p:nvPr/>
        </p:nvSpPr>
        <p:spPr>
          <a:xfrm>
            <a:off x="5128832" y="836713"/>
            <a:ext cx="2448272" cy="1718019"/>
          </a:xfrm>
          <a:prstGeom prst="hexagon">
            <a:avLst/>
          </a:prstGeom>
        </p:spPr>
        <p:style>
          <a:lnRef idx="0">
            <a:schemeClr val="accent3"/>
          </a:lnRef>
          <a:fillRef idx="1003">
            <a:schemeClr val="dk2"/>
          </a:fillRef>
          <a:effectRef idx="3">
            <a:schemeClr val="accent3"/>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التفاؤل والحماس للعمل</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0" name="سداسي 9"/>
          <p:cNvSpPr/>
          <p:nvPr/>
        </p:nvSpPr>
        <p:spPr>
          <a:xfrm>
            <a:off x="2639616" y="3941441"/>
            <a:ext cx="2448272" cy="1718019"/>
          </a:xfrm>
          <a:prstGeom prst="hexagon">
            <a:avLst/>
          </a:prstGeom>
        </p:spPr>
        <p:style>
          <a:lnRef idx="0">
            <a:schemeClr val="accent5"/>
          </a:lnRef>
          <a:fillRef idx="1003">
            <a:schemeClr val="dk2"/>
          </a:fillRef>
          <a:effectRef idx="3">
            <a:schemeClr val="accent5"/>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قوّة الشخصيّة</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1" name="سداسي 10"/>
          <p:cNvSpPr/>
          <p:nvPr/>
        </p:nvSpPr>
        <p:spPr>
          <a:xfrm>
            <a:off x="7717743" y="3978821"/>
            <a:ext cx="2448272" cy="1718019"/>
          </a:xfrm>
          <a:prstGeom prst="hexagon">
            <a:avLst/>
          </a:prstGeom>
        </p:spPr>
        <p:style>
          <a:lnRef idx="0">
            <a:schemeClr val="accent6"/>
          </a:lnRef>
          <a:fillRef idx="1003">
            <a:schemeClr val="dk2"/>
          </a:fillRef>
          <a:effectRef idx="3">
            <a:schemeClr val="accent6"/>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الذكاء وسرعة البديهة</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2" name="سداسي 11"/>
          <p:cNvSpPr/>
          <p:nvPr/>
        </p:nvSpPr>
        <p:spPr>
          <a:xfrm>
            <a:off x="5159896" y="5023350"/>
            <a:ext cx="2448272" cy="1718019"/>
          </a:xfrm>
          <a:prstGeom prst="hexagon">
            <a:avLst/>
          </a:prstGeom>
        </p:spPr>
        <p:style>
          <a:lnRef idx="0">
            <a:schemeClr val="accent4"/>
          </a:lnRef>
          <a:fillRef idx="1003">
            <a:schemeClr val="dk2"/>
          </a:fillRef>
          <a:effectRef idx="3">
            <a:schemeClr val="accent4"/>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الاتّزان النفسي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والتسامح وعدم الانفعال</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9" name="سداسي 8"/>
          <p:cNvSpPr/>
          <p:nvPr/>
        </p:nvSpPr>
        <p:spPr>
          <a:xfrm>
            <a:off x="2639616" y="1988841"/>
            <a:ext cx="2448272" cy="1718019"/>
          </a:xfrm>
          <a:prstGeom prst="hexagon">
            <a:avLst/>
          </a:prstGeom>
          <a:ln/>
        </p:spPr>
        <p:style>
          <a:lnRef idx="0">
            <a:schemeClr val="accent2"/>
          </a:lnRef>
          <a:fillRef idx="1003">
            <a:schemeClr val="dk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حماسه وحبه النفع للآخرين</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3" name="مربع نص 12"/>
          <p:cNvSpPr txBox="1"/>
          <p:nvPr/>
        </p:nvSpPr>
        <p:spPr>
          <a:xfrm>
            <a:off x="2999656" y="1"/>
            <a:ext cx="6264696"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Calibri"/>
                <a:ea typeface="+mn-ea"/>
                <a:cs typeface="AL-Mohanad Bold" pitchFamily="2" charset="-78"/>
              </a:rPr>
              <a:t>المقوّمات الشخصيّة لنجاح عضو هيئة التدريس </a:t>
            </a:r>
          </a:p>
        </p:txBody>
      </p:sp>
    </p:spTree>
    <p:extLst>
      <p:ext uri="{BB962C8B-B14F-4D97-AF65-F5344CB8AC3E}">
        <p14:creationId xmlns:p14="http://schemas.microsoft.com/office/powerpoint/2010/main" val="22180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سداسي 2"/>
          <p:cNvSpPr/>
          <p:nvPr/>
        </p:nvSpPr>
        <p:spPr>
          <a:xfrm>
            <a:off x="7680176" y="1916833"/>
            <a:ext cx="2448272" cy="1718019"/>
          </a:xfrm>
          <a:prstGeom prst="hexagon">
            <a:avLst/>
          </a:prstGeom>
          <a:solidFill>
            <a:srgbClr val="9BBB59"/>
          </a:soli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التعزيز الايجابي </a:t>
            </a:r>
          </a:p>
        </p:txBody>
      </p:sp>
      <p:sp>
        <p:nvSpPr>
          <p:cNvPr id="8" name="سداسي 7"/>
          <p:cNvSpPr/>
          <p:nvPr/>
        </p:nvSpPr>
        <p:spPr>
          <a:xfrm>
            <a:off x="5128832" y="836713"/>
            <a:ext cx="2448272" cy="1718019"/>
          </a:xfrm>
          <a:prstGeom prst="hexagon">
            <a:avLst/>
          </a:prstGeom>
          <a:solidFill>
            <a:srgbClr val="9BBB59"/>
          </a:solidFill>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امتلاك الطلاقة اللغوية و القدرة على التعبير الواضح </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0" name="سداسي 9"/>
          <p:cNvSpPr/>
          <p:nvPr/>
        </p:nvSpPr>
        <p:spPr>
          <a:xfrm>
            <a:off x="2639616" y="3941441"/>
            <a:ext cx="2448272" cy="1718019"/>
          </a:xfrm>
          <a:prstGeom prst="hexagon">
            <a:avLst/>
          </a:prstGeom>
          <a:solidFill>
            <a:srgbClr val="9BBB59"/>
          </a:solidFill>
        </p:spPr>
        <p:style>
          <a:lnRef idx="0">
            <a:schemeClr val="accent5"/>
          </a:lnRef>
          <a:fillRef idx="3">
            <a:schemeClr val="accent5"/>
          </a:fillRef>
          <a:effectRef idx="3">
            <a:schemeClr val="accent5"/>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الموضوعية والعدالة وعدم التحيز</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1" name="سداسي 10"/>
          <p:cNvSpPr/>
          <p:nvPr/>
        </p:nvSpPr>
        <p:spPr>
          <a:xfrm>
            <a:off x="7717743" y="3978821"/>
            <a:ext cx="2448272" cy="1718019"/>
          </a:xfrm>
          <a:prstGeom prst="hexagon">
            <a:avLst/>
          </a:prstGeom>
          <a:solidFill>
            <a:srgbClr val="9BBB59"/>
          </a:solidFill>
        </p:spPr>
        <p:style>
          <a:lnRef idx="0">
            <a:schemeClr val="accent6"/>
          </a:lnRef>
          <a:fillRef idx="3">
            <a:schemeClr val="accent6"/>
          </a:fillRef>
          <a:effectRef idx="3">
            <a:schemeClr val="accent6"/>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أهمية لغة الجسد </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2" name="سداسي 11"/>
          <p:cNvSpPr/>
          <p:nvPr/>
        </p:nvSpPr>
        <p:spPr>
          <a:xfrm>
            <a:off x="5159896" y="5023350"/>
            <a:ext cx="2448272" cy="1718019"/>
          </a:xfrm>
          <a:prstGeom prst="hexagon">
            <a:avLst/>
          </a:prstGeom>
          <a:solidFill>
            <a:srgbClr val="9BBB59"/>
          </a:solidFill>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الهاتف الجوال </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9" name="سداسي 8"/>
          <p:cNvSpPr/>
          <p:nvPr/>
        </p:nvSpPr>
        <p:spPr>
          <a:xfrm>
            <a:off x="2639616" y="1988841"/>
            <a:ext cx="2448272" cy="1718019"/>
          </a:xfrm>
          <a:prstGeom prst="hexagon">
            <a:avLst/>
          </a:prstGeom>
          <a:solidFill>
            <a:srgbClr val="9BBB59"/>
          </a:solidFill>
          <a:ln/>
        </p:spPr>
        <p:style>
          <a:lnRef idx="0">
            <a:schemeClr val="accent2"/>
          </a:lnRef>
          <a:fillRef idx="3">
            <a:schemeClr val="accent2"/>
          </a:fillRef>
          <a:effectRef idx="3">
            <a:schemeClr val="accent2"/>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a:ea typeface="+mn-ea"/>
                <a:cs typeface="AL-Mohanad Bold" pitchFamily="2" charset="-78"/>
              </a:rPr>
              <a:t>القيادة والريادة والابتكار والإقناع</a:t>
            </a:r>
            <a:endParaRPr kumimoji="0" lang="en-US" sz="2400" b="0" i="0" u="none" strike="noStrike" kern="1200" cap="none" spc="0" normalizeH="0" baseline="0" noProof="0" dirty="0">
              <a:ln>
                <a:noFill/>
              </a:ln>
              <a:solidFill>
                <a:prstClr val="white"/>
              </a:solidFill>
              <a:effectLst/>
              <a:uLnTx/>
              <a:uFillTx/>
              <a:latin typeface="Calibri"/>
              <a:ea typeface="+mn-ea"/>
              <a:cs typeface="AL-Mohanad Bold" pitchFamily="2" charset="-78"/>
            </a:endParaRPr>
          </a:p>
        </p:txBody>
      </p:sp>
      <p:sp>
        <p:nvSpPr>
          <p:cNvPr id="13" name="مربع نص 12"/>
          <p:cNvSpPr txBox="1"/>
          <p:nvPr/>
        </p:nvSpPr>
        <p:spPr>
          <a:xfrm>
            <a:off x="2999656" y="1"/>
            <a:ext cx="6264696"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Calibri"/>
                <a:ea typeface="+mn-ea"/>
                <a:cs typeface="AL-Mohanad Bold" pitchFamily="2" charset="-78"/>
              </a:rPr>
              <a:t>المقوّمات الشخصيّة لنجاح عضو هيئة التدريس </a:t>
            </a:r>
          </a:p>
        </p:txBody>
      </p:sp>
    </p:spTree>
    <p:extLst>
      <p:ext uri="{BB962C8B-B14F-4D97-AF65-F5344CB8AC3E}">
        <p14:creationId xmlns:p14="http://schemas.microsoft.com/office/powerpoint/2010/main" val="5098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4" name="عنصر نائب لرقم الشريحة 3">
            <a:extLst>
              <a:ext uri="{FF2B5EF4-FFF2-40B4-BE49-F238E27FC236}">
                <a16:creationId xmlns:a16="http://schemas.microsoft.com/office/drawing/2014/main" id="{746C614F-37A2-4B72-996D-1D779A133C2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149E0-97CF-434C-9A3E-40DF45B75A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anose="020B0600070205080204" pitchFamily="34" charset="-128"/>
              <a:cs typeface="+mn-cs"/>
            </a:endParaRPr>
          </a:p>
        </p:txBody>
      </p:sp>
      <p:sp>
        <p:nvSpPr>
          <p:cNvPr id="13" name="TextBox 4">
            <a:extLst>
              <a:ext uri="{FF2B5EF4-FFF2-40B4-BE49-F238E27FC236}">
                <a16:creationId xmlns:a16="http://schemas.microsoft.com/office/drawing/2014/main" id="{D67A674A-C364-4489-BD3D-975F685C11F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BAF4DB07-3924-436F-9A8B-C3B8887A26FC}" type="slidenum">
              <a:rPr kumimoji="0" lang="en-US" altLang="en-US" sz="1800" b="1" i="0" u="none" strike="noStrike" kern="1200" cap="none" spc="0" normalizeH="0" baseline="0" noProof="0" smtClean="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177</a:t>
            </a:fld>
            <a:endParaRPr kumimoji="0" lang="en-US" altLang="en-US" sz="1800" b="1" i="0" u="none" strike="noStrike" kern="1200" cap="none" spc="0" normalizeH="0" baseline="0" noProof="0" dirty="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endParaRPr>
          </a:p>
        </p:txBody>
      </p:sp>
      <p:sp>
        <p:nvSpPr>
          <p:cNvPr id="17" name="وسيلة الشرح: سهم إلى اليمين 16">
            <a:extLst>
              <a:ext uri="{FF2B5EF4-FFF2-40B4-BE49-F238E27FC236}">
                <a16:creationId xmlns:a16="http://schemas.microsoft.com/office/drawing/2014/main" id="{C30730F0-EA43-47D0-A5EF-77B4A1CB5110}"/>
              </a:ext>
            </a:extLst>
          </p:cNvPr>
          <p:cNvSpPr/>
          <p:nvPr/>
        </p:nvSpPr>
        <p:spPr>
          <a:xfrm>
            <a:off x="3636025" y="257860"/>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pic>
        <p:nvPicPr>
          <p:cNvPr id="14" name="Picture 2" descr="ÙØªÙØ¬Ø© Ø¨Ø­Ø« Ø§ÙØµÙØ± Ø¹Ù Ø§Ø´Ø§Ø±Ø© Ø§ØµØ¨Ø¹">
            <a:extLst>
              <a:ext uri="{FF2B5EF4-FFF2-40B4-BE49-F238E27FC236}">
                <a16:creationId xmlns:a16="http://schemas.microsoft.com/office/drawing/2014/main" id="{4BFD2967-9B21-48F8-80C8-C10711FF46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660612" y="233272"/>
            <a:ext cx="1042647" cy="109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9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6202364" y="8320088"/>
            <a:ext cx="260508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      مدير وحدة التخطيط والتطوير</a:t>
            </a:r>
            <a:endParaRPr lang="ar-SA" altLang="ar-SA" sz="800">
              <a:solidFill>
                <a:prstClr val="black"/>
              </a:solidFill>
              <a:ea typeface="+mn-ea"/>
              <a:cs typeface="Arial" panose="020B0604020202020204" pitchFamily="34" charset="0"/>
            </a:endParaRPr>
          </a:p>
          <a:p>
            <a:pPr algn="ctr" rtl="1"/>
            <a:r>
              <a:rPr lang="ar-SA" altLang="ar-SA" sz="1400" b="1">
                <a:solidFill>
                  <a:prstClr val="black"/>
                </a:solidFill>
                <a:latin typeface="Calibri"/>
                <a:ea typeface="Times New Roman" pitchFamily="18" charset="0"/>
                <a:cs typeface="AL-Mohanad Bold" pitchFamily="2" charset="-78"/>
              </a:rPr>
              <a:t>     الاسم : ................................         التوقيع  :..................................</a:t>
            </a:r>
            <a:endParaRPr lang="ar-SA" altLang="ar-SA" sz="1800">
              <a:solidFill>
                <a:prstClr val="black"/>
              </a:solidFill>
              <a:ea typeface="+mn-ea"/>
              <a:cs typeface="Arial" panose="020B0604020202020204" pitchFamily="34" charset="0"/>
            </a:endParaRPr>
          </a:p>
        </p:txBody>
      </p:sp>
      <p:sp>
        <p:nvSpPr>
          <p:cNvPr id="4" name="Text Box 14"/>
          <p:cNvSpPr txBox="1">
            <a:spLocks noChangeArrowheads="1"/>
          </p:cNvSpPr>
          <p:nvPr/>
        </p:nvSpPr>
        <p:spPr bwMode="auto">
          <a:xfrm>
            <a:off x="2395539" y="8318500"/>
            <a:ext cx="2860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اعتماد الخطة بمجلس القسم</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رقم الجلسة :  (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رئيس القسم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تاريخ الجلسة : ...... / ....... / ........... هـ</a:t>
            </a:r>
            <a:endParaRPr lang="ar-SA" altLang="ar-SA" sz="1800">
              <a:solidFill>
                <a:prstClr val="black"/>
              </a:solidFill>
              <a:ea typeface="+mn-ea"/>
              <a:cs typeface="Arial" panose="020B0604020202020204" pitchFamily="34" charset="0"/>
            </a:endParaRPr>
          </a:p>
        </p:txBody>
      </p:sp>
      <p:sp>
        <p:nvSpPr>
          <p:cNvPr id="5" name="Text Box 15"/>
          <p:cNvSpPr txBox="1">
            <a:spLocks noChangeArrowheads="1"/>
          </p:cNvSpPr>
          <p:nvPr/>
        </p:nvSpPr>
        <p:spPr bwMode="auto">
          <a:xfrm>
            <a:off x="9601201" y="8320088"/>
            <a:ext cx="28606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المسئول عن التنفيذ</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الاسم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التوقيع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تاريخ الجلسة : ...... / ....... / ............ هـ</a:t>
            </a:r>
            <a:endParaRPr lang="ar-SA" altLang="ar-SA" sz="1800">
              <a:solidFill>
                <a:prstClr val="black"/>
              </a:solidFill>
              <a:ea typeface="+mn-ea"/>
              <a:cs typeface="Arial" panose="020B0604020202020204" pitchFamily="34" charset="0"/>
            </a:endParaRPr>
          </a:p>
        </p:txBody>
      </p:sp>
      <p:sp>
        <p:nvSpPr>
          <p:cNvPr id="6" name="Rectangle 4"/>
          <p:cNvSpPr>
            <a:spLocks noChangeArrowheads="1"/>
          </p:cNvSpPr>
          <p:nvPr/>
        </p:nvSpPr>
        <p:spPr bwMode="auto">
          <a:xfrm>
            <a:off x="839416" y="737075"/>
            <a:ext cx="9721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1" hangingPunct="1"/>
            <a:r>
              <a:rPr lang="ar-SA" altLang="ar-SA" sz="2400" dirty="0">
                <a:solidFill>
                  <a:prstClr val="black"/>
                </a:solidFill>
                <a:latin typeface="Calibri"/>
                <a:ea typeface="Times New Roman" pitchFamily="18" charset="0"/>
                <a:cs typeface="AL-Mohanad Bold" pitchFamily="2" charset="-78"/>
              </a:rPr>
              <a:t>كلية .....</a:t>
            </a:r>
            <a:endParaRPr lang="en-US" altLang="ar-SA" sz="2400" dirty="0">
              <a:solidFill>
                <a:prstClr val="black"/>
              </a:solidFill>
              <a:ea typeface="+mn-ea"/>
              <a:cs typeface="AL-Mohanad Bold" pitchFamily="2" charset="-78"/>
            </a:endParaRPr>
          </a:p>
          <a:p>
            <a:pPr algn="r" rtl="1"/>
            <a:r>
              <a:rPr lang="ar-SA" altLang="ar-SA" sz="2400" dirty="0">
                <a:solidFill>
                  <a:prstClr val="black"/>
                </a:solidFill>
                <a:latin typeface="Calibri"/>
                <a:ea typeface="Times New Roman" pitchFamily="18" charset="0"/>
                <a:cs typeface="AL-Mohanad Bold" pitchFamily="2" charset="-78"/>
              </a:rPr>
              <a:t>مقترحات تحسين مخرجات التعلم لبرنامج ........                  العام الجامعي    144  /   144   هـ </a:t>
            </a:r>
            <a:endParaRPr lang="en-US" altLang="ar-SA" sz="2400" dirty="0">
              <a:solidFill>
                <a:prstClr val="black"/>
              </a:solidFill>
              <a:ea typeface="+mn-ea"/>
              <a:cs typeface="AL-Mohanad Bold" pitchFamily="2" charset="-78"/>
            </a:endParaRPr>
          </a:p>
        </p:txBody>
      </p:sp>
      <p:sp>
        <p:nvSpPr>
          <p:cNvPr id="7" name="Rectangle 8"/>
          <p:cNvSpPr>
            <a:spLocks noChangeArrowheads="1"/>
          </p:cNvSpPr>
          <p:nvPr/>
        </p:nvSpPr>
        <p:spPr bwMode="auto">
          <a:xfrm>
            <a:off x="12464469" y="2706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1" hangingPunct="1"/>
            <a:endParaRPr lang="ar-SA" altLang="ar-SA" sz="1800">
              <a:solidFill>
                <a:prstClr val="black"/>
              </a:solidFill>
              <a:ea typeface="+mn-ea"/>
              <a:cs typeface="Arial" panose="020B0604020202020204" pitchFamily="34" charset="0"/>
            </a:endParaRPr>
          </a:p>
        </p:txBody>
      </p:sp>
      <p:sp>
        <p:nvSpPr>
          <p:cNvPr id="11" name="مربع نص 10"/>
          <p:cNvSpPr txBox="1"/>
          <p:nvPr/>
        </p:nvSpPr>
        <p:spPr>
          <a:xfrm>
            <a:off x="3215680" y="116633"/>
            <a:ext cx="547260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خطة التحسين</a:t>
            </a:r>
          </a:p>
        </p:txBody>
      </p:sp>
      <p:graphicFrame>
        <p:nvGraphicFramePr>
          <p:cNvPr id="2" name="جدول 1">
            <a:extLst>
              <a:ext uri="{FF2B5EF4-FFF2-40B4-BE49-F238E27FC236}">
                <a16:creationId xmlns:a16="http://schemas.microsoft.com/office/drawing/2014/main" id="{C357A8BE-CEE8-48C0-880F-4C8FC93F69CD}"/>
              </a:ext>
            </a:extLst>
          </p:cNvPr>
          <p:cNvGraphicFramePr>
            <a:graphicFrameLocks noGrp="1"/>
          </p:cNvGraphicFramePr>
          <p:nvPr>
            <p:extLst>
              <p:ext uri="{D42A27DB-BD31-4B8C-83A1-F6EECF244321}">
                <p14:modId xmlns:p14="http://schemas.microsoft.com/office/powerpoint/2010/main" val="3055333134"/>
              </p:ext>
            </p:extLst>
          </p:nvPr>
        </p:nvGraphicFramePr>
        <p:xfrm>
          <a:off x="335360" y="1603739"/>
          <a:ext cx="11521279" cy="4389120"/>
        </p:xfrm>
        <a:graphic>
          <a:graphicData uri="http://schemas.openxmlformats.org/drawingml/2006/table">
            <a:tbl>
              <a:tblPr rtl="1" firstRow="1" firstCol="1" bandRow="1">
                <a:tableStyleId>{1FECB4D8-DB02-4DC6-A0A2-4F2EBAE1DC90}</a:tableStyleId>
              </a:tblPr>
              <a:tblGrid>
                <a:gridCol w="11521279">
                  <a:extLst>
                    <a:ext uri="{9D8B030D-6E8A-4147-A177-3AD203B41FA5}">
                      <a16:colId xmlns:a16="http://schemas.microsoft.com/office/drawing/2014/main" val="2312598744"/>
                    </a:ext>
                  </a:extLst>
                </a:gridCol>
              </a:tblGrid>
              <a:tr h="267642">
                <a:tc>
                  <a:txBody>
                    <a:bodyPr/>
                    <a:lstStyle/>
                    <a:p>
                      <a:pPr marR="27305" algn="justLow" rtl="1">
                        <a:spcAft>
                          <a:spcPts val="0"/>
                        </a:spcAft>
                      </a:pPr>
                      <a:r>
                        <a:rPr lang="ar-SA" sz="2400" b="0" dirty="0">
                          <a:effectLst/>
                          <a:cs typeface="AL-Mohanad Bold" pitchFamily="2" charset="-78"/>
                        </a:rPr>
                        <a:t>جوانب القوة</a:t>
                      </a:r>
                      <a:r>
                        <a:rPr lang="en-US" sz="2400" b="0" dirty="0">
                          <a:effectLst/>
                          <a:cs typeface="AL-Mohanad Bold" pitchFamily="2" charset="-78"/>
                        </a:rPr>
                        <a:t>:</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1953561845"/>
                  </a:ext>
                </a:extLst>
              </a:tr>
              <a:tr h="346951">
                <a:tc>
                  <a:txBody>
                    <a:bodyPr/>
                    <a:lstStyle/>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en-US" sz="2400" b="0" dirty="0">
                          <a:effectLst/>
                          <a:cs typeface="AL-Mohanad Bold" pitchFamily="2" charset="-78"/>
                        </a:rPr>
                        <a:t> </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2596175694"/>
                  </a:ext>
                </a:extLst>
              </a:tr>
              <a:tr h="267642">
                <a:tc>
                  <a:txBody>
                    <a:bodyPr/>
                    <a:lstStyle/>
                    <a:p>
                      <a:pPr marR="27305" algn="justLow" rtl="1">
                        <a:spcAft>
                          <a:spcPts val="0"/>
                        </a:spcAft>
                      </a:pPr>
                      <a:r>
                        <a:rPr lang="ar-EG" sz="2400" b="0">
                          <a:effectLst/>
                          <a:cs typeface="AL-Mohanad Bold" pitchFamily="2" charset="-78"/>
                        </a:rPr>
                        <a:t>الجوانب التي تحتاج إلى تحسين:</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2049764509"/>
                  </a:ext>
                </a:extLst>
              </a:tr>
              <a:tr h="0">
                <a:tc>
                  <a:txBody>
                    <a:bodyPr/>
                    <a:lstStyle/>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en-US" sz="2400" b="0" dirty="0">
                          <a:effectLst/>
                          <a:cs typeface="AL-Mohanad Bold" pitchFamily="2" charset="-78"/>
                        </a:rPr>
                        <a:t> </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3245107401"/>
                  </a:ext>
                </a:extLst>
              </a:tr>
              <a:tr h="267642">
                <a:tc>
                  <a:txBody>
                    <a:bodyPr/>
                    <a:lstStyle/>
                    <a:p>
                      <a:pPr marR="27305" algn="justLow" rtl="1">
                        <a:spcAft>
                          <a:spcPts val="0"/>
                        </a:spcAft>
                      </a:pPr>
                      <a:r>
                        <a:rPr lang="ar-SA" sz="2400" b="0">
                          <a:effectLst/>
                          <a:cs typeface="AL-Mohanad Bold" pitchFamily="2" charset="-78"/>
                        </a:rPr>
                        <a:t>أولويات التحسين:</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tc>
                <a:extLst>
                  <a:ext uri="{0D108BD9-81ED-4DB2-BD59-A6C34878D82A}">
                    <a16:rowId xmlns:a16="http://schemas.microsoft.com/office/drawing/2014/main" val="1658495729"/>
                  </a:ext>
                </a:extLst>
              </a:tr>
              <a:tr h="1070569">
                <a:tc>
                  <a:txBody>
                    <a:bodyPr/>
                    <a:lstStyle/>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ar-SA" sz="2400" b="0" dirty="0">
                          <a:effectLst/>
                          <a:cs typeface="AL-Mohanad Bold" pitchFamily="2" charset="-78"/>
                        </a:rPr>
                        <a:t>  </a:t>
                      </a:r>
                      <a:endParaRPr lang="en-US" sz="2400" b="0" dirty="0">
                        <a:effectLst/>
                        <a:cs typeface="AL-Mohanad Bold" pitchFamily="2" charset="-78"/>
                      </a:endParaRPr>
                    </a:p>
                    <a:p>
                      <a:pPr marR="27305" algn="justLow" rtl="1">
                        <a:spcAft>
                          <a:spcPts val="0"/>
                        </a:spcAft>
                      </a:pPr>
                      <a:r>
                        <a:rPr lang="en-US" sz="2400" b="0" dirty="0">
                          <a:effectLst/>
                          <a:cs typeface="AL-Mohanad Bold" pitchFamily="2" charset="-78"/>
                        </a:rPr>
                        <a:t> </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2126241818"/>
                  </a:ext>
                </a:extLst>
              </a:tr>
            </a:tbl>
          </a:graphicData>
        </a:graphic>
      </p:graphicFrame>
    </p:spTree>
    <p:extLst>
      <p:ext uri="{BB962C8B-B14F-4D97-AF65-F5344CB8AC3E}">
        <p14:creationId xmlns:p14="http://schemas.microsoft.com/office/powerpoint/2010/main" val="41508347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6202364" y="8320088"/>
            <a:ext cx="260508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      مدير وحدة التخطيط والتطوير</a:t>
            </a:r>
            <a:endParaRPr lang="ar-SA" altLang="ar-SA" sz="800">
              <a:solidFill>
                <a:prstClr val="black"/>
              </a:solidFill>
              <a:ea typeface="+mn-ea"/>
              <a:cs typeface="Arial" panose="020B0604020202020204" pitchFamily="34" charset="0"/>
            </a:endParaRPr>
          </a:p>
          <a:p>
            <a:pPr algn="ctr" rtl="1"/>
            <a:r>
              <a:rPr lang="ar-SA" altLang="ar-SA" sz="1400" b="1">
                <a:solidFill>
                  <a:prstClr val="black"/>
                </a:solidFill>
                <a:latin typeface="Calibri"/>
                <a:ea typeface="Times New Roman" pitchFamily="18" charset="0"/>
                <a:cs typeface="AL-Mohanad Bold" pitchFamily="2" charset="-78"/>
              </a:rPr>
              <a:t>     الاسم : ................................         التوقيع  :..................................</a:t>
            </a:r>
            <a:endParaRPr lang="ar-SA" altLang="ar-SA" sz="1800">
              <a:solidFill>
                <a:prstClr val="black"/>
              </a:solidFill>
              <a:ea typeface="+mn-ea"/>
              <a:cs typeface="Arial" panose="020B0604020202020204" pitchFamily="34" charset="0"/>
            </a:endParaRPr>
          </a:p>
        </p:txBody>
      </p:sp>
      <p:sp>
        <p:nvSpPr>
          <p:cNvPr id="4" name="Text Box 14"/>
          <p:cNvSpPr txBox="1">
            <a:spLocks noChangeArrowheads="1"/>
          </p:cNvSpPr>
          <p:nvPr/>
        </p:nvSpPr>
        <p:spPr bwMode="auto">
          <a:xfrm>
            <a:off x="2395539" y="8318500"/>
            <a:ext cx="2860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اعتماد الخطة بمجلس القسم</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رقم الجلسة :  (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رئيس القسم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تاريخ الجلسة : ...... / ....... / ........... هـ</a:t>
            </a:r>
            <a:endParaRPr lang="ar-SA" altLang="ar-SA" sz="1800">
              <a:solidFill>
                <a:prstClr val="black"/>
              </a:solidFill>
              <a:ea typeface="+mn-ea"/>
              <a:cs typeface="Arial" panose="020B0604020202020204" pitchFamily="34" charset="0"/>
            </a:endParaRPr>
          </a:p>
        </p:txBody>
      </p:sp>
      <p:sp>
        <p:nvSpPr>
          <p:cNvPr id="5" name="Text Box 15"/>
          <p:cNvSpPr txBox="1">
            <a:spLocks noChangeArrowheads="1"/>
          </p:cNvSpPr>
          <p:nvPr/>
        </p:nvSpPr>
        <p:spPr bwMode="auto">
          <a:xfrm>
            <a:off x="9601201" y="8320088"/>
            <a:ext cx="28606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a:solidFill>
                  <a:prstClr val="black"/>
                </a:solidFill>
                <a:latin typeface="Calibri"/>
                <a:ea typeface="Times New Roman" pitchFamily="18" charset="0"/>
                <a:cs typeface="AL-Mohanad Bold" pitchFamily="2" charset="-78"/>
              </a:rPr>
              <a:t>المسئول عن التنفيذ</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الاسم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     التوقيع  :................................... </a:t>
            </a:r>
            <a:endParaRPr lang="ar-SA" altLang="ar-SA" sz="800">
              <a:solidFill>
                <a:prstClr val="black"/>
              </a:solidFill>
              <a:ea typeface="+mn-ea"/>
              <a:cs typeface="Arial" panose="020B0604020202020204" pitchFamily="34" charset="0"/>
            </a:endParaRPr>
          </a:p>
          <a:p>
            <a:pPr algn="r" rtl="1"/>
            <a:r>
              <a:rPr lang="ar-SA" altLang="ar-SA" sz="1400" b="1">
                <a:solidFill>
                  <a:prstClr val="black"/>
                </a:solidFill>
                <a:latin typeface="Calibri"/>
                <a:ea typeface="Times New Roman" pitchFamily="18" charset="0"/>
                <a:cs typeface="AL-Mohanad Bold" pitchFamily="2" charset="-78"/>
              </a:rPr>
              <a:t>تاريخ الجلسة : ...... / ....... / ............ هـ</a:t>
            </a:r>
            <a:endParaRPr lang="ar-SA" altLang="ar-SA" sz="1800">
              <a:solidFill>
                <a:prstClr val="black"/>
              </a:solidFill>
              <a:ea typeface="+mn-ea"/>
              <a:cs typeface="Arial" panose="020B0604020202020204" pitchFamily="34" charset="0"/>
            </a:endParaRPr>
          </a:p>
        </p:txBody>
      </p:sp>
      <p:sp>
        <p:nvSpPr>
          <p:cNvPr id="6" name="Rectangle 4"/>
          <p:cNvSpPr>
            <a:spLocks noChangeArrowheads="1"/>
          </p:cNvSpPr>
          <p:nvPr/>
        </p:nvSpPr>
        <p:spPr bwMode="auto">
          <a:xfrm>
            <a:off x="767408" y="1103796"/>
            <a:ext cx="9721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1" hangingPunct="1"/>
            <a:r>
              <a:rPr lang="ar-SA" altLang="ar-SA" sz="2400" dirty="0">
                <a:solidFill>
                  <a:prstClr val="black"/>
                </a:solidFill>
                <a:latin typeface="Calibri"/>
                <a:ea typeface="Times New Roman" pitchFamily="18" charset="0"/>
                <a:cs typeface="AL-Mohanad Bold" pitchFamily="2" charset="-78"/>
              </a:rPr>
              <a:t>كلية .....</a:t>
            </a:r>
            <a:endParaRPr lang="en-US" altLang="ar-SA" sz="2400" dirty="0">
              <a:solidFill>
                <a:prstClr val="black"/>
              </a:solidFill>
              <a:ea typeface="+mn-ea"/>
              <a:cs typeface="AL-Mohanad Bold" pitchFamily="2" charset="-78"/>
            </a:endParaRPr>
          </a:p>
          <a:p>
            <a:pPr algn="r" rtl="1"/>
            <a:r>
              <a:rPr lang="ar-SA" altLang="ar-SA" sz="2400" dirty="0">
                <a:solidFill>
                  <a:prstClr val="black"/>
                </a:solidFill>
                <a:latin typeface="Calibri"/>
                <a:ea typeface="Times New Roman" pitchFamily="18" charset="0"/>
                <a:cs typeface="AL-Mohanad Bold" pitchFamily="2" charset="-78"/>
              </a:rPr>
              <a:t>مقترحات تحسين مخرجات التعلم لبرنامج ........                  العام الجامعي    144  /   144   هـ </a:t>
            </a:r>
            <a:endParaRPr lang="en-US" altLang="ar-SA" sz="2400" dirty="0">
              <a:solidFill>
                <a:prstClr val="black"/>
              </a:solidFill>
              <a:ea typeface="+mn-ea"/>
              <a:cs typeface="AL-Mohanad Bold" pitchFamily="2" charset="-78"/>
            </a:endParaRPr>
          </a:p>
        </p:txBody>
      </p:sp>
      <p:sp>
        <p:nvSpPr>
          <p:cNvPr id="7" name="Rectangle 8"/>
          <p:cNvSpPr>
            <a:spLocks noChangeArrowheads="1"/>
          </p:cNvSpPr>
          <p:nvPr/>
        </p:nvSpPr>
        <p:spPr bwMode="auto">
          <a:xfrm>
            <a:off x="12464469" y="2706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1" hangingPunct="1"/>
            <a:endParaRPr lang="ar-SA" altLang="ar-SA" sz="1800">
              <a:solidFill>
                <a:prstClr val="black"/>
              </a:solidFill>
              <a:ea typeface="+mn-ea"/>
              <a:cs typeface="Arial" panose="020B0604020202020204" pitchFamily="34" charset="0"/>
            </a:endParaRPr>
          </a:p>
        </p:txBody>
      </p:sp>
      <p:graphicFrame>
        <p:nvGraphicFramePr>
          <p:cNvPr id="8" name="جدول 7"/>
          <p:cNvGraphicFramePr>
            <a:graphicFrameLocks noGrp="1"/>
          </p:cNvGraphicFramePr>
          <p:nvPr>
            <p:extLst/>
          </p:nvPr>
        </p:nvGraphicFramePr>
        <p:xfrm>
          <a:off x="371364" y="2204864"/>
          <a:ext cx="11449271" cy="4048008"/>
        </p:xfrm>
        <a:graphic>
          <a:graphicData uri="http://schemas.openxmlformats.org/drawingml/2006/table">
            <a:tbl>
              <a:tblPr rtl="1" firstRow="1" firstCol="1" bandRow="1">
                <a:effectLst/>
                <a:tableStyleId>{F5AB1C69-6EDB-4FF4-983F-18BD219EF322}</a:tableStyleId>
              </a:tblPr>
              <a:tblGrid>
                <a:gridCol w="2400551">
                  <a:extLst>
                    <a:ext uri="{9D8B030D-6E8A-4147-A177-3AD203B41FA5}">
                      <a16:colId xmlns:a16="http://schemas.microsoft.com/office/drawing/2014/main" val="20000"/>
                    </a:ext>
                  </a:extLst>
                </a:gridCol>
                <a:gridCol w="9048720">
                  <a:extLst>
                    <a:ext uri="{9D8B030D-6E8A-4147-A177-3AD203B41FA5}">
                      <a16:colId xmlns:a16="http://schemas.microsoft.com/office/drawing/2014/main" val="20001"/>
                    </a:ext>
                  </a:extLst>
                </a:gridCol>
              </a:tblGrid>
              <a:tr h="396187">
                <a:tc>
                  <a:txBody>
                    <a:bodyPr/>
                    <a:lstStyle/>
                    <a:p>
                      <a:pPr algn="ctr" rtl="1">
                        <a:lnSpc>
                          <a:spcPct val="115000"/>
                        </a:lnSpc>
                        <a:spcAft>
                          <a:spcPts val="0"/>
                        </a:spcAft>
                      </a:pPr>
                      <a:r>
                        <a:rPr lang="ar-SA" sz="2800" b="0" dirty="0">
                          <a:effectLst/>
                          <a:cs typeface="AL-Mohanad Bold" pitchFamily="2" charset="-78"/>
                        </a:rPr>
                        <a:t>الأنشطة</a:t>
                      </a:r>
                      <a:endParaRPr lang="en-US" sz="28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2800" b="0" dirty="0">
                          <a:effectLst/>
                          <a:cs typeface="AL-Mohanad Bold" pitchFamily="2" charset="-78"/>
                        </a:rPr>
                        <a:t>مقترحات التحسين</a:t>
                      </a:r>
                      <a:endParaRPr lang="en-US" sz="2800" b="0" dirty="0">
                        <a:effectLst/>
                        <a:latin typeface="Calibri"/>
                        <a:ea typeface="Times New Roman"/>
                        <a:cs typeface="AL-Mohanad Bold" pitchFamily="2" charset="-78"/>
                      </a:endParaRPr>
                    </a:p>
                  </a:txBody>
                  <a:tcPr marL="0" marR="0" marT="0" marB="0" anchor="ctr"/>
                </a:tc>
                <a:extLst>
                  <a:ext uri="{0D108BD9-81ED-4DB2-BD59-A6C34878D82A}">
                    <a16:rowId xmlns:a16="http://schemas.microsoft.com/office/drawing/2014/main" val="10000"/>
                  </a:ext>
                </a:extLst>
              </a:tr>
              <a:tr h="355728">
                <a:tc rowSpan="2">
                  <a:txBody>
                    <a:bodyPr/>
                    <a:lstStyle/>
                    <a:p>
                      <a:pPr algn="ctr" rtl="1">
                        <a:lnSpc>
                          <a:spcPct val="115000"/>
                        </a:lnSpc>
                        <a:spcAft>
                          <a:spcPts val="0"/>
                        </a:spcAft>
                      </a:pPr>
                      <a:r>
                        <a:rPr lang="ar-SA" sz="2400" b="0" dirty="0">
                          <a:cs typeface="AL-Mohanad Bold" pitchFamily="2" charset="-78"/>
                        </a:rPr>
                        <a:t>اراء الطلاب لتقييم المقرر</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nchor="ctr"/>
                </a:tc>
                <a:extLst>
                  <a:ext uri="{0D108BD9-81ED-4DB2-BD59-A6C34878D82A}">
                    <a16:rowId xmlns:a16="http://schemas.microsoft.com/office/drawing/2014/main" val="10001"/>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nchor="ctr"/>
                </a:tc>
                <a:extLst>
                  <a:ext uri="{0D108BD9-81ED-4DB2-BD59-A6C34878D82A}">
                    <a16:rowId xmlns:a16="http://schemas.microsoft.com/office/drawing/2014/main" val="10002"/>
                  </a:ext>
                </a:extLst>
              </a:tr>
              <a:tr h="355728">
                <a:tc rowSpan="2">
                  <a:txBody>
                    <a:bodyPr/>
                    <a:lstStyle/>
                    <a:p>
                      <a:pPr algn="ctr" rtl="1">
                        <a:lnSpc>
                          <a:spcPct val="115000"/>
                        </a:lnSpc>
                        <a:spcAft>
                          <a:spcPts val="0"/>
                        </a:spcAft>
                      </a:pPr>
                      <a:r>
                        <a:rPr lang="ar-SA" sz="2400" b="0" dirty="0">
                          <a:effectLst/>
                          <a:cs typeface="AL-Mohanad Bold" pitchFamily="2" charset="-78"/>
                        </a:rPr>
                        <a:t>تقيم النظير</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3"/>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4"/>
                  </a:ext>
                </a:extLst>
              </a:tr>
              <a:tr h="355728">
                <a:tc row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effectLst/>
                          <a:latin typeface="+mn-lt"/>
                          <a:ea typeface="Times New Roman"/>
                          <a:cs typeface="AL-Mohanad Bold" pitchFamily="2" charset="-78"/>
                        </a:rPr>
                        <a:t>نتائج التقييم</a:t>
                      </a:r>
                      <a:endParaRPr lang="en-US" sz="2400" b="0" dirty="0">
                        <a:effectLst/>
                        <a:latin typeface="+mn-lt"/>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5"/>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6"/>
                  </a:ext>
                </a:extLst>
              </a:tr>
              <a:tr h="355728">
                <a:tc row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effectLst/>
                          <a:cs typeface="AL-Mohanad Bold" pitchFamily="2" charset="-78"/>
                        </a:rPr>
                        <a:t>اخرى</a:t>
                      </a:r>
                      <a:endParaRPr lang="en-US" sz="2400" b="0" dirty="0">
                        <a:effectLst/>
                        <a:latin typeface="+mn-lt"/>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7"/>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8"/>
                  </a:ext>
                </a:extLst>
              </a:tr>
              <a:tr h="355728">
                <a:tc rowSpan="2">
                  <a:txBody>
                    <a:bodyPr/>
                    <a:lstStyle/>
                    <a:p>
                      <a:pPr algn="ctr" rtl="1">
                        <a:lnSpc>
                          <a:spcPct val="115000"/>
                        </a:lnSpc>
                        <a:spcAft>
                          <a:spcPts val="0"/>
                        </a:spcAft>
                      </a:pPr>
                      <a:r>
                        <a:rPr lang="ar-SA" sz="2400" b="0" dirty="0">
                          <a:effectLst/>
                          <a:cs typeface="AL-Mohanad Bold" pitchFamily="2" charset="-78"/>
                        </a:rPr>
                        <a:t>اخرى</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a:effectLst/>
                        </a:rPr>
                        <a:t> </a:t>
                      </a:r>
                      <a:endParaRPr lang="en-US" sz="1100">
                        <a:effectLst/>
                        <a:latin typeface="Calibri"/>
                        <a:ea typeface="Times New Roman"/>
                        <a:cs typeface="Arial"/>
                      </a:endParaRPr>
                    </a:p>
                  </a:txBody>
                  <a:tcPr marL="0" marR="0" marT="0" marB="0"/>
                </a:tc>
                <a:extLst>
                  <a:ext uri="{0D108BD9-81ED-4DB2-BD59-A6C34878D82A}">
                    <a16:rowId xmlns:a16="http://schemas.microsoft.com/office/drawing/2014/main" val="10009"/>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10"/>
                  </a:ext>
                </a:extLst>
              </a:tr>
            </a:tbl>
          </a:graphicData>
        </a:graphic>
      </p:graphicFrame>
      <p:sp>
        <p:nvSpPr>
          <p:cNvPr id="11" name="مربع نص 10"/>
          <p:cNvSpPr txBox="1"/>
          <p:nvPr/>
        </p:nvSpPr>
        <p:spPr>
          <a:xfrm>
            <a:off x="3215680" y="116633"/>
            <a:ext cx="547260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خطة التحسين</a:t>
            </a:r>
          </a:p>
        </p:txBody>
      </p:sp>
    </p:spTree>
    <p:extLst>
      <p:ext uri="{BB962C8B-B14F-4D97-AF65-F5344CB8AC3E}">
        <p14:creationId xmlns:p14="http://schemas.microsoft.com/office/powerpoint/2010/main" val="42348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رسم تخطيطي 3"/>
          <p:cNvGraphicFramePr/>
          <p:nvPr>
            <p:extLst/>
          </p:nvPr>
        </p:nvGraphicFramePr>
        <p:xfrm>
          <a:off x="1871532" y="1377000"/>
          <a:ext cx="8832981"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3"/>
          <p:cNvSpPr>
            <a:spLocks noChangeArrowheads="1"/>
          </p:cNvSpPr>
          <p:nvPr/>
        </p:nvSpPr>
        <p:spPr bwMode="auto">
          <a:xfrm>
            <a:off x="4140441" y="429792"/>
            <a:ext cx="41312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0"/>
            <a:r>
              <a:rPr lang="ar-SA" altLang="en-US" sz="4400" dirty="0">
                <a:solidFill>
                  <a:srgbClr val="006600"/>
                </a:solidFill>
                <a:latin typeface="AL-Mohanad Boldي)"/>
                <a:cs typeface="AL-Mohanad Bold" pitchFamily="2" charset="-78"/>
              </a:rPr>
              <a:t>اهمية مخرجات التعلم</a:t>
            </a:r>
          </a:p>
        </p:txBody>
      </p:sp>
      <p:sp>
        <p:nvSpPr>
          <p:cNvPr id="5" name="TextBox 4">
            <a:extLst>
              <a:ext uri="{FF2B5EF4-FFF2-40B4-BE49-F238E27FC236}">
                <a16:creationId xmlns:a16="http://schemas.microsoft.com/office/drawing/2014/main" id="{C671412F-1204-48E6-AF67-202519403E85}"/>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244017"/>
      </p:ext>
    </p:ext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5231904" y="5822276"/>
            <a:ext cx="260508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dirty="0">
                <a:solidFill>
                  <a:prstClr val="black"/>
                </a:solidFill>
                <a:latin typeface="Calibri"/>
                <a:ea typeface="Times New Roman" pitchFamily="18" charset="0"/>
                <a:cs typeface="AL-Mohanad Bold" pitchFamily="2" charset="-78"/>
              </a:rPr>
              <a:t>      مدير وحدة التخطيط والتطوير</a:t>
            </a:r>
            <a:endParaRPr lang="ar-SA" altLang="ar-SA" sz="800" dirty="0">
              <a:solidFill>
                <a:prstClr val="black"/>
              </a:solidFill>
              <a:ea typeface="+mn-ea"/>
              <a:cs typeface="Arial" panose="020B0604020202020204" pitchFamily="34" charset="0"/>
            </a:endParaRPr>
          </a:p>
          <a:p>
            <a:pPr algn="ctr" rtl="1"/>
            <a:r>
              <a:rPr lang="ar-SA" altLang="ar-SA" sz="1400" b="1" dirty="0">
                <a:solidFill>
                  <a:prstClr val="black"/>
                </a:solidFill>
                <a:latin typeface="Calibri"/>
                <a:ea typeface="Times New Roman" pitchFamily="18" charset="0"/>
                <a:cs typeface="AL-Mohanad Bold" pitchFamily="2" charset="-78"/>
              </a:rPr>
              <a:t>     الاسم : ................................         التوقيع  :..................................</a:t>
            </a:r>
            <a:endParaRPr lang="ar-SA" altLang="ar-SA" sz="1800" dirty="0">
              <a:solidFill>
                <a:prstClr val="black"/>
              </a:solidFill>
              <a:ea typeface="+mn-ea"/>
              <a:cs typeface="Arial" panose="020B0604020202020204" pitchFamily="34" charset="0"/>
            </a:endParaRPr>
          </a:p>
        </p:txBody>
      </p:sp>
      <p:sp>
        <p:nvSpPr>
          <p:cNvPr id="4" name="Text Box 14"/>
          <p:cNvSpPr txBox="1">
            <a:spLocks noChangeArrowheads="1"/>
          </p:cNvSpPr>
          <p:nvPr/>
        </p:nvSpPr>
        <p:spPr bwMode="auto">
          <a:xfrm>
            <a:off x="623392" y="5673050"/>
            <a:ext cx="2860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dirty="0">
                <a:solidFill>
                  <a:prstClr val="black"/>
                </a:solidFill>
                <a:latin typeface="Calibri"/>
                <a:ea typeface="Times New Roman" pitchFamily="18" charset="0"/>
                <a:cs typeface="AL-Mohanad Bold" pitchFamily="2" charset="-78"/>
              </a:rPr>
              <a:t>اعتماد الخطة بمجلس القسم</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         رقم الجلسة :  ( ................... )</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رئيس القسم : </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تاريخ الجلسة : ...... / ....... / ........... هـ</a:t>
            </a:r>
            <a:endParaRPr lang="ar-SA" altLang="ar-SA" sz="1800" dirty="0">
              <a:solidFill>
                <a:prstClr val="black"/>
              </a:solidFill>
              <a:ea typeface="+mn-ea"/>
              <a:cs typeface="Arial" panose="020B0604020202020204" pitchFamily="34" charset="0"/>
            </a:endParaRPr>
          </a:p>
        </p:txBody>
      </p:sp>
      <p:sp>
        <p:nvSpPr>
          <p:cNvPr id="5" name="Text Box 15"/>
          <p:cNvSpPr txBox="1">
            <a:spLocks noChangeArrowheads="1"/>
          </p:cNvSpPr>
          <p:nvPr/>
        </p:nvSpPr>
        <p:spPr bwMode="auto">
          <a:xfrm>
            <a:off x="8931882" y="5851796"/>
            <a:ext cx="2860675" cy="110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622423"/>
                </a:solidFill>
                <a:miter lim="800000"/>
                <a:headEnd/>
                <a:tailEnd/>
              </a14:hiddenLine>
            </a:ext>
          </a:extLst>
        </p:spPr>
        <p:txBody>
          <a:bodyPr vert="horz" wrap="square" lIns="137160" tIns="91440" rIns="137160" bIns="91440" numCol="1" anchor="ctr" anchorCtr="0" compatLnSpc="1">
            <a:prstTxWarp prst="textNoShape">
              <a:avLst/>
            </a:prstTxWarp>
          </a:bodyPr>
          <a:lstStyle/>
          <a:p>
            <a:pPr algn="ctr" rtl="1" eaLnBrk="1" hangingPunct="1"/>
            <a:r>
              <a:rPr lang="ar-SA" altLang="ar-SA" sz="1600" b="1" dirty="0">
                <a:solidFill>
                  <a:prstClr val="black"/>
                </a:solidFill>
                <a:latin typeface="Calibri"/>
                <a:ea typeface="Times New Roman" pitchFamily="18" charset="0"/>
                <a:cs typeface="AL-Mohanad Bold" pitchFamily="2" charset="-78"/>
              </a:rPr>
              <a:t>المسئول عن التنفيذ</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     الاسم :.</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     التوقيع  :................................... </a:t>
            </a:r>
            <a:endParaRPr lang="ar-SA" altLang="ar-SA" sz="800" dirty="0">
              <a:solidFill>
                <a:prstClr val="black"/>
              </a:solidFill>
              <a:ea typeface="+mn-ea"/>
              <a:cs typeface="Arial" panose="020B0604020202020204" pitchFamily="34" charset="0"/>
            </a:endParaRPr>
          </a:p>
          <a:p>
            <a:pPr algn="r" rtl="1"/>
            <a:r>
              <a:rPr lang="ar-SA" altLang="ar-SA" sz="1400" b="1" dirty="0">
                <a:solidFill>
                  <a:prstClr val="black"/>
                </a:solidFill>
                <a:latin typeface="Calibri"/>
                <a:ea typeface="Times New Roman" pitchFamily="18" charset="0"/>
                <a:cs typeface="AL-Mohanad Bold" pitchFamily="2" charset="-78"/>
              </a:rPr>
              <a:t>تاريخ الجلسة : ...... / ....... / ............ هـ</a:t>
            </a:r>
            <a:endParaRPr lang="ar-SA" altLang="ar-SA" sz="1800" dirty="0">
              <a:solidFill>
                <a:prstClr val="black"/>
              </a:solidFill>
              <a:ea typeface="+mn-ea"/>
              <a:cs typeface="Arial" panose="020B0604020202020204" pitchFamily="34" charset="0"/>
            </a:endParaRPr>
          </a:p>
        </p:txBody>
      </p:sp>
      <p:sp>
        <p:nvSpPr>
          <p:cNvPr id="6" name="Rectangle 4"/>
          <p:cNvSpPr>
            <a:spLocks noChangeArrowheads="1"/>
          </p:cNvSpPr>
          <p:nvPr/>
        </p:nvSpPr>
        <p:spPr bwMode="auto">
          <a:xfrm>
            <a:off x="1829780" y="680846"/>
            <a:ext cx="8532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1" hangingPunct="1"/>
            <a:r>
              <a:rPr lang="ar-SA" altLang="ar-SA" sz="2400" dirty="0">
                <a:solidFill>
                  <a:prstClr val="black"/>
                </a:solidFill>
                <a:latin typeface="Calibri"/>
                <a:ea typeface="Times New Roman" pitchFamily="18" charset="0"/>
                <a:cs typeface="AL-Mohanad Bold" pitchFamily="2" charset="-78"/>
              </a:rPr>
              <a:t>كلية .....</a:t>
            </a:r>
            <a:endParaRPr lang="en-US" altLang="ar-SA" sz="2400" dirty="0">
              <a:solidFill>
                <a:prstClr val="black"/>
              </a:solidFill>
              <a:ea typeface="+mn-ea"/>
              <a:cs typeface="AL-Mohanad Bold" pitchFamily="2" charset="-78"/>
            </a:endParaRPr>
          </a:p>
          <a:p>
            <a:pPr algn="r" rtl="1"/>
            <a:r>
              <a:rPr lang="ar-SA" altLang="ar-SA" sz="2400" dirty="0">
                <a:solidFill>
                  <a:prstClr val="black"/>
                </a:solidFill>
                <a:latin typeface="Calibri"/>
                <a:ea typeface="Times New Roman" pitchFamily="18" charset="0"/>
                <a:cs typeface="AL-Mohanad Bold" pitchFamily="2" charset="-78"/>
              </a:rPr>
              <a:t>خطة تحسين مخرجات التعلم لبرنامج ........     العام الجامعي   144  /   144   هـ </a:t>
            </a:r>
          </a:p>
          <a:p>
            <a:pPr algn="r" rtl="1"/>
            <a:r>
              <a:rPr lang="ar-SA" altLang="ar-SA" sz="2400" dirty="0">
                <a:solidFill>
                  <a:prstClr val="black"/>
                </a:solidFill>
                <a:latin typeface="Calibri"/>
                <a:ea typeface="Times New Roman" pitchFamily="18" charset="0"/>
                <a:cs typeface="AL-Mohanad Bold" pitchFamily="2" charset="-78"/>
              </a:rPr>
              <a:t>مخرج التعلم:</a:t>
            </a:r>
            <a:endParaRPr lang="en-US" altLang="ar-SA" sz="2400" dirty="0">
              <a:solidFill>
                <a:prstClr val="black"/>
              </a:solidFill>
              <a:ea typeface="+mn-ea"/>
              <a:cs typeface="AL-Mohanad Bold" pitchFamily="2" charset="-78"/>
            </a:endParaRPr>
          </a:p>
        </p:txBody>
      </p:sp>
      <p:sp>
        <p:nvSpPr>
          <p:cNvPr id="7" name="Rectangle 8"/>
          <p:cNvSpPr>
            <a:spLocks noChangeArrowheads="1"/>
          </p:cNvSpPr>
          <p:nvPr/>
        </p:nvSpPr>
        <p:spPr bwMode="auto">
          <a:xfrm>
            <a:off x="12464469" y="2706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1" hangingPunct="1"/>
            <a:endParaRPr lang="ar-SA" altLang="ar-SA" sz="1800">
              <a:solidFill>
                <a:prstClr val="black"/>
              </a:solidFill>
              <a:ea typeface="+mn-ea"/>
              <a:cs typeface="Arial" panose="020B0604020202020204" pitchFamily="34" charset="0"/>
            </a:endParaRPr>
          </a:p>
        </p:txBody>
      </p:sp>
      <p:graphicFrame>
        <p:nvGraphicFramePr>
          <p:cNvPr id="8" name="جدول 7"/>
          <p:cNvGraphicFramePr>
            <a:graphicFrameLocks noGrp="1"/>
          </p:cNvGraphicFramePr>
          <p:nvPr>
            <p:extLst>
              <p:ext uri="{D42A27DB-BD31-4B8C-83A1-F6EECF244321}">
                <p14:modId xmlns:p14="http://schemas.microsoft.com/office/powerpoint/2010/main" val="1207370090"/>
              </p:ext>
            </p:extLst>
          </p:nvPr>
        </p:nvGraphicFramePr>
        <p:xfrm>
          <a:off x="191344" y="1901480"/>
          <a:ext cx="11521280" cy="4048008"/>
        </p:xfrm>
        <a:graphic>
          <a:graphicData uri="http://schemas.openxmlformats.org/drawingml/2006/table">
            <a:tbl>
              <a:tblPr rtl="1" firstRow="1" firstCol="1" bandRow="1">
                <a:effectLst/>
                <a:tableStyleId>{F5AB1C69-6EDB-4FF4-983F-18BD219EF322}</a:tableStyleId>
              </a:tblPr>
              <a:tblGrid>
                <a:gridCol w="2884570">
                  <a:extLst>
                    <a:ext uri="{9D8B030D-6E8A-4147-A177-3AD203B41FA5}">
                      <a16:colId xmlns:a16="http://schemas.microsoft.com/office/drawing/2014/main" val="20000"/>
                    </a:ext>
                  </a:extLst>
                </a:gridCol>
                <a:gridCol w="8636710">
                  <a:extLst>
                    <a:ext uri="{9D8B030D-6E8A-4147-A177-3AD203B41FA5}">
                      <a16:colId xmlns:a16="http://schemas.microsoft.com/office/drawing/2014/main" val="20001"/>
                    </a:ext>
                  </a:extLst>
                </a:gridCol>
              </a:tblGrid>
              <a:tr h="396187">
                <a:tc>
                  <a:txBody>
                    <a:bodyPr/>
                    <a:lstStyle/>
                    <a:p>
                      <a:pPr algn="ctr" rtl="1">
                        <a:lnSpc>
                          <a:spcPct val="115000"/>
                        </a:lnSpc>
                        <a:spcAft>
                          <a:spcPts val="0"/>
                        </a:spcAft>
                      </a:pPr>
                      <a:r>
                        <a:rPr lang="ar-SA" sz="2800" b="0" dirty="0">
                          <a:effectLst/>
                          <a:cs typeface="AL-Mohanad Bold" pitchFamily="2" charset="-78"/>
                        </a:rPr>
                        <a:t>الأنشطة</a:t>
                      </a:r>
                      <a:endParaRPr lang="en-US" sz="28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2800" b="0" dirty="0">
                          <a:effectLst/>
                          <a:cs typeface="AL-Mohanad Bold" pitchFamily="2" charset="-78"/>
                        </a:rPr>
                        <a:t>مقترحات التحسين</a:t>
                      </a:r>
                      <a:endParaRPr lang="en-US" sz="2800" b="0" dirty="0">
                        <a:effectLst/>
                        <a:latin typeface="Calibri"/>
                        <a:ea typeface="Times New Roman"/>
                        <a:cs typeface="AL-Mohanad Bold" pitchFamily="2" charset="-78"/>
                      </a:endParaRPr>
                    </a:p>
                  </a:txBody>
                  <a:tcPr marL="0" marR="0" marT="0" marB="0" anchor="ctr"/>
                </a:tc>
                <a:extLst>
                  <a:ext uri="{0D108BD9-81ED-4DB2-BD59-A6C34878D82A}">
                    <a16:rowId xmlns:a16="http://schemas.microsoft.com/office/drawing/2014/main" val="10000"/>
                  </a:ext>
                </a:extLst>
              </a:tr>
              <a:tr h="355728">
                <a:tc rowSpan="2">
                  <a:txBody>
                    <a:bodyPr/>
                    <a:lstStyle/>
                    <a:p>
                      <a:pPr algn="ctr" rtl="1">
                        <a:lnSpc>
                          <a:spcPct val="115000"/>
                        </a:lnSpc>
                        <a:spcAft>
                          <a:spcPts val="0"/>
                        </a:spcAft>
                      </a:pPr>
                      <a:r>
                        <a:rPr lang="ar-SA" sz="2400" b="0" dirty="0">
                          <a:effectLst/>
                          <a:cs typeface="AL-Mohanad Bold" pitchFamily="2" charset="-78"/>
                        </a:rPr>
                        <a:t>تحديث مخرجات التعلم</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nchor="ctr"/>
                </a:tc>
                <a:extLst>
                  <a:ext uri="{0D108BD9-81ED-4DB2-BD59-A6C34878D82A}">
                    <a16:rowId xmlns:a16="http://schemas.microsoft.com/office/drawing/2014/main" val="10001"/>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nchor="ctr"/>
                </a:tc>
                <a:extLst>
                  <a:ext uri="{0D108BD9-81ED-4DB2-BD59-A6C34878D82A}">
                    <a16:rowId xmlns:a16="http://schemas.microsoft.com/office/drawing/2014/main" val="10002"/>
                  </a:ext>
                </a:extLst>
              </a:tr>
              <a:tr h="355728">
                <a:tc rowSpan="2">
                  <a:txBody>
                    <a:bodyPr/>
                    <a:lstStyle/>
                    <a:p>
                      <a:pPr algn="ctr" rtl="1">
                        <a:lnSpc>
                          <a:spcPct val="115000"/>
                        </a:lnSpc>
                        <a:spcAft>
                          <a:spcPts val="0"/>
                        </a:spcAft>
                      </a:pPr>
                      <a:r>
                        <a:rPr lang="ar-SA" sz="2400" b="0" dirty="0">
                          <a:effectLst/>
                          <a:cs typeface="AL-Mohanad Bold" pitchFamily="2" charset="-78"/>
                        </a:rPr>
                        <a:t>تصميم المقرر</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3"/>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4"/>
                  </a:ext>
                </a:extLst>
              </a:tr>
              <a:tr h="355728">
                <a:tc rowSpan="2">
                  <a:txBody>
                    <a:bodyPr/>
                    <a:lstStyle/>
                    <a:p>
                      <a:pPr algn="ctr" rtl="1">
                        <a:lnSpc>
                          <a:spcPct val="115000"/>
                        </a:lnSpc>
                        <a:spcAft>
                          <a:spcPts val="0"/>
                        </a:spcAft>
                      </a:pPr>
                      <a:r>
                        <a:rPr lang="ar-SA" sz="2400" b="0" dirty="0">
                          <a:effectLst/>
                          <a:cs typeface="AL-Mohanad Bold" pitchFamily="2" charset="-78"/>
                        </a:rPr>
                        <a:t>طرق التدريس</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5"/>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6"/>
                  </a:ext>
                </a:extLst>
              </a:tr>
              <a:tr h="355728">
                <a:tc rowSpan="2">
                  <a:txBody>
                    <a:bodyPr/>
                    <a:lstStyle/>
                    <a:p>
                      <a:pPr algn="ctr" rtl="1">
                        <a:lnSpc>
                          <a:spcPct val="115000"/>
                        </a:lnSpc>
                        <a:spcAft>
                          <a:spcPts val="0"/>
                        </a:spcAft>
                      </a:pPr>
                      <a:r>
                        <a:rPr lang="ar-SA" sz="2400" b="0" dirty="0">
                          <a:effectLst/>
                          <a:cs typeface="AL-Mohanad Bold" pitchFamily="2" charset="-78"/>
                        </a:rPr>
                        <a:t>الأنشطة التعليمية</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7"/>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08"/>
                  </a:ext>
                </a:extLst>
              </a:tr>
              <a:tr h="355728">
                <a:tc rowSpan="2">
                  <a:txBody>
                    <a:bodyPr/>
                    <a:lstStyle/>
                    <a:p>
                      <a:pPr algn="ctr" rtl="1">
                        <a:lnSpc>
                          <a:spcPct val="115000"/>
                        </a:lnSpc>
                        <a:spcAft>
                          <a:spcPts val="0"/>
                        </a:spcAft>
                      </a:pPr>
                      <a:r>
                        <a:rPr lang="ar-SA" sz="2400" b="0" dirty="0">
                          <a:effectLst/>
                          <a:cs typeface="AL-Mohanad Bold" pitchFamily="2" charset="-78"/>
                        </a:rPr>
                        <a:t>طرق التقييم</a:t>
                      </a:r>
                      <a:endParaRPr lang="en-US" sz="2400" b="0" dirty="0">
                        <a:effectLst/>
                        <a:latin typeface="Calibri"/>
                        <a:ea typeface="Times New Roman"/>
                        <a:cs typeface="AL-Mohanad Bold" pitchFamily="2" charset="-78"/>
                      </a:endParaRPr>
                    </a:p>
                  </a:txBody>
                  <a:tcPr marL="0" marR="0" marT="0" marB="0" anchor="ctr"/>
                </a:tc>
                <a:tc>
                  <a:txBody>
                    <a:bodyPr/>
                    <a:lstStyle/>
                    <a:p>
                      <a:pPr algn="ctr" rtl="1">
                        <a:lnSpc>
                          <a:spcPct val="115000"/>
                        </a:lnSpc>
                        <a:spcAft>
                          <a:spcPts val="0"/>
                        </a:spcAft>
                      </a:pPr>
                      <a:r>
                        <a:rPr lang="ar-SA" sz="700">
                          <a:effectLst/>
                        </a:rPr>
                        <a:t> </a:t>
                      </a:r>
                      <a:endParaRPr lang="en-US" sz="1100">
                        <a:effectLst/>
                        <a:latin typeface="Calibri"/>
                        <a:ea typeface="Times New Roman"/>
                        <a:cs typeface="Arial"/>
                      </a:endParaRPr>
                    </a:p>
                  </a:txBody>
                  <a:tcPr marL="0" marR="0" marT="0" marB="0"/>
                </a:tc>
                <a:extLst>
                  <a:ext uri="{0D108BD9-81ED-4DB2-BD59-A6C34878D82A}">
                    <a16:rowId xmlns:a16="http://schemas.microsoft.com/office/drawing/2014/main" val="10009"/>
                  </a:ext>
                </a:extLst>
              </a:tr>
              <a:tr h="355728">
                <a:tc vMerge="1">
                  <a:txBody>
                    <a:bodyPr/>
                    <a:lstStyle/>
                    <a:p>
                      <a:pPr rtl="1"/>
                      <a:endParaRPr lang="ar-SA"/>
                    </a:p>
                  </a:txBody>
                  <a:tcPr/>
                </a:tc>
                <a:tc>
                  <a:txBody>
                    <a:bodyPr/>
                    <a:lstStyle/>
                    <a:p>
                      <a:pPr algn="ctr" rtl="1">
                        <a:lnSpc>
                          <a:spcPct val="115000"/>
                        </a:lnSpc>
                        <a:spcAft>
                          <a:spcPts val="0"/>
                        </a:spcAft>
                      </a:pPr>
                      <a:r>
                        <a:rPr lang="ar-SA" sz="700" dirty="0">
                          <a:effectLst/>
                        </a:rPr>
                        <a:t> </a:t>
                      </a:r>
                      <a:endParaRPr lang="en-US" sz="1100" dirty="0">
                        <a:effectLst/>
                        <a:latin typeface="Calibri"/>
                        <a:ea typeface="Times New Roman"/>
                        <a:cs typeface="Arial"/>
                      </a:endParaRPr>
                    </a:p>
                  </a:txBody>
                  <a:tcPr marL="0" marR="0" marT="0" marB="0"/>
                </a:tc>
                <a:extLst>
                  <a:ext uri="{0D108BD9-81ED-4DB2-BD59-A6C34878D82A}">
                    <a16:rowId xmlns:a16="http://schemas.microsoft.com/office/drawing/2014/main" val="10010"/>
                  </a:ext>
                </a:extLst>
              </a:tr>
            </a:tbl>
          </a:graphicData>
        </a:graphic>
      </p:graphicFrame>
      <p:sp>
        <p:nvSpPr>
          <p:cNvPr id="11" name="مربع نص 10"/>
          <p:cNvSpPr txBox="1"/>
          <p:nvPr/>
        </p:nvSpPr>
        <p:spPr>
          <a:xfrm>
            <a:off x="3215680" y="116633"/>
            <a:ext cx="547260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cs typeface="AL-Mohanad Bold" pitchFamily="2" charset="-78"/>
              </a:rPr>
              <a:t>خطة التحسين</a:t>
            </a:r>
          </a:p>
        </p:txBody>
      </p:sp>
    </p:spTree>
    <p:extLst>
      <p:ext uri="{BB962C8B-B14F-4D97-AF65-F5344CB8AC3E}">
        <p14:creationId xmlns:p14="http://schemas.microsoft.com/office/powerpoint/2010/main" val="33332587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3071673" y="188913"/>
            <a:ext cx="6038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dirty="0">
                <a:solidFill>
                  <a:srgbClr val="006600"/>
                </a:solidFill>
                <a:latin typeface="Times New Roman" pitchFamily="18" charset="0"/>
                <a:cs typeface="AL-Mohanad Bold" pitchFamily="2" charset="-78"/>
              </a:rPr>
              <a:t>تحديد فترة التنفيذ</a:t>
            </a:r>
          </a:p>
        </p:txBody>
      </p:sp>
      <p:sp>
        <p:nvSpPr>
          <p:cNvPr id="3" name="مستطيل 2">
            <a:extLst>
              <a:ext uri="{FF2B5EF4-FFF2-40B4-BE49-F238E27FC236}">
                <a16:creationId xmlns:a16="http://schemas.microsoft.com/office/drawing/2014/main" id="{1E9133C9-C084-4515-B168-524F1D49672D}"/>
              </a:ext>
            </a:extLst>
          </p:cNvPr>
          <p:cNvSpPr/>
          <p:nvPr/>
        </p:nvSpPr>
        <p:spPr>
          <a:xfrm>
            <a:off x="47328" y="1340768"/>
            <a:ext cx="11391240" cy="3924151"/>
          </a:xfrm>
          <a:prstGeom prst="rect">
            <a:avLst/>
          </a:prstGeom>
        </p:spPr>
        <p:txBody>
          <a:bodyPr wrap="square">
            <a:spAutoFit/>
          </a:bodyPr>
          <a:lstStyle/>
          <a:p>
            <a:pPr algn="just" rtl="1">
              <a:lnSpc>
                <a:spcPct val="150000"/>
              </a:lnSpc>
            </a:pPr>
            <a:r>
              <a:rPr lang="ar-SA" sz="2400" dirty="0">
                <a:solidFill>
                  <a:srgbClr val="C00000"/>
                </a:solidFill>
                <a:latin typeface="Times New Roman" panose="02020603050405020304" pitchFamily="18" charset="0"/>
                <a:ea typeface="Times New Roman" panose="02020603050405020304" pitchFamily="18" charset="0"/>
                <a:cs typeface="AL-Mohanad Bold" pitchFamily="2" charset="-78"/>
              </a:rPr>
              <a:t>ينبغي أن يكون هناك وقت محدد لفترة تنفيذ الخطة و يراعى فيه النقاط التالية :</a:t>
            </a:r>
            <a:endParaRPr lang="ar-EG" sz="2400"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ان تتلاءم مع  حجم و نوعية أنشطة الخطة</a:t>
            </a:r>
            <a:endParaRPr lang="en-US" sz="2400" dirty="0">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الا يكون هناك تعارض بين الانشطة و بعضها في فترات التنفيذ</a:t>
            </a:r>
            <a:endParaRPr lang="en-US" sz="2400" dirty="0">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الاتساق في التتابع الزمني بين الانشطة</a:t>
            </a:r>
            <a:endParaRPr lang="en-US" sz="2400" dirty="0">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الاتساق مع خبرات القائمين بالتنفيذ</a:t>
            </a:r>
            <a:endParaRPr lang="en-US" sz="2400" dirty="0">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EG" sz="2400" dirty="0">
                <a:latin typeface="Times New Roman" panose="02020603050405020304" pitchFamily="18" charset="0"/>
                <a:ea typeface="Times New Roman" panose="02020603050405020304" pitchFamily="18" charset="0"/>
                <a:cs typeface="AL-Mohanad Bold" pitchFamily="2" charset="-78"/>
              </a:rPr>
              <a:t>مدى توافر الإمكانات المادية لتنفيذ الانشطة</a:t>
            </a:r>
            <a:endParaRPr lang="en-US" sz="2400" dirty="0">
              <a:latin typeface="Times New Roman" panose="02020603050405020304" pitchFamily="18" charset="0"/>
              <a:ea typeface="Times New Roman" panose="02020603050405020304" pitchFamily="18" charset="0"/>
              <a:cs typeface="AL-Mohanad Bold" pitchFamily="2" charset="-78"/>
            </a:endParaRPr>
          </a:p>
          <a:p>
            <a:pPr marL="600075" lvl="1"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مراعاة ظروف العمل و الاجازات الرسمية و غيرها من الظروف التي من المتوقع حدوثها أثناء التنفيذ  </a:t>
            </a:r>
            <a:endParaRPr lang="en-US" sz="2400" dirty="0">
              <a:latin typeface="Times New Roman" panose="02020603050405020304" pitchFamily="18" charset="0"/>
              <a:ea typeface="Times New Roman" panose="02020603050405020304" pitchFamily="18" charset="0"/>
              <a:cs typeface="AL-Mohanad Bold" pitchFamily="2" charset="-78"/>
            </a:endParaRPr>
          </a:p>
        </p:txBody>
      </p:sp>
      <p:sp>
        <p:nvSpPr>
          <p:cNvPr id="5" name="TextBox 4">
            <a:extLst>
              <a:ext uri="{FF2B5EF4-FFF2-40B4-BE49-F238E27FC236}">
                <a16:creationId xmlns:a16="http://schemas.microsoft.com/office/drawing/2014/main" id="{DA4AC4FA-8832-4A15-9EA1-D96F4A7CC05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181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723381"/>
      </p:ext>
    </p:extLst>
  </p:cSld>
  <p:clrMapOvr>
    <a:masterClrMapping/>
  </p:clrMapOvr>
  <p:transition spd="slow">
    <p:push dir="u"/>
  </p:transition>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767408" y="1412782"/>
            <a:ext cx="10585176" cy="3416320"/>
          </a:xfrm>
          <a:prstGeom prst="rect">
            <a:avLst/>
          </a:prstGeom>
        </p:spPr>
        <p:txBody>
          <a:bodyPr wrap="square">
            <a:spAutoFit/>
          </a:bodyPr>
          <a:lstStyle/>
          <a:p>
            <a:pPr algn="just" rtl="1">
              <a:lnSpc>
                <a:spcPct val="150000"/>
              </a:lnSpc>
            </a:pPr>
            <a:r>
              <a:rPr lang="ar-SA" sz="2400" dirty="0">
                <a:solidFill>
                  <a:srgbClr val="C00000"/>
                </a:solidFill>
                <a:latin typeface="Times New Roman" panose="02020603050405020304" pitchFamily="18" charset="0"/>
                <a:ea typeface="Times New Roman" panose="02020603050405020304" pitchFamily="18" charset="0"/>
                <a:cs typeface="AL-Mohanad Bold" pitchFamily="2" charset="-78"/>
              </a:rPr>
              <a:t>ينبغي أن يتم تحديد الاشخاص المنوط لهم تنفيذ أنشطة الخطة و يفضل في اختيارهم مراعاة النقاط التالية :</a:t>
            </a:r>
            <a:endParaRPr lang="ar-EG" sz="2400"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257175"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الخبرات السابقة في مجال تنفيذ النشاط / الانشطة </a:t>
            </a:r>
            <a:endParaRPr lang="en-US" sz="2400" dirty="0">
              <a:latin typeface="Times New Roman" panose="02020603050405020304" pitchFamily="18" charset="0"/>
              <a:ea typeface="Times New Roman" panose="02020603050405020304" pitchFamily="18" charset="0"/>
              <a:cs typeface="AL-Mohanad Bold" pitchFamily="2" charset="-78"/>
            </a:endParaRPr>
          </a:p>
          <a:p>
            <a:pPr marL="257175"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حجم الانشطة المدرجة بالخطة و آلية تنفيذها </a:t>
            </a:r>
            <a:endParaRPr lang="en-US" sz="2400" dirty="0">
              <a:latin typeface="Times New Roman" panose="02020603050405020304" pitchFamily="18" charset="0"/>
              <a:ea typeface="Times New Roman" panose="02020603050405020304" pitchFamily="18" charset="0"/>
              <a:cs typeface="AL-Mohanad Bold" pitchFamily="2" charset="-78"/>
            </a:endParaRPr>
          </a:p>
          <a:p>
            <a:pPr marL="257175"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الانسجام بين الافراد المشاركين في تنفيذ الانشطة .</a:t>
            </a:r>
            <a:endParaRPr lang="en-US" sz="2400" dirty="0">
              <a:latin typeface="Times New Roman" panose="02020603050405020304" pitchFamily="18" charset="0"/>
              <a:ea typeface="Times New Roman" panose="02020603050405020304" pitchFamily="18" charset="0"/>
              <a:cs typeface="AL-Mohanad Bold" pitchFamily="2" charset="-78"/>
            </a:endParaRPr>
          </a:p>
          <a:p>
            <a:pPr marL="257175" indent="-257175" algn="just" rtl="1">
              <a:lnSpc>
                <a:spcPct val="150000"/>
              </a:lnSpc>
              <a:buFont typeface="Wingdings" panose="05000000000000000000" pitchFamily="2" charset="2"/>
              <a:buChar char=""/>
            </a:pPr>
            <a:r>
              <a:rPr lang="ar-SA" sz="2400" dirty="0">
                <a:latin typeface="Times New Roman" panose="02020603050405020304" pitchFamily="18" charset="0"/>
                <a:ea typeface="Times New Roman" panose="02020603050405020304" pitchFamily="18" charset="0"/>
                <a:cs typeface="AL-Mohanad Bold" pitchFamily="2" charset="-78"/>
              </a:rPr>
              <a:t>أن يكون فرد واحد محدد حتى يسهل عملية المحاسبية وحتى لا تضيع المسئولية بين عدد من الأفراد ( في حالة الاستعانة بمجموعة من الاشخاص لابد من تحديد فرد منهم كمسئول )</a:t>
            </a:r>
            <a:endParaRPr lang="en-US" sz="2400" dirty="0">
              <a:latin typeface="Times New Roman" panose="02020603050405020304" pitchFamily="18" charset="0"/>
              <a:ea typeface="Times New Roman" panose="02020603050405020304" pitchFamily="18" charset="0"/>
              <a:cs typeface="AL-Mohanad Bold" pitchFamily="2" charset="-78"/>
            </a:endParaRPr>
          </a:p>
        </p:txBody>
      </p:sp>
      <p:sp>
        <p:nvSpPr>
          <p:cNvPr id="4" name="Subtitle 2"/>
          <p:cNvSpPr txBox="1">
            <a:spLocks/>
          </p:cNvSpPr>
          <p:nvPr/>
        </p:nvSpPr>
        <p:spPr bwMode="auto">
          <a:xfrm>
            <a:off x="3071673" y="188913"/>
            <a:ext cx="6038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dirty="0">
                <a:solidFill>
                  <a:srgbClr val="006600"/>
                </a:solidFill>
                <a:latin typeface="Times New Roman" pitchFamily="18" charset="0"/>
                <a:cs typeface="AL-Mohanad Bold" pitchFamily="2" charset="-78"/>
              </a:rPr>
              <a:t>تحديد مسؤولية التنفيذ</a:t>
            </a:r>
          </a:p>
        </p:txBody>
      </p:sp>
      <p:sp>
        <p:nvSpPr>
          <p:cNvPr id="5" name="TextBox 4">
            <a:extLst>
              <a:ext uri="{FF2B5EF4-FFF2-40B4-BE49-F238E27FC236}">
                <a16:creationId xmlns:a16="http://schemas.microsoft.com/office/drawing/2014/main" id="{4A39E854-EE05-4283-B691-64859AB257A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182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7086503"/>
      </p:ext>
    </p:extLst>
  </p:cSld>
  <p:clrMapOvr>
    <a:masterClrMapping/>
  </p:clrMapOvr>
  <p:transition spd="med">
    <p:pull dir="r"/>
  </p:transition>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4"/>
          <p:cNvSpPr txBox="1"/>
          <p:nvPr/>
        </p:nvSpPr>
        <p:spPr>
          <a:xfrm>
            <a:off x="3855997" y="404664"/>
            <a:ext cx="4032448" cy="769441"/>
          </a:xfrm>
          <a:prstGeom prst="rect">
            <a:avLst/>
          </a:prstGeom>
          <a:noFill/>
        </p:spPr>
        <p:txBody>
          <a:bodyPr wrap="square" rtlCol="1">
            <a:spAutoFit/>
          </a:bodyPr>
          <a:lstStyle/>
          <a:p>
            <a:pPr algn="ctr" rtl="1"/>
            <a:r>
              <a:rPr lang="ar-SA" sz="4400" dirty="0">
                <a:solidFill>
                  <a:srgbClr val="006600"/>
                </a:solidFill>
                <a:latin typeface="Sakkal Majalla" panose="02000000000000000000" pitchFamily="2" charset="-78"/>
                <a:cs typeface="AL-Mohanad Bold" pitchFamily="2" charset="-78"/>
              </a:rPr>
              <a:t>أهداف البرنامج</a:t>
            </a:r>
            <a:endParaRPr lang="ar-SA" sz="4400" dirty="0">
              <a:solidFill>
                <a:srgbClr val="006600"/>
              </a:solidFill>
              <a:cs typeface="AL-Mohanad Bold" pitchFamily="2" charset="-78"/>
            </a:endParaRPr>
          </a:p>
        </p:txBody>
      </p:sp>
      <p:graphicFrame>
        <p:nvGraphicFramePr>
          <p:cNvPr id="2" name="جدول 1">
            <a:extLst>
              <a:ext uri="{FF2B5EF4-FFF2-40B4-BE49-F238E27FC236}">
                <a16:creationId xmlns:a16="http://schemas.microsoft.com/office/drawing/2014/main" id="{6DEFAE1B-DEB3-4BEC-8FC8-B7A941CA762D}"/>
              </a:ext>
            </a:extLst>
          </p:cNvPr>
          <p:cNvGraphicFramePr>
            <a:graphicFrameLocks noGrp="1"/>
          </p:cNvGraphicFramePr>
          <p:nvPr>
            <p:extLst>
              <p:ext uri="{D42A27DB-BD31-4B8C-83A1-F6EECF244321}">
                <p14:modId xmlns:p14="http://schemas.microsoft.com/office/powerpoint/2010/main" val="2178895370"/>
              </p:ext>
            </p:extLst>
          </p:nvPr>
        </p:nvGraphicFramePr>
        <p:xfrm>
          <a:off x="1055443" y="2060860"/>
          <a:ext cx="9633556" cy="3069703"/>
        </p:xfrm>
        <a:graphic>
          <a:graphicData uri="http://schemas.openxmlformats.org/drawingml/2006/table">
            <a:tbl>
              <a:tblPr rtl="1" firstRow="1" firstCol="1" bandRow="1">
                <a:tableStyleId>{5C22544A-7EE6-4342-B048-85BDC9FD1C3A}</a:tableStyleId>
              </a:tblPr>
              <a:tblGrid>
                <a:gridCol w="1699089">
                  <a:extLst>
                    <a:ext uri="{9D8B030D-6E8A-4147-A177-3AD203B41FA5}">
                      <a16:colId xmlns:a16="http://schemas.microsoft.com/office/drawing/2014/main" val="1699658026"/>
                    </a:ext>
                  </a:extLst>
                </a:gridCol>
                <a:gridCol w="7934467">
                  <a:extLst>
                    <a:ext uri="{9D8B030D-6E8A-4147-A177-3AD203B41FA5}">
                      <a16:colId xmlns:a16="http://schemas.microsoft.com/office/drawing/2014/main" val="4156677121"/>
                    </a:ext>
                  </a:extLst>
                </a:gridCol>
              </a:tblGrid>
              <a:tr h="522058">
                <a:tc>
                  <a:txBody>
                    <a:bodyPr/>
                    <a:lstStyle/>
                    <a:p>
                      <a:pPr algn="ctr" rtl="1">
                        <a:lnSpc>
                          <a:spcPct val="107000"/>
                        </a:lnSpc>
                        <a:spcAft>
                          <a:spcPts val="0"/>
                        </a:spcAft>
                      </a:pPr>
                      <a:r>
                        <a:rPr lang="ar-EG" sz="2400" b="0" dirty="0">
                          <a:solidFill>
                            <a:schemeClr val="tx1"/>
                          </a:solidFill>
                          <a:effectLst/>
                          <a:cs typeface="AL-Mohanad Bold" pitchFamily="2" charset="-78"/>
                        </a:rPr>
                        <a:t>زمن النشاط</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400" b="0" dirty="0">
                          <a:solidFill>
                            <a:schemeClr val="tx1"/>
                          </a:solidFill>
                          <a:effectLst/>
                          <a:cs typeface="AL-Mohanad Bold" pitchFamily="2" charset="-78"/>
                        </a:rPr>
                        <a:t>20 </a:t>
                      </a:r>
                      <a:r>
                        <a:rPr lang="ar-SA" sz="2400" b="0" dirty="0">
                          <a:solidFill>
                            <a:schemeClr val="tx1"/>
                          </a:solidFill>
                          <a:effectLst/>
                          <a:cs typeface="AL-Mohanad Bold" pitchFamily="2" charset="-78"/>
                        </a:rPr>
                        <a:t>دقيقة</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522058">
                <a:tc>
                  <a:txBody>
                    <a:bodyPr/>
                    <a:lstStyle/>
                    <a:p>
                      <a:pPr algn="ctr" rtl="1">
                        <a:lnSpc>
                          <a:spcPct val="107000"/>
                        </a:lnSpc>
                        <a:spcAft>
                          <a:spcPts val="0"/>
                        </a:spcAft>
                      </a:pPr>
                      <a:r>
                        <a:rPr lang="ar-EG" sz="2400" b="0" dirty="0">
                          <a:solidFill>
                            <a:schemeClr val="tx1"/>
                          </a:solidFill>
                          <a:effectLst/>
                          <a:cs typeface="AL-Mohanad Bold" pitchFamily="2" charset="-78"/>
                        </a:rPr>
                        <a:t>نوع النشاط</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400" b="0" dirty="0">
                          <a:solidFill>
                            <a:schemeClr val="tx1"/>
                          </a:solidFill>
                          <a:effectLst/>
                          <a:cs typeface="AL-Mohanad Bold" pitchFamily="2" charset="-78"/>
                        </a:rPr>
                        <a:t>جماعي</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1116112">
                <a:tc>
                  <a:txBody>
                    <a:bodyPr/>
                    <a:lstStyle/>
                    <a:p>
                      <a:pPr algn="ctr" rtl="1">
                        <a:lnSpc>
                          <a:spcPct val="107000"/>
                        </a:lnSpc>
                        <a:spcAft>
                          <a:spcPts val="0"/>
                        </a:spcAft>
                      </a:pPr>
                      <a:r>
                        <a:rPr lang="ar-SA" sz="2400" b="0" dirty="0">
                          <a:solidFill>
                            <a:schemeClr val="tx1"/>
                          </a:solidFill>
                          <a:effectLst/>
                          <a:cs typeface="AL-Mohanad Bold" pitchFamily="2" charset="-78"/>
                        </a:rPr>
                        <a:t>الثالث عشر</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justLow" rtl="1">
                        <a:lnSpc>
                          <a:spcPct val="107000"/>
                        </a:lnSpc>
                        <a:spcAft>
                          <a:spcPts val="0"/>
                        </a:spcAft>
                      </a:pPr>
                      <a:r>
                        <a:rPr lang="ar-EG" sz="2400" b="0" dirty="0">
                          <a:solidFill>
                            <a:schemeClr val="tx1"/>
                          </a:solidFill>
                          <a:effectLst/>
                          <a:cs typeface="AL-Mohanad Bold" pitchFamily="2" charset="-78"/>
                        </a:rPr>
                        <a:t>بالتعاون مع مجموعتك</a:t>
                      </a:r>
                      <a:endParaRPr lang="ar-SA" sz="2400" b="0" dirty="0">
                        <a:solidFill>
                          <a:schemeClr val="tx1"/>
                        </a:solidFill>
                        <a:effectLst/>
                        <a:cs typeface="AL-Mohanad Bold" pitchFamily="2" charset="-78"/>
                      </a:endParaRPr>
                    </a:p>
                    <a:p>
                      <a:pPr algn="justLow" rtl="1">
                        <a:lnSpc>
                          <a:spcPct val="107000"/>
                        </a:lnSpc>
                        <a:spcAft>
                          <a:spcPts val="0"/>
                        </a:spcAft>
                      </a:pPr>
                      <a:r>
                        <a:rPr lang="ar-SA" sz="2400" b="0" kern="1200" dirty="0">
                          <a:solidFill>
                            <a:schemeClr val="dk1"/>
                          </a:solidFill>
                          <a:effectLst/>
                          <a:latin typeface="+mn-lt"/>
                          <a:ea typeface="+mn-ea"/>
                          <a:cs typeface="AL-Mohanad Bold" pitchFamily="2" charset="-78"/>
                        </a:rPr>
                        <a:t>حلل نتائج الطلاب ثم حد مستوى الأداء واقترح خطة تحسين</a:t>
                      </a:r>
                      <a:endParaRPr lang="ar-SA" sz="2400" b="0"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909475">
                <a:tc>
                  <a:txBody>
                    <a:bodyPr/>
                    <a:lstStyle/>
                    <a:p>
                      <a:pPr algn="ctr" rtl="1">
                        <a:lnSpc>
                          <a:spcPct val="107000"/>
                        </a:lnSpc>
                        <a:spcAft>
                          <a:spcPts val="0"/>
                        </a:spcAft>
                      </a:pPr>
                      <a:r>
                        <a:rPr lang="ar-SA" sz="2400" b="0" dirty="0">
                          <a:solidFill>
                            <a:schemeClr val="tx1"/>
                          </a:solidFill>
                          <a:effectLst/>
                          <a:latin typeface="Calibri" panose="020F0502020204030204" pitchFamily="34" charset="0"/>
                          <a:ea typeface="Calibri" panose="020F0502020204030204" pitchFamily="34" charset="0"/>
                          <a:cs typeface="AL-Mohanad Bold" pitchFamily="2" charset="-78"/>
                        </a:rPr>
                        <a:t>الرابع عشر</a:t>
                      </a:r>
                      <a:endParaRPr lang="en-US" sz="24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Low" rtl="1">
                        <a:lnSpc>
                          <a:spcPct val="107000"/>
                        </a:lnSpc>
                        <a:spcAft>
                          <a:spcPts val="0"/>
                        </a:spcAft>
                      </a:pPr>
                      <a:r>
                        <a:rPr lang="ar-EG" sz="2400" b="0" dirty="0">
                          <a:solidFill>
                            <a:schemeClr val="tx1"/>
                          </a:solidFill>
                          <a:effectLst/>
                          <a:cs typeface="AL-Mohanad Bold" pitchFamily="2" charset="-78"/>
                        </a:rPr>
                        <a:t>قم بوضع خطة مقترحة لتحسين و تطوير مخرجات التعلم للبرنامج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TextBox 4">
            <a:extLst>
              <a:ext uri="{FF2B5EF4-FFF2-40B4-BE49-F238E27FC236}">
                <a16:creationId xmlns:a16="http://schemas.microsoft.com/office/drawing/2014/main" id="{737EACC7-5230-4B47-BE50-E316382E884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183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91671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مستطيل 3"/>
          <p:cNvSpPr>
            <a:spLocks noChangeArrowheads="1"/>
          </p:cNvSpPr>
          <p:nvPr/>
        </p:nvSpPr>
        <p:spPr bwMode="auto">
          <a:xfrm>
            <a:off x="4160629" y="404830"/>
            <a:ext cx="39533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AL-Mohanad Boldي)"/>
                <a:cs typeface="AL-Mohanad Bold" pitchFamily="2" charset="-78"/>
              </a:rPr>
              <a:t>نماذج لسلالم التقدير</a:t>
            </a:r>
          </a:p>
        </p:txBody>
      </p:sp>
      <p:graphicFrame>
        <p:nvGraphicFramePr>
          <p:cNvPr id="4" name="جدول 3"/>
          <p:cNvGraphicFramePr>
            <a:graphicFrameLocks noGrp="1"/>
          </p:cNvGraphicFramePr>
          <p:nvPr>
            <p:extLst/>
          </p:nvPr>
        </p:nvGraphicFramePr>
        <p:xfrm>
          <a:off x="696348" y="1312147"/>
          <a:ext cx="10850343" cy="5181600"/>
        </p:xfrm>
        <a:graphic>
          <a:graphicData uri="http://schemas.openxmlformats.org/drawingml/2006/table">
            <a:tbl>
              <a:tblPr rtl="1" firstRow="1" firstCol="1" bandRow="1">
                <a:tableStyleId>{5C22544A-7EE6-4342-B048-85BDC9FD1C3A}</a:tableStyleId>
              </a:tblPr>
              <a:tblGrid>
                <a:gridCol w="1432530">
                  <a:extLst>
                    <a:ext uri="{9D8B030D-6E8A-4147-A177-3AD203B41FA5}">
                      <a16:colId xmlns:a16="http://schemas.microsoft.com/office/drawing/2014/main" val="20000"/>
                    </a:ext>
                  </a:extLst>
                </a:gridCol>
                <a:gridCol w="2433582">
                  <a:extLst>
                    <a:ext uri="{9D8B030D-6E8A-4147-A177-3AD203B41FA5}">
                      <a16:colId xmlns:a16="http://schemas.microsoft.com/office/drawing/2014/main" val="20001"/>
                    </a:ext>
                  </a:extLst>
                </a:gridCol>
                <a:gridCol w="2751590">
                  <a:extLst>
                    <a:ext uri="{9D8B030D-6E8A-4147-A177-3AD203B41FA5}">
                      <a16:colId xmlns:a16="http://schemas.microsoft.com/office/drawing/2014/main" val="20002"/>
                    </a:ext>
                  </a:extLst>
                </a:gridCol>
                <a:gridCol w="2644841">
                  <a:extLst>
                    <a:ext uri="{9D8B030D-6E8A-4147-A177-3AD203B41FA5}">
                      <a16:colId xmlns:a16="http://schemas.microsoft.com/office/drawing/2014/main" val="20003"/>
                    </a:ext>
                  </a:extLst>
                </a:gridCol>
                <a:gridCol w="1587800">
                  <a:extLst>
                    <a:ext uri="{9D8B030D-6E8A-4147-A177-3AD203B41FA5}">
                      <a16:colId xmlns:a16="http://schemas.microsoft.com/office/drawing/2014/main" val="20004"/>
                    </a:ext>
                  </a:extLst>
                </a:gridCol>
              </a:tblGrid>
              <a:tr h="208359">
                <a:tc gridSpan="5">
                  <a:txBody>
                    <a:bodyPr/>
                    <a:lstStyle/>
                    <a:p>
                      <a:pPr indent="-269875" algn="ctr" rtl="1">
                        <a:spcAft>
                          <a:spcPts val="0"/>
                        </a:spcAft>
                      </a:pPr>
                      <a:r>
                        <a:rPr lang="ar-SA" sz="2000" b="0" dirty="0">
                          <a:effectLst/>
                          <a:cs typeface="AL-Mohanad Bold" pitchFamily="2" charset="-78"/>
                        </a:rPr>
                        <a:t>قواعد تصحيح مشروع</a:t>
                      </a:r>
                      <a:endParaRPr lang="en-US" sz="2000" b="0" dirty="0">
                        <a:effectLst/>
                        <a:latin typeface="Times New Roman"/>
                        <a:ea typeface="Times New Roman"/>
                        <a:cs typeface="AL-Mohanad Bold" pitchFamily="2" charset="-78"/>
                      </a:endParaRPr>
                    </a:p>
                  </a:txBody>
                  <a:tcPr marL="15193" marR="15193"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182314">
                <a:tc>
                  <a:txBody>
                    <a:bodyPr/>
                    <a:lstStyle/>
                    <a:p>
                      <a:pPr algn="ctr" rtl="1">
                        <a:spcAft>
                          <a:spcPts val="0"/>
                        </a:spcAft>
                      </a:pPr>
                      <a:r>
                        <a:rPr lang="ar-SA" sz="1600" b="0">
                          <a:effectLst/>
                          <a:cs typeface="AL-Mohanad Bold" pitchFamily="2" charset="-78"/>
                        </a:rPr>
                        <a:t>المعايير</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ممتاز (4)</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جيد جدا (2)</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جيد (2)</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يحتاج إلى مساعدة</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1"/>
                  </a:ext>
                </a:extLst>
              </a:tr>
              <a:tr h="443847">
                <a:tc>
                  <a:txBody>
                    <a:bodyPr/>
                    <a:lstStyle/>
                    <a:p>
                      <a:pPr algn="ctr" rtl="1">
                        <a:spcAft>
                          <a:spcPts val="0"/>
                        </a:spcAft>
                      </a:pPr>
                      <a:r>
                        <a:rPr lang="ar-SA" sz="1600" b="0">
                          <a:effectLst/>
                          <a:cs typeface="AL-Mohanad Bold" pitchFamily="2" charset="-78"/>
                        </a:rPr>
                        <a:t>خطة العمل</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خطة العمل واضحة تماما , ومرتبة في نقاط وقابله للتطبيق وتتسم بالمرونة</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خطة العمل واضحة وقابلة للتطبيق ومرتبة نوعا ما وتتسم بالمرونة</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خطة العمل واضحة نوعا ما إلا أنها غير مرتبة في نقاط ومن الصعب تطبيقها</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خطة العمل غير واضحه ولا يمكن تطبيقها .</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2"/>
                  </a:ext>
                </a:extLst>
              </a:tr>
              <a:tr h="182314">
                <a:tc>
                  <a:txBody>
                    <a:bodyPr/>
                    <a:lstStyle/>
                    <a:p>
                      <a:pPr algn="ctr" rtl="1">
                        <a:spcAft>
                          <a:spcPts val="0"/>
                        </a:spcAft>
                      </a:pPr>
                      <a:r>
                        <a:rPr lang="ar-SA" sz="1600" b="0" dirty="0">
                          <a:effectLst/>
                          <a:cs typeface="AL-Mohanad Bold" pitchFamily="2" charset="-78"/>
                        </a:rPr>
                        <a:t>عدد الطلاب</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3"/>
                  </a:ext>
                </a:extLst>
              </a:tr>
              <a:tr h="729255">
                <a:tc>
                  <a:txBody>
                    <a:bodyPr/>
                    <a:lstStyle/>
                    <a:p>
                      <a:pPr algn="ctr" rtl="1">
                        <a:spcAft>
                          <a:spcPts val="0"/>
                        </a:spcAft>
                      </a:pPr>
                      <a:r>
                        <a:rPr lang="ar-SA" sz="1600" b="0">
                          <a:effectLst/>
                          <a:cs typeface="AL-Mohanad Bold" pitchFamily="2" charset="-78"/>
                        </a:rPr>
                        <a:t>تنفيذ المشروع</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نفذ كافة مراحل المشروع تحت إشراف المعلم , نفذ توجيهات المعلم بتعديل أو تطوير العمل اعتمد على نفسه كليا في عمل المشروع</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نفذ معظم مراحل المشروع تحت إشراف المعلم , نفذ معظم توجيهات المعلم بتعديل او تطوير العمل اعتمد على نفسه  اعتمادا كبيرا في عمل المشروع</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نفذ بعض مراحل المشروع تحت إشراف المعلم نفذ بعض توجيهات المعلم بتعديل او تطوير العمل لم يعتمد على نفسه الاعتماد المطلوب لإكمال المشروع</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لم ينفذ المشروع تحت إشراف المعلم قدم عملا تم تنفيذه عن طريق شخص اخر</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4"/>
                  </a:ext>
                </a:extLst>
              </a:tr>
              <a:tr h="182314">
                <a:tc>
                  <a:txBody>
                    <a:bodyPr/>
                    <a:lstStyle/>
                    <a:p>
                      <a:pPr algn="ctr" rtl="1">
                        <a:spcAft>
                          <a:spcPts val="0"/>
                        </a:spcAft>
                      </a:pPr>
                      <a:r>
                        <a:rPr lang="ar-SA" sz="1600" b="0">
                          <a:effectLst/>
                          <a:cs typeface="AL-Mohanad Bold" pitchFamily="2" charset="-78"/>
                        </a:rPr>
                        <a:t>عدد الطلاب</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5"/>
                  </a:ext>
                </a:extLst>
              </a:tr>
              <a:tr h="1417815">
                <a:tc>
                  <a:txBody>
                    <a:bodyPr/>
                    <a:lstStyle/>
                    <a:p>
                      <a:pPr algn="ctr" rtl="1">
                        <a:spcAft>
                          <a:spcPts val="0"/>
                        </a:spcAft>
                      </a:pPr>
                      <a:r>
                        <a:rPr lang="ar-SA" sz="1600" b="0">
                          <a:effectLst/>
                          <a:cs typeface="AL-Mohanad Bold" pitchFamily="2" charset="-78"/>
                        </a:rPr>
                        <a:t>جودة العمل</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يتم العمل على الأقل بثلاث من الخصائص التالية الابتكارية والإبداع وتطبيقه لمفاهم مرتبطة بموضوعات مادة العلوم استخدام رسوم بيانية او أشكال توضيحية اظهار العمل دليلا حقيقيا للقدرة على حسن التخطيط وبراعة التنفيذ</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يتسم العمل على الأقل بخاصيتين من الخصائص التالية الابتكارية الإبداعية تطبيقه لمفاهيم مرتبطة بموضوعات مادة العلوم استخدام رسوم بيانية أو اشكال توضيحية اظهر العمل دليلا حقيقيا للقدرة على حسن التخطيط وبراعة التنفيذ</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يتسم العمل على الأقل بخاصية واحدة من الخصائص التالية الابتكارية الابداع تطبيقه لمفاهيم مرتبطة بموضوعات مادة العلوم استخدام رسوم بيانية أو اشكال توضيحية اظهار العمل دليلا حقيقيا للقدرة على حسن التخطيط وبراعة التنفيذ</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العمل غير جيد او لا ترتبط جودة بعمل الطالب .</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6"/>
                  </a:ext>
                </a:extLst>
              </a:tr>
              <a:tr h="182314">
                <a:tc>
                  <a:txBody>
                    <a:bodyPr/>
                    <a:lstStyle/>
                    <a:p>
                      <a:pPr algn="ctr" rtl="1">
                        <a:spcAft>
                          <a:spcPts val="0"/>
                        </a:spcAft>
                      </a:pPr>
                      <a:r>
                        <a:rPr lang="ar-SA" sz="1600" b="0">
                          <a:effectLst/>
                          <a:cs typeface="AL-Mohanad Bold" pitchFamily="2" charset="-78"/>
                        </a:rPr>
                        <a:t>عدد الطلاب</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7"/>
                  </a:ext>
                </a:extLst>
              </a:tr>
              <a:tr h="368426">
                <a:tc>
                  <a:txBody>
                    <a:bodyPr/>
                    <a:lstStyle/>
                    <a:p>
                      <a:pPr algn="ctr" rtl="1">
                        <a:spcAft>
                          <a:spcPts val="0"/>
                        </a:spcAft>
                      </a:pPr>
                      <a:r>
                        <a:rPr lang="ar-SA" sz="1600" b="0">
                          <a:effectLst/>
                          <a:cs typeface="AL-Mohanad Bold" pitchFamily="2" charset="-78"/>
                        </a:rPr>
                        <a:t>الالتزام بمواعيد التنفيذ</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التزم طول فترات التخطيط والتنفيذ بالمواعيد المحدد ة لكل مرحلة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التزم معظم فترات التخطيط والتنفيذ بالموعيد المحددة لكل مرحلة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التزم في بعض فترات التخطيط والتنفيذ بالمواعيد المحددة لكل مرحلة</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تأخر في تقديم العمل .</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8"/>
                  </a:ext>
                </a:extLst>
              </a:tr>
              <a:tr h="182314">
                <a:tc>
                  <a:txBody>
                    <a:bodyPr/>
                    <a:lstStyle/>
                    <a:p>
                      <a:pPr algn="ctr" rtl="1">
                        <a:spcAft>
                          <a:spcPts val="0"/>
                        </a:spcAft>
                      </a:pPr>
                      <a:r>
                        <a:rPr lang="ar-SA" sz="1600" b="0">
                          <a:effectLst/>
                          <a:cs typeface="AL-Mohanad Bold" pitchFamily="2" charset="-78"/>
                        </a:rPr>
                        <a:t>عدد الطلاب</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a:effectLst/>
                          <a:cs typeface="AL-Mohanad Bold" pitchFamily="2" charset="-78"/>
                        </a:rPr>
                        <a:t> </a:t>
                      </a:r>
                      <a:endParaRPr lang="en-US" sz="1600" b="0">
                        <a:effectLst/>
                        <a:latin typeface="Times New Roman"/>
                        <a:ea typeface="Times New Roman"/>
                        <a:cs typeface="AL-Mohanad Bold" pitchFamily="2" charset="-78"/>
                      </a:endParaRPr>
                    </a:p>
                  </a:txBody>
                  <a:tcPr marL="15193" marR="15193" marT="0" marB="0" anchor="ctr"/>
                </a:tc>
                <a:tc>
                  <a:txBody>
                    <a:bodyPr/>
                    <a:lstStyle/>
                    <a:p>
                      <a:pPr algn="ctr" rtl="1">
                        <a:spcAft>
                          <a:spcPts val="0"/>
                        </a:spcAft>
                      </a:pPr>
                      <a:r>
                        <a:rPr lang="ar-SA" sz="1600" b="0" dirty="0">
                          <a:effectLst/>
                          <a:cs typeface="AL-Mohanad Bold" pitchFamily="2" charset="-78"/>
                        </a:rPr>
                        <a:t> </a:t>
                      </a:r>
                      <a:endParaRPr lang="en-US" sz="1600" b="0" dirty="0">
                        <a:effectLst/>
                        <a:latin typeface="Times New Roman"/>
                        <a:ea typeface="Times New Roman"/>
                        <a:cs typeface="AL-Mohanad Bold" pitchFamily="2" charset="-78"/>
                      </a:endParaRPr>
                    </a:p>
                  </a:txBody>
                  <a:tcPr marL="15193" marR="15193"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93104378"/>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nvPr>
        </p:nvGraphicFramePr>
        <p:xfrm>
          <a:off x="406401" y="1032947"/>
          <a:ext cx="11379199" cy="5714426"/>
        </p:xfrm>
        <a:graphic>
          <a:graphicData uri="http://schemas.openxmlformats.org/drawingml/2006/table">
            <a:tbl>
              <a:tblPr rtl="1" firstRow="1" firstCol="1" bandRow="1">
                <a:tableStyleId>{912C8C85-51F0-491E-9774-3900AFEF0FD7}</a:tableStyleId>
              </a:tblPr>
              <a:tblGrid>
                <a:gridCol w="1434607">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2488957">
                  <a:extLst>
                    <a:ext uri="{9D8B030D-6E8A-4147-A177-3AD203B41FA5}">
                      <a16:colId xmlns:a16="http://schemas.microsoft.com/office/drawing/2014/main" val="20002"/>
                    </a:ext>
                  </a:extLst>
                </a:gridCol>
                <a:gridCol w="2488957">
                  <a:extLst>
                    <a:ext uri="{9D8B030D-6E8A-4147-A177-3AD203B41FA5}">
                      <a16:colId xmlns:a16="http://schemas.microsoft.com/office/drawing/2014/main" val="20003"/>
                    </a:ext>
                  </a:extLst>
                </a:gridCol>
                <a:gridCol w="2399941">
                  <a:extLst>
                    <a:ext uri="{9D8B030D-6E8A-4147-A177-3AD203B41FA5}">
                      <a16:colId xmlns:a16="http://schemas.microsoft.com/office/drawing/2014/main" val="20004"/>
                    </a:ext>
                  </a:extLst>
                </a:gridCol>
              </a:tblGrid>
              <a:tr h="283566">
                <a:tc>
                  <a:txBody>
                    <a:bodyPr/>
                    <a:lstStyle/>
                    <a:p>
                      <a:pPr marL="0" marR="0" algn="ctr" rtl="0">
                        <a:lnSpc>
                          <a:spcPct val="150000"/>
                        </a:lnSpc>
                        <a:spcBef>
                          <a:spcPts val="0"/>
                        </a:spcBef>
                        <a:spcAft>
                          <a:spcPts val="0"/>
                        </a:spcAft>
                      </a:pPr>
                      <a:r>
                        <a:rPr lang="ar-SA" sz="1300" dirty="0">
                          <a:effectLst/>
                        </a:rPr>
                        <a:t>الفئة</a:t>
                      </a:r>
                      <a:r>
                        <a:rPr lang="en-US" sz="1300" dirty="0">
                          <a:effectLst/>
                        </a:rPr>
                        <a:t> </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متميز</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جيد</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مقبول</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راسب</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52104">
                <a:tc>
                  <a:txBody>
                    <a:bodyPr/>
                    <a:lstStyle/>
                    <a:p>
                      <a:pPr marL="0" marR="0" algn="ctr" rtl="0">
                        <a:lnSpc>
                          <a:spcPct val="150000"/>
                        </a:lnSpc>
                        <a:spcBef>
                          <a:spcPts val="0"/>
                        </a:spcBef>
                        <a:spcAft>
                          <a:spcPts val="0"/>
                        </a:spcAft>
                      </a:pPr>
                      <a:r>
                        <a:rPr lang="ar-SA" sz="1300" dirty="0">
                          <a:effectLst/>
                        </a:rPr>
                        <a:t>المحتوي العلمي</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وفرة المواد العلمية وثيقة الصلة بالموضوع، النقاط المختلفة مقدمة بشكل واضح، تنوع الشواهد والادلة التي تدعم موضوع العرض.</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المواد العلمية وثيقة الصلة بالموضوع كافية، كثيرا من النقاط مقدمة بشكل جيد لكن لا يوجد توازن كافي، الشواهد والادلة التي تدعم الموضوع قليلة.</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هناك قدر كبير من المعلومات لكن صلتها بموضوع العرض غير واضح، ندرة الشواهد والادلة التي تدعم الموضوع.</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العرض غير واضح والمعلومات ليست ذات صلة بالموضوع ولا يوجد اية شواهد لدعم الفكرة</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8524">
                <a:tc>
                  <a:txBody>
                    <a:bodyPr/>
                    <a:lstStyle/>
                    <a:p>
                      <a:pPr marL="0" marR="0" algn="ctr" rtl="1">
                        <a:lnSpc>
                          <a:spcPct val="150000"/>
                        </a:lnSpc>
                        <a:spcBef>
                          <a:spcPts val="0"/>
                        </a:spcBef>
                        <a:spcAft>
                          <a:spcPts val="0"/>
                        </a:spcAft>
                      </a:pPr>
                      <a:r>
                        <a:rPr lang="ar-SA" sz="1300" dirty="0">
                          <a:effectLst/>
                        </a:rPr>
                        <a:t>التماسك والتنظيم</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العرض افاد الحضور بشكل واضح والامثلة التي عرضت محددة. العرض يدل علي المام وتحكم المقدم بالموضوع، تدفق المعلومات يسير بشكل محدد والانتقال بين النقاط جيد بعض النقاط مقتضبة لكنها ليست منقطعة. التنظيم متميز.</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معظم المعلومات عرضت بتسلسل منطقي وبشكل عام العرض منظم تنظيم جيد جدا. لكن الانتقال من فكرة الي فكرة يحتاج تحسين.</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المفاهيم والافكار تفتقد الترابط، الانتقال بين النقاط المختلفة فقير وغير واضح، والتنظيم متقلب. </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العرض متقطع ومفكك ولا يظهر تطور الموضوع ولا ترتيب منطقي واضح.</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0696">
                <a:tc>
                  <a:txBody>
                    <a:bodyPr/>
                    <a:lstStyle/>
                    <a:p>
                      <a:pPr marL="0" marR="0" algn="ctr" rtl="0">
                        <a:lnSpc>
                          <a:spcPct val="150000"/>
                        </a:lnSpc>
                        <a:spcBef>
                          <a:spcPts val="0"/>
                        </a:spcBef>
                        <a:spcAft>
                          <a:spcPts val="0"/>
                        </a:spcAft>
                      </a:pPr>
                      <a:r>
                        <a:rPr lang="ar-SA" sz="1300">
                          <a:effectLst/>
                        </a:rPr>
                        <a:t>الابداع</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اصالة العرض، يستخدم كل الادوات الممكنة ليحقق الاستفادة الكاملة، يجسد اهتمام الجمهور</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بعض اصلة العرض واضحة، وسائل متنوعة ومزج جيد بين المواد العلمية والاعلامية</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قليل من الاصالة في العرض، وضعف في التفسيرات</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العرض مكرر مع قليل او انعدام التنوع عدم كفاية استخدام الوسائط المتعددة.</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0696">
                <a:tc>
                  <a:txBody>
                    <a:bodyPr/>
                    <a:lstStyle/>
                    <a:p>
                      <a:pPr marL="0" marR="0" algn="ctr" rtl="0">
                        <a:lnSpc>
                          <a:spcPct val="150000"/>
                        </a:lnSpc>
                        <a:spcBef>
                          <a:spcPts val="0"/>
                        </a:spcBef>
                        <a:spcAft>
                          <a:spcPts val="0"/>
                        </a:spcAft>
                      </a:pPr>
                      <a:r>
                        <a:rPr lang="ar-SA" sz="1300" dirty="0">
                          <a:effectLst/>
                        </a:rPr>
                        <a:t>الوسائط</a:t>
                      </a:r>
                      <a:r>
                        <a:rPr lang="ar-SA" sz="1300" baseline="0" dirty="0">
                          <a:effectLst/>
                        </a:rPr>
                        <a:t> المتعددة</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الاستخدام المتوازن لمواد الوسائط المتعددة لتطوير العرض. استخدام الوسائل الإعلام  متنوع ومناسب</a:t>
                      </a:r>
                      <a:r>
                        <a:rPr lang="en-US" sz="1300" dirty="0">
                          <a:effectLst/>
                        </a:rPr>
                        <a:t>.</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استخدام الوسائط المتعددة الي حد ما ليس مناسب لموضوع العرض</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a:effectLst/>
                        </a:rPr>
                        <a:t>هناك قدرا كبيرا من المعلومات التي لا ترتبط بشكل واضح بموضوع العرض.</a:t>
                      </a:r>
                      <a:endParaRPr lang="en-US" sz="130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300" dirty="0">
                          <a:effectLst/>
                        </a:rPr>
                        <a:t>استخدام غير فعال للوسائط المتعددة سبب اختلال توازن المواد المعروضة.</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818217"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مستطيل 3"/>
          <p:cNvSpPr>
            <a:spLocks noChangeArrowheads="1"/>
          </p:cNvSpPr>
          <p:nvPr/>
        </p:nvSpPr>
        <p:spPr bwMode="auto">
          <a:xfrm>
            <a:off x="2850169" y="404830"/>
            <a:ext cx="6574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3600" dirty="0">
                <a:solidFill>
                  <a:srgbClr val="006600"/>
                </a:solidFill>
                <a:latin typeface="AL-Mohanad Boldي)"/>
                <a:cs typeface="AL-Mohanad Bold" pitchFamily="2" charset="-78"/>
              </a:rPr>
              <a:t>مقاييس التقييم </a:t>
            </a:r>
            <a:r>
              <a:rPr lang="en-US" altLang="en-US" sz="3600" dirty="0">
                <a:solidFill>
                  <a:srgbClr val="006600"/>
                </a:solidFill>
                <a:latin typeface="AL-Mohanad Boldي)"/>
                <a:cs typeface="AL-Mohanad Bold" pitchFamily="2" charset="-78"/>
              </a:rPr>
              <a:t>(Group Discussion)</a:t>
            </a:r>
          </a:p>
        </p:txBody>
      </p:sp>
    </p:spTree>
    <p:extLst>
      <p:ext uri="{BB962C8B-B14F-4D97-AF65-F5344CB8AC3E}">
        <p14:creationId xmlns:p14="http://schemas.microsoft.com/office/powerpoint/2010/main" val="60796630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650888" y="1216735"/>
          <a:ext cx="10972798" cy="5223152"/>
        </p:xfrm>
        <a:graphic>
          <a:graphicData uri="http://schemas.openxmlformats.org/drawingml/2006/table">
            <a:tbl>
              <a:tblPr rtl="1" firstRow="1" firstCol="1" bandRow="1">
                <a:tableStyleId>{912C8C85-51F0-491E-9774-3900AFEF0FD7}</a:tableStyleId>
              </a:tblPr>
              <a:tblGrid>
                <a:gridCol w="1383371">
                  <a:extLst>
                    <a:ext uri="{9D8B030D-6E8A-4147-A177-3AD203B41FA5}">
                      <a16:colId xmlns:a16="http://schemas.microsoft.com/office/drawing/2014/main" val="20000"/>
                    </a:ext>
                  </a:extLst>
                </a:gridCol>
                <a:gridCol w="2475068">
                  <a:extLst>
                    <a:ext uri="{9D8B030D-6E8A-4147-A177-3AD203B41FA5}">
                      <a16:colId xmlns:a16="http://schemas.microsoft.com/office/drawing/2014/main" val="20001"/>
                    </a:ext>
                  </a:extLst>
                </a:gridCol>
                <a:gridCol w="2400065">
                  <a:extLst>
                    <a:ext uri="{9D8B030D-6E8A-4147-A177-3AD203B41FA5}">
                      <a16:colId xmlns:a16="http://schemas.microsoft.com/office/drawing/2014/main" val="20002"/>
                    </a:ext>
                  </a:extLst>
                </a:gridCol>
                <a:gridCol w="2400065">
                  <a:extLst>
                    <a:ext uri="{9D8B030D-6E8A-4147-A177-3AD203B41FA5}">
                      <a16:colId xmlns:a16="http://schemas.microsoft.com/office/drawing/2014/main" val="20003"/>
                    </a:ext>
                  </a:extLst>
                </a:gridCol>
                <a:gridCol w="2314229">
                  <a:extLst>
                    <a:ext uri="{9D8B030D-6E8A-4147-A177-3AD203B41FA5}">
                      <a16:colId xmlns:a16="http://schemas.microsoft.com/office/drawing/2014/main" val="20004"/>
                    </a:ext>
                  </a:extLst>
                </a:gridCol>
              </a:tblGrid>
              <a:tr h="432048">
                <a:tc>
                  <a:txBody>
                    <a:bodyPr/>
                    <a:lstStyle/>
                    <a:p>
                      <a:pPr marL="0" marR="0" algn="ctr" rtl="0">
                        <a:lnSpc>
                          <a:spcPct val="150000"/>
                        </a:lnSpc>
                        <a:spcBef>
                          <a:spcPts val="0"/>
                        </a:spcBef>
                        <a:spcAft>
                          <a:spcPts val="0"/>
                        </a:spcAft>
                      </a:pPr>
                      <a:r>
                        <a:rPr lang="ar-SA" sz="1300" dirty="0">
                          <a:effectLst/>
                        </a:rPr>
                        <a:t>الفئة</a:t>
                      </a:r>
                      <a:r>
                        <a:rPr lang="en-US" sz="1300" dirty="0">
                          <a:effectLst/>
                        </a:rPr>
                        <a:t> </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متميز</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جيد</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مقبول</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راسب</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77774">
                <a:tc>
                  <a:txBody>
                    <a:bodyPr/>
                    <a:lstStyle/>
                    <a:p>
                      <a:pPr marL="0" marR="0" algn="ctr" rtl="0">
                        <a:lnSpc>
                          <a:spcPct val="150000"/>
                        </a:lnSpc>
                        <a:spcBef>
                          <a:spcPts val="0"/>
                        </a:spcBef>
                        <a:spcAft>
                          <a:spcPts val="0"/>
                        </a:spcAft>
                      </a:pPr>
                      <a:r>
                        <a:rPr lang="ar-SA" sz="1600" dirty="0">
                          <a:effectLst/>
                        </a:rPr>
                        <a:t>مهارات الحديث</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600" dirty="0">
                          <a:effectLst/>
                        </a:rPr>
                        <a:t>مستعد وجاهز لكل شيء، لغة صحيحة وصياغة واضحة، حالته هذه ثابته طول العرض، مكان وقوفه مناسب وحركات العين جيدة، والحماسة والثقة واضحة. </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dirty="0">
                          <a:effectLst/>
                        </a:rPr>
                        <a:t>صياغة واضحة ولكن ليس  كما يجب</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600" dirty="0">
                          <a:effectLst/>
                        </a:rPr>
                        <a:t>بعض الغموض في الحديث، اتصال العين ضعيف، تواصل الحديث غير متزن، الصياغة والتعبيرات ضعيفة.</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600" dirty="0">
                          <a:effectLst/>
                        </a:rPr>
                        <a:t>صوت غير مسموع، </a:t>
                      </a:r>
                      <a:r>
                        <a:rPr lang="ar-SA" sz="1600" dirty="0" err="1">
                          <a:effectLst/>
                        </a:rPr>
                        <a:t>لايوجد</a:t>
                      </a:r>
                      <a:r>
                        <a:rPr lang="ar-SA" sz="1600" dirty="0">
                          <a:effectLst/>
                        </a:rPr>
                        <a:t> اتصال بالعين، معدل الحديث ضعيف جدا، يبدو غير مهتم بالموضوع، ويستخدم تعبيرات روتينية.</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42220">
                <a:tc>
                  <a:txBody>
                    <a:bodyPr/>
                    <a:lstStyle/>
                    <a:p>
                      <a:pPr marL="0" marR="0" algn="ctr" rtl="0">
                        <a:lnSpc>
                          <a:spcPct val="150000"/>
                        </a:lnSpc>
                        <a:spcBef>
                          <a:spcPts val="0"/>
                        </a:spcBef>
                        <a:spcAft>
                          <a:spcPts val="0"/>
                        </a:spcAft>
                      </a:pPr>
                      <a:r>
                        <a:rPr lang="ar-SA" sz="1600">
                          <a:effectLst/>
                        </a:rPr>
                        <a:t>استجابة الجمهور</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a:effectLst/>
                        </a:rPr>
                        <a:t>يعرض الموضوع علي الجمهور بطريقة مبتكرة، جذب انتباه الجمهور في جميع الانحاء.</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a:effectLst/>
                        </a:rPr>
                        <a:t>يعرض الموضوع بطريقة شيقة مثيرة للاهتمام لفتت انتباه الجمهور أكثر من مرة اثناء العرض</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a:effectLst/>
                        </a:rPr>
                        <a:t>يعرض حقائق خارج الموضوع خسر بها الجمهور بعد قليل من البداية لكنه قدم معظم الحقائق في الموضوع بقليل من الخيال</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600">
                          <a:effectLst/>
                        </a:rPr>
                        <a:t>عرض غير متماسك خسر الجمهور دون ان يقدم ما يقيده، لا يمكن لاحد من الجمهور ان تحديد الموضوع بدقه.</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1110">
                <a:tc>
                  <a:txBody>
                    <a:bodyPr/>
                    <a:lstStyle/>
                    <a:p>
                      <a:pPr marL="0" marR="0" algn="ctr" rtl="0">
                        <a:lnSpc>
                          <a:spcPct val="150000"/>
                        </a:lnSpc>
                        <a:spcBef>
                          <a:spcPts val="0"/>
                        </a:spcBef>
                        <a:spcAft>
                          <a:spcPts val="0"/>
                        </a:spcAft>
                      </a:pPr>
                      <a:r>
                        <a:rPr lang="ar-SA" sz="1600">
                          <a:effectLst/>
                        </a:rPr>
                        <a:t>طول العرض</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dirty="0">
                          <a:effectLst/>
                        </a:rPr>
                        <a:t>انهي العرض خلال دقيقتين زيادة عن الوقت المحدد</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a:effectLst/>
                        </a:rPr>
                        <a:t>انهي العرض خلال اربعة دقاتق من الوقت المحدد</a:t>
                      </a:r>
                      <a:endParaRPr lang="en-US" sz="160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dirty="0">
                          <a:effectLst/>
                        </a:rPr>
                        <a:t>انهي العرض خلال ست دقائق من الوقت المحدد</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dirty="0">
                          <a:effectLst/>
                        </a:rPr>
                        <a:t>اما انهي العرض في وقت اقل من الوقت المحدد او أكثر بكثير </a:t>
                      </a:r>
                      <a:endParaRPr lang="en-US" sz="1600" dirty="0">
                        <a:effectLst/>
                        <a:latin typeface="Calibri"/>
                        <a:ea typeface="Calibri"/>
                        <a:cs typeface="AL-Mohanad Bold" pitchFamily="2" charset="-78"/>
                      </a:endParaRPr>
                    </a:p>
                  </a:txBody>
                  <a:tcPr marL="90003" marR="90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مستطيل 3"/>
          <p:cNvSpPr>
            <a:spLocks noChangeArrowheads="1"/>
          </p:cNvSpPr>
          <p:nvPr/>
        </p:nvSpPr>
        <p:spPr bwMode="auto">
          <a:xfrm>
            <a:off x="2370045" y="404830"/>
            <a:ext cx="7250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3600" dirty="0">
                <a:solidFill>
                  <a:srgbClr val="006600"/>
                </a:solidFill>
                <a:latin typeface="AL-Mohanad Boldي)"/>
                <a:cs typeface="AL-Mohanad Bold" pitchFamily="2" charset="-78"/>
              </a:rPr>
              <a:t>مقاييس التقييم </a:t>
            </a:r>
            <a:r>
              <a:rPr lang="en-US" altLang="en-US" sz="3600" dirty="0">
                <a:solidFill>
                  <a:srgbClr val="006600"/>
                </a:solidFill>
                <a:latin typeface="AL-Mohanad Boldي)"/>
                <a:cs typeface="AL-Mohanad Bold" pitchFamily="2" charset="-78"/>
              </a:rPr>
              <a:t>(Oral Communication )</a:t>
            </a:r>
          </a:p>
        </p:txBody>
      </p:sp>
    </p:spTree>
    <p:extLst>
      <p:ext uri="{BB962C8B-B14F-4D97-AF65-F5344CB8AC3E}">
        <p14:creationId xmlns:p14="http://schemas.microsoft.com/office/powerpoint/2010/main" val="20752033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406402" y="1127323"/>
          <a:ext cx="11277598" cy="5475464"/>
        </p:xfrm>
        <a:graphic>
          <a:graphicData uri="http://schemas.openxmlformats.org/drawingml/2006/table">
            <a:tbl>
              <a:tblPr rtl="1" firstRow="1" firstCol="1" bandRow="1" bandCol="1">
                <a:tableStyleId>{912C8C85-51F0-491E-9774-3900AFEF0FD7}</a:tableStyleId>
              </a:tblPr>
              <a:tblGrid>
                <a:gridCol w="1768327">
                  <a:extLst>
                    <a:ext uri="{9D8B030D-6E8A-4147-A177-3AD203B41FA5}">
                      <a16:colId xmlns:a16="http://schemas.microsoft.com/office/drawing/2014/main" val="20000"/>
                    </a:ext>
                  </a:extLst>
                </a:gridCol>
                <a:gridCol w="2061545">
                  <a:extLst>
                    <a:ext uri="{9D8B030D-6E8A-4147-A177-3AD203B41FA5}">
                      <a16:colId xmlns:a16="http://schemas.microsoft.com/office/drawing/2014/main" val="20001"/>
                    </a:ext>
                  </a:extLst>
                </a:gridCol>
                <a:gridCol w="2478816">
                  <a:extLst>
                    <a:ext uri="{9D8B030D-6E8A-4147-A177-3AD203B41FA5}">
                      <a16:colId xmlns:a16="http://schemas.microsoft.com/office/drawing/2014/main" val="20002"/>
                    </a:ext>
                  </a:extLst>
                </a:gridCol>
                <a:gridCol w="2257777">
                  <a:extLst>
                    <a:ext uri="{9D8B030D-6E8A-4147-A177-3AD203B41FA5}">
                      <a16:colId xmlns:a16="http://schemas.microsoft.com/office/drawing/2014/main" val="20003"/>
                    </a:ext>
                  </a:extLst>
                </a:gridCol>
                <a:gridCol w="2711133">
                  <a:extLst>
                    <a:ext uri="{9D8B030D-6E8A-4147-A177-3AD203B41FA5}">
                      <a16:colId xmlns:a16="http://schemas.microsoft.com/office/drawing/2014/main" val="20004"/>
                    </a:ext>
                  </a:extLst>
                </a:gridCol>
              </a:tblGrid>
              <a:tr h="43755">
                <a:tc>
                  <a:txBody>
                    <a:bodyPr/>
                    <a:lstStyle/>
                    <a:p>
                      <a:pPr marL="0" marR="0" algn="ctr" rtl="0">
                        <a:lnSpc>
                          <a:spcPct val="150000"/>
                        </a:lnSpc>
                        <a:spcBef>
                          <a:spcPts val="0"/>
                        </a:spcBef>
                        <a:spcAft>
                          <a:spcPts val="0"/>
                        </a:spcAft>
                      </a:pPr>
                      <a:r>
                        <a:rPr lang="ar-SA" sz="1300" dirty="0">
                          <a:effectLst/>
                        </a:rPr>
                        <a:t>الفئة</a:t>
                      </a:r>
                      <a:r>
                        <a:rPr lang="en-US" sz="1300" dirty="0">
                          <a:effectLst/>
                        </a:rPr>
                        <a:t> </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متميز</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جيد</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مقبول</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ar-SA" sz="1300" dirty="0">
                          <a:effectLst/>
                        </a:rPr>
                        <a:t>راسب</a:t>
                      </a:r>
                      <a:endParaRPr lang="en-US" sz="1300" dirty="0">
                        <a:effectLst/>
                        <a:latin typeface="Calibri"/>
                        <a:ea typeface="Calibri"/>
                        <a:cs typeface="AL-Mohanad Bold" pitchFamily="2" charset="-78"/>
                      </a:endParaRPr>
                    </a:p>
                  </a:txBody>
                  <a:tcPr marL="70177" marR="7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4208">
                <a:tc>
                  <a:txBody>
                    <a:bodyPr/>
                    <a:lstStyle/>
                    <a:p>
                      <a:pPr marL="0" marR="0" algn="ctr" rtl="0">
                        <a:lnSpc>
                          <a:spcPct val="150000"/>
                        </a:lnSpc>
                        <a:spcBef>
                          <a:spcPts val="0"/>
                        </a:spcBef>
                        <a:spcAft>
                          <a:spcPts val="0"/>
                        </a:spcAft>
                      </a:pPr>
                      <a:r>
                        <a:rPr lang="ar-SA" sz="1100" dirty="0">
                          <a:effectLst/>
                        </a:rPr>
                        <a:t>المادة</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dirty="0">
                          <a:effectLst/>
                        </a:rPr>
                        <a:t>الفكرة الرئيسية منصوص عليها بوضوح – المحتوى يركز مباشرة على نقاط الموضوع – المحتوى شامل ودقيق – كل زعم مدعوم بقوة. </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الفكرة الرئيسية منصوص عليها بوضوح - المحتوى شامل ودقيق – كل زعم مدعوم بمصداقية. </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الفكرة الرئيسية منصوص عليها – المحتوى دقيق ولكنه ليس دائما ذو صلة – بعض المزاعم ليست مدعومة بصورة كافية.</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الفكرة الرئيسية غير منصوص عليها – المحتوى إما غير ذو علاقة أو خاطئ – المزاعم تعاني قصورا في الدعم.</a:t>
                      </a:r>
                      <a:br>
                        <a:rPr lang="en-US" sz="1100">
                          <a:effectLst/>
                        </a:rPr>
                      </a:b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7821">
                <a:tc>
                  <a:txBody>
                    <a:bodyPr/>
                    <a:lstStyle/>
                    <a:p>
                      <a:pPr marL="0" marR="0" algn="ctr" rtl="0">
                        <a:lnSpc>
                          <a:spcPct val="150000"/>
                        </a:lnSpc>
                        <a:spcBef>
                          <a:spcPts val="0"/>
                        </a:spcBef>
                        <a:spcAft>
                          <a:spcPts val="0"/>
                        </a:spcAft>
                      </a:pPr>
                      <a:r>
                        <a:rPr lang="ar-SA" sz="1100">
                          <a:effectLst/>
                        </a:rPr>
                        <a:t>التنظيم</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تنظيم رائع – ملائم جدا للغرض – النقاط الرئيسية بارزة ومتميزة جدا عن التفاصيل -  التحولات في الأفكار رشيقة وتتجه في تماسك نحو الاستنتاجات.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نمط تنظيمي واضح – النقاط الرئيسية بارزة ومتميزة عن التفاصيل – الانتقال السلس في الأفكار يميز النقاط الرئيسية.</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الهيكل عام والتنظيم كاف – التفريق بين النقاط الرئيسية والتفاصيل الداعمة غير واضح – التسلسل منطقي ولكن ليس هناك معالم واضحة في التحول بين الأفكار.</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هناك قصور في التنظيم – الأفكار غير متماسكة – ليس هناك تحولات، حيث من الصعب تحديد المقدمة أو جسم الموضوع أو الاستنتاجات.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7418">
                <a:tc>
                  <a:txBody>
                    <a:bodyPr/>
                    <a:lstStyle/>
                    <a:p>
                      <a:pPr marL="0" marR="0" algn="ctr" rtl="0">
                        <a:lnSpc>
                          <a:spcPct val="150000"/>
                        </a:lnSpc>
                        <a:spcBef>
                          <a:spcPts val="0"/>
                        </a:spcBef>
                        <a:spcAft>
                          <a:spcPts val="0"/>
                        </a:spcAft>
                      </a:pPr>
                      <a:r>
                        <a:rPr lang="ar-SA" sz="1100">
                          <a:effectLst/>
                        </a:rPr>
                        <a:t>اللغة</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العرض حيوي وصحيح من حيث القواعد النحوية والنطق.</a:t>
                      </a:r>
                      <a:br>
                        <a:rPr lang="en-US" sz="1100">
                          <a:effectLst/>
                        </a:rPr>
                      </a:b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العرض ليس به أخطاء جدية في القواعد النحوية أو النطق أو استخدام الكلمات.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يقل الوضوح والمصداقية نتيجة أخطاء متفرقة في القواعد النحوية أو النطق أو اختيار الكلمات.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dirty="0">
                          <a:effectLst/>
                        </a:rPr>
                        <a:t>هناك أخطاء متكررة في القواعد النحوية أو النطق أو اختيار الكلمات تؤدي إلى الخلط بين المعاني.</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1127">
                <a:tc>
                  <a:txBody>
                    <a:bodyPr/>
                    <a:lstStyle/>
                    <a:p>
                      <a:pPr marL="0" marR="0" algn="ctr" rtl="0">
                        <a:lnSpc>
                          <a:spcPct val="150000"/>
                        </a:lnSpc>
                        <a:spcBef>
                          <a:spcPts val="0"/>
                        </a:spcBef>
                        <a:spcAft>
                          <a:spcPts val="0"/>
                        </a:spcAft>
                      </a:pPr>
                      <a:r>
                        <a:rPr lang="ar-SA" sz="1100">
                          <a:effectLst/>
                        </a:rPr>
                        <a:t>التكيف مع الجمهور والسياق</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النمط والمحتوى تستهدف بثبات وتناسب السياق والجمهور المستهدف – تصنع استخداما فعالا وكاملا للوقت. </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النمط والمحتوى ملائم بثبات للسياق والجمهور المستهدف – تصنع استخداما فعالا للوقت.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النمط والمحتوى لا يتناسب أحيانا مع السياق والمحتوى – تصنع استخداما للوقت تقل فيه الكفاءة.</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النمط والمحتوى لا يتناسب دائما مع السياق والمحتوى – تصنع استخداما غير كفؤ للوقت.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9273">
                <a:tc>
                  <a:txBody>
                    <a:bodyPr/>
                    <a:lstStyle/>
                    <a:p>
                      <a:pPr marL="0" marR="0" algn="ctr" rtl="0">
                        <a:lnSpc>
                          <a:spcPct val="150000"/>
                        </a:lnSpc>
                        <a:spcBef>
                          <a:spcPts val="0"/>
                        </a:spcBef>
                        <a:spcAft>
                          <a:spcPts val="0"/>
                        </a:spcAft>
                      </a:pPr>
                      <a:r>
                        <a:rPr lang="ar-SA" sz="1100" dirty="0">
                          <a:effectLst/>
                        </a:rPr>
                        <a:t>التواصل الصوتي</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الصوت حيوي ومتدرج في الدرجة – يتحسن فهم واهتمام المستمع بسبب درجة الصوت ونبرته.</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الصوت متميز وواضح – فهم المستمع يتيسر بسبب درجة الصوت ونبرته.</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الصوت مسموع – المستمع يحدث لديه خلط أحيانا بسبب درجة الصوت ونبرته.</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الصوت غير مسموع – المستمع يحدث لديه خلط بسبب درجة الصوت ونبرته.</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30441">
                <a:tc>
                  <a:txBody>
                    <a:bodyPr/>
                    <a:lstStyle/>
                    <a:p>
                      <a:pPr marL="0" marR="0" algn="ctr" rtl="0">
                        <a:lnSpc>
                          <a:spcPct val="150000"/>
                        </a:lnSpc>
                        <a:spcBef>
                          <a:spcPts val="0"/>
                        </a:spcBef>
                        <a:spcAft>
                          <a:spcPts val="0"/>
                        </a:spcAft>
                      </a:pPr>
                      <a:r>
                        <a:rPr lang="ar-SA" sz="1100" dirty="0">
                          <a:effectLst/>
                        </a:rPr>
                        <a:t>التواصل غير اللفظي</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يتحسن العرض بجميع أو معظم تعبيرات الوجه، والتواصل البصري، والمظهر الخارجي، وطريقة الوقوف والإيماءات.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يتحسن العرض ببعض وليس جميع تعبيرات الوجه، والتواصل البصري، والمظهر الخارجي، وطريقة الوقوف والإيماءات.</a:t>
                      </a: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a:effectLst/>
                        </a:rPr>
                        <a:t>تعبيرات الوجه، والتواصل البصري، والمظهر الخارجي، وطريقة الوقوف والإيماءات، كلها لا تزيد أو تنقص من تأثير العرض.</a:t>
                      </a:r>
                      <a:br>
                        <a:rPr lang="en-US" sz="1100">
                          <a:effectLst/>
                        </a:rPr>
                      </a:br>
                      <a:endParaRPr lang="en-US" sz="110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100" dirty="0">
                          <a:effectLst/>
                        </a:rPr>
                        <a:t>تعبيرات الوجه المشتتة، ونمط التواصل البصري والمظهر الخارجي وطريقة الوقوف والإيماءات، كل ذلك يخلق البلبلة.</a:t>
                      </a:r>
                      <a:endParaRPr lang="en-US" sz="11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مستطيل 2"/>
          <p:cNvSpPr/>
          <p:nvPr/>
        </p:nvSpPr>
        <p:spPr>
          <a:xfrm>
            <a:off x="3045533" y="306932"/>
            <a:ext cx="5281126" cy="729430"/>
          </a:xfrm>
          <a:prstGeom prst="rect">
            <a:avLst/>
          </a:prstGeom>
        </p:spPr>
        <p:txBody>
          <a:bodyPr wrap="none">
            <a:spAutoFit/>
          </a:bodyPr>
          <a:lstStyle/>
          <a:p>
            <a:pPr algn="ctr" rtl="1">
              <a:lnSpc>
                <a:spcPct val="115000"/>
              </a:lnSpc>
              <a:spcAft>
                <a:spcPts val="0"/>
              </a:spcAft>
            </a:pPr>
            <a:r>
              <a:rPr lang="ar-SA" sz="3600" dirty="0">
                <a:solidFill>
                  <a:schemeClr val="accent6">
                    <a:lumMod val="75000"/>
                  </a:schemeClr>
                </a:solidFill>
                <a:cs typeface="AL-Mohanad Bold" pitchFamily="2" charset="-78"/>
              </a:rPr>
              <a:t>مقاييس التقييم (</a:t>
            </a:r>
            <a:r>
              <a:rPr lang="en-US" sz="3600" dirty="0">
                <a:solidFill>
                  <a:schemeClr val="accent6">
                    <a:lumMod val="75000"/>
                  </a:schemeClr>
                </a:solidFill>
                <a:cs typeface="AL-Mohanad Bold" pitchFamily="2" charset="-78"/>
              </a:rPr>
              <a:t>Presentation</a:t>
            </a:r>
            <a:r>
              <a:rPr lang="ar-SA" sz="3600" dirty="0">
                <a:solidFill>
                  <a:schemeClr val="accent6">
                    <a:lumMod val="75000"/>
                  </a:schemeClr>
                </a:solidFill>
                <a:cs typeface="AL-Mohanad Bold" pitchFamily="2" charset="-78"/>
              </a:rPr>
              <a:t>)</a:t>
            </a:r>
            <a:endParaRPr lang="en-US" sz="3600" dirty="0">
              <a:solidFill>
                <a:schemeClr val="accent6">
                  <a:lumMod val="75000"/>
                </a:schemeClr>
              </a:solidFill>
              <a:cs typeface="AL-Mohanad Bold" pitchFamily="2" charset="-78"/>
            </a:endParaRPr>
          </a:p>
        </p:txBody>
      </p:sp>
    </p:spTree>
    <p:extLst>
      <p:ext uri="{BB962C8B-B14F-4D97-AF65-F5344CB8AC3E}">
        <p14:creationId xmlns:p14="http://schemas.microsoft.com/office/powerpoint/2010/main" val="11187588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172" y="1031630"/>
            <a:ext cx="4892961" cy="573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3"/>
          <p:cNvSpPr>
            <a:spLocks noChangeArrowheads="1"/>
          </p:cNvSpPr>
          <p:nvPr/>
        </p:nvSpPr>
        <p:spPr bwMode="auto">
          <a:xfrm>
            <a:off x="3445688" y="341766"/>
            <a:ext cx="53832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a:r>
              <a:rPr lang="ar-SA" altLang="en-US" sz="4400" dirty="0">
                <a:solidFill>
                  <a:srgbClr val="006600"/>
                </a:solidFill>
                <a:latin typeface="AL-Mohanad Boldي)"/>
                <a:cs typeface="AL-Mohanad Bold" pitchFamily="2" charset="-78"/>
              </a:rPr>
              <a:t>قياس تحقيق مخرجات التعلم</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43" y="1031630"/>
            <a:ext cx="5128145" cy="573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922094"/>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4479-079F-493D-80C6-45658B3888F0}"/>
              </a:ext>
            </a:extLst>
          </p:cNvPr>
          <p:cNvSpPr txBox="1">
            <a:spLocks/>
          </p:cNvSpPr>
          <p:nvPr/>
        </p:nvSpPr>
        <p:spPr bwMode="auto">
          <a:xfrm>
            <a:off x="3935761" y="5517244"/>
            <a:ext cx="7458075"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r>
              <a:rPr lang="ar-EG" altLang="en-US" sz="4800" b="1" dirty="0">
                <a:solidFill>
                  <a:srgbClr val="006600"/>
                </a:solidFill>
                <a:latin typeface="Kufyan Arabic UltraLight" panose="02000500000000000000" pitchFamily="50" charset="-78"/>
                <a:ea typeface="MS PGothic" panose="020B0600070205080204" pitchFamily="34" charset="-128"/>
                <a:cs typeface="AL-Mohanad Bold" pitchFamily="2" charset="-78"/>
              </a:rPr>
              <a:t>مناقشة و استفسارات</a:t>
            </a:r>
            <a:endParaRPr lang="ar-SA" altLang="en-US" sz="4800" b="1" dirty="0">
              <a:solidFill>
                <a:srgbClr val="006600"/>
              </a:solidFill>
              <a:latin typeface="Kufyan Arabic UltraLight" panose="02000500000000000000" pitchFamily="50" charset="-78"/>
              <a:ea typeface="MS PGothic" panose="020B0600070205080204" pitchFamily="34" charset="-128"/>
              <a:cs typeface="AL-Mohanad Bold" pitchFamily="2" charset="-78"/>
            </a:endParaRPr>
          </a:p>
        </p:txBody>
      </p:sp>
      <p:pic>
        <p:nvPicPr>
          <p:cNvPr id="3" name="صورة 2">
            <a:extLst>
              <a:ext uri="{FF2B5EF4-FFF2-40B4-BE49-F238E27FC236}">
                <a16:creationId xmlns:a16="http://schemas.microsoft.com/office/drawing/2014/main" id="{FFA296B1-3D26-46EC-ADE4-29DFC998DF0F}"/>
              </a:ext>
            </a:extLst>
          </p:cNvPr>
          <p:cNvPicPr>
            <a:picLocks noChangeAspect="1"/>
          </p:cNvPicPr>
          <p:nvPr/>
        </p:nvPicPr>
        <p:blipFill>
          <a:blip r:embed="rId2">
            <a:duotone>
              <a:prstClr val="black"/>
              <a:srgbClr val="10592B">
                <a:tint val="45000"/>
                <a:satMod val="400000"/>
              </a:srgbClr>
            </a:duotone>
            <a:extLst>
              <a:ext uri="{28A0092B-C50C-407E-A947-70E740481C1C}">
                <a14:useLocalDpi xmlns:a14="http://schemas.microsoft.com/office/drawing/2010/main" val="0"/>
              </a:ext>
            </a:extLst>
          </a:blip>
          <a:stretch>
            <a:fillRect/>
          </a:stretch>
        </p:blipFill>
        <p:spPr>
          <a:xfrm>
            <a:off x="7320145" y="3717032"/>
            <a:ext cx="1272825" cy="2314228"/>
          </a:xfrm>
          <a:prstGeom prst="rect">
            <a:avLst/>
          </a:prstGeom>
        </p:spPr>
      </p:pic>
      <p:sp>
        <p:nvSpPr>
          <p:cNvPr id="4" name="TextBox 4">
            <a:extLst>
              <a:ext uri="{FF2B5EF4-FFF2-40B4-BE49-F238E27FC236}">
                <a16:creationId xmlns:a16="http://schemas.microsoft.com/office/drawing/2014/main" id="{4B155E4A-8535-47CB-8753-E769D825C07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189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077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911424" y="1340769"/>
          <a:ext cx="10009112" cy="561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مستدير الزوايا 2"/>
          <p:cNvSpPr/>
          <p:nvPr/>
        </p:nvSpPr>
        <p:spPr>
          <a:xfrm>
            <a:off x="2711624" y="175574"/>
            <a:ext cx="6552728" cy="728791"/>
          </a:xfrm>
          <a:prstGeom prst="round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1" anchor="ctr"/>
          <a:lstStyle/>
          <a:p>
            <a:pPr algn="ctr" rtl="1" eaLnBrk="1" fontAlgn="auto" hangingPunct="1">
              <a:spcBef>
                <a:spcPts val="0"/>
              </a:spcBef>
              <a:spcAft>
                <a:spcPts val="0"/>
              </a:spcAft>
            </a:pPr>
            <a:r>
              <a:rPr lang="ar-SA" sz="4000" dirty="0">
                <a:solidFill>
                  <a:prstClr val="white"/>
                </a:solidFill>
                <a:latin typeface="Calibri"/>
                <a:cs typeface="AL-Mohanad Bold" pitchFamily="2" charset="-78"/>
              </a:rPr>
              <a:t>خصائص خريجي الجامعة</a:t>
            </a:r>
          </a:p>
        </p:txBody>
      </p:sp>
      <p:sp>
        <p:nvSpPr>
          <p:cNvPr id="5" name="TextBox 4">
            <a:extLst>
              <a:ext uri="{FF2B5EF4-FFF2-40B4-BE49-F238E27FC236}">
                <a16:creationId xmlns:a16="http://schemas.microsoft.com/office/drawing/2014/main" id="{55C9C6BD-974D-4F58-8F6D-E067F14B949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1292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1C994D6-FCC2-4C3E-BACD-9778DFAC33E5}"/>
              </a:ext>
            </a:extLst>
          </p:cNvPr>
          <p:cNvPicPr>
            <a:picLocks noChangeAspect="1"/>
          </p:cNvPicPr>
          <p:nvPr/>
        </p:nvPicPr>
        <p:blipFill rotWithShape="1">
          <a:blip r:embed="rId3">
            <a:extLst>
              <a:ext uri="{28A0092B-C50C-407E-A947-70E740481C1C}">
                <a14:useLocalDpi xmlns:a14="http://schemas.microsoft.com/office/drawing/2010/main" val="0"/>
              </a:ext>
            </a:extLst>
          </a:blip>
          <a:srcRect b="8151"/>
          <a:stretch/>
        </p:blipFill>
        <p:spPr>
          <a:xfrm>
            <a:off x="3719743" y="5643028"/>
            <a:ext cx="4476751" cy="936104"/>
          </a:xfrm>
          <a:prstGeom prst="rect">
            <a:avLst/>
          </a:prstGeom>
        </p:spPr>
      </p:pic>
      <p:pic>
        <p:nvPicPr>
          <p:cNvPr id="5" name="صورة 4">
            <a:extLst>
              <a:ext uri="{FF2B5EF4-FFF2-40B4-BE49-F238E27FC236}">
                <a16:creationId xmlns:a16="http://schemas.microsoft.com/office/drawing/2014/main" id="{EEF1E2AB-A179-40FF-A211-9793E2309B0B}"/>
              </a:ext>
            </a:extLst>
          </p:cNvPr>
          <p:cNvPicPr>
            <a:picLocks noChangeAspect="1"/>
          </p:cNvPicPr>
          <p:nvPr/>
        </p:nvPicPr>
        <p:blipFill>
          <a:blip r:embed="rId4"/>
          <a:stretch>
            <a:fillRect/>
          </a:stretch>
        </p:blipFill>
        <p:spPr>
          <a:xfrm>
            <a:off x="4193321" y="3905920"/>
            <a:ext cx="3495103" cy="1737108"/>
          </a:xfrm>
          <a:prstGeom prst="rect">
            <a:avLst/>
          </a:prstGeom>
        </p:spPr>
      </p:pic>
      <p:sp>
        <p:nvSpPr>
          <p:cNvPr id="6" name="Title 1">
            <a:extLst>
              <a:ext uri="{FF2B5EF4-FFF2-40B4-BE49-F238E27FC236}">
                <a16:creationId xmlns:a16="http://schemas.microsoft.com/office/drawing/2014/main" id="{6ED9C29E-98B1-487A-84C3-8E04BA22D743}"/>
              </a:ext>
            </a:extLst>
          </p:cNvPr>
          <p:cNvSpPr txBox="1">
            <a:spLocks/>
          </p:cNvSpPr>
          <p:nvPr/>
        </p:nvSpPr>
        <p:spPr bwMode="auto">
          <a:xfrm>
            <a:off x="2063552" y="1894366"/>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r>
              <a:rPr lang="ar-EG" sz="4800" kern="0" dirty="0">
                <a:solidFill>
                  <a:srgbClr val="1B5F34"/>
                </a:solidFill>
                <a:latin typeface="Kufyan Arabic Medium" panose="02000500000000000000" pitchFamily="50" charset="-78"/>
                <a:cs typeface="AL-Mohanad Bold" pitchFamily="2" charset="-78"/>
              </a:rPr>
              <a:t>نهاية البرنامج  التدريبي</a:t>
            </a:r>
            <a:endParaRPr lang="en-US" sz="4800" kern="0" dirty="0">
              <a:solidFill>
                <a:srgbClr val="1B5F34"/>
              </a:solidFill>
              <a:latin typeface="Kufyan Arabic Medium" panose="02000500000000000000" pitchFamily="50" charset="-78"/>
              <a:cs typeface="AL-Mohanad Bold" pitchFamily="2" charset="-78"/>
            </a:endParaRPr>
          </a:p>
        </p:txBody>
      </p:sp>
      <p:sp>
        <p:nvSpPr>
          <p:cNvPr id="7" name="TextBox 4">
            <a:extLst>
              <a:ext uri="{FF2B5EF4-FFF2-40B4-BE49-F238E27FC236}">
                <a16:creationId xmlns:a16="http://schemas.microsoft.com/office/drawing/2014/main" id="{98684AA0-3CE2-44BB-AD1A-31D70264886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190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2"/>
          <p:cNvSpPr txBox="1">
            <a:spLocks noGrp="1" noChangeArrowheads="1"/>
          </p:cNvSpPr>
          <p:nvPr/>
        </p:nvSpPr>
        <p:spPr bwMode="auto">
          <a:xfrm>
            <a:off x="4648200" y="6356351"/>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rtl="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rtl="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rtl="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rtl="0" eaLnBrk="0" fontAlgn="base" hangingPunct="0">
              <a:spcBef>
                <a:spcPct val="0"/>
              </a:spcBef>
              <a:spcAft>
                <a:spcPct val="0"/>
              </a:spcAft>
              <a:defRPr>
                <a:solidFill>
                  <a:schemeClr val="tx1"/>
                </a:solidFill>
                <a:latin typeface="Garamond" pitchFamily="18" charset="0"/>
                <a:cs typeface="Arial" pitchFamily="34" charset="0"/>
              </a:defRPr>
            </a:lvl9pPr>
          </a:lstStyle>
          <a:p>
            <a:pPr algn="ctr" rtl="1" eaLnBrk="1" fontAlgn="auto" hangingPunct="1">
              <a:spcBef>
                <a:spcPts val="0"/>
              </a:spcBef>
              <a:spcAft>
                <a:spcPts val="0"/>
              </a:spcAft>
            </a:pPr>
            <a:endParaRPr lang="en-US" altLang="ar-SA" sz="1200">
              <a:solidFill>
                <a:srgbClr val="898989"/>
              </a:solidFill>
              <a:latin typeface="Arial" pitchFamily="34" charset="0"/>
              <a:ea typeface="+mn-ea"/>
            </a:endParaRPr>
          </a:p>
        </p:txBody>
      </p:sp>
      <p:sp>
        <p:nvSpPr>
          <p:cNvPr id="8" name="Subtitle 2">
            <a:extLst>
              <a:ext uri="{FF2B5EF4-FFF2-40B4-BE49-F238E27FC236}">
                <a16:creationId xmlns:a16="http://schemas.microsoft.com/office/drawing/2014/main" id="{091DA259-8557-4EA4-9B08-99354DCF4812}"/>
              </a:ext>
            </a:extLst>
          </p:cNvPr>
          <p:cNvSpPr txBox="1">
            <a:spLocks/>
          </p:cNvSpPr>
          <p:nvPr/>
        </p:nvSpPr>
        <p:spPr bwMode="auto">
          <a:xfrm>
            <a:off x="352047" y="2276872"/>
            <a:ext cx="11487905" cy="3402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pPr>
            <a:r>
              <a:rPr lang="ar-SA" altLang="en-US" sz="3600" dirty="0">
                <a:latin typeface="Times New Roman" panose="02020603050405020304" pitchFamily="18" charset="0"/>
                <a:cs typeface="AL-Mohanad Bold" pitchFamily="2" charset="-78"/>
              </a:rPr>
              <a:t>قدم نفسك:</a:t>
            </a:r>
          </a:p>
          <a:p>
            <a:pPr marL="514350" indent="-514350" fontAlgn="auto">
              <a:spcAft>
                <a:spcPts val="0"/>
              </a:spcAft>
              <a:buFontTx/>
              <a:buChar char="•"/>
            </a:pPr>
            <a:r>
              <a:rPr lang="ar-SA" altLang="en-US" sz="3600" dirty="0">
                <a:latin typeface="Times New Roman" panose="02020603050405020304" pitchFamily="18" charset="0"/>
                <a:cs typeface="AL-Mohanad Bold" pitchFamily="2" charset="-78"/>
              </a:rPr>
              <a:t>الاسم </a:t>
            </a:r>
          </a:p>
          <a:p>
            <a:pPr marL="514350" indent="-514350" fontAlgn="auto">
              <a:spcAft>
                <a:spcPts val="0"/>
              </a:spcAft>
              <a:buFontTx/>
              <a:buChar char="•"/>
            </a:pPr>
            <a:r>
              <a:rPr lang="ar-SA" altLang="en-US" sz="3600" dirty="0">
                <a:latin typeface="Times New Roman" panose="02020603050405020304" pitchFamily="18" charset="0"/>
                <a:cs typeface="AL-Mohanad Bold" pitchFamily="2" charset="-78"/>
              </a:rPr>
              <a:t>الوظيفة </a:t>
            </a:r>
          </a:p>
          <a:p>
            <a:pPr marL="514350" indent="-514350" fontAlgn="auto">
              <a:spcAft>
                <a:spcPts val="0"/>
              </a:spcAft>
              <a:buFontTx/>
              <a:buChar char="•"/>
            </a:pPr>
            <a:r>
              <a:rPr lang="ar-SA" altLang="en-US" sz="3600" dirty="0">
                <a:latin typeface="Times New Roman" panose="02020603050405020304" pitchFamily="18" charset="0"/>
                <a:cs typeface="AL-Mohanad Bold" pitchFamily="2" charset="-78"/>
              </a:rPr>
              <a:t>ما الصعوبة أو المشكلة التي تواجهها أو واجهتها فيما يتعلق بمخرجات التعلم؟</a:t>
            </a:r>
          </a:p>
        </p:txBody>
      </p:sp>
      <p:sp>
        <p:nvSpPr>
          <p:cNvPr id="9" name="Title 1">
            <a:extLst>
              <a:ext uri="{FF2B5EF4-FFF2-40B4-BE49-F238E27FC236}">
                <a16:creationId xmlns:a16="http://schemas.microsoft.com/office/drawing/2014/main" id="{D32BDEC4-AEC0-41EE-8F1B-C3A8C6D0DDDB}"/>
              </a:ext>
            </a:extLst>
          </p:cNvPr>
          <p:cNvSpPr txBox="1">
            <a:spLocks/>
          </p:cNvSpPr>
          <p:nvPr/>
        </p:nvSpPr>
        <p:spPr bwMode="auto">
          <a:xfrm>
            <a:off x="2999656" y="202680"/>
            <a:ext cx="6500813" cy="985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ar-SA" altLang="en-US" dirty="0">
                <a:solidFill>
                  <a:srgbClr val="006600"/>
                </a:solidFill>
                <a:latin typeface="Times New Roman" panose="02020603050405020304" pitchFamily="18" charset="0"/>
                <a:cs typeface="AL-Mohanad Bold" pitchFamily="2" charset="-78"/>
              </a:rPr>
              <a:t>التعرف على توقعات المشاركين </a:t>
            </a:r>
            <a:endParaRPr lang="en-US" altLang="en-US" dirty="0">
              <a:solidFill>
                <a:srgbClr val="006600"/>
              </a:solidFill>
              <a:latin typeface="Times New Roman" panose="02020603050405020304" pitchFamily="18" charset="0"/>
              <a:cs typeface="AL-Mohanad Bold" pitchFamily="2" charset="-78"/>
            </a:endParaRPr>
          </a:p>
        </p:txBody>
      </p:sp>
    </p:spTree>
    <p:extLst>
      <p:ext uri="{BB962C8B-B14F-4D97-AF65-F5344CB8AC3E}">
        <p14:creationId xmlns:p14="http://schemas.microsoft.com/office/powerpoint/2010/main" val="21374294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ext uri="{D42A27DB-BD31-4B8C-83A1-F6EECF244321}">
                <p14:modId xmlns:p14="http://schemas.microsoft.com/office/powerpoint/2010/main" val="325447727"/>
              </p:ext>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5" name="عنصر نائب لرقم الشريحة 4">
            <a:extLst>
              <a:ext uri="{FF2B5EF4-FFF2-40B4-BE49-F238E27FC236}">
                <a16:creationId xmlns:a16="http://schemas.microsoft.com/office/drawing/2014/main" id="{82957ED5-8B34-49DE-8FB3-CF3AEE725936}"/>
              </a:ext>
            </a:extLst>
          </p:cNvPr>
          <p:cNvSpPr>
            <a:spLocks noGrp="1"/>
          </p:cNvSpPr>
          <p:nvPr>
            <p:ph type="sldNum" sz="quarter" idx="12"/>
          </p:nvPr>
        </p:nvSpPr>
        <p:spPr/>
        <p:txBody>
          <a:bodyPr/>
          <a:lstStyle/>
          <a:p>
            <a:fld id="{92E149E0-97CF-434C-9A3E-40DF45B75A34}" type="slidenum">
              <a:rPr lang="en-US" smtClean="0"/>
              <a:t>20</a:t>
            </a:fld>
            <a:endParaRPr lang="en-US"/>
          </a:p>
        </p:txBody>
      </p:sp>
      <p:sp>
        <p:nvSpPr>
          <p:cNvPr id="13" name="TextBox 4">
            <a:extLst>
              <a:ext uri="{FF2B5EF4-FFF2-40B4-BE49-F238E27FC236}">
                <a16:creationId xmlns:a16="http://schemas.microsoft.com/office/drawing/2014/main" id="{1EBE8B53-4EF1-4317-B9B6-BF0EBC36A46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pic>
        <p:nvPicPr>
          <p:cNvPr id="12290" name="Picture 2" descr="ÙØªÙØ¬Ø© Ø¨Ø­Ø« Ø§ÙØµÙØ± Ø¹Ù Ø§Ø´Ø§Ø±Ø© Ø§ØµØ¨Ø¹">
            <a:extLst>
              <a:ext uri="{FF2B5EF4-FFF2-40B4-BE49-F238E27FC236}">
                <a16:creationId xmlns:a16="http://schemas.microsoft.com/office/drawing/2014/main" id="{9EBDE84B-04A5-4524-9120-F0CCD26B1F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15970" y="1582632"/>
            <a:ext cx="1265538" cy="107363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0024803-F3D9-44E6-AF2E-F90004E7830B}"/>
              </a:ext>
            </a:extLst>
          </p:cNvPr>
          <p:cNvSpPr txBox="1">
            <a:spLocks/>
          </p:cNvSpPr>
          <p:nvPr/>
        </p:nvSpPr>
        <p:spPr bwMode="auto">
          <a:xfrm>
            <a:off x="9048328" y="59003"/>
            <a:ext cx="5329237"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fontAlgn="auto">
              <a:spcAft>
                <a:spcPts val="0"/>
              </a:spcAft>
            </a:pPr>
            <a:r>
              <a:rPr lang="ar-SA" altLang="en-US" dirty="0">
                <a:solidFill>
                  <a:srgbClr val="006600"/>
                </a:solidFill>
                <a:latin typeface="Times New Roman" panose="02020603050405020304" pitchFamily="18" charset="0"/>
                <a:cs typeface="AL-Mohanad Bold" pitchFamily="2" charset="-78"/>
              </a:rPr>
              <a:t>برنامج الورشة</a:t>
            </a:r>
            <a:endParaRPr lang="en-US" altLang="en-US" dirty="0">
              <a:solidFill>
                <a:srgbClr val="006600"/>
              </a:solidFill>
              <a:latin typeface="Times New Roman" panose="02020603050405020304" pitchFamily="18" charset="0"/>
              <a:cs typeface="AL-Mohanad Bold" pitchFamily="2" charset="-78"/>
            </a:endParaRPr>
          </a:p>
        </p:txBody>
      </p:sp>
    </p:spTree>
    <p:extLst>
      <p:ext uri="{BB962C8B-B14F-4D97-AF65-F5344CB8AC3E}">
        <p14:creationId xmlns:p14="http://schemas.microsoft.com/office/powerpoint/2010/main" val="6516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175428" y="404465"/>
            <a:ext cx="7694645" cy="617612"/>
          </a:xfrm>
        </p:spPr>
        <p:txBody>
          <a:bodyPr>
            <a:noAutofit/>
          </a:bodyPr>
          <a:lstStyle/>
          <a:p>
            <a:pPr algn="ctr" rtl="1"/>
            <a:r>
              <a:rPr lang="ar-SA" dirty="0">
                <a:solidFill>
                  <a:srgbClr val="387C45"/>
                </a:solidFill>
                <a:cs typeface="AL-Mohanad Bold" pitchFamily="2" charset="-78"/>
              </a:rPr>
              <a:t>مصادر بناء مخرجات التعلم</a:t>
            </a:r>
            <a:endParaRPr lang="en-US" dirty="0">
              <a:solidFill>
                <a:srgbClr val="387C45"/>
              </a:solidFill>
              <a:cs typeface="AL-Mohanad Bold" pitchFamily="2" charset="-78"/>
            </a:endParaRPr>
          </a:p>
        </p:txBody>
      </p:sp>
      <p:sp>
        <p:nvSpPr>
          <p:cNvPr id="57" name="Text Box 369"/>
          <p:cNvSpPr txBox="1">
            <a:spLocks noChangeArrowheads="1"/>
          </p:cNvSpPr>
          <p:nvPr/>
        </p:nvSpPr>
        <p:spPr bwMode="auto">
          <a:xfrm>
            <a:off x="-3123699" y="3873430"/>
            <a:ext cx="4152304" cy="45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sp>
        <p:nvSpPr>
          <p:cNvPr id="58" name="Freeform 57"/>
          <p:cNvSpPr>
            <a:spLocks/>
          </p:cNvSpPr>
          <p:nvPr/>
        </p:nvSpPr>
        <p:spPr bwMode="auto">
          <a:xfrm>
            <a:off x="8779225" y="1458621"/>
            <a:ext cx="2053167" cy="1626932"/>
          </a:xfrm>
          <a:custGeom>
            <a:avLst/>
            <a:gdLst>
              <a:gd name="connsiteX0" fmla="*/ 0 w 1539875"/>
              <a:gd name="connsiteY0" fmla="*/ 0 h 1626932"/>
              <a:gd name="connsiteX1" fmla="*/ 108006 w 1539875"/>
              <a:gd name="connsiteY1" fmla="*/ 3175 h 1626932"/>
              <a:gd name="connsiteX2" fmla="*/ 214423 w 1539875"/>
              <a:gd name="connsiteY2" fmla="*/ 11113 h 1626932"/>
              <a:gd name="connsiteX3" fmla="*/ 321635 w 1539875"/>
              <a:gd name="connsiteY3" fmla="*/ 24606 h 1626932"/>
              <a:gd name="connsiteX4" fmla="*/ 426464 w 1539875"/>
              <a:gd name="connsiteY4" fmla="*/ 42863 h 1626932"/>
              <a:gd name="connsiteX5" fmla="*/ 530499 w 1539875"/>
              <a:gd name="connsiteY5" fmla="*/ 65881 h 1626932"/>
              <a:gd name="connsiteX6" fmla="*/ 632945 w 1539875"/>
              <a:gd name="connsiteY6" fmla="*/ 94456 h 1626932"/>
              <a:gd name="connsiteX7" fmla="*/ 733009 w 1539875"/>
              <a:gd name="connsiteY7" fmla="*/ 128588 h 1626932"/>
              <a:gd name="connsiteX8" fmla="*/ 832279 w 1539875"/>
              <a:gd name="connsiteY8" fmla="*/ 166688 h 1626932"/>
              <a:gd name="connsiteX9" fmla="*/ 929961 w 1539875"/>
              <a:gd name="connsiteY9" fmla="*/ 208756 h 1626932"/>
              <a:gd name="connsiteX10" fmla="*/ 1024466 w 1539875"/>
              <a:gd name="connsiteY10" fmla="*/ 256381 h 1626932"/>
              <a:gd name="connsiteX11" fmla="*/ 1117382 w 1539875"/>
              <a:gd name="connsiteY11" fmla="*/ 309563 h 1626932"/>
              <a:gd name="connsiteX12" fmla="*/ 1207122 w 1539875"/>
              <a:gd name="connsiteY12" fmla="*/ 365919 h 1626932"/>
              <a:gd name="connsiteX13" fmla="*/ 1294480 w 1539875"/>
              <a:gd name="connsiteY13" fmla="*/ 427038 h 1626932"/>
              <a:gd name="connsiteX14" fmla="*/ 1379455 w 1539875"/>
              <a:gd name="connsiteY14" fmla="*/ 492919 h 1626932"/>
              <a:gd name="connsiteX15" fmla="*/ 1460459 w 1539875"/>
              <a:gd name="connsiteY15" fmla="*/ 564356 h 1626932"/>
              <a:gd name="connsiteX16" fmla="*/ 1539875 w 1539875"/>
              <a:gd name="connsiteY16" fmla="*/ 637381 h 1626932"/>
              <a:gd name="connsiteX17" fmla="*/ 549815 w 1539875"/>
              <a:gd name="connsiteY17" fmla="*/ 1626932 h 1626932"/>
              <a:gd name="connsiteX18" fmla="*/ 271593 w 1539875"/>
              <a:gd name="connsiteY18" fmla="*/ 1497163 h 1626932"/>
              <a:gd name="connsiteX19" fmla="*/ 0 w 1539875"/>
              <a:gd name="connsiteY19" fmla="*/ 1382474 h 16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26932">
                <a:moveTo>
                  <a:pt x="0" y="0"/>
                </a:moveTo>
                <a:lnTo>
                  <a:pt x="108006" y="3175"/>
                </a:lnTo>
                <a:lnTo>
                  <a:pt x="214423" y="11113"/>
                </a:lnTo>
                <a:lnTo>
                  <a:pt x="321635" y="24606"/>
                </a:lnTo>
                <a:lnTo>
                  <a:pt x="426464" y="42863"/>
                </a:lnTo>
                <a:lnTo>
                  <a:pt x="530499" y="65881"/>
                </a:lnTo>
                <a:lnTo>
                  <a:pt x="632945" y="94456"/>
                </a:lnTo>
                <a:lnTo>
                  <a:pt x="733009" y="128588"/>
                </a:lnTo>
                <a:lnTo>
                  <a:pt x="832279" y="166688"/>
                </a:lnTo>
                <a:lnTo>
                  <a:pt x="929961" y="208756"/>
                </a:lnTo>
                <a:lnTo>
                  <a:pt x="1024466" y="256381"/>
                </a:lnTo>
                <a:lnTo>
                  <a:pt x="1117382" y="309563"/>
                </a:lnTo>
                <a:lnTo>
                  <a:pt x="1207122" y="365919"/>
                </a:lnTo>
                <a:lnTo>
                  <a:pt x="1294480" y="427038"/>
                </a:lnTo>
                <a:lnTo>
                  <a:pt x="1379455" y="492919"/>
                </a:lnTo>
                <a:lnTo>
                  <a:pt x="1460459" y="564356"/>
                </a:lnTo>
                <a:lnTo>
                  <a:pt x="1539875" y="637381"/>
                </a:lnTo>
                <a:lnTo>
                  <a:pt x="549815" y="1626932"/>
                </a:lnTo>
                <a:lnTo>
                  <a:pt x="271593" y="1497163"/>
                </a:lnTo>
                <a:lnTo>
                  <a:pt x="0" y="1382474"/>
                </a:lnTo>
                <a:close/>
              </a:path>
            </a:pathLst>
          </a:custGeom>
          <a:solidFill>
            <a:srgbClr val="EC6E6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59" name="Freeform 58"/>
          <p:cNvSpPr>
            <a:spLocks/>
          </p:cNvSpPr>
          <p:nvPr/>
        </p:nvSpPr>
        <p:spPr bwMode="auto">
          <a:xfrm>
            <a:off x="9559832" y="2131721"/>
            <a:ext cx="2167901" cy="1538288"/>
          </a:xfrm>
          <a:custGeom>
            <a:avLst/>
            <a:gdLst>
              <a:gd name="connsiteX0" fmla="*/ 988545 w 1625926"/>
              <a:gd name="connsiteY0" fmla="*/ 0 h 1538288"/>
              <a:gd name="connsiteX1" fmla="*/ 1063157 w 1625926"/>
              <a:gd name="connsiteY1" fmla="*/ 79334 h 1538288"/>
              <a:gd name="connsiteX2" fmla="*/ 1133801 w 1625926"/>
              <a:gd name="connsiteY2" fmla="*/ 160255 h 1538288"/>
              <a:gd name="connsiteX3" fmla="*/ 1198889 w 1625926"/>
              <a:gd name="connsiteY3" fmla="*/ 245142 h 1538288"/>
              <a:gd name="connsiteX4" fmla="*/ 1260007 w 1625926"/>
              <a:gd name="connsiteY4" fmla="*/ 332410 h 1538288"/>
              <a:gd name="connsiteX5" fmla="*/ 1316364 w 1625926"/>
              <a:gd name="connsiteY5" fmla="*/ 422057 h 1538288"/>
              <a:gd name="connsiteX6" fmla="*/ 1369545 w 1625926"/>
              <a:gd name="connsiteY6" fmla="*/ 514878 h 1538288"/>
              <a:gd name="connsiteX7" fmla="*/ 1417170 w 1625926"/>
              <a:gd name="connsiteY7" fmla="*/ 609286 h 1538288"/>
              <a:gd name="connsiteX8" fmla="*/ 1460032 w 1625926"/>
              <a:gd name="connsiteY8" fmla="*/ 706867 h 1538288"/>
              <a:gd name="connsiteX9" fmla="*/ 1498132 w 1625926"/>
              <a:gd name="connsiteY9" fmla="*/ 806035 h 1538288"/>
              <a:gd name="connsiteX10" fmla="*/ 1531470 w 1625926"/>
              <a:gd name="connsiteY10" fmla="*/ 906789 h 1538288"/>
              <a:gd name="connsiteX11" fmla="*/ 1560045 w 1625926"/>
              <a:gd name="connsiteY11" fmla="*/ 1008336 h 1538288"/>
              <a:gd name="connsiteX12" fmla="*/ 1583064 w 1625926"/>
              <a:gd name="connsiteY12" fmla="*/ 1112264 h 1538288"/>
              <a:gd name="connsiteX13" fmla="*/ 1601320 w 1625926"/>
              <a:gd name="connsiteY13" fmla="*/ 1216985 h 1538288"/>
              <a:gd name="connsiteX14" fmla="*/ 1614814 w 1625926"/>
              <a:gd name="connsiteY14" fmla="*/ 1324086 h 1538288"/>
              <a:gd name="connsiteX15" fmla="*/ 1622751 w 1625926"/>
              <a:gd name="connsiteY15" fmla="*/ 1430394 h 1538288"/>
              <a:gd name="connsiteX16" fmla="*/ 1625926 w 1625926"/>
              <a:gd name="connsiteY16" fmla="*/ 1538288 h 1538288"/>
              <a:gd name="connsiteX17" fmla="*/ 215029 w 1625926"/>
              <a:gd name="connsiteY17" fmla="*/ 1538288 h 1538288"/>
              <a:gd name="connsiteX18" fmla="*/ 111704 w 1625926"/>
              <a:gd name="connsiteY18" fmla="*/ 1263033 h 1538288"/>
              <a:gd name="connsiteX19" fmla="*/ 0 w 1625926"/>
              <a:gd name="connsiteY19" fmla="*/ 988035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5926" h="1538288">
                <a:moveTo>
                  <a:pt x="988545" y="0"/>
                </a:moveTo>
                <a:lnTo>
                  <a:pt x="1063157" y="79334"/>
                </a:lnTo>
                <a:lnTo>
                  <a:pt x="1133801" y="160255"/>
                </a:lnTo>
                <a:lnTo>
                  <a:pt x="1198889" y="245142"/>
                </a:lnTo>
                <a:lnTo>
                  <a:pt x="1260007" y="332410"/>
                </a:lnTo>
                <a:lnTo>
                  <a:pt x="1316364" y="422057"/>
                </a:lnTo>
                <a:lnTo>
                  <a:pt x="1369545" y="514878"/>
                </a:lnTo>
                <a:lnTo>
                  <a:pt x="1417170" y="609286"/>
                </a:lnTo>
                <a:lnTo>
                  <a:pt x="1460032" y="706867"/>
                </a:lnTo>
                <a:lnTo>
                  <a:pt x="1498132" y="806035"/>
                </a:lnTo>
                <a:lnTo>
                  <a:pt x="1531470" y="906789"/>
                </a:lnTo>
                <a:lnTo>
                  <a:pt x="1560045" y="1008336"/>
                </a:lnTo>
                <a:lnTo>
                  <a:pt x="1583064" y="1112264"/>
                </a:lnTo>
                <a:lnTo>
                  <a:pt x="1601320" y="1216985"/>
                </a:lnTo>
                <a:lnTo>
                  <a:pt x="1614814" y="1324086"/>
                </a:lnTo>
                <a:lnTo>
                  <a:pt x="1622751" y="1430394"/>
                </a:lnTo>
                <a:lnTo>
                  <a:pt x="1625926" y="1538288"/>
                </a:lnTo>
                <a:lnTo>
                  <a:pt x="215029" y="1538288"/>
                </a:lnTo>
                <a:lnTo>
                  <a:pt x="111704" y="1263033"/>
                </a:lnTo>
                <a:lnTo>
                  <a:pt x="0" y="988035"/>
                </a:lnTo>
                <a:close/>
              </a:path>
            </a:pathLst>
          </a:custGeom>
          <a:solidFill>
            <a:srgbClr val="EA96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98" name="Freeform 97"/>
          <p:cNvSpPr>
            <a:spLocks/>
          </p:cNvSpPr>
          <p:nvPr/>
        </p:nvSpPr>
        <p:spPr bwMode="auto">
          <a:xfrm>
            <a:off x="9582581" y="3720808"/>
            <a:ext cx="2145161" cy="1536700"/>
          </a:xfrm>
          <a:custGeom>
            <a:avLst/>
            <a:gdLst>
              <a:gd name="connsiteX0" fmla="*/ 208118 w 1608871"/>
              <a:gd name="connsiteY0" fmla="*/ 0 h 1536700"/>
              <a:gd name="connsiteX1" fmla="*/ 1608871 w 1608871"/>
              <a:gd name="connsiteY1" fmla="*/ 0 h 1536700"/>
              <a:gd name="connsiteX2" fmla="*/ 1605696 w 1608871"/>
              <a:gd name="connsiteY2" fmla="*/ 107894 h 1536700"/>
              <a:gd name="connsiteX3" fmla="*/ 1597759 w 1608871"/>
              <a:gd name="connsiteY3" fmla="*/ 214202 h 1536700"/>
              <a:gd name="connsiteX4" fmla="*/ 1584265 w 1608871"/>
              <a:gd name="connsiteY4" fmla="*/ 321303 h 1536700"/>
              <a:gd name="connsiteX5" fmla="*/ 1566009 w 1608871"/>
              <a:gd name="connsiteY5" fmla="*/ 426024 h 1536700"/>
              <a:gd name="connsiteX6" fmla="*/ 1542990 w 1608871"/>
              <a:gd name="connsiteY6" fmla="*/ 529951 h 1536700"/>
              <a:gd name="connsiteX7" fmla="*/ 1514415 w 1608871"/>
              <a:gd name="connsiteY7" fmla="*/ 631499 h 1536700"/>
              <a:gd name="connsiteX8" fmla="*/ 1481077 w 1608871"/>
              <a:gd name="connsiteY8" fmla="*/ 732253 h 1536700"/>
              <a:gd name="connsiteX9" fmla="*/ 1442977 w 1608871"/>
              <a:gd name="connsiteY9" fmla="*/ 831421 h 1536700"/>
              <a:gd name="connsiteX10" fmla="*/ 1400115 w 1608871"/>
              <a:gd name="connsiteY10" fmla="*/ 929002 h 1536700"/>
              <a:gd name="connsiteX11" fmla="*/ 1352490 w 1608871"/>
              <a:gd name="connsiteY11" fmla="*/ 1023409 h 1536700"/>
              <a:gd name="connsiteX12" fmla="*/ 1299309 w 1608871"/>
              <a:gd name="connsiteY12" fmla="*/ 1116230 h 1536700"/>
              <a:gd name="connsiteX13" fmla="*/ 1242952 w 1608871"/>
              <a:gd name="connsiteY13" fmla="*/ 1205877 h 1536700"/>
              <a:gd name="connsiteX14" fmla="*/ 1181834 w 1608871"/>
              <a:gd name="connsiteY14" fmla="*/ 1293145 h 1536700"/>
              <a:gd name="connsiteX15" fmla="*/ 1116746 w 1608871"/>
              <a:gd name="connsiteY15" fmla="*/ 1378032 h 1536700"/>
              <a:gd name="connsiteX16" fmla="*/ 1046102 w 1608871"/>
              <a:gd name="connsiteY16" fmla="*/ 1458953 h 1536700"/>
              <a:gd name="connsiteX17" fmla="*/ 971490 w 1608871"/>
              <a:gd name="connsiteY17" fmla="*/ 1536700 h 1536700"/>
              <a:gd name="connsiteX18" fmla="*/ 0 w 1608871"/>
              <a:gd name="connsiteY18" fmla="*/ 566714 h 1536700"/>
              <a:gd name="connsiteX19" fmla="*/ 100027 w 1608871"/>
              <a:gd name="connsiteY19" fmla="*/ 30240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8871" h="1536700">
                <a:moveTo>
                  <a:pt x="208118" y="0"/>
                </a:moveTo>
                <a:lnTo>
                  <a:pt x="1608871" y="0"/>
                </a:lnTo>
                <a:lnTo>
                  <a:pt x="1605696" y="107894"/>
                </a:lnTo>
                <a:lnTo>
                  <a:pt x="1597759" y="214202"/>
                </a:lnTo>
                <a:lnTo>
                  <a:pt x="1584265" y="321303"/>
                </a:lnTo>
                <a:lnTo>
                  <a:pt x="1566009" y="426024"/>
                </a:lnTo>
                <a:lnTo>
                  <a:pt x="1542990" y="529951"/>
                </a:lnTo>
                <a:lnTo>
                  <a:pt x="1514415" y="631499"/>
                </a:lnTo>
                <a:lnTo>
                  <a:pt x="1481077" y="732253"/>
                </a:lnTo>
                <a:lnTo>
                  <a:pt x="1442977" y="831421"/>
                </a:lnTo>
                <a:lnTo>
                  <a:pt x="1400115" y="929002"/>
                </a:lnTo>
                <a:lnTo>
                  <a:pt x="1352490" y="1023409"/>
                </a:lnTo>
                <a:lnTo>
                  <a:pt x="1299309" y="1116230"/>
                </a:lnTo>
                <a:lnTo>
                  <a:pt x="1242952" y="1205877"/>
                </a:lnTo>
                <a:lnTo>
                  <a:pt x="1181834" y="1293145"/>
                </a:lnTo>
                <a:lnTo>
                  <a:pt x="1116746" y="1378032"/>
                </a:lnTo>
                <a:lnTo>
                  <a:pt x="1046102" y="1458953"/>
                </a:lnTo>
                <a:lnTo>
                  <a:pt x="971490" y="1536700"/>
                </a:lnTo>
                <a:lnTo>
                  <a:pt x="0" y="566714"/>
                </a:lnTo>
                <a:lnTo>
                  <a:pt x="100027" y="302400"/>
                </a:lnTo>
                <a:close/>
              </a:path>
            </a:pathLst>
          </a:custGeom>
          <a:solidFill>
            <a:srgbClr val="F4CF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99" name="Freeform 98"/>
          <p:cNvSpPr>
            <a:spLocks/>
          </p:cNvSpPr>
          <p:nvPr/>
        </p:nvSpPr>
        <p:spPr bwMode="auto">
          <a:xfrm>
            <a:off x="8779225" y="4327656"/>
            <a:ext cx="2053167" cy="1604557"/>
          </a:xfrm>
          <a:custGeom>
            <a:avLst/>
            <a:gdLst>
              <a:gd name="connsiteX0" fmla="*/ 572201 w 1539875"/>
              <a:gd name="connsiteY0" fmla="*/ 0 h 1604557"/>
              <a:gd name="connsiteX1" fmla="*/ 1539875 w 1539875"/>
              <a:gd name="connsiteY1" fmla="*/ 967176 h 1604557"/>
              <a:gd name="connsiteX2" fmla="*/ 1460459 w 1539875"/>
              <a:gd name="connsiteY2" fmla="*/ 1040201 h 1604557"/>
              <a:gd name="connsiteX3" fmla="*/ 1379455 w 1539875"/>
              <a:gd name="connsiteY3" fmla="*/ 1110845 h 1604557"/>
              <a:gd name="connsiteX4" fmla="*/ 1294480 w 1539875"/>
              <a:gd name="connsiteY4" fmla="*/ 1177520 h 1604557"/>
              <a:gd name="connsiteX5" fmla="*/ 1207122 w 1539875"/>
              <a:gd name="connsiteY5" fmla="*/ 1238638 h 1604557"/>
              <a:gd name="connsiteX6" fmla="*/ 1117382 w 1539875"/>
              <a:gd name="connsiteY6" fmla="*/ 1294995 h 1604557"/>
              <a:gd name="connsiteX7" fmla="*/ 1024466 w 1539875"/>
              <a:gd name="connsiteY7" fmla="*/ 1348176 h 1604557"/>
              <a:gd name="connsiteX8" fmla="*/ 929961 w 1539875"/>
              <a:gd name="connsiteY8" fmla="*/ 1395801 h 1604557"/>
              <a:gd name="connsiteX9" fmla="*/ 832279 w 1539875"/>
              <a:gd name="connsiteY9" fmla="*/ 1437870 h 1604557"/>
              <a:gd name="connsiteX10" fmla="*/ 733009 w 1539875"/>
              <a:gd name="connsiteY10" fmla="*/ 1475970 h 1604557"/>
              <a:gd name="connsiteX11" fmla="*/ 632945 w 1539875"/>
              <a:gd name="connsiteY11" fmla="*/ 1510101 h 1604557"/>
              <a:gd name="connsiteX12" fmla="*/ 530499 w 1539875"/>
              <a:gd name="connsiteY12" fmla="*/ 1538676 h 1604557"/>
              <a:gd name="connsiteX13" fmla="*/ 426464 w 1539875"/>
              <a:gd name="connsiteY13" fmla="*/ 1561695 h 1604557"/>
              <a:gd name="connsiteX14" fmla="*/ 321635 w 1539875"/>
              <a:gd name="connsiteY14" fmla="*/ 1579951 h 1604557"/>
              <a:gd name="connsiteX15" fmla="*/ 214423 w 1539875"/>
              <a:gd name="connsiteY15" fmla="*/ 1593445 h 1604557"/>
              <a:gd name="connsiteX16" fmla="*/ 108006 w 1539875"/>
              <a:gd name="connsiteY16" fmla="*/ 1601382 h 1604557"/>
              <a:gd name="connsiteX17" fmla="*/ 0 w 1539875"/>
              <a:gd name="connsiteY17" fmla="*/ 1604557 h 1604557"/>
              <a:gd name="connsiteX18" fmla="*/ 0 w 1539875"/>
              <a:gd name="connsiteY18" fmla="*/ 247158 h 1604557"/>
              <a:gd name="connsiteX19" fmla="*/ 271593 w 1539875"/>
              <a:gd name="connsiteY19" fmla="*/ 128925 h 1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875" h="1604557">
                <a:moveTo>
                  <a:pt x="572201" y="0"/>
                </a:moveTo>
                <a:lnTo>
                  <a:pt x="1539875" y="967176"/>
                </a:lnTo>
                <a:lnTo>
                  <a:pt x="1460459" y="1040201"/>
                </a:lnTo>
                <a:lnTo>
                  <a:pt x="1379455" y="1110845"/>
                </a:lnTo>
                <a:lnTo>
                  <a:pt x="1294480" y="1177520"/>
                </a:lnTo>
                <a:lnTo>
                  <a:pt x="1207122" y="1238638"/>
                </a:lnTo>
                <a:lnTo>
                  <a:pt x="1117382" y="1294995"/>
                </a:lnTo>
                <a:lnTo>
                  <a:pt x="1024466" y="1348176"/>
                </a:lnTo>
                <a:lnTo>
                  <a:pt x="929961" y="1395801"/>
                </a:lnTo>
                <a:lnTo>
                  <a:pt x="832279" y="1437870"/>
                </a:lnTo>
                <a:lnTo>
                  <a:pt x="733009" y="1475970"/>
                </a:lnTo>
                <a:lnTo>
                  <a:pt x="632945" y="1510101"/>
                </a:lnTo>
                <a:lnTo>
                  <a:pt x="530499" y="1538676"/>
                </a:lnTo>
                <a:lnTo>
                  <a:pt x="426464" y="1561695"/>
                </a:lnTo>
                <a:lnTo>
                  <a:pt x="321635" y="1579951"/>
                </a:lnTo>
                <a:lnTo>
                  <a:pt x="214423" y="1593445"/>
                </a:lnTo>
                <a:lnTo>
                  <a:pt x="108006" y="1601382"/>
                </a:lnTo>
                <a:lnTo>
                  <a:pt x="0" y="1604557"/>
                </a:lnTo>
                <a:lnTo>
                  <a:pt x="0" y="247158"/>
                </a:lnTo>
                <a:lnTo>
                  <a:pt x="271593" y="128925"/>
                </a:lnTo>
                <a:close/>
              </a:path>
            </a:pathLst>
          </a:custGeom>
          <a:solidFill>
            <a:srgbClr val="74C18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p:nvSpPr>
        <p:spPr bwMode="auto">
          <a:xfrm>
            <a:off x="6660433" y="4320964"/>
            <a:ext cx="2051051" cy="1611232"/>
          </a:xfrm>
          <a:custGeom>
            <a:avLst/>
            <a:gdLst>
              <a:gd name="connsiteX0" fmla="*/ 973348 w 1538288"/>
              <a:gd name="connsiteY0" fmla="*/ 0 h 1611232"/>
              <a:gd name="connsiteX1" fmla="*/ 1266693 w 1538288"/>
              <a:gd name="connsiteY1" fmla="*/ 135600 h 1611232"/>
              <a:gd name="connsiteX2" fmla="*/ 1538288 w 1538288"/>
              <a:gd name="connsiteY2" fmla="*/ 252901 h 1611232"/>
              <a:gd name="connsiteX3" fmla="*/ 1538288 w 1538288"/>
              <a:gd name="connsiteY3" fmla="*/ 1611232 h 1611232"/>
              <a:gd name="connsiteX4" fmla="*/ 1430282 w 1538288"/>
              <a:gd name="connsiteY4" fmla="*/ 1608057 h 1611232"/>
              <a:gd name="connsiteX5" fmla="*/ 1323865 w 1538288"/>
              <a:gd name="connsiteY5" fmla="*/ 1600120 h 1611232"/>
              <a:gd name="connsiteX6" fmla="*/ 1216653 w 1538288"/>
              <a:gd name="connsiteY6" fmla="*/ 1586626 h 1611232"/>
              <a:gd name="connsiteX7" fmla="*/ 1111824 w 1538288"/>
              <a:gd name="connsiteY7" fmla="*/ 1568370 h 1611232"/>
              <a:gd name="connsiteX8" fmla="*/ 1007789 w 1538288"/>
              <a:gd name="connsiteY8" fmla="*/ 1545351 h 1611232"/>
              <a:gd name="connsiteX9" fmla="*/ 905343 w 1538288"/>
              <a:gd name="connsiteY9" fmla="*/ 1516776 h 1611232"/>
              <a:gd name="connsiteX10" fmla="*/ 805278 w 1538288"/>
              <a:gd name="connsiteY10" fmla="*/ 1482645 h 1611232"/>
              <a:gd name="connsiteX11" fmla="*/ 706008 w 1538288"/>
              <a:gd name="connsiteY11" fmla="*/ 1444545 h 1611232"/>
              <a:gd name="connsiteX12" fmla="*/ 608327 w 1538288"/>
              <a:gd name="connsiteY12" fmla="*/ 1402476 h 1611232"/>
              <a:gd name="connsiteX13" fmla="*/ 513822 w 1538288"/>
              <a:gd name="connsiteY13" fmla="*/ 1354851 h 1611232"/>
              <a:gd name="connsiteX14" fmla="*/ 420905 w 1538288"/>
              <a:gd name="connsiteY14" fmla="*/ 1301670 h 1611232"/>
              <a:gd name="connsiteX15" fmla="*/ 331165 w 1538288"/>
              <a:gd name="connsiteY15" fmla="*/ 1245313 h 1611232"/>
              <a:gd name="connsiteX16" fmla="*/ 243807 w 1538288"/>
              <a:gd name="connsiteY16" fmla="*/ 1184195 h 1611232"/>
              <a:gd name="connsiteX17" fmla="*/ 158832 w 1538288"/>
              <a:gd name="connsiteY17" fmla="*/ 1117520 h 1611232"/>
              <a:gd name="connsiteX18" fmla="*/ 77828 w 1538288"/>
              <a:gd name="connsiteY18" fmla="*/ 1046876 h 1611232"/>
              <a:gd name="connsiteX19" fmla="*/ 0 w 1538288"/>
              <a:gd name="connsiteY19" fmla="*/ 973851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11232">
                <a:moveTo>
                  <a:pt x="973348" y="0"/>
                </a:moveTo>
                <a:lnTo>
                  <a:pt x="1266693" y="135600"/>
                </a:lnTo>
                <a:lnTo>
                  <a:pt x="1538288" y="252901"/>
                </a:lnTo>
                <a:lnTo>
                  <a:pt x="1538288" y="1611232"/>
                </a:lnTo>
                <a:lnTo>
                  <a:pt x="1430282" y="1608057"/>
                </a:lnTo>
                <a:lnTo>
                  <a:pt x="1323865" y="1600120"/>
                </a:lnTo>
                <a:lnTo>
                  <a:pt x="1216653" y="1586626"/>
                </a:lnTo>
                <a:lnTo>
                  <a:pt x="1111824" y="1568370"/>
                </a:lnTo>
                <a:lnTo>
                  <a:pt x="1007789" y="1545351"/>
                </a:lnTo>
                <a:lnTo>
                  <a:pt x="905343" y="1516776"/>
                </a:lnTo>
                <a:lnTo>
                  <a:pt x="805278" y="1482645"/>
                </a:lnTo>
                <a:lnTo>
                  <a:pt x="706008" y="1444545"/>
                </a:lnTo>
                <a:lnTo>
                  <a:pt x="608327" y="1402476"/>
                </a:lnTo>
                <a:lnTo>
                  <a:pt x="513822" y="1354851"/>
                </a:lnTo>
                <a:lnTo>
                  <a:pt x="420905" y="1301670"/>
                </a:lnTo>
                <a:lnTo>
                  <a:pt x="331165" y="1245313"/>
                </a:lnTo>
                <a:lnTo>
                  <a:pt x="243807" y="1184195"/>
                </a:lnTo>
                <a:lnTo>
                  <a:pt x="158832" y="1117520"/>
                </a:lnTo>
                <a:lnTo>
                  <a:pt x="77828" y="1046876"/>
                </a:lnTo>
                <a:lnTo>
                  <a:pt x="0" y="973851"/>
                </a:lnTo>
                <a:close/>
              </a:path>
            </a:pathLst>
          </a:custGeom>
          <a:solidFill>
            <a:srgbClr val="5DC3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a:spLocks/>
          </p:cNvSpPr>
          <p:nvPr/>
        </p:nvSpPr>
        <p:spPr bwMode="auto">
          <a:xfrm>
            <a:off x="5762965" y="3720808"/>
            <a:ext cx="2153155" cy="1536700"/>
          </a:xfrm>
          <a:custGeom>
            <a:avLst/>
            <a:gdLst>
              <a:gd name="connsiteX0" fmla="*/ 0 w 1614866"/>
              <a:gd name="connsiteY0" fmla="*/ 0 h 1536700"/>
              <a:gd name="connsiteX1" fmla="*/ 1400959 w 1614866"/>
              <a:gd name="connsiteY1" fmla="*/ 0 h 1536700"/>
              <a:gd name="connsiteX2" fmla="*/ 1514221 w 1614866"/>
              <a:gd name="connsiteY2" fmla="*/ 302400 h 1536700"/>
              <a:gd name="connsiteX3" fmla="*/ 1614866 w 1614866"/>
              <a:gd name="connsiteY3" fmla="*/ 560728 h 1536700"/>
              <a:gd name="connsiteX4" fmla="*/ 637382 w 1614866"/>
              <a:gd name="connsiteY4" fmla="*/ 1536700 h 1536700"/>
              <a:gd name="connsiteX5" fmla="*/ 564357 w 1614866"/>
              <a:gd name="connsiteY5" fmla="*/ 1458953 h 1536700"/>
              <a:gd name="connsiteX6" fmla="*/ 493713 w 1614866"/>
              <a:gd name="connsiteY6" fmla="*/ 1378032 h 1536700"/>
              <a:gd name="connsiteX7" fmla="*/ 427038 w 1614866"/>
              <a:gd name="connsiteY7" fmla="*/ 1293145 h 1536700"/>
              <a:gd name="connsiteX8" fmla="*/ 365919 w 1614866"/>
              <a:gd name="connsiteY8" fmla="*/ 1205877 h 1536700"/>
              <a:gd name="connsiteX9" fmla="*/ 309563 w 1614866"/>
              <a:gd name="connsiteY9" fmla="*/ 1116230 h 1536700"/>
              <a:gd name="connsiteX10" fmla="*/ 257969 w 1614866"/>
              <a:gd name="connsiteY10" fmla="*/ 1023409 h 1536700"/>
              <a:gd name="connsiteX11" fmla="*/ 208756 w 1614866"/>
              <a:gd name="connsiteY11" fmla="*/ 929002 h 1536700"/>
              <a:gd name="connsiteX12" fmla="*/ 165894 w 1614866"/>
              <a:gd name="connsiteY12" fmla="*/ 831421 h 1536700"/>
              <a:gd name="connsiteX13" fmla="*/ 127794 w 1614866"/>
              <a:gd name="connsiteY13" fmla="*/ 732253 h 1536700"/>
              <a:gd name="connsiteX14" fmla="*/ 94456 w 1614866"/>
              <a:gd name="connsiteY14" fmla="*/ 631499 h 1536700"/>
              <a:gd name="connsiteX15" fmla="*/ 65881 w 1614866"/>
              <a:gd name="connsiteY15" fmla="*/ 529951 h 1536700"/>
              <a:gd name="connsiteX16" fmla="*/ 42863 w 1614866"/>
              <a:gd name="connsiteY16" fmla="*/ 426024 h 1536700"/>
              <a:gd name="connsiteX17" fmla="*/ 24606 w 1614866"/>
              <a:gd name="connsiteY17" fmla="*/ 321303 h 1536700"/>
              <a:gd name="connsiteX18" fmla="*/ 11113 w 1614866"/>
              <a:gd name="connsiteY18" fmla="*/ 214202 h 1536700"/>
              <a:gd name="connsiteX19" fmla="*/ 3175 w 1614866"/>
              <a:gd name="connsiteY19" fmla="*/ 107894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866" h="1536700">
                <a:moveTo>
                  <a:pt x="0" y="0"/>
                </a:moveTo>
                <a:lnTo>
                  <a:pt x="1400959" y="0"/>
                </a:lnTo>
                <a:lnTo>
                  <a:pt x="1514221" y="302400"/>
                </a:lnTo>
                <a:lnTo>
                  <a:pt x="1614866" y="560728"/>
                </a:lnTo>
                <a:lnTo>
                  <a:pt x="637382" y="1536700"/>
                </a:lnTo>
                <a:lnTo>
                  <a:pt x="564357" y="1458953"/>
                </a:lnTo>
                <a:lnTo>
                  <a:pt x="493713" y="1378032"/>
                </a:lnTo>
                <a:lnTo>
                  <a:pt x="427038" y="1293145"/>
                </a:lnTo>
                <a:lnTo>
                  <a:pt x="365919" y="1205877"/>
                </a:lnTo>
                <a:lnTo>
                  <a:pt x="309563" y="1116230"/>
                </a:lnTo>
                <a:lnTo>
                  <a:pt x="257969" y="1023409"/>
                </a:lnTo>
                <a:lnTo>
                  <a:pt x="208756" y="929002"/>
                </a:lnTo>
                <a:lnTo>
                  <a:pt x="165894" y="831421"/>
                </a:lnTo>
                <a:lnTo>
                  <a:pt x="127794" y="732253"/>
                </a:lnTo>
                <a:lnTo>
                  <a:pt x="94456" y="631499"/>
                </a:lnTo>
                <a:lnTo>
                  <a:pt x="65881" y="529951"/>
                </a:lnTo>
                <a:lnTo>
                  <a:pt x="42863" y="426024"/>
                </a:lnTo>
                <a:lnTo>
                  <a:pt x="24606" y="321303"/>
                </a:lnTo>
                <a:lnTo>
                  <a:pt x="11113" y="214202"/>
                </a:lnTo>
                <a:lnTo>
                  <a:pt x="3175" y="107894"/>
                </a:lnTo>
                <a:close/>
              </a:path>
            </a:pathLst>
          </a:custGeom>
          <a:solidFill>
            <a:srgbClr val="5FABD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102" name="Freeform 101"/>
          <p:cNvSpPr>
            <a:spLocks/>
          </p:cNvSpPr>
          <p:nvPr/>
        </p:nvSpPr>
        <p:spPr bwMode="auto">
          <a:xfrm>
            <a:off x="5762975" y="2131721"/>
            <a:ext cx="2166615" cy="1538288"/>
          </a:xfrm>
          <a:custGeom>
            <a:avLst/>
            <a:gdLst>
              <a:gd name="connsiteX0" fmla="*/ 637382 w 1624961"/>
              <a:gd name="connsiteY0" fmla="*/ 0 h 1538288"/>
              <a:gd name="connsiteX1" fmla="*/ 1624961 w 1624961"/>
              <a:gd name="connsiteY1" fmla="*/ 987070 h 1538288"/>
              <a:gd name="connsiteX2" fmla="*/ 1516910 w 1624961"/>
              <a:gd name="connsiteY2" fmla="*/ 1263033 h 1538288"/>
              <a:gd name="connsiteX3" fmla="*/ 1411227 w 1624961"/>
              <a:gd name="connsiteY3" fmla="*/ 1538288 h 1538288"/>
              <a:gd name="connsiteX4" fmla="*/ 0 w 1624961"/>
              <a:gd name="connsiteY4" fmla="*/ 1538288 h 1538288"/>
              <a:gd name="connsiteX5" fmla="*/ 3175 w 1624961"/>
              <a:gd name="connsiteY5" fmla="*/ 1430394 h 1538288"/>
              <a:gd name="connsiteX6" fmla="*/ 11113 w 1624961"/>
              <a:gd name="connsiteY6" fmla="*/ 1324086 h 1538288"/>
              <a:gd name="connsiteX7" fmla="*/ 24606 w 1624961"/>
              <a:gd name="connsiteY7" fmla="*/ 1216985 h 1538288"/>
              <a:gd name="connsiteX8" fmla="*/ 42863 w 1624961"/>
              <a:gd name="connsiteY8" fmla="*/ 1112264 h 1538288"/>
              <a:gd name="connsiteX9" fmla="*/ 65881 w 1624961"/>
              <a:gd name="connsiteY9" fmla="*/ 1008336 h 1538288"/>
              <a:gd name="connsiteX10" fmla="*/ 94456 w 1624961"/>
              <a:gd name="connsiteY10" fmla="*/ 906789 h 1538288"/>
              <a:gd name="connsiteX11" fmla="*/ 127794 w 1624961"/>
              <a:gd name="connsiteY11" fmla="*/ 806035 h 1538288"/>
              <a:gd name="connsiteX12" fmla="*/ 165894 w 1624961"/>
              <a:gd name="connsiteY12" fmla="*/ 706867 h 1538288"/>
              <a:gd name="connsiteX13" fmla="*/ 208756 w 1624961"/>
              <a:gd name="connsiteY13" fmla="*/ 609286 h 1538288"/>
              <a:gd name="connsiteX14" fmla="*/ 257969 w 1624961"/>
              <a:gd name="connsiteY14" fmla="*/ 514878 h 1538288"/>
              <a:gd name="connsiteX15" fmla="*/ 309563 w 1624961"/>
              <a:gd name="connsiteY15" fmla="*/ 422057 h 1538288"/>
              <a:gd name="connsiteX16" fmla="*/ 365919 w 1624961"/>
              <a:gd name="connsiteY16" fmla="*/ 332410 h 1538288"/>
              <a:gd name="connsiteX17" fmla="*/ 427038 w 1624961"/>
              <a:gd name="connsiteY17" fmla="*/ 245142 h 1538288"/>
              <a:gd name="connsiteX18" fmla="*/ 493713 w 1624961"/>
              <a:gd name="connsiteY18" fmla="*/ 160255 h 1538288"/>
              <a:gd name="connsiteX19" fmla="*/ 564357 w 1624961"/>
              <a:gd name="connsiteY19" fmla="*/ 79334 h 15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4961" h="1538288">
                <a:moveTo>
                  <a:pt x="637382" y="0"/>
                </a:moveTo>
                <a:lnTo>
                  <a:pt x="1624961" y="987070"/>
                </a:lnTo>
                <a:lnTo>
                  <a:pt x="1516910" y="1263033"/>
                </a:lnTo>
                <a:lnTo>
                  <a:pt x="1411227" y="1538288"/>
                </a:lnTo>
                <a:lnTo>
                  <a:pt x="0" y="1538288"/>
                </a:lnTo>
                <a:lnTo>
                  <a:pt x="3175" y="1430394"/>
                </a:lnTo>
                <a:lnTo>
                  <a:pt x="11113" y="1324086"/>
                </a:lnTo>
                <a:lnTo>
                  <a:pt x="24606" y="1216985"/>
                </a:lnTo>
                <a:lnTo>
                  <a:pt x="42863" y="1112264"/>
                </a:lnTo>
                <a:lnTo>
                  <a:pt x="65881" y="1008336"/>
                </a:lnTo>
                <a:lnTo>
                  <a:pt x="94456" y="906789"/>
                </a:lnTo>
                <a:lnTo>
                  <a:pt x="127794" y="806035"/>
                </a:lnTo>
                <a:lnTo>
                  <a:pt x="165894" y="706867"/>
                </a:lnTo>
                <a:lnTo>
                  <a:pt x="208756" y="609286"/>
                </a:lnTo>
                <a:lnTo>
                  <a:pt x="257969" y="514878"/>
                </a:lnTo>
                <a:lnTo>
                  <a:pt x="309563" y="422057"/>
                </a:lnTo>
                <a:lnTo>
                  <a:pt x="365919" y="332410"/>
                </a:lnTo>
                <a:lnTo>
                  <a:pt x="427038" y="245142"/>
                </a:lnTo>
                <a:lnTo>
                  <a:pt x="493713" y="160255"/>
                </a:lnTo>
                <a:lnTo>
                  <a:pt x="564357" y="79334"/>
                </a:lnTo>
                <a:close/>
              </a:path>
            </a:pathLst>
          </a:custGeom>
          <a:solidFill>
            <a:srgbClr val="AAB5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103" name="Freeform 102"/>
          <p:cNvSpPr>
            <a:spLocks/>
          </p:cNvSpPr>
          <p:nvPr/>
        </p:nvSpPr>
        <p:spPr bwMode="auto">
          <a:xfrm>
            <a:off x="6660433" y="1458621"/>
            <a:ext cx="2051051" cy="1627510"/>
          </a:xfrm>
          <a:custGeom>
            <a:avLst/>
            <a:gdLst>
              <a:gd name="connsiteX0" fmla="*/ 1538288 w 1538288"/>
              <a:gd name="connsiteY0" fmla="*/ 0 h 1627510"/>
              <a:gd name="connsiteX1" fmla="*/ 1538288 w 1538288"/>
              <a:gd name="connsiteY1" fmla="*/ 1383278 h 1627510"/>
              <a:gd name="connsiteX2" fmla="*/ 1264004 w 1538288"/>
              <a:gd name="connsiteY2" fmla="*/ 1497163 h 1627510"/>
              <a:gd name="connsiteX3" fmla="*/ 989618 w 1538288"/>
              <a:gd name="connsiteY3" fmla="*/ 1627510 h 1627510"/>
              <a:gd name="connsiteX4" fmla="*/ 0 w 1538288"/>
              <a:gd name="connsiteY4" fmla="*/ 637381 h 1627510"/>
              <a:gd name="connsiteX5" fmla="*/ 77828 w 1538288"/>
              <a:gd name="connsiteY5" fmla="*/ 564356 h 1627510"/>
              <a:gd name="connsiteX6" fmla="*/ 158832 w 1538288"/>
              <a:gd name="connsiteY6" fmla="*/ 492919 h 1627510"/>
              <a:gd name="connsiteX7" fmla="*/ 243807 w 1538288"/>
              <a:gd name="connsiteY7" fmla="*/ 427038 h 1627510"/>
              <a:gd name="connsiteX8" fmla="*/ 331165 w 1538288"/>
              <a:gd name="connsiteY8" fmla="*/ 365919 h 1627510"/>
              <a:gd name="connsiteX9" fmla="*/ 420905 w 1538288"/>
              <a:gd name="connsiteY9" fmla="*/ 309563 h 1627510"/>
              <a:gd name="connsiteX10" fmla="*/ 513822 w 1538288"/>
              <a:gd name="connsiteY10" fmla="*/ 256381 h 1627510"/>
              <a:gd name="connsiteX11" fmla="*/ 608327 w 1538288"/>
              <a:gd name="connsiteY11" fmla="*/ 208756 h 1627510"/>
              <a:gd name="connsiteX12" fmla="*/ 706008 w 1538288"/>
              <a:gd name="connsiteY12" fmla="*/ 166688 h 1627510"/>
              <a:gd name="connsiteX13" fmla="*/ 805278 w 1538288"/>
              <a:gd name="connsiteY13" fmla="*/ 128588 h 1627510"/>
              <a:gd name="connsiteX14" fmla="*/ 905343 w 1538288"/>
              <a:gd name="connsiteY14" fmla="*/ 94456 h 1627510"/>
              <a:gd name="connsiteX15" fmla="*/ 1007789 w 1538288"/>
              <a:gd name="connsiteY15" fmla="*/ 65881 h 1627510"/>
              <a:gd name="connsiteX16" fmla="*/ 1111824 w 1538288"/>
              <a:gd name="connsiteY16" fmla="*/ 42863 h 1627510"/>
              <a:gd name="connsiteX17" fmla="*/ 1216653 w 1538288"/>
              <a:gd name="connsiteY17" fmla="*/ 24606 h 1627510"/>
              <a:gd name="connsiteX18" fmla="*/ 1323865 w 1538288"/>
              <a:gd name="connsiteY18" fmla="*/ 11113 h 1627510"/>
              <a:gd name="connsiteX19" fmla="*/ 1430282 w 1538288"/>
              <a:gd name="connsiteY19" fmla="*/ 3175 h 162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8288" h="1627510">
                <a:moveTo>
                  <a:pt x="1538288" y="0"/>
                </a:moveTo>
                <a:lnTo>
                  <a:pt x="1538288" y="1383278"/>
                </a:lnTo>
                <a:lnTo>
                  <a:pt x="1264004" y="1497163"/>
                </a:lnTo>
                <a:lnTo>
                  <a:pt x="989618" y="1627510"/>
                </a:lnTo>
                <a:lnTo>
                  <a:pt x="0" y="637381"/>
                </a:lnTo>
                <a:lnTo>
                  <a:pt x="77828" y="564356"/>
                </a:lnTo>
                <a:lnTo>
                  <a:pt x="158832" y="492919"/>
                </a:lnTo>
                <a:lnTo>
                  <a:pt x="243807" y="427038"/>
                </a:lnTo>
                <a:lnTo>
                  <a:pt x="331165" y="365919"/>
                </a:lnTo>
                <a:lnTo>
                  <a:pt x="420905" y="309563"/>
                </a:lnTo>
                <a:lnTo>
                  <a:pt x="513822" y="256381"/>
                </a:lnTo>
                <a:lnTo>
                  <a:pt x="608327" y="208756"/>
                </a:lnTo>
                <a:lnTo>
                  <a:pt x="706008" y="166688"/>
                </a:lnTo>
                <a:lnTo>
                  <a:pt x="805278" y="128588"/>
                </a:lnTo>
                <a:lnTo>
                  <a:pt x="905343" y="94456"/>
                </a:lnTo>
                <a:lnTo>
                  <a:pt x="1007789" y="65881"/>
                </a:lnTo>
                <a:lnTo>
                  <a:pt x="1111824" y="42863"/>
                </a:lnTo>
                <a:lnTo>
                  <a:pt x="1216653" y="24606"/>
                </a:lnTo>
                <a:lnTo>
                  <a:pt x="1323865" y="11113"/>
                </a:lnTo>
                <a:lnTo>
                  <a:pt x="1430282" y="3175"/>
                </a:lnTo>
                <a:close/>
              </a:path>
            </a:pathLst>
          </a:custGeom>
          <a:solidFill>
            <a:srgbClr val="A47B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noAutofit/>
          </a:bodyPr>
          <a:lstStyle/>
          <a:p>
            <a:endParaRPr lang="en-US"/>
          </a:p>
        </p:txBody>
      </p:sp>
      <p:sp>
        <p:nvSpPr>
          <p:cNvPr id="104" name="Oval 103"/>
          <p:cNvSpPr/>
          <p:nvPr/>
        </p:nvSpPr>
        <p:spPr>
          <a:xfrm>
            <a:off x="11145616" y="3261931"/>
            <a:ext cx="455669" cy="341752"/>
          </a:xfrm>
          <a:prstGeom prst="ellipse">
            <a:avLst/>
          </a:prstGeom>
          <a:solidFill>
            <a:srgbClr val="96511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2</a:t>
            </a:r>
          </a:p>
        </p:txBody>
      </p:sp>
      <p:sp>
        <p:nvSpPr>
          <p:cNvPr id="105" name="Oval 104"/>
          <p:cNvSpPr/>
          <p:nvPr/>
        </p:nvSpPr>
        <p:spPr>
          <a:xfrm>
            <a:off x="10199480" y="1935446"/>
            <a:ext cx="455669" cy="341752"/>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1</a:t>
            </a:r>
          </a:p>
        </p:txBody>
      </p:sp>
      <p:sp>
        <p:nvSpPr>
          <p:cNvPr id="106" name="Oval 105"/>
          <p:cNvSpPr/>
          <p:nvPr/>
        </p:nvSpPr>
        <p:spPr>
          <a:xfrm>
            <a:off x="10643780" y="4800109"/>
            <a:ext cx="455669"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3</a:t>
            </a:r>
          </a:p>
        </p:txBody>
      </p:sp>
      <p:sp>
        <p:nvSpPr>
          <p:cNvPr id="107" name="Oval 106"/>
          <p:cNvSpPr/>
          <p:nvPr/>
        </p:nvSpPr>
        <p:spPr>
          <a:xfrm>
            <a:off x="8865744" y="5513449"/>
            <a:ext cx="455669" cy="341752"/>
          </a:xfrm>
          <a:prstGeom prst="ellipse">
            <a:avLst/>
          </a:prstGeom>
          <a:solidFill>
            <a:srgbClr val="2C623D"/>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4</a:t>
            </a:r>
          </a:p>
        </p:txBody>
      </p:sp>
      <p:sp>
        <p:nvSpPr>
          <p:cNvPr id="108" name="Oval 107"/>
          <p:cNvSpPr/>
          <p:nvPr/>
        </p:nvSpPr>
        <p:spPr>
          <a:xfrm>
            <a:off x="6863588" y="5110815"/>
            <a:ext cx="455669" cy="341752"/>
          </a:xfrm>
          <a:prstGeom prst="ellipse">
            <a:avLst/>
          </a:prstGeom>
          <a:solidFill>
            <a:srgbClr val="296D5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5</a:t>
            </a:r>
          </a:p>
        </p:txBody>
      </p:sp>
      <p:sp>
        <p:nvSpPr>
          <p:cNvPr id="109" name="Oval 108"/>
          <p:cNvSpPr/>
          <p:nvPr/>
        </p:nvSpPr>
        <p:spPr>
          <a:xfrm>
            <a:off x="5867132" y="3778500"/>
            <a:ext cx="455669" cy="341752"/>
          </a:xfrm>
          <a:prstGeom prst="ellipse">
            <a:avLst/>
          </a:prstGeom>
          <a:solidFill>
            <a:srgbClr val="216A9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6</a:t>
            </a:r>
          </a:p>
        </p:txBody>
      </p:sp>
      <p:sp>
        <p:nvSpPr>
          <p:cNvPr id="110" name="Oval 109"/>
          <p:cNvSpPr/>
          <p:nvPr/>
        </p:nvSpPr>
        <p:spPr>
          <a:xfrm>
            <a:off x="6407920" y="2272087"/>
            <a:ext cx="455669" cy="341752"/>
          </a:xfrm>
          <a:prstGeom prst="ellipse">
            <a:avLst/>
          </a:prstGeom>
          <a:solidFill>
            <a:schemeClr val="tx1">
              <a:lumMod val="65000"/>
              <a:lumOff val="3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7</a:t>
            </a:r>
          </a:p>
        </p:txBody>
      </p:sp>
      <p:sp>
        <p:nvSpPr>
          <p:cNvPr id="111" name="Oval 110"/>
          <p:cNvSpPr/>
          <p:nvPr/>
        </p:nvSpPr>
        <p:spPr>
          <a:xfrm>
            <a:off x="8169284" y="1510744"/>
            <a:ext cx="455669" cy="341752"/>
          </a:xfrm>
          <a:prstGeom prst="ellipse">
            <a:avLst/>
          </a:prstGeom>
          <a:solidFill>
            <a:srgbClr val="6F477D"/>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8</a:t>
            </a:r>
          </a:p>
        </p:txBody>
      </p:sp>
      <p:sp>
        <p:nvSpPr>
          <p:cNvPr id="112" name="TextBox 111"/>
          <p:cNvSpPr txBox="1"/>
          <p:nvPr/>
        </p:nvSpPr>
        <p:spPr>
          <a:xfrm>
            <a:off x="8410890" y="1536572"/>
            <a:ext cx="1599409" cy="1384995"/>
          </a:xfrm>
          <a:prstGeom prst="rect">
            <a:avLst/>
          </a:prstGeom>
          <a:noFill/>
        </p:spPr>
        <p:txBody>
          <a:bodyPr wrap="square" rtlCol="0">
            <a:spAutoFit/>
          </a:bodyPr>
          <a:lstStyle/>
          <a:p>
            <a:pPr algn="ctr" rtl="1"/>
            <a:r>
              <a:rPr lang="ar-SA" sz="2800" dirty="0">
                <a:solidFill>
                  <a:srgbClr val="C00000"/>
                </a:solidFill>
                <a:latin typeface="Calibri Light" panose="020F0302020204030204" pitchFamily="34" charset="0"/>
                <a:cs typeface="AL-Mohanad Bold" pitchFamily="2" charset="-78"/>
              </a:rPr>
              <a:t>التقارير</a:t>
            </a:r>
          </a:p>
          <a:p>
            <a:pPr algn="ctr"/>
            <a:r>
              <a:rPr lang="ar-SA" sz="2800" dirty="0">
                <a:solidFill>
                  <a:srgbClr val="C00000"/>
                </a:solidFill>
                <a:latin typeface="Calibri Light" panose="020F0302020204030204" pitchFamily="34" charset="0"/>
                <a:cs typeface="AL-Mohanad Bold" pitchFamily="2" charset="-78"/>
              </a:rPr>
              <a:t>العالمية والمحلية</a:t>
            </a:r>
            <a:endParaRPr lang="en-US" sz="2800" dirty="0">
              <a:solidFill>
                <a:srgbClr val="C00000"/>
              </a:solidFill>
              <a:latin typeface="Calibri Light" panose="020F0302020204030204" pitchFamily="34" charset="0"/>
              <a:cs typeface="AL-Mohanad Bold" pitchFamily="2" charset="-78"/>
            </a:endParaRPr>
          </a:p>
        </p:txBody>
      </p:sp>
      <p:sp>
        <p:nvSpPr>
          <p:cNvPr id="113" name="TextBox 112"/>
          <p:cNvSpPr txBox="1"/>
          <p:nvPr/>
        </p:nvSpPr>
        <p:spPr>
          <a:xfrm>
            <a:off x="9792056" y="3893238"/>
            <a:ext cx="1805302" cy="523220"/>
          </a:xfrm>
          <a:prstGeom prst="rect">
            <a:avLst/>
          </a:prstGeom>
          <a:noFill/>
        </p:spPr>
        <p:txBody>
          <a:bodyPr wrap="none" rtlCol="0">
            <a:spAutoFit/>
          </a:bodyPr>
          <a:lstStyle/>
          <a:p>
            <a:pPr algn="r" rtl="1"/>
            <a:r>
              <a:rPr lang="ar-SA" sz="2800" dirty="0">
                <a:solidFill>
                  <a:srgbClr val="967B08"/>
                </a:solidFill>
                <a:latin typeface="Calibri Light" panose="020F0302020204030204" pitchFamily="34" charset="0"/>
                <a:cs typeface="AL-Mohanad Bold" pitchFamily="2" charset="-78"/>
              </a:rPr>
              <a:t>الكفيات المهنية</a:t>
            </a:r>
            <a:endParaRPr lang="en-US" sz="2800" dirty="0">
              <a:solidFill>
                <a:srgbClr val="967B08"/>
              </a:solidFill>
              <a:latin typeface="Calibri Light" panose="020F0302020204030204" pitchFamily="34" charset="0"/>
              <a:cs typeface="AL-Mohanad Bold" pitchFamily="2" charset="-78"/>
            </a:endParaRPr>
          </a:p>
        </p:txBody>
      </p:sp>
      <p:sp>
        <p:nvSpPr>
          <p:cNvPr id="114" name="TextBox 113"/>
          <p:cNvSpPr txBox="1"/>
          <p:nvPr/>
        </p:nvSpPr>
        <p:spPr>
          <a:xfrm>
            <a:off x="7137838" y="4709391"/>
            <a:ext cx="1583505" cy="954107"/>
          </a:xfrm>
          <a:prstGeom prst="rect">
            <a:avLst/>
          </a:prstGeom>
          <a:noFill/>
        </p:spPr>
        <p:txBody>
          <a:bodyPr wrap="square" rtlCol="0">
            <a:spAutoFit/>
          </a:bodyPr>
          <a:lstStyle/>
          <a:p>
            <a:pPr algn="ctr" rtl="1"/>
            <a:r>
              <a:rPr lang="ar-SA" sz="2800" dirty="0">
                <a:solidFill>
                  <a:srgbClr val="366C4E"/>
                </a:solidFill>
                <a:latin typeface="Calibri Light" panose="020F0302020204030204" pitchFamily="34" charset="0"/>
                <a:cs typeface="AL-Mohanad Bold" pitchFamily="2" charset="-78"/>
              </a:rPr>
              <a:t>جهات التوظيف</a:t>
            </a:r>
            <a:endParaRPr lang="en-US" sz="2800" dirty="0">
              <a:solidFill>
                <a:srgbClr val="366C4E"/>
              </a:solidFill>
              <a:latin typeface="Calibri Light" panose="020F0302020204030204" pitchFamily="34" charset="0"/>
              <a:cs typeface="AL-Mohanad Bold" pitchFamily="2" charset="-78"/>
            </a:endParaRPr>
          </a:p>
        </p:txBody>
      </p:sp>
      <p:sp>
        <p:nvSpPr>
          <p:cNvPr id="115" name="TextBox 114"/>
          <p:cNvSpPr txBox="1"/>
          <p:nvPr/>
        </p:nvSpPr>
        <p:spPr>
          <a:xfrm>
            <a:off x="7206544" y="1766579"/>
            <a:ext cx="1504941" cy="954107"/>
          </a:xfrm>
          <a:prstGeom prst="rect">
            <a:avLst/>
          </a:prstGeom>
          <a:noFill/>
        </p:spPr>
        <p:txBody>
          <a:bodyPr wrap="square" rtlCol="0">
            <a:spAutoFit/>
          </a:bodyPr>
          <a:lstStyle/>
          <a:p>
            <a:pPr algn="ctr" rtl="1"/>
            <a:r>
              <a:rPr lang="ar-SA" sz="2800" dirty="0">
                <a:solidFill>
                  <a:srgbClr val="296D5E"/>
                </a:solidFill>
                <a:latin typeface="Calibri Light" panose="020F0302020204030204" pitchFamily="34" charset="0"/>
                <a:cs typeface="AL-Mohanad Bold" pitchFamily="2" charset="-78"/>
              </a:rPr>
              <a:t>اعضاء هيئة التدريس</a:t>
            </a:r>
            <a:endParaRPr lang="en-US" sz="2800" dirty="0">
              <a:solidFill>
                <a:srgbClr val="296D5E"/>
              </a:solidFill>
              <a:latin typeface="Calibri Light" panose="020F0302020204030204" pitchFamily="34" charset="0"/>
              <a:cs typeface="AL-Mohanad Bold" pitchFamily="2" charset="-78"/>
            </a:endParaRPr>
          </a:p>
        </p:txBody>
      </p:sp>
      <p:sp>
        <p:nvSpPr>
          <p:cNvPr id="116" name="TextBox 115"/>
          <p:cNvSpPr txBox="1"/>
          <p:nvPr/>
        </p:nvSpPr>
        <p:spPr>
          <a:xfrm>
            <a:off x="8948422" y="4758471"/>
            <a:ext cx="1277914" cy="523220"/>
          </a:xfrm>
          <a:prstGeom prst="rect">
            <a:avLst/>
          </a:prstGeom>
          <a:noFill/>
        </p:spPr>
        <p:txBody>
          <a:bodyPr wrap="none" rtlCol="0">
            <a:spAutoFit/>
          </a:bodyPr>
          <a:lstStyle/>
          <a:p>
            <a:pPr algn="r" rtl="1"/>
            <a:r>
              <a:rPr lang="ar-SA" sz="2800" dirty="0">
                <a:solidFill>
                  <a:srgbClr val="2C623D"/>
                </a:solidFill>
                <a:latin typeface="Calibri Light" panose="020F0302020204030204" pitchFamily="34" charset="0"/>
                <a:cs typeface="AL-Mohanad Bold" pitchFamily="2" charset="-78"/>
              </a:rPr>
              <a:t>الخريجين</a:t>
            </a:r>
            <a:endParaRPr lang="en-US" sz="2800" dirty="0">
              <a:solidFill>
                <a:srgbClr val="2C623D"/>
              </a:solidFill>
              <a:latin typeface="Calibri Light" panose="020F0302020204030204" pitchFamily="34" charset="0"/>
              <a:cs typeface="AL-Mohanad Bold" pitchFamily="2" charset="-78"/>
            </a:endParaRPr>
          </a:p>
        </p:txBody>
      </p:sp>
      <p:sp>
        <p:nvSpPr>
          <p:cNvPr id="117" name="TextBox 116"/>
          <p:cNvSpPr txBox="1"/>
          <p:nvPr/>
        </p:nvSpPr>
        <p:spPr>
          <a:xfrm>
            <a:off x="5948097" y="3736193"/>
            <a:ext cx="1759163" cy="954107"/>
          </a:xfrm>
          <a:prstGeom prst="rect">
            <a:avLst/>
          </a:prstGeom>
          <a:noFill/>
        </p:spPr>
        <p:txBody>
          <a:bodyPr wrap="square" rtlCol="0">
            <a:spAutoFit/>
          </a:bodyPr>
          <a:lstStyle/>
          <a:p>
            <a:pPr algn="ctr" rtl="1"/>
            <a:r>
              <a:rPr lang="ar-SA" sz="2800" dirty="0">
                <a:solidFill>
                  <a:srgbClr val="216A97"/>
                </a:solidFill>
                <a:latin typeface="Calibri Light" panose="020F0302020204030204" pitchFamily="34" charset="0"/>
                <a:cs typeface="AL-Mohanad Bold" pitchFamily="2" charset="-78"/>
              </a:rPr>
              <a:t>خبراء التخصص</a:t>
            </a:r>
            <a:endParaRPr lang="en-US" sz="2800" dirty="0">
              <a:solidFill>
                <a:srgbClr val="216A97"/>
              </a:solidFill>
              <a:latin typeface="Calibri Light" panose="020F0302020204030204" pitchFamily="34" charset="0"/>
              <a:cs typeface="AL-Mohanad Bold" pitchFamily="2" charset="-78"/>
            </a:endParaRPr>
          </a:p>
        </p:txBody>
      </p:sp>
      <p:sp>
        <p:nvSpPr>
          <p:cNvPr id="118" name="TextBox 117"/>
          <p:cNvSpPr txBox="1"/>
          <p:nvPr/>
        </p:nvSpPr>
        <p:spPr>
          <a:xfrm>
            <a:off x="5867141" y="2920139"/>
            <a:ext cx="1851789" cy="523220"/>
          </a:xfrm>
          <a:prstGeom prst="rect">
            <a:avLst/>
          </a:prstGeom>
          <a:noFill/>
        </p:spPr>
        <p:txBody>
          <a:bodyPr wrap="none" rtlCol="0">
            <a:spAutoFit/>
          </a:bodyPr>
          <a:lstStyle/>
          <a:p>
            <a:pPr algn="r" rtl="1"/>
            <a:r>
              <a:rPr lang="ar-SA" sz="2800" dirty="0">
                <a:solidFill>
                  <a:schemeClr val="tx1">
                    <a:lumMod val="65000"/>
                    <a:lumOff val="35000"/>
                  </a:schemeClr>
                </a:solidFill>
                <a:latin typeface="Calibri Light" panose="020F0302020204030204" pitchFamily="34" charset="0"/>
                <a:cs typeface="AL-Mohanad Bold" pitchFamily="2" charset="-78"/>
              </a:rPr>
              <a:t>هيئات الاعتماد</a:t>
            </a:r>
            <a:endParaRPr lang="en-US" sz="2800" dirty="0">
              <a:solidFill>
                <a:schemeClr val="tx1">
                  <a:lumMod val="65000"/>
                  <a:lumOff val="35000"/>
                </a:schemeClr>
              </a:solidFill>
              <a:latin typeface="Calibri Light" panose="020F0302020204030204" pitchFamily="34" charset="0"/>
              <a:cs typeface="AL-Mohanad Bold" pitchFamily="2" charset="-78"/>
            </a:endParaRPr>
          </a:p>
        </p:txBody>
      </p:sp>
      <p:sp>
        <p:nvSpPr>
          <p:cNvPr id="141" name="TextBox 140"/>
          <p:cNvSpPr txBox="1"/>
          <p:nvPr/>
        </p:nvSpPr>
        <p:spPr>
          <a:xfrm>
            <a:off x="9409853" y="2720694"/>
            <a:ext cx="2191761" cy="954107"/>
          </a:xfrm>
          <a:prstGeom prst="rect">
            <a:avLst/>
          </a:prstGeom>
          <a:noFill/>
        </p:spPr>
        <p:txBody>
          <a:bodyPr wrap="square" rtlCol="0">
            <a:spAutoFit/>
          </a:bodyPr>
          <a:lstStyle/>
          <a:p>
            <a:pPr algn="ctr" rtl="1"/>
            <a:r>
              <a:rPr lang="ar-SA" sz="2800" dirty="0">
                <a:solidFill>
                  <a:srgbClr val="965112"/>
                </a:solidFill>
                <a:latin typeface="Calibri Light" panose="020F0302020204030204" pitchFamily="34" charset="0"/>
                <a:cs typeface="AL-Mohanad Bold" pitchFamily="2" charset="-78"/>
              </a:rPr>
              <a:t>الهيئات المتخصصة</a:t>
            </a:r>
            <a:endParaRPr lang="en-US" sz="2800" dirty="0">
              <a:solidFill>
                <a:srgbClr val="965112"/>
              </a:solidFill>
              <a:latin typeface="Calibri Light" panose="020F0302020204030204" pitchFamily="34" charset="0"/>
              <a:cs typeface="AL-Mohanad Bold" pitchFamily="2" charset="-78"/>
            </a:endParaRPr>
          </a:p>
        </p:txBody>
      </p:sp>
      <p:sp>
        <p:nvSpPr>
          <p:cNvPr id="62" name="مستطيل مستدير الزوايا 61"/>
          <p:cNvSpPr/>
          <p:nvPr/>
        </p:nvSpPr>
        <p:spPr>
          <a:xfrm flipH="1">
            <a:off x="3140993" y="2025608"/>
            <a:ext cx="1578915" cy="93423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معارف</a:t>
            </a:r>
          </a:p>
        </p:txBody>
      </p:sp>
      <p:sp>
        <p:nvSpPr>
          <p:cNvPr id="63" name="مستطيل مستدير الزوايا 62"/>
          <p:cNvSpPr/>
          <p:nvPr/>
        </p:nvSpPr>
        <p:spPr>
          <a:xfrm flipH="1">
            <a:off x="486157" y="1403632"/>
            <a:ext cx="1578915" cy="934235"/>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المقررات الدراسية</a:t>
            </a:r>
          </a:p>
        </p:txBody>
      </p:sp>
      <p:sp>
        <p:nvSpPr>
          <p:cNvPr id="64" name="مستطيل مستدير الزوايا 63"/>
          <p:cNvSpPr/>
          <p:nvPr/>
        </p:nvSpPr>
        <p:spPr>
          <a:xfrm flipH="1">
            <a:off x="3140993" y="3096884"/>
            <a:ext cx="1578915" cy="93423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مهارات</a:t>
            </a:r>
          </a:p>
        </p:txBody>
      </p:sp>
      <p:sp>
        <p:nvSpPr>
          <p:cNvPr id="65" name="سهم للأسفل 64"/>
          <p:cNvSpPr/>
          <p:nvPr/>
        </p:nvSpPr>
        <p:spPr>
          <a:xfrm rot="5400000">
            <a:off x="4873602" y="3165568"/>
            <a:ext cx="702332" cy="769511"/>
          </a:xfrm>
          <a:prstGeom prst="downArrow">
            <a:avLst/>
          </a:prstGeom>
          <a:solidFill>
            <a:srgbClr val="3399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1800">
              <a:solidFill>
                <a:prstClr val="white"/>
              </a:solidFill>
            </a:endParaRPr>
          </a:p>
        </p:txBody>
      </p:sp>
      <p:sp>
        <p:nvSpPr>
          <p:cNvPr id="66" name="مستطيل مستدير الزوايا 65"/>
          <p:cNvSpPr/>
          <p:nvPr/>
        </p:nvSpPr>
        <p:spPr>
          <a:xfrm flipH="1">
            <a:off x="486157" y="2481336"/>
            <a:ext cx="1578915" cy="934235"/>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الأنشطة </a:t>
            </a:r>
            <a:r>
              <a:rPr lang="ar-SA" sz="2800" dirty="0" err="1">
                <a:solidFill>
                  <a:prstClr val="white"/>
                </a:solidFill>
                <a:cs typeface="AL-Mohanad Bold" pitchFamily="2" charset="-78"/>
              </a:rPr>
              <a:t>اللاصفية</a:t>
            </a:r>
            <a:endParaRPr lang="ar-SA" sz="2800" dirty="0">
              <a:solidFill>
                <a:prstClr val="white"/>
              </a:solidFill>
              <a:cs typeface="AL-Mohanad Bold" pitchFamily="2" charset="-78"/>
            </a:endParaRPr>
          </a:p>
        </p:txBody>
      </p:sp>
      <p:sp>
        <p:nvSpPr>
          <p:cNvPr id="67" name="سهم للأسفل 66"/>
          <p:cNvSpPr/>
          <p:nvPr/>
        </p:nvSpPr>
        <p:spPr>
          <a:xfrm rot="5400000">
            <a:off x="2209017" y="3132625"/>
            <a:ext cx="702332" cy="769511"/>
          </a:xfrm>
          <a:prstGeom prst="downArrow">
            <a:avLst/>
          </a:prstGeom>
          <a:solidFill>
            <a:srgbClr val="3399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1800">
              <a:solidFill>
                <a:prstClr val="white"/>
              </a:solidFill>
            </a:endParaRPr>
          </a:p>
        </p:txBody>
      </p:sp>
      <p:sp>
        <p:nvSpPr>
          <p:cNvPr id="36" name="مستطيل مستدير الزوايا 35"/>
          <p:cNvSpPr/>
          <p:nvPr/>
        </p:nvSpPr>
        <p:spPr>
          <a:xfrm flipH="1">
            <a:off x="3140993" y="4207626"/>
            <a:ext cx="1578915" cy="93423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كفايات</a:t>
            </a:r>
          </a:p>
        </p:txBody>
      </p:sp>
      <p:sp>
        <p:nvSpPr>
          <p:cNvPr id="37" name="مستطيل مستدير الزوايا 36"/>
          <p:cNvSpPr/>
          <p:nvPr/>
        </p:nvSpPr>
        <p:spPr>
          <a:xfrm flipH="1">
            <a:off x="486156" y="3594073"/>
            <a:ext cx="1578915" cy="934235"/>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اللوائح والأنظمة</a:t>
            </a:r>
          </a:p>
        </p:txBody>
      </p:sp>
      <p:sp>
        <p:nvSpPr>
          <p:cNvPr id="38" name="مستطيل مستدير الزوايا 36">
            <a:extLst>
              <a:ext uri="{FF2B5EF4-FFF2-40B4-BE49-F238E27FC236}">
                <a16:creationId xmlns:a16="http://schemas.microsoft.com/office/drawing/2014/main" id="{A1168DC7-166B-4035-9EC1-81C4B63A770F}"/>
              </a:ext>
            </a:extLst>
          </p:cNvPr>
          <p:cNvSpPr/>
          <p:nvPr/>
        </p:nvSpPr>
        <p:spPr>
          <a:xfrm flipH="1">
            <a:off x="477701" y="4659462"/>
            <a:ext cx="1578915" cy="934235"/>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r>
              <a:rPr lang="ar-SA" sz="2800" dirty="0">
                <a:solidFill>
                  <a:prstClr val="white"/>
                </a:solidFill>
                <a:cs typeface="AL-Mohanad Bold" pitchFamily="2" charset="-78"/>
              </a:rPr>
              <a:t>البيئة التعليمية</a:t>
            </a:r>
          </a:p>
        </p:txBody>
      </p:sp>
      <p:sp>
        <p:nvSpPr>
          <p:cNvPr id="39" name="TextBox 4">
            <a:extLst>
              <a:ext uri="{FF2B5EF4-FFF2-40B4-BE49-F238E27FC236}">
                <a16:creationId xmlns:a16="http://schemas.microsoft.com/office/drawing/2014/main" id="{26E53465-65EC-43DD-8333-84057A3DEA1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4937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hape 1206"/>
          <p:cNvSpPr/>
          <p:nvPr/>
        </p:nvSpPr>
        <p:spPr>
          <a:xfrm rot="5400000">
            <a:off x="9947789" y="4263322"/>
            <a:ext cx="977936"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4"/>
          </a:solidFill>
          <a:ln w="12700" cap="flat">
            <a:noFill/>
            <a:miter lim="400000"/>
          </a:ln>
          <a:effectLst/>
        </p:spPr>
        <p:txBody>
          <a:bodyPr wrap="square" lIns="45719" tIns="45719" rIns="45719" bIns="4571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sp>
        <p:nvSpPr>
          <p:cNvPr id="35" name="Shape 1209"/>
          <p:cNvSpPr/>
          <p:nvPr/>
        </p:nvSpPr>
        <p:spPr>
          <a:xfrm rot="5400000">
            <a:off x="4282033" y="4337873"/>
            <a:ext cx="977936"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sp>
        <p:nvSpPr>
          <p:cNvPr id="36" name="Shape 1212"/>
          <p:cNvSpPr/>
          <p:nvPr/>
        </p:nvSpPr>
        <p:spPr>
          <a:xfrm rot="5400000">
            <a:off x="9947789" y="2162580"/>
            <a:ext cx="977936"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5"/>
          </a:solidFill>
          <a:ln w="12700" cap="flat">
            <a:noFill/>
            <a:miter lim="400000"/>
          </a:ln>
          <a:effectLst/>
        </p:spPr>
        <p:txBody>
          <a:bodyPr wrap="square" lIns="45719" tIns="45719" rIns="45719" bIns="4571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sp>
        <p:nvSpPr>
          <p:cNvPr id="37" name="Shape 1217"/>
          <p:cNvSpPr/>
          <p:nvPr/>
        </p:nvSpPr>
        <p:spPr>
          <a:xfrm rot="5400000">
            <a:off x="4232633" y="2162580"/>
            <a:ext cx="977936" cy="949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grpSp>
        <p:nvGrpSpPr>
          <p:cNvPr id="42" name="Group 87"/>
          <p:cNvGrpSpPr/>
          <p:nvPr/>
        </p:nvGrpSpPr>
        <p:grpSpPr>
          <a:xfrm>
            <a:off x="7324538" y="4158572"/>
            <a:ext cx="2600287" cy="1159440"/>
            <a:chOff x="2116222" y="1886823"/>
            <a:chExt cx="2072411" cy="1159440"/>
          </a:xfrm>
        </p:grpSpPr>
        <p:sp>
          <p:nvSpPr>
            <p:cNvPr id="43" name="TextBox 88"/>
            <p:cNvSpPr txBox="1"/>
            <p:nvPr/>
          </p:nvSpPr>
          <p:spPr>
            <a:xfrm>
              <a:off x="3442177" y="1886823"/>
              <a:ext cx="714424" cy="523220"/>
            </a:xfrm>
            <a:prstGeom prst="rect">
              <a:avLst/>
            </a:prstGeom>
            <a:noFill/>
          </p:spPr>
          <p:txBody>
            <a:bodyPr wrap="none" rtlCol="0">
              <a:spAutoFit/>
            </a:bodyPr>
            <a:lstStyle/>
            <a:p>
              <a:pPr algn="r" rtl="1"/>
              <a:r>
                <a:rPr lang="ar-SA" sz="2800" cap="all" dirty="0">
                  <a:solidFill>
                    <a:srgbClr val="FFC000"/>
                  </a:solidFill>
                  <a:cs typeface="AL-Mohanad Bold" pitchFamily="2" charset="-78"/>
                </a:rPr>
                <a:t>الزمان</a:t>
              </a:r>
              <a:endParaRPr lang="en-US" sz="2800" cap="all" dirty="0">
                <a:solidFill>
                  <a:srgbClr val="FFC000"/>
                </a:solidFill>
                <a:cs typeface="AL-Mohanad Bold" pitchFamily="2" charset="-78"/>
              </a:endParaRPr>
            </a:p>
          </p:txBody>
        </p:sp>
        <p:sp>
          <p:nvSpPr>
            <p:cNvPr id="53" name="TextBox 89"/>
            <p:cNvSpPr txBox="1"/>
            <p:nvPr/>
          </p:nvSpPr>
          <p:spPr>
            <a:xfrm>
              <a:off x="2116222" y="2338377"/>
              <a:ext cx="2072411" cy="707886"/>
            </a:xfrm>
            <a:prstGeom prst="rect">
              <a:avLst/>
            </a:prstGeom>
            <a:noFill/>
          </p:spPr>
          <p:txBody>
            <a:bodyPr wrap="square" rtlCol="0">
              <a:spAutoFit/>
            </a:bodyPr>
            <a:lstStyle/>
            <a:p>
              <a:pPr algn="r" rtl="1"/>
              <a:r>
                <a:rPr lang="ar-SA" sz="2000" dirty="0">
                  <a:cs typeface="AL-Mohanad Bold" pitchFamily="2" charset="-78"/>
                </a:rPr>
                <a:t>35% -40% التغير في المهارات من 2015 الى 2020</a:t>
              </a:r>
              <a:endParaRPr lang="en-US" sz="2000" dirty="0">
                <a:cs typeface="AL-Mohanad Bold" pitchFamily="2" charset="-78"/>
              </a:endParaRPr>
            </a:p>
          </p:txBody>
        </p:sp>
      </p:grpSp>
      <p:grpSp>
        <p:nvGrpSpPr>
          <p:cNvPr id="54" name="Group 90"/>
          <p:cNvGrpSpPr/>
          <p:nvPr/>
        </p:nvGrpSpPr>
        <p:grpSpPr>
          <a:xfrm>
            <a:off x="1103586" y="4038491"/>
            <a:ext cx="3143057" cy="1112821"/>
            <a:chOff x="1706338" y="1789908"/>
            <a:chExt cx="2504995" cy="1112821"/>
          </a:xfrm>
        </p:grpSpPr>
        <p:sp>
          <p:nvSpPr>
            <p:cNvPr id="55" name="TextBox 91"/>
            <p:cNvSpPr txBox="1"/>
            <p:nvPr/>
          </p:nvSpPr>
          <p:spPr>
            <a:xfrm>
              <a:off x="1706338" y="1789908"/>
              <a:ext cx="2504995" cy="523220"/>
            </a:xfrm>
            <a:prstGeom prst="rect">
              <a:avLst/>
            </a:prstGeom>
            <a:noFill/>
          </p:spPr>
          <p:txBody>
            <a:bodyPr wrap="square" rtlCol="0">
              <a:spAutoFit/>
            </a:bodyPr>
            <a:lstStyle/>
            <a:p>
              <a:pPr algn="r" rtl="1"/>
              <a:r>
                <a:rPr lang="ar-SA" sz="2800" cap="all" dirty="0">
                  <a:solidFill>
                    <a:schemeClr val="accent2">
                      <a:lumMod val="75000"/>
                    </a:schemeClr>
                  </a:solidFill>
                  <a:cs typeface="AL-Mohanad Bold" pitchFamily="2" charset="-78"/>
                </a:rPr>
                <a:t>التخصص وطبيعة العمل</a:t>
              </a:r>
              <a:endParaRPr lang="en-US" sz="2800" cap="all" dirty="0">
                <a:solidFill>
                  <a:schemeClr val="accent2">
                    <a:lumMod val="75000"/>
                  </a:schemeClr>
                </a:solidFill>
                <a:cs typeface="AL-Mohanad Bold" pitchFamily="2" charset="-78"/>
              </a:endParaRPr>
            </a:p>
          </p:txBody>
        </p:sp>
        <p:sp>
          <p:nvSpPr>
            <p:cNvPr id="56" name="TextBox 92"/>
            <p:cNvSpPr txBox="1"/>
            <p:nvPr/>
          </p:nvSpPr>
          <p:spPr>
            <a:xfrm>
              <a:off x="2116222" y="2194843"/>
              <a:ext cx="2072411" cy="707886"/>
            </a:xfrm>
            <a:prstGeom prst="rect">
              <a:avLst/>
            </a:prstGeom>
            <a:noFill/>
          </p:spPr>
          <p:txBody>
            <a:bodyPr wrap="square" rtlCol="0">
              <a:spAutoFit/>
            </a:bodyPr>
            <a:lstStyle/>
            <a:p>
              <a:pPr algn="r" rtl="1"/>
              <a:r>
                <a:rPr lang="ar-SA" sz="2000" dirty="0">
                  <a:cs typeface="AL-Mohanad Bold" pitchFamily="2" charset="-78"/>
                </a:rPr>
                <a:t>تتفاوت حاجة الممرض عن  المحاسب عن المهندس</a:t>
              </a:r>
              <a:endParaRPr lang="en-US" sz="2000" dirty="0">
                <a:cs typeface="AL-Mohanad Bold" pitchFamily="2" charset="-78"/>
              </a:endParaRPr>
            </a:p>
          </p:txBody>
        </p:sp>
      </p:grpSp>
      <p:grpSp>
        <p:nvGrpSpPr>
          <p:cNvPr id="57" name="Group 94"/>
          <p:cNvGrpSpPr/>
          <p:nvPr/>
        </p:nvGrpSpPr>
        <p:grpSpPr>
          <a:xfrm>
            <a:off x="6436692" y="1980229"/>
            <a:ext cx="3624173" cy="1377461"/>
            <a:chOff x="1834028" y="1833045"/>
            <a:chExt cx="2153243" cy="1377461"/>
          </a:xfrm>
        </p:grpSpPr>
        <p:sp>
          <p:nvSpPr>
            <p:cNvPr id="58" name="TextBox 101"/>
            <p:cNvSpPr txBox="1"/>
            <p:nvPr/>
          </p:nvSpPr>
          <p:spPr>
            <a:xfrm>
              <a:off x="2023986" y="1833045"/>
              <a:ext cx="1963285" cy="523220"/>
            </a:xfrm>
            <a:prstGeom prst="rect">
              <a:avLst/>
            </a:prstGeom>
            <a:noFill/>
          </p:spPr>
          <p:txBody>
            <a:bodyPr wrap="square" rtlCol="0">
              <a:spAutoFit/>
            </a:bodyPr>
            <a:lstStyle/>
            <a:p>
              <a:pPr algn="r"/>
              <a:r>
                <a:rPr lang="ar-SA" sz="2800" dirty="0">
                  <a:solidFill>
                    <a:srgbClr val="0070C0"/>
                  </a:solidFill>
                  <a:cs typeface="AL-Mohanad Bold" pitchFamily="2" charset="-78"/>
                </a:rPr>
                <a:t>الكيانات الاقتصادية</a:t>
              </a:r>
              <a:endParaRPr lang="en-US" sz="2800" cap="all" dirty="0">
                <a:solidFill>
                  <a:srgbClr val="0070C0"/>
                </a:solidFill>
              </a:endParaRPr>
            </a:p>
          </p:txBody>
        </p:sp>
        <p:sp>
          <p:nvSpPr>
            <p:cNvPr id="59" name="TextBox 102"/>
            <p:cNvSpPr txBox="1"/>
            <p:nvPr/>
          </p:nvSpPr>
          <p:spPr>
            <a:xfrm>
              <a:off x="1834028" y="2194843"/>
              <a:ext cx="2072411" cy="1015663"/>
            </a:xfrm>
            <a:prstGeom prst="rect">
              <a:avLst/>
            </a:prstGeom>
            <a:noFill/>
          </p:spPr>
          <p:txBody>
            <a:bodyPr wrap="square" rtlCol="0">
              <a:spAutoFit/>
            </a:bodyPr>
            <a:lstStyle/>
            <a:p>
              <a:pPr algn="r" rtl="1"/>
              <a:r>
                <a:rPr lang="ar-SA" sz="2000" dirty="0">
                  <a:cs typeface="AL-Mohanad Bold" pitchFamily="2" charset="-78"/>
                </a:rPr>
                <a:t>القيم الأساسية والشعور بالمسؤولية</a:t>
              </a:r>
            </a:p>
            <a:p>
              <a:pPr algn="r" rtl="1"/>
              <a:r>
                <a:rPr lang="ar-SA" sz="2000" dirty="0">
                  <a:cs typeface="AL-Mohanad Bold" pitchFamily="2" charset="-78"/>
                </a:rPr>
                <a:t>الإبداع وريادة الأعمال </a:t>
              </a:r>
            </a:p>
            <a:p>
              <a:pPr algn="r" rtl="1"/>
              <a:r>
                <a:rPr lang="ar-SA" sz="2000" dirty="0">
                  <a:cs typeface="AL-Mohanad Bold" pitchFamily="2" charset="-78"/>
                </a:rPr>
                <a:t>التعلم مدى الحياة</a:t>
              </a:r>
              <a:endParaRPr lang="en-US" sz="2000" dirty="0"/>
            </a:p>
          </p:txBody>
        </p:sp>
      </p:grpSp>
      <p:grpSp>
        <p:nvGrpSpPr>
          <p:cNvPr id="60" name="Group 95"/>
          <p:cNvGrpSpPr/>
          <p:nvPr/>
        </p:nvGrpSpPr>
        <p:grpSpPr>
          <a:xfrm>
            <a:off x="1617864" y="1994762"/>
            <a:ext cx="2628768" cy="1062028"/>
            <a:chOff x="2116222" y="1840701"/>
            <a:chExt cx="2095110" cy="1062028"/>
          </a:xfrm>
        </p:grpSpPr>
        <p:sp>
          <p:nvSpPr>
            <p:cNvPr id="61" name="TextBox 99"/>
            <p:cNvSpPr txBox="1"/>
            <p:nvPr/>
          </p:nvSpPr>
          <p:spPr>
            <a:xfrm>
              <a:off x="2116222" y="1840701"/>
              <a:ext cx="2095110" cy="523220"/>
            </a:xfrm>
            <a:prstGeom prst="rect">
              <a:avLst/>
            </a:prstGeom>
            <a:noFill/>
          </p:spPr>
          <p:txBody>
            <a:bodyPr wrap="square" rtlCol="0">
              <a:spAutoFit/>
            </a:bodyPr>
            <a:lstStyle/>
            <a:p>
              <a:pPr algn="r" rtl="1"/>
              <a:r>
                <a:rPr lang="ar-SA" sz="2800" cap="all" dirty="0">
                  <a:solidFill>
                    <a:schemeClr val="bg1">
                      <a:lumMod val="50000"/>
                    </a:schemeClr>
                  </a:solidFill>
                  <a:cs typeface="AL-Mohanad Bold" pitchFamily="2" charset="-78"/>
                </a:rPr>
                <a:t>المرحلة التعليمية</a:t>
              </a:r>
              <a:endParaRPr lang="en-US" sz="2800" cap="all" dirty="0">
                <a:solidFill>
                  <a:schemeClr val="bg1">
                    <a:lumMod val="50000"/>
                  </a:schemeClr>
                </a:solidFill>
                <a:cs typeface="AL-Mohanad Bold" pitchFamily="2" charset="-78"/>
              </a:endParaRPr>
            </a:p>
          </p:txBody>
        </p:sp>
        <p:sp>
          <p:nvSpPr>
            <p:cNvPr id="62" name="TextBox 100"/>
            <p:cNvSpPr txBox="1"/>
            <p:nvPr/>
          </p:nvSpPr>
          <p:spPr>
            <a:xfrm>
              <a:off x="2116222" y="2194843"/>
              <a:ext cx="2072411" cy="707886"/>
            </a:xfrm>
            <a:prstGeom prst="rect">
              <a:avLst/>
            </a:prstGeom>
            <a:noFill/>
          </p:spPr>
          <p:txBody>
            <a:bodyPr wrap="square" rtlCol="0">
              <a:spAutoFit/>
            </a:bodyPr>
            <a:lstStyle/>
            <a:p>
              <a:pPr algn="r" rtl="1"/>
              <a:r>
                <a:rPr lang="ar-SA" sz="2000" dirty="0">
                  <a:cs typeface="AL-Mohanad Bold" pitchFamily="2" charset="-78"/>
                </a:rPr>
                <a:t>يتغير مستوى الحاجة للمهارات بناء على المرحلة الدراسية</a:t>
              </a:r>
              <a:endParaRPr lang="en-US" sz="2000" dirty="0">
                <a:cs typeface="AL-Mohanad Bold" pitchFamily="2" charset="-78"/>
              </a:endParaRPr>
            </a:p>
          </p:txBody>
        </p:sp>
      </p:grpSp>
      <p:sp>
        <p:nvSpPr>
          <p:cNvPr id="68" name="Shape 2545"/>
          <p:cNvSpPr/>
          <p:nvPr/>
        </p:nvSpPr>
        <p:spPr>
          <a:xfrm>
            <a:off x="10124007" y="4454551"/>
            <a:ext cx="567464" cy="5674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Shape 2604"/>
          <p:cNvSpPr/>
          <p:nvPr/>
        </p:nvSpPr>
        <p:spPr>
          <a:xfrm>
            <a:off x="4469222" y="2441081"/>
            <a:ext cx="504777" cy="41299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Shape 2617"/>
          <p:cNvSpPr/>
          <p:nvPr/>
        </p:nvSpPr>
        <p:spPr>
          <a:xfrm>
            <a:off x="4448633" y="4549065"/>
            <a:ext cx="644739" cy="52757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1" name="Shape 2525"/>
          <p:cNvSpPr/>
          <p:nvPr/>
        </p:nvSpPr>
        <p:spPr>
          <a:xfrm>
            <a:off x="10191613" y="2363774"/>
            <a:ext cx="490291" cy="49029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مستطيل 22"/>
          <p:cNvSpPr/>
          <p:nvPr/>
        </p:nvSpPr>
        <p:spPr>
          <a:xfrm>
            <a:off x="10997443" y="2148574"/>
            <a:ext cx="202964" cy="9779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p:cNvSpPr/>
          <p:nvPr/>
        </p:nvSpPr>
        <p:spPr>
          <a:xfrm>
            <a:off x="11027339" y="4265082"/>
            <a:ext cx="202964" cy="95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3" name="مستطيل 72"/>
          <p:cNvSpPr/>
          <p:nvPr/>
        </p:nvSpPr>
        <p:spPr>
          <a:xfrm>
            <a:off x="5330735" y="4337927"/>
            <a:ext cx="202964" cy="950400"/>
          </a:xfrm>
          <a:prstGeom prst="rect">
            <a:avLst/>
          </a:prstGeom>
          <a:solidFill>
            <a:srgbClr val="F38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4" name="مستطيل 73"/>
          <p:cNvSpPr/>
          <p:nvPr/>
        </p:nvSpPr>
        <p:spPr>
          <a:xfrm>
            <a:off x="5278179" y="2148574"/>
            <a:ext cx="202964" cy="950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4">
            <a:extLst>
              <a:ext uri="{FF2B5EF4-FFF2-40B4-BE49-F238E27FC236}">
                <a16:creationId xmlns:a16="http://schemas.microsoft.com/office/drawing/2014/main" id="{47714249-884B-49C2-AC53-C8260DF26F11}"/>
              </a:ext>
            </a:extLst>
          </p:cNvPr>
          <p:cNvSpPr>
            <a:spLocks noChangeArrowheads="1"/>
          </p:cNvSpPr>
          <p:nvPr/>
        </p:nvSpPr>
        <p:spPr bwMode="auto">
          <a:xfrm>
            <a:off x="2351584" y="251807"/>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40AD02"/>
                </a:solidFill>
                <a:cs typeface="AL-Mohanad Bold" pitchFamily="2" charset="-78"/>
              </a:rPr>
              <a:t>2</a:t>
            </a:r>
            <a:r>
              <a:rPr lang="ar-SA" altLang="ar-SA" dirty="0">
                <a:solidFill>
                  <a:srgbClr val="40AD02"/>
                </a:solidFill>
                <a:cs typeface="+mj-cs"/>
              </a:rPr>
              <a:t>- </a:t>
            </a:r>
            <a:r>
              <a:rPr lang="ar-SA" altLang="en-US" dirty="0">
                <a:solidFill>
                  <a:srgbClr val="40AD02"/>
                </a:solidFill>
                <a:latin typeface="AL-Mohanad Boldي)"/>
                <a:cs typeface="AL-Mohanad Bold" pitchFamily="2" charset="-78"/>
              </a:rPr>
              <a:t>التقارير العالمية والمحلية</a:t>
            </a:r>
          </a:p>
        </p:txBody>
      </p:sp>
      <p:sp>
        <p:nvSpPr>
          <p:cNvPr id="28" name="TextBox 4">
            <a:extLst>
              <a:ext uri="{FF2B5EF4-FFF2-40B4-BE49-F238E27FC236}">
                <a16:creationId xmlns:a16="http://schemas.microsoft.com/office/drawing/2014/main" id="{45F69EF1-BF08-420D-9A1E-59FAF820675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52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ext uri="{D42A27DB-BD31-4B8C-83A1-F6EECF244321}">
                <p14:modId xmlns:p14="http://schemas.microsoft.com/office/powerpoint/2010/main" val="1415295793"/>
              </p:ext>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algn="ctr" rtl="1">
                        <a:lnSpc>
                          <a:spcPct val="115000"/>
                        </a:lnSpc>
                        <a:spcAft>
                          <a:spcPts val="0"/>
                        </a:spcAft>
                      </a:pPr>
                      <a:r>
                        <a:rPr lang="ar-SA" sz="2400" b="0" dirty="0">
                          <a:solidFill>
                            <a:schemeClr val="tx1"/>
                          </a:solidFill>
                          <a:effectLst/>
                          <a:cs typeface="AL-Mohanad Bold" pitchFamily="2" charset="-78"/>
                        </a:rPr>
                        <a:t>مخرجات هيئات التخصصات الطبية , الهندسية, </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84995" name="مستطيل 4"/>
          <p:cNvSpPr>
            <a:spLocks noChangeArrowheads="1"/>
          </p:cNvSpPr>
          <p:nvPr/>
        </p:nvSpPr>
        <p:spPr bwMode="auto">
          <a:xfrm>
            <a:off x="2572335" y="423864"/>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2</a:t>
            </a:r>
            <a:r>
              <a:rPr lang="ar-SA" altLang="ar-SA" dirty="0">
                <a:solidFill>
                  <a:srgbClr val="339933"/>
                </a:solidFill>
                <a:cs typeface="+mj-cs"/>
              </a:rPr>
              <a:t>- </a:t>
            </a:r>
            <a:r>
              <a:rPr lang="ar-SA" altLang="ar-SA" dirty="0">
                <a:solidFill>
                  <a:srgbClr val="339933"/>
                </a:solidFill>
                <a:cs typeface="AL-Mohanad Bold" pitchFamily="2" charset="-78"/>
              </a:rPr>
              <a:t>الهيئات المتخصصة</a:t>
            </a:r>
          </a:p>
        </p:txBody>
      </p:sp>
      <p:sp>
        <p:nvSpPr>
          <p:cNvPr id="2" name="عنصر نائب لرقم الشريحة 1">
            <a:extLst>
              <a:ext uri="{FF2B5EF4-FFF2-40B4-BE49-F238E27FC236}">
                <a16:creationId xmlns:a16="http://schemas.microsoft.com/office/drawing/2014/main" id="{7BA60D48-7A60-4238-8F5D-FE98E8046271}"/>
              </a:ext>
            </a:extLst>
          </p:cNvPr>
          <p:cNvSpPr>
            <a:spLocks noGrp="1"/>
          </p:cNvSpPr>
          <p:nvPr>
            <p:ph type="sldNum" sz="quarter" idx="12"/>
          </p:nvPr>
        </p:nvSpPr>
        <p:spPr/>
        <p:txBody>
          <a:bodyPr/>
          <a:lstStyle/>
          <a:p>
            <a:fld id="{92E149E0-97CF-434C-9A3E-40DF45B75A34}" type="slidenum">
              <a:rPr lang="en-US" smtClean="0"/>
              <a:t>23</a:t>
            </a:fld>
            <a:endParaRPr lang="en-US"/>
          </a:p>
        </p:txBody>
      </p:sp>
      <p:sp>
        <p:nvSpPr>
          <p:cNvPr id="5" name="TextBox 4">
            <a:extLst>
              <a:ext uri="{FF2B5EF4-FFF2-40B4-BE49-F238E27FC236}">
                <a16:creationId xmlns:a16="http://schemas.microsoft.com/office/drawing/2014/main" id="{E7FBFC93-A642-4619-94B1-02DF2E1D11C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68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مستطيل 4"/>
          <p:cNvSpPr>
            <a:spLocks noChangeArrowheads="1"/>
          </p:cNvSpPr>
          <p:nvPr/>
        </p:nvSpPr>
        <p:spPr bwMode="auto">
          <a:xfrm>
            <a:off x="2639559" y="422410"/>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endParaRPr lang="ar-SA" altLang="ar-SA" dirty="0">
              <a:solidFill>
                <a:srgbClr val="339933"/>
              </a:solidFill>
              <a:cs typeface="AL-Mohanad Bold" pitchFamily="2" charset="-78"/>
            </a:endParaRPr>
          </a:p>
          <a:p>
            <a:pPr algn="ctr" rtl="1" eaLnBrk="1" hangingPunct="1"/>
            <a:r>
              <a:rPr lang="ar-SA" altLang="ar-SA" dirty="0">
                <a:solidFill>
                  <a:srgbClr val="339933"/>
                </a:solidFill>
                <a:cs typeface="AL-Mohanad Bold" pitchFamily="2" charset="-78"/>
              </a:rPr>
              <a:t>المؤهلات السعودي (سقف)</a:t>
            </a:r>
          </a:p>
        </p:txBody>
      </p:sp>
      <p:graphicFrame>
        <p:nvGraphicFramePr>
          <p:cNvPr id="4" name="جدول 3">
            <a:extLst>
              <a:ext uri="{FF2B5EF4-FFF2-40B4-BE49-F238E27FC236}">
                <a16:creationId xmlns:a16="http://schemas.microsoft.com/office/drawing/2014/main" id="{1E4E0178-6280-476E-92B5-F7D2228B1C2F}"/>
              </a:ext>
            </a:extLst>
          </p:cNvPr>
          <p:cNvGraphicFramePr>
            <a:graphicFrameLocks noGrp="1"/>
          </p:cNvGraphicFramePr>
          <p:nvPr>
            <p:extLst>
              <p:ext uri="{D42A27DB-BD31-4B8C-83A1-F6EECF244321}">
                <p14:modId xmlns:p14="http://schemas.microsoft.com/office/powerpoint/2010/main" val="2552529564"/>
              </p:ext>
            </p:extLst>
          </p:nvPr>
        </p:nvGraphicFramePr>
        <p:xfrm>
          <a:off x="376883" y="1988840"/>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المؤهلات السعودي (سقف)</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2" name="عنصر نائب لرقم الشريحة 1">
            <a:extLst>
              <a:ext uri="{FF2B5EF4-FFF2-40B4-BE49-F238E27FC236}">
                <a16:creationId xmlns:a16="http://schemas.microsoft.com/office/drawing/2014/main" id="{3647A8BF-84FB-4091-A130-FB30E2C50002}"/>
              </a:ext>
            </a:extLst>
          </p:cNvPr>
          <p:cNvSpPr>
            <a:spLocks noGrp="1"/>
          </p:cNvSpPr>
          <p:nvPr>
            <p:ph type="sldNum" sz="quarter" idx="12"/>
          </p:nvPr>
        </p:nvSpPr>
        <p:spPr/>
        <p:txBody>
          <a:bodyPr/>
          <a:lstStyle/>
          <a:p>
            <a:fld id="{92E149E0-97CF-434C-9A3E-40DF45B75A34}" type="slidenum">
              <a:rPr lang="en-US" smtClean="0"/>
              <a:t>24</a:t>
            </a:fld>
            <a:endParaRPr lang="en-US"/>
          </a:p>
        </p:txBody>
      </p:sp>
      <p:sp>
        <p:nvSpPr>
          <p:cNvPr id="5" name="TextBox 4">
            <a:extLst>
              <a:ext uri="{FF2B5EF4-FFF2-40B4-BE49-F238E27FC236}">
                <a16:creationId xmlns:a16="http://schemas.microsoft.com/office/drawing/2014/main" id="{9D19F913-2DC7-4142-B22C-2AE8BA535969}"/>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01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مستطيل 4"/>
          <p:cNvSpPr>
            <a:spLocks noChangeArrowheads="1"/>
          </p:cNvSpPr>
          <p:nvPr/>
        </p:nvSpPr>
        <p:spPr bwMode="auto">
          <a:xfrm>
            <a:off x="2466139" y="430215"/>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3</a:t>
            </a:r>
            <a:r>
              <a:rPr lang="ar-SA" altLang="ar-SA" dirty="0">
                <a:solidFill>
                  <a:srgbClr val="339933"/>
                </a:solidFill>
                <a:cs typeface="+mj-cs"/>
              </a:rPr>
              <a:t>- </a:t>
            </a:r>
            <a:r>
              <a:rPr lang="ar-SA" altLang="ar-SA" dirty="0">
                <a:solidFill>
                  <a:srgbClr val="339933"/>
                </a:solidFill>
                <a:cs typeface="AL-Mohanad Bold" pitchFamily="2" charset="-78"/>
              </a:rPr>
              <a:t>الكفايات المهنية</a:t>
            </a:r>
          </a:p>
        </p:txBody>
      </p:sp>
      <p:graphicFrame>
        <p:nvGraphicFramePr>
          <p:cNvPr id="5" name="جدول 4">
            <a:extLst>
              <a:ext uri="{FF2B5EF4-FFF2-40B4-BE49-F238E27FC236}">
                <a16:creationId xmlns:a16="http://schemas.microsoft.com/office/drawing/2014/main" id="{95C41251-3E7A-4A88-A59B-B480DA68C259}"/>
              </a:ext>
            </a:extLst>
          </p:cNvPr>
          <p:cNvGraphicFramePr>
            <a:graphicFrameLocks noGrp="1"/>
          </p:cNvGraphicFramePr>
          <p:nvPr>
            <p:extLst>
              <p:ext uri="{D42A27DB-BD31-4B8C-83A1-F6EECF244321}">
                <p14:modId xmlns:p14="http://schemas.microsoft.com/office/powerpoint/2010/main" val="2801214272"/>
              </p:ext>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الكفايات المهنية مثل المركز الوطني للقياس والتقويم</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2" name="عنصر نائب لرقم الشريحة 1">
            <a:extLst>
              <a:ext uri="{FF2B5EF4-FFF2-40B4-BE49-F238E27FC236}">
                <a16:creationId xmlns:a16="http://schemas.microsoft.com/office/drawing/2014/main" id="{83BE602B-E10B-41C3-866D-019F3300A98B}"/>
              </a:ext>
            </a:extLst>
          </p:cNvPr>
          <p:cNvSpPr>
            <a:spLocks noGrp="1"/>
          </p:cNvSpPr>
          <p:nvPr>
            <p:ph type="sldNum" sz="quarter" idx="12"/>
          </p:nvPr>
        </p:nvSpPr>
        <p:spPr/>
        <p:txBody>
          <a:bodyPr/>
          <a:lstStyle/>
          <a:p>
            <a:fld id="{92E149E0-97CF-434C-9A3E-40DF45B75A34}" type="slidenum">
              <a:rPr lang="en-US" smtClean="0"/>
              <a:t>25</a:t>
            </a:fld>
            <a:endParaRPr lang="en-US"/>
          </a:p>
        </p:txBody>
      </p:sp>
      <p:sp>
        <p:nvSpPr>
          <p:cNvPr id="6" name="TextBox 4">
            <a:extLst>
              <a:ext uri="{FF2B5EF4-FFF2-40B4-BE49-F238E27FC236}">
                <a16:creationId xmlns:a16="http://schemas.microsoft.com/office/drawing/2014/main" id="{7DFF453B-F0BC-442D-906E-562E5F1EF19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592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2592263" y="424041"/>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4</a:t>
            </a:r>
            <a:r>
              <a:rPr lang="ar-SA" altLang="ar-SA" dirty="0">
                <a:solidFill>
                  <a:srgbClr val="339933"/>
                </a:solidFill>
                <a:cs typeface="+mj-cs"/>
              </a:rPr>
              <a:t>-</a:t>
            </a:r>
            <a:r>
              <a:rPr lang="ar-SA" altLang="ar-SA" dirty="0">
                <a:solidFill>
                  <a:srgbClr val="339933"/>
                </a:solidFill>
                <a:cs typeface="AL-Mohanad Bold" pitchFamily="2" charset="-78"/>
              </a:rPr>
              <a:t> الخريجين</a:t>
            </a:r>
          </a:p>
        </p:txBody>
      </p:sp>
      <p:graphicFrame>
        <p:nvGraphicFramePr>
          <p:cNvPr id="6" name="جدول 5">
            <a:extLst>
              <a:ext uri="{FF2B5EF4-FFF2-40B4-BE49-F238E27FC236}">
                <a16:creationId xmlns:a16="http://schemas.microsoft.com/office/drawing/2014/main" id="{C4CE6A34-BD47-4EF3-A0D9-A7DDC59DA91F}"/>
              </a:ext>
            </a:extLst>
          </p:cNvPr>
          <p:cNvGraphicFramePr>
            <a:graphicFrameLocks noGrp="1"/>
          </p:cNvGraphicFramePr>
          <p:nvPr>
            <p:extLst>
              <p:ext uri="{D42A27DB-BD31-4B8C-83A1-F6EECF244321}">
                <p14:modId xmlns:p14="http://schemas.microsoft.com/office/powerpoint/2010/main" val="1068559593"/>
              </p:ext>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متطلبات الخريجين</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2" name="عنصر نائب لرقم الشريحة 1">
            <a:extLst>
              <a:ext uri="{FF2B5EF4-FFF2-40B4-BE49-F238E27FC236}">
                <a16:creationId xmlns:a16="http://schemas.microsoft.com/office/drawing/2014/main" id="{22C87E51-0386-400C-8E0E-3D3BF3E76A8A}"/>
              </a:ext>
            </a:extLst>
          </p:cNvPr>
          <p:cNvSpPr>
            <a:spLocks noGrp="1"/>
          </p:cNvSpPr>
          <p:nvPr>
            <p:ph type="sldNum" sz="quarter" idx="12"/>
          </p:nvPr>
        </p:nvSpPr>
        <p:spPr/>
        <p:txBody>
          <a:bodyPr/>
          <a:lstStyle/>
          <a:p>
            <a:fld id="{92E149E0-97CF-434C-9A3E-40DF45B75A34}" type="slidenum">
              <a:rPr lang="en-US" smtClean="0"/>
              <a:t>26</a:t>
            </a:fld>
            <a:endParaRPr lang="en-US"/>
          </a:p>
        </p:txBody>
      </p:sp>
      <p:sp>
        <p:nvSpPr>
          <p:cNvPr id="7" name="TextBox 4">
            <a:extLst>
              <a:ext uri="{FF2B5EF4-FFF2-40B4-BE49-F238E27FC236}">
                <a16:creationId xmlns:a16="http://schemas.microsoft.com/office/drawing/2014/main" id="{B6C7D955-11C3-4114-B2C7-3CE8FFE2434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52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243392095"/>
              </p:ext>
            </p:extLst>
          </p:nvPr>
        </p:nvGraphicFramePr>
        <p:xfrm>
          <a:off x="476251" y="1631952"/>
          <a:ext cx="11381316" cy="4605339"/>
        </p:xfrm>
        <a:graphic>
          <a:graphicData uri="http://schemas.openxmlformats.org/drawingml/2006/table">
            <a:tbl>
              <a:tblPr rtl="1" firstRow="1" firstCol="1" lastRow="1" lastCol="1" bandRow="1" bandCol="1">
                <a:tableStyleId>{10A1B5D5-9B99-4C35-A422-299274C87663}</a:tableStyleId>
              </a:tblPr>
              <a:tblGrid>
                <a:gridCol w="503856">
                  <a:extLst>
                    <a:ext uri="{9D8B030D-6E8A-4147-A177-3AD203B41FA5}">
                      <a16:colId xmlns:a16="http://schemas.microsoft.com/office/drawing/2014/main" val="20000"/>
                    </a:ext>
                  </a:extLst>
                </a:gridCol>
                <a:gridCol w="10877460">
                  <a:extLst>
                    <a:ext uri="{9D8B030D-6E8A-4147-A177-3AD203B41FA5}">
                      <a16:colId xmlns:a16="http://schemas.microsoft.com/office/drawing/2014/main" val="20001"/>
                    </a:ext>
                  </a:extLst>
                </a:gridCol>
              </a:tblGrid>
              <a:tr h="582602">
                <a:tc gridSpan="2">
                  <a:txBody>
                    <a:bodyPr/>
                    <a:lstStyle/>
                    <a:p>
                      <a:pPr algn="ctr" rtl="1">
                        <a:spcBef>
                          <a:spcPts val="600"/>
                        </a:spcBef>
                        <a:spcAft>
                          <a:spcPts val="0"/>
                        </a:spcAft>
                      </a:pPr>
                      <a:r>
                        <a:rPr lang="ar-SA" sz="3600" b="0" dirty="0">
                          <a:solidFill>
                            <a:sysClr val="windowText" lastClr="000000"/>
                          </a:solidFill>
                          <a:effectLst/>
                          <a:cs typeface="AL-Mohanad Bold" pitchFamily="2" charset="-78"/>
                        </a:rPr>
                        <a:t>أسئلة مفتوحة</a:t>
                      </a:r>
                      <a:endParaRPr lang="en-US" sz="3600" b="0" dirty="0">
                        <a:solidFill>
                          <a:sysClr val="windowText" lastClr="000000"/>
                        </a:solidFill>
                        <a:effectLst/>
                        <a:latin typeface="Times New Roman"/>
                        <a:ea typeface="Times New Roman"/>
                        <a:cs typeface="AL-Mohanad Bold" pitchFamily="2" charset="-78"/>
                      </a:endParaRPr>
                    </a:p>
                  </a:txBody>
                  <a:tcPr marL="91439" marR="91439"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extLst>
                  <a:ext uri="{0D108BD9-81ED-4DB2-BD59-A6C34878D82A}">
                    <a16:rowId xmlns:a16="http://schemas.microsoft.com/office/drawing/2014/main" val="10000"/>
                  </a:ext>
                </a:extLst>
              </a:tr>
              <a:tr h="1469392">
                <a:tc>
                  <a:txBody>
                    <a:bodyPr/>
                    <a:lstStyle/>
                    <a:p>
                      <a:pPr algn="r" rtl="1">
                        <a:spcAft>
                          <a:spcPts val="0"/>
                        </a:spcAft>
                      </a:pPr>
                      <a:r>
                        <a:rPr lang="ar-SA" sz="2400" b="0" dirty="0">
                          <a:solidFill>
                            <a:sysClr val="windowText" lastClr="000000"/>
                          </a:solidFill>
                          <a:effectLst/>
                          <a:cs typeface="AL-Mohanad Bold" pitchFamily="2" charset="-78"/>
                        </a:rPr>
                        <a:t>15</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1">
                        <a:spcAft>
                          <a:spcPts val="0"/>
                        </a:spcAft>
                      </a:pPr>
                      <a:r>
                        <a:rPr lang="ar-SA" sz="2400" b="0" dirty="0">
                          <a:solidFill>
                            <a:sysClr val="windowText" lastClr="000000"/>
                          </a:solidFill>
                          <a:effectLst/>
                          <a:cs typeface="AL-Mohanad Bold" pitchFamily="2" charset="-78"/>
                        </a:rPr>
                        <a:t>مهارات أو معارف ترى/ترين أن الخريج/الخريجة تميزت فيها – كخريج/ كخريجة</a:t>
                      </a: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09732">
                <a:tc>
                  <a:txBody>
                    <a:bodyPr/>
                    <a:lstStyle/>
                    <a:p>
                      <a:pPr algn="r" rtl="1">
                        <a:spcAft>
                          <a:spcPts val="0"/>
                        </a:spcAft>
                      </a:pPr>
                      <a:r>
                        <a:rPr lang="ar-SA" sz="2400" b="0" dirty="0">
                          <a:solidFill>
                            <a:sysClr val="windowText" lastClr="000000"/>
                          </a:solidFill>
                          <a:effectLst/>
                          <a:cs typeface="AL-Mohanad Bold" pitchFamily="2" charset="-78"/>
                        </a:rPr>
                        <a:t>16</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spcAft>
                          <a:spcPts val="0"/>
                        </a:spcAft>
                      </a:pPr>
                      <a:r>
                        <a:rPr lang="ar-SA" sz="2400" b="0" dirty="0">
                          <a:solidFill>
                            <a:sysClr val="windowText" lastClr="000000"/>
                          </a:solidFill>
                          <a:effectLst/>
                          <a:cs typeface="AL-Mohanad Bold" pitchFamily="2" charset="-78"/>
                        </a:rPr>
                        <a:t>مهارات أو معارف يحتاج إليها الخريج/ الخريجة تود/ تودين التركيز عليها في الجامعة</a:t>
                      </a:r>
                      <a:endParaRPr lang="en-US" sz="2400" b="0" dirty="0">
                        <a:solidFill>
                          <a:sysClr val="windowText" lastClr="000000"/>
                        </a:solidFill>
                        <a:effectLst/>
                        <a:cs typeface="AL-Mohanad Bold" pitchFamily="2" charset="-78"/>
                      </a:endParaRPr>
                    </a:p>
                    <a:p>
                      <a:pPr algn="just" rtl="1">
                        <a:spcAft>
                          <a:spcPts val="0"/>
                        </a:spcAft>
                      </a:pPr>
                      <a:endParaRPr lang="en-US" sz="2400" b="0" kern="1200" dirty="0">
                        <a:solidFill>
                          <a:sysClr val="windowText" lastClr="000000"/>
                        </a:solidFill>
                        <a:effectLst/>
                        <a:latin typeface="+mn-lt"/>
                        <a:ea typeface="+mn-ea"/>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3613">
                <a:tc>
                  <a:txBody>
                    <a:bodyPr/>
                    <a:lstStyle/>
                    <a:p>
                      <a:pPr algn="r" rtl="1">
                        <a:spcAft>
                          <a:spcPts val="0"/>
                        </a:spcAft>
                      </a:pPr>
                      <a:r>
                        <a:rPr lang="ar-SA" sz="2400" b="0" dirty="0">
                          <a:solidFill>
                            <a:sysClr val="windowText" lastClr="000000"/>
                          </a:solidFill>
                          <a:effectLst/>
                          <a:cs typeface="AL-Mohanad Bold" pitchFamily="2" charset="-78"/>
                        </a:rPr>
                        <a:t>17</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spcAft>
                          <a:spcPts val="0"/>
                        </a:spcAft>
                      </a:pPr>
                      <a:r>
                        <a:rPr lang="ar-SA" sz="2400" b="0" dirty="0">
                          <a:solidFill>
                            <a:sysClr val="windowText" lastClr="000000"/>
                          </a:solidFill>
                          <a:effectLst/>
                          <a:cs typeface="AL-Mohanad Bold" pitchFamily="2" charset="-78"/>
                        </a:rPr>
                        <a:t>ما الاقتراحات التي لديك لتحسين البرنامج (القسم) ؟</a:t>
                      </a: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مستطيل 4"/>
          <p:cNvSpPr>
            <a:spLocks noChangeArrowheads="1"/>
          </p:cNvSpPr>
          <p:nvPr/>
        </p:nvSpPr>
        <p:spPr bwMode="auto">
          <a:xfrm>
            <a:off x="2592263" y="424041"/>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4</a:t>
            </a:r>
            <a:r>
              <a:rPr lang="ar-SA" altLang="ar-SA" dirty="0">
                <a:solidFill>
                  <a:srgbClr val="339933"/>
                </a:solidFill>
                <a:cs typeface="+mj-cs"/>
              </a:rPr>
              <a:t>-</a:t>
            </a:r>
            <a:r>
              <a:rPr lang="ar-SA" altLang="ar-SA" dirty="0">
                <a:solidFill>
                  <a:srgbClr val="339933"/>
                </a:solidFill>
                <a:cs typeface="AL-Mohanad Bold" pitchFamily="2" charset="-78"/>
              </a:rPr>
              <a:t> الخريجين</a:t>
            </a:r>
          </a:p>
        </p:txBody>
      </p:sp>
      <p:sp>
        <p:nvSpPr>
          <p:cNvPr id="3" name="عنصر نائب لرقم الشريحة 2">
            <a:extLst>
              <a:ext uri="{FF2B5EF4-FFF2-40B4-BE49-F238E27FC236}">
                <a16:creationId xmlns:a16="http://schemas.microsoft.com/office/drawing/2014/main" id="{624728FF-1A0F-4535-95FB-EBC8C6D6A74E}"/>
              </a:ext>
            </a:extLst>
          </p:cNvPr>
          <p:cNvSpPr>
            <a:spLocks noGrp="1"/>
          </p:cNvSpPr>
          <p:nvPr>
            <p:ph type="sldNum" sz="quarter" idx="12"/>
          </p:nvPr>
        </p:nvSpPr>
        <p:spPr/>
        <p:txBody>
          <a:bodyPr/>
          <a:lstStyle/>
          <a:p>
            <a:fld id="{92E149E0-97CF-434C-9A3E-40DF45B75A34}" type="slidenum">
              <a:rPr lang="en-US" smtClean="0"/>
              <a:t>27</a:t>
            </a:fld>
            <a:endParaRPr lang="en-US"/>
          </a:p>
        </p:txBody>
      </p:sp>
      <p:sp>
        <p:nvSpPr>
          <p:cNvPr id="5" name="TextBox 4">
            <a:extLst>
              <a:ext uri="{FF2B5EF4-FFF2-40B4-BE49-F238E27FC236}">
                <a16:creationId xmlns:a16="http://schemas.microsoft.com/office/drawing/2014/main" id="{2E484664-6CD1-4CF9-961E-FD1FD8DFEE6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738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2592263" y="424041"/>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5</a:t>
            </a:r>
            <a:r>
              <a:rPr lang="ar-SA" altLang="ar-SA" dirty="0">
                <a:solidFill>
                  <a:srgbClr val="339933"/>
                </a:solidFill>
                <a:cs typeface="+mj-cs"/>
              </a:rPr>
              <a:t>-</a:t>
            </a:r>
            <a:r>
              <a:rPr lang="ar-SA" altLang="ar-SA" dirty="0">
                <a:solidFill>
                  <a:srgbClr val="339933"/>
                </a:solidFill>
                <a:cs typeface="AL-Mohanad Bold" pitchFamily="2" charset="-78"/>
              </a:rPr>
              <a:t> جهات التوظيف</a:t>
            </a:r>
          </a:p>
        </p:txBody>
      </p:sp>
      <p:graphicFrame>
        <p:nvGraphicFramePr>
          <p:cNvPr id="6" name="جدول 5">
            <a:extLst>
              <a:ext uri="{FF2B5EF4-FFF2-40B4-BE49-F238E27FC236}">
                <a16:creationId xmlns:a16="http://schemas.microsoft.com/office/drawing/2014/main" id="{C4CE6A34-BD47-4EF3-A0D9-A7DDC59DA91F}"/>
              </a:ext>
            </a:extLst>
          </p:cNvPr>
          <p:cNvGraphicFramePr>
            <a:graphicFrameLocks noGrp="1"/>
          </p:cNvGraphicFramePr>
          <p:nvPr>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متطلبات الخريجين</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2" name="عنصر نائب لرقم الشريحة 1">
            <a:extLst>
              <a:ext uri="{FF2B5EF4-FFF2-40B4-BE49-F238E27FC236}">
                <a16:creationId xmlns:a16="http://schemas.microsoft.com/office/drawing/2014/main" id="{7A0184F2-87AF-45AB-BB08-CA89916FB77F}"/>
              </a:ext>
            </a:extLst>
          </p:cNvPr>
          <p:cNvSpPr>
            <a:spLocks noGrp="1"/>
          </p:cNvSpPr>
          <p:nvPr>
            <p:ph type="sldNum" sz="quarter" idx="12"/>
          </p:nvPr>
        </p:nvSpPr>
        <p:spPr/>
        <p:txBody>
          <a:bodyPr/>
          <a:lstStyle/>
          <a:p>
            <a:fld id="{92E149E0-97CF-434C-9A3E-40DF45B75A34}" type="slidenum">
              <a:rPr lang="en-US" smtClean="0"/>
              <a:t>28</a:t>
            </a:fld>
            <a:endParaRPr lang="en-US"/>
          </a:p>
        </p:txBody>
      </p:sp>
      <p:sp>
        <p:nvSpPr>
          <p:cNvPr id="7" name="TextBox 4">
            <a:extLst>
              <a:ext uri="{FF2B5EF4-FFF2-40B4-BE49-F238E27FC236}">
                <a16:creationId xmlns:a16="http://schemas.microsoft.com/office/drawing/2014/main" id="{6EC35BD1-40CB-4C95-B1A0-8451E30C4F7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39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476251" y="1631952"/>
          <a:ext cx="11381316" cy="4605339"/>
        </p:xfrm>
        <a:graphic>
          <a:graphicData uri="http://schemas.openxmlformats.org/drawingml/2006/table">
            <a:tbl>
              <a:tblPr rtl="1" firstRow="1" firstCol="1" lastRow="1" lastCol="1" bandRow="1" bandCol="1">
                <a:tableStyleId>{10A1B5D5-9B99-4C35-A422-299274C87663}</a:tableStyleId>
              </a:tblPr>
              <a:tblGrid>
                <a:gridCol w="503856">
                  <a:extLst>
                    <a:ext uri="{9D8B030D-6E8A-4147-A177-3AD203B41FA5}">
                      <a16:colId xmlns:a16="http://schemas.microsoft.com/office/drawing/2014/main" val="20000"/>
                    </a:ext>
                  </a:extLst>
                </a:gridCol>
                <a:gridCol w="10877460">
                  <a:extLst>
                    <a:ext uri="{9D8B030D-6E8A-4147-A177-3AD203B41FA5}">
                      <a16:colId xmlns:a16="http://schemas.microsoft.com/office/drawing/2014/main" val="20001"/>
                    </a:ext>
                  </a:extLst>
                </a:gridCol>
              </a:tblGrid>
              <a:tr h="582602">
                <a:tc gridSpan="2">
                  <a:txBody>
                    <a:bodyPr/>
                    <a:lstStyle/>
                    <a:p>
                      <a:pPr algn="ctr" rtl="1">
                        <a:spcBef>
                          <a:spcPts val="600"/>
                        </a:spcBef>
                        <a:spcAft>
                          <a:spcPts val="0"/>
                        </a:spcAft>
                      </a:pPr>
                      <a:r>
                        <a:rPr lang="ar-SA" sz="3600" b="0" dirty="0">
                          <a:solidFill>
                            <a:sysClr val="windowText" lastClr="000000"/>
                          </a:solidFill>
                          <a:effectLst/>
                          <a:cs typeface="AL-Mohanad Bold" pitchFamily="2" charset="-78"/>
                        </a:rPr>
                        <a:t>أسئلة مفتوحة</a:t>
                      </a:r>
                      <a:endParaRPr lang="en-US" sz="3600" b="0" dirty="0">
                        <a:solidFill>
                          <a:sysClr val="windowText" lastClr="000000"/>
                        </a:solidFill>
                        <a:effectLst/>
                        <a:latin typeface="Times New Roman"/>
                        <a:ea typeface="Times New Roman"/>
                        <a:cs typeface="AL-Mohanad Bold" pitchFamily="2" charset="-78"/>
                      </a:endParaRPr>
                    </a:p>
                  </a:txBody>
                  <a:tcPr marL="91439" marR="91439"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extLst>
                  <a:ext uri="{0D108BD9-81ED-4DB2-BD59-A6C34878D82A}">
                    <a16:rowId xmlns:a16="http://schemas.microsoft.com/office/drawing/2014/main" val="10000"/>
                  </a:ext>
                </a:extLst>
              </a:tr>
              <a:tr h="1469392">
                <a:tc>
                  <a:txBody>
                    <a:bodyPr/>
                    <a:lstStyle/>
                    <a:p>
                      <a:pPr algn="r" rtl="1">
                        <a:spcAft>
                          <a:spcPts val="0"/>
                        </a:spcAft>
                      </a:pPr>
                      <a:r>
                        <a:rPr lang="ar-SA" sz="2400" b="0" dirty="0">
                          <a:solidFill>
                            <a:sysClr val="windowText" lastClr="000000"/>
                          </a:solidFill>
                          <a:effectLst/>
                          <a:cs typeface="AL-Mohanad Bold" pitchFamily="2" charset="-78"/>
                        </a:rPr>
                        <a:t>15</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1">
                        <a:spcAft>
                          <a:spcPts val="0"/>
                        </a:spcAft>
                      </a:pPr>
                      <a:r>
                        <a:rPr lang="ar-SA" sz="2400" b="0" dirty="0">
                          <a:solidFill>
                            <a:sysClr val="windowText" lastClr="000000"/>
                          </a:solidFill>
                          <a:effectLst/>
                          <a:cs typeface="AL-Mohanad Bold" pitchFamily="2" charset="-78"/>
                        </a:rPr>
                        <a:t>مهارات أو معارف ترى/ترين أن الخريج/الخريجة تميزت فيها – كخريج/ كخريجة</a:t>
                      </a: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09732">
                <a:tc>
                  <a:txBody>
                    <a:bodyPr/>
                    <a:lstStyle/>
                    <a:p>
                      <a:pPr algn="r" rtl="1">
                        <a:spcAft>
                          <a:spcPts val="0"/>
                        </a:spcAft>
                      </a:pPr>
                      <a:r>
                        <a:rPr lang="ar-SA" sz="2400" b="0" dirty="0">
                          <a:solidFill>
                            <a:sysClr val="windowText" lastClr="000000"/>
                          </a:solidFill>
                          <a:effectLst/>
                          <a:cs typeface="AL-Mohanad Bold" pitchFamily="2" charset="-78"/>
                        </a:rPr>
                        <a:t>16</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spcAft>
                          <a:spcPts val="0"/>
                        </a:spcAft>
                      </a:pPr>
                      <a:r>
                        <a:rPr lang="ar-SA" sz="2400" b="0" dirty="0">
                          <a:solidFill>
                            <a:sysClr val="windowText" lastClr="000000"/>
                          </a:solidFill>
                          <a:effectLst/>
                          <a:cs typeface="AL-Mohanad Bold" pitchFamily="2" charset="-78"/>
                        </a:rPr>
                        <a:t>مهارات أو معارف يحتاج إليها الخريج/ الخريجة تود/ تودين التركيز عليها في الجامعة</a:t>
                      </a:r>
                      <a:endParaRPr lang="en-US" sz="2400" b="0" dirty="0">
                        <a:solidFill>
                          <a:sysClr val="windowText" lastClr="000000"/>
                        </a:solidFill>
                        <a:effectLst/>
                        <a:cs typeface="AL-Mohanad Bold" pitchFamily="2" charset="-78"/>
                      </a:endParaRPr>
                    </a:p>
                    <a:p>
                      <a:pPr algn="just" rtl="1">
                        <a:spcAft>
                          <a:spcPts val="0"/>
                        </a:spcAft>
                      </a:pPr>
                      <a:endParaRPr lang="en-US" sz="2400" b="0" kern="1200" dirty="0">
                        <a:solidFill>
                          <a:sysClr val="windowText" lastClr="000000"/>
                        </a:solidFill>
                        <a:effectLst/>
                        <a:latin typeface="+mn-lt"/>
                        <a:ea typeface="+mn-ea"/>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3613">
                <a:tc>
                  <a:txBody>
                    <a:bodyPr/>
                    <a:lstStyle/>
                    <a:p>
                      <a:pPr algn="r" rtl="1">
                        <a:spcAft>
                          <a:spcPts val="0"/>
                        </a:spcAft>
                      </a:pPr>
                      <a:r>
                        <a:rPr lang="ar-SA" sz="2400" b="0" dirty="0">
                          <a:solidFill>
                            <a:sysClr val="windowText" lastClr="000000"/>
                          </a:solidFill>
                          <a:effectLst/>
                          <a:cs typeface="AL-Mohanad Bold" pitchFamily="2" charset="-78"/>
                        </a:rPr>
                        <a:t>17</a:t>
                      </a:r>
                      <a:endParaRPr lang="en-US" sz="2400" b="0" dirty="0">
                        <a:solidFill>
                          <a:sysClr val="windowText" lastClr="000000"/>
                        </a:solidFill>
                        <a:effectLst/>
                        <a:latin typeface="Times New Roman"/>
                        <a:ea typeface="Times New Roman"/>
                        <a:cs typeface="AL-Mohanad Bold" pitchFamily="2" charset="-78"/>
                      </a:endParaRP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spcAft>
                          <a:spcPts val="0"/>
                        </a:spcAft>
                      </a:pPr>
                      <a:r>
                        <a:rPr lang="ar-SA" sz="2400" b="0" dirty="0">
                          <a:solidFill>
                            <a:sysClr val="windowText" lastClr="000000"/>
                          </a:solidFill>
                          <a:effectLst/>
                          <a:cs typeface="AL-Mohanad Bold" pitchFamily="2" charset="-78"/>
                        </a:rPr>
                        <a:t>ما الاقتراحات التي لديك لتحسين البرنامج (القسم) ؟</a:t>
                      </a:r>
                    </a:p>
                  </a:txBody>
                  <a:tcPr marL="91439" marR="91439"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مستطيل 4"/>
          <p:cNvSpPr>
            <a:spLocks noChangeArrowheads="1"/>
          </p:cNvSpPr>
          <p:nvPr/>
        </p:nvSpPr>
        <p:spPr bwMode="auto">
          <a:xfrm>
            <a:off x="2592263" y="424041"/>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5</a:t>
            </a:r>
            <a:r>
              <a:rPr lang="ar-SA" altLang="ar-SA" dirty="0">
                <a:solidFill>
                  <a:srgbClr val="339933"/>
                </a:solidFill>
                <a:cs typeface="+mj-cs"/>
              </a:rPr>
              <a:t>-</a:t>
            </a:r>
            <a:r>
              <a:rPr lang="ar-SA" altLang="ar-SA" dirty="0">
                <a:solidFill>
                  <a:srgbClr val="339933"/>
                </a:solidFill>
                <a:cs typeface="AL-Mohanad Bold" pitchFamily="2" charset="-78"/>
              </a:rPr>
              <a:t> جهات التوظيف</a:t>
            </a:r>
          </a:p>
        </p:txBody>
      </p:sp>
      <p:sp>
        <p:nvSpPr>
          <p:cNvPr id="3" name="عنصر نائب لرقم الشريحة 2">
            <a:extLst>
              <a:ext uri="{FF2B5EF4-FFF2-40B4-BE49-F238E27FC236}">
                <a16:creationId xmlns:a16="http://schemas.microsoft.com/office/drawing/2014/main" id="{197E1674-80B3-46A9-B534-72DB6232A69C}"/>
              </a:ext>
            </a:extLst>
          </p:cNvPr>
          <p:cNvSpPr>
            <a:spLocks noGrp="1"/>
          </p:cNvSpPr>
          <p:nvPr>
            <p:ph type="sldNum" sz="quarter" idx="12"/>
          </p:nvPr>
        </p:nvSpPr>
        <p:spPr/>
        <p:txBody>
          <a:bodyPr/>
          <a:lstStyle/>
          <a:p>
            <a:fld id="{92E149E0-97CF-434C-9A3E-40DF45B75A34}" type="slidenum">
              <a:rPr lang="en-US" smtClean="0"/>
              <a:t>29</a:t>
            </a:fld>
            <a:endParaRPr lang="en-US"/>
          </a:p>
        </p:txBody>
      </p:sp>
      <p:sp>
        <p:nvSpPr>
          <p:cNvPr id="5" name="TextBox 4">
            <a:extLst>
              <a:ext uri="{FF2B5EF4-FFF2-40B4-BE49-F238E27FC236}">
                <a16:creationId xmlns:a16="http://schemas.microsoft.com/office/drawing/2014/main" id="{8A9D7C3F-F14A-409D-BBFF-BA6789B3F49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29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47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ربع نص 2"/>
          <p:cNvSpPr txBox="1"/>
          <p:nvPr/>
        </p:nvSpPr>
        <p:spPr>
          <a:xfrm>
            <a:off x="1919536" y="-27384"/>
            <a:ext cx="820891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sz="3600" dirty="0">
                <a:solidFill>
                  <a:prstClr val="white"/>
                </a:solidFill>
                <a:latin typeface="Calibri"/>
                <a:cs typeface="AL-Mohanad Bold" pitchFamily="2" charset="-78"/>
              </a:rPr>
              <a:t>إرشادات المدرب</a:t>
            </a:r>
          </a:p>
        </p:txBody>
      </p:sp>
      <p:sp>
        <p:nvSpPr>
          <p:cNvPr id="2" name="مستطيل 1"/>
          <p:cNvSpPr/>
          <p:nvPr/>
        </p:nvSpPr>
        <p:spPr>
          <a:xfrm>
            <a:off x="1847528" y="903486"/>
            <a:ext cx="8172400" cy="5693866"/>
          </a:xfrm>
          <a:prstGeom prst="rect">
            <a:avLst/>
          </a:prstGeom>
        </p:spPr>
        <p:txBody>
          <a:bodyPr wrap="square">
            <a:spAutoFit/>
          </a:bodyPr>
          <a:lstStyle/>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1 - الإعداد الجيد والاطلاع على الحقيبة التدريبية بدقة.</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2 - توفير جميع الأدوات اللازمة قبل تنفيذ البرنامج.</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3 - توزيع المتدربين إلى مجموعات ( 4-6) .</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 4 - تحديد قائد ومقرر لكل مجموعة مع التغيير يوميا.</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5 - العمل على تحفيز جميع المتدربين للمشاركة.</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6 - فتح باب النقاش بعد عرض المجموعات مع مراعاة الزمن.</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7 - عرض المادة العلمية بعد أداء النشاط لتوثيق المعرفة.</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8 - مراعاة زمن البداية والنهاية للبرنامج.</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9 - تلمس احتياجات المتدربين ومراعاة استعداداتهم وقدراتهم.</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10 -التواضع وعدم التعالي في فن الأستاذية.</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11 -تقبل أراء المتدربين والثناء عليهم.</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12 -تشجيع المتدربين على طرح خبراتهم الميدانية.</a:t>
            </a:r>
          </a:p>
          <a:p>
            <a:pPr algn="r" rtl="1" eaLnBrk="1" fontAlgn="auto" hangingPunct="1">
              <a:spcBef>
                <a:spcPts val="0"/>
              </a:spcBef>
              <a:spcAft>
                <a:spcPts val="0"/>
              </a:spcAft>
            </a:pPr>
            <a:r>
              <a:rPr lang="ar-SA" sz="2800" dirty="0">
                <a:solidFill>
                  <a:prstClr val="black"/>
                </a:solidFill>
                <a:latin typeface="Calibri"/>
                <a:ea typeface="+mn-ea"/>
                <a:cs typeface="AL-Mohanad Bold" pitchFamily="2" charset="-78"/>
              </a:rPr>
              <a:t>13 -تنويع الأساليب والوسائل التدريبية.</a:t>
            </a:r>
          </a:p>
        </p:txBody>
      </p:sp>
    </p:spTree>
    <p:extLst>
      <p:ext uri="{BB962C8B-B14F-4D97-AF65-F5344CB8AC3E}">
        <p14:creationId xmlns:p14="http://schemas.microsoft.com/office/powerpoint/2010/main" val="2624799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ext uri="{D42A27DB-BD31-4B8C-83A1-F6EECF244321}">
                <p14:modId xmlns:p14="http://schemas.microsoft.com/office/powerpoint/2010/main" val="801103667"/>
              </p:ext>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algn="ctr" rtl="1">
                        <a:lnSpc>
                          <a:spcPct val="115000"/>
                        </a:lnSpc>
                        <a:spcAft>
                          <a:spcPts val="0"/>
                        </a:spcAft>
                      </a:pPr>
                      <a:r>
                        <a:rPr lang="ar-SA" sz="2400" b="0" dirty="0">
                          <a:solidFill>
                            <a:schemeClr val="tx1"/>
                          </a:solidFill>
                          <a:effectLst/>
                          <a:cs typeface="AL-Mohanad Bold" pitchFamily="2" charset="-78"/>
                        </a:rPr>
                        <a:t>اتساق المخرجات مع خبراء التخصص والمراجع المستقل</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84995" name="مستطيل 4"/>
          <p:cNvSpPr>
            <a:spLocks noChangeArrowheads="1"/>
          </p:cNvSpPr>
          <p:nvPr/>
        </p:nvSpPr>
        <p:spPr bwMode="auto">
          <a:xfrm>
            <a:off x="2572335" y="423864"/>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6</a:t>
            </a:r>
            <a:r>
              <a:rPr lang="ar-SA" altLang="ar-SA" dirty="0">
                <a:solidFill>
                  <a:srgbClr val="339933"/>
                </a:solidFill>
                <a:cs typeface="+mj-cs"/>
              </a:rPr>
              <a:t>- </a:t>
            </a:r>
            <a:r>
              <a:rPr lang="ar-SA" altLang="ar-SA" dirty="0">
                <a:solidFill>
                  <a:srgbClr val="339933"/>
                </a:solidFill>
                <a:cs typeface="AL-Mohanad Bold" pitchFamily="2" charset="-78"/>
              </a:rPr>
              <a:t>خبراء التخصص</a:t>
            </a:r>
          </a:p>
        </p:txBody>
      </p:sp>
      <p:sp>
        <p:nvSpPr>
          <p:cNvPr id="2" name="عنصر نائب لرقم الشريحة 1">
            <a:extLst>
              <a:ext uri="{FF2B5EF4-FFF2-40B4-BE49-F238E27FC236}">
                <a16:creationId xmlns:a16="http://schemas.microsoft.com/office/drawing/2014/main" id="{86D1B6D4-D7BD-4219-A51E-71F6CE40DA48}"/>
              </a:ext>
            </a:extLst>
          </p:cNvPr>
          <p:cNvSpPr>
            <a:spLocks noGrp="1"/>
          </p:cNvSpPr>
          <p:nvPr>
            <p:ph type="sldNum" sz="quarter" idx="12"/>
          </p:nvPr>
        </p:nvSpPr>
        <p:spPr/>
        <p:txBody>
          <a:bodyPr/>
          <a:lstStyle/>
          <a:p>
            <a:fld id="{92E149E0-97CF-434C-9A3E-40DF45B75A34}" type="slidenum">
              <a:rPr lang="en-US" smtClean="0"/>
              <a:t>30</a:t>
            </a:fld>
            <a:endParaRPr lang="en-US"/>
          </a:p>
        </p:txBody>
      </p:sp>
      <p:sp>
        <p:nvSpPr>
          <p:cNvPr id="5" name="TextBox 4">
            <a:extLst>
              <a:ext uri="{FF2B5EF4-FFF2-40B4-BE49-F238E27FC236}">
                <a16:creationId xmlns:a16="http://schemas.microsoft.com/office/drawing/2014/main" id="{1786BE07-4282-4516-95DA-93C563E128D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954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algn="ctr" rtl="1">
                        <a:lnSpc>
                          <a:spcPct val="115000"/>
                        </a:lnSpc>
                        <a:spcAft>
                          <a:spcPts val="0"/>
                        </a:spcAft>
                      </a:pPr>
                      <a:r>
                        <a:rPr lang="ar-SA" sz="2400" b="0" dirty="0">
                          <a:solidFill>
                            <a:schemeClr val="tx1"/>
                          </a:solidFill>
                          <a:effectLst/>
                          <a:cs typeface="AL-Mohanad Bold" pitchFamily="2" charset="-78"/>
                        </a:rPr>
                        <a:t>مخرجات جهات الاعتماد الداخلية والخارجية</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84995" name="مستطيل 4"/>
          <p:cNvSpPr>
            <a:spLocks noChangeArrowheads="1"/>
          </p:cNvSpPr>
          <p:nvPr/>
        </p:nvSpPr>
        <p:spPr bwMode="auto">
          <a:xfrm>
            <a:off x="2572335" y="423864"/>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p>
          <a:p>
            <a:pPr algn="ctr" rtl="1" eaLnBrk="1" hangingPunct="1"/>
            <a:r>
              <a:rPr lang="ar-SA" altLang="ar-SA" dirty="0">
                <a:solidFill>
                  <a:srgbClr val="339933"/>
                </a:solidFill>
                <a:cs typeface="AL-Mohanad Bold" pitchFamily="2" charset="-78"/>
              </a:rPr>
              <a:t>7</a:t>
            </a:r>
            <a:r>
              <a:rPr lang="ar-SA" altLang="ar-SA" dirty="0">
                <a:solidFill>
                  <a:srgbClr val="339933"/>
                </a:solidFill>
                <a:cs typeface="+mj-cs"/>
              </a:rPr>
              <a:t>- </a:t>
            </a:r>
            <a:r>
              <a:rPr lang="ar-SA" altLang="ar-SA" dirty="0">
                <a:solidFill>
                  <a:srgbClr val="339933"/>
                </a:solidFill>
                <a:cs typeface="AL-Mohanad Bold" pitchFamily="2" charset="-78"/>
              </a:rPr>
              <a:t>هيئات الاعتماد الداخلية والخارجية</a:t>
            </a:r>
          </a:p>
        </p:txBody>
      </p:sp>
      <p:sp>
        <p:nvSpPr>
          <p:cNvPr id="2" name="عنصر نائب لرقم الشريحة 1">
            <a:extLst>
              <a:ext uri="{FF2B5EF4-FFF2-40B4-BE49-F238E27FC236}">
                <a16:creationId xmlns:a16="http://schemas.microsoft.com/office/drawing/2014/main" id="{0259EDE4-1CC0-4BDB-B03A-37FEECC3DA4C}"/>
              </a:ext>
            </a:extLst>
          </p:cNvPr>
          <p:cNvSpPr>
            <a:spLocks noGrp="1"/>
          </p:cNvSpPr>
          <p:nvPr>
            <p:ph type="sldNum" sz="quarter" idx="12"/>
          </p:nvPr>
        </p:nvSpPr>
        <p:spPr/>
        <p:txBody>
          <a:bodyPr/>
          <a:lstStyle/>
          <a:p>
            <a:fld id="{92E149E0-97CF-434C-9A3E-40DF45B75A34}" type="slidenum">
              <a:rPr lang="en-US" smtClean="0"/>
              <a:t>31</a:t>
            </a:fld>
            <a:endParaRPr lang="en-US"/>
          </a:p>
        </p:txBody>
      </p:sp>
      <p:sp>
        <p:nvSpPr>
          <p:cNvPr id="5" name="TextBox 4">
            <a:extLst>
              <a:ext uri="{FF2B5EF4-FFF2-40B4-BE49-F238E27FC236}">
                <a16:creationId xmlns:a16="http://schemas.microsoft.com/office/drawing/2014/main" id="{1F7E2FE6-50B7-4EFA-85B1-4C35308A0E7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9650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239" y="1331127"/>
            <a:ext cx="11110401" cy="4896259"/>
          </a:xfrm>
        </p:spPr>
        <p:txBody>
          <a:bodyPr anchor="ctr">
            <a:noAutofit/>
          </a:bodyPr>
          <a:lstStyle/>
          <a:p>
            <a:pPr marL="0" indent="0">
              <a:lnSpc>
                <a:spcPts val="3300"/>
              </a:lnSpc>
              <a:spcBef>
                <a:spcPts val="0"/>
              </a:spcBef>
              <a:buNone/>
            </a:pPr>
            <a:endParaRPr lang="ar-IQ" sz="2400" b="1" u="sng" dirty="0">
              <a:solidFill>
                <a:schemeClr val="tx1">
                  <a:lumMod val="95000"/>
                  <a:lumOff val="5000"/>
                </a:schemeClr>
              </a:solidFill>
              <a:cs typeface="AL-Mohanad" pitchFamily="2" charset="-78"/>
            </a:endParaRP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تطبيق المعرفة في مجال الرياضيات والعلوم والهندسة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تصميم وتنفيذ التجارب العملية  وتحليل واستنباط النتائج المتوخاة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تصميم نظام او جزء من النظام او عملية هندسية تلبي الأحتياجات المطلوبة ضمن المحددات المنطقية , كالأقتصاد والبيئة وال</a:t>
            </a:r>
            <a:r>
              <a:rPr lang="ar-IQ" sz="2400" b="1" dirty="0">
                <a:solidFill>
                  <a:schemeClr val="tx1">
                    <a:lumMod val="95000"/>
                    <a:lumOff val="5000"/>
                  </a:schemeClr>
                </a:solidFill>
                <a:cs typeface="AL-Mohanad" pitchFamily="2" charset="-78"/>
              </a:rPr>
              <a:t>ا</a:t>
            </a:r>
            <a:r>
              <a:rPr lang="ar-SA" sz="2400" b="1" dirty="0">
                <a:solidFill>
                  <a:schemeClr val="tx1">
                    <a:lumMod val="95000"/>
                    <a:lumOff val="5000"/>
                  </a:schemeClr>
                </a:solidFill>
                <a:cs typeface="AL-Mohanad" pitchFamily="2" charset="-78"/>
              </a:rPr>
              <a:t>جتماع والسياسة وا</a:t>
            </a:r>
            <a:r>
              <a:rPr lang="ar-IQ" sz="2400" b="1" dirty="0">
                <a:solidFill>
                  <a:schemeClr val="tx1">
                    <a:lumMod val="95000"/>
                    <a:lumOff val="5000"/>
                  </a:schemeClr>
                </a:solidFill>
                <a:cs typeface="AL-Mohanad" pitchFamily="2" charset="-78"/>
              </a:rPr>
              <a:t>لا</a:t>
            </a:r>
            <a:r>
              <a:rPr lang="ar-SA" sz="2400" b="1" dirty="0">
                <a:solidFill>
                  <a:schemeClr val="tx1">
                    <a:lumMod val="95000"/>
                    <a:lumOff val="5000"/>
                  </a:schemeClr>
                </a:solidFill>
                <a:cs typeface="AL-Mohanad" pitchFamily="2" charset="-78"/>
              </a:rPr>
              <a:t>خلاقيات والصحة والسلامة المهنية والقابلية التصنيعية والتنمية المستدامة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العمل والتجانس مع فريق متعدد التخصصات.</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صياغة المشاكل الهندسية وحلها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المسؤولية المهنية وال</a:t>
            </a:r>
            <a:r>
              <a:rPr lang="ar-IQ" sz="2400" b="1" dirty="0">
                <a:solidFill>
                  <a:schemeClr val="tx1">
                    <a:lumMod val="95000"/>
                    <a:lumOff val="5000"/>
                  </a:schemeClr>
                </a:solidFill>
                <a:cs typeface="AL-Mohanad" pitchFamily="2" charset="-78"/>
              </a:rPr>
              <a:t>ا</a:t>
            </a:r>
            <a:r>
              <a:rPr lang="ar-SA" sz="2400" b="1" dirty="0">
                <a:solidFill>
                  <a:schemeClr val="tx1">
                    <a:lumMod val="95000"/>
                    <a:lumOff val="5000"/>
                  </a:schemeClr>
                </a:solidFill>
                <a:cs typeface="AL-Mohanad" pitchFamily="2" charset="-78"/>
              </a:rPr>
              <a:t>خلاقية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التواصل بفعالية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الثقافة العامة الضرورية لفهم تأثير الحلول الهندسية ال</a:t>
            </a:r>
            <a:r>
              <a:rPr lang="ar-IQ" sz="2400" b="1" dirty="0">
                <a:solidFill>
                  <a:schemeClr val="tx1">
                    <a:lumMod val="95000"/>
                    <a:lumOff val="5000"/>
                  </a:schemeClr>
                </a:solidFill>
                <a:cs typeface="AL-Mohanad" pitchFamily="2" charset="-78"/>
              </a:rPr>
              <a:t>ا</a:t>
            </a:r>
            <a:r>
              <a:rPr lang="ar-SA" sz="2400" b="1" dirty="0">
                <a:solidFill>
                  <a:schemeClr val="tx1">
                    <a:lumMod val="95000"/>
                    <a:lumOff val="5000"/>
                  </a:schemeClr>
                </a:solidFill>
                <a:cs typeface="AL-Mohanad" pitchFamily="2" charset="-78"/>
              </a:rPr>
              <a:t>جمالية من الناحية ا</a:t>
            </a:r>
            <a:r>
              <a:rPr lang="ar-IQ" sz="2400" b="1" dirty="0">
                <a:solidFill>
                  <a:schemeClr val="tx1">
                    <a:lumMod val="95000"/>
                    <a:lumOff val="5000"/>
                  </a:schemeClr>
                </a:solidFill>
                <a:cs typeface="AL-Mohanad" pitchFamily="2" charset="-78"/>
              </a:rPr>
              <a:t>لا</a:t>
            </a:r>
            <a:r>
              <a:rPr lang="ar-SA" sz="2400" b="1" dirty="0">
                <a:solidFill>
                  <a:schemeClr val="tx1">
                    <a:lumMod val="95000"/>
                    <a:lumOff val="5000"/>
                  </a:schemeClr>
                </a:solidFill>
                <a:cs typeface="AL-Mohanad" pitchFamily="2" charset="-78"/>
              </a:rPr>
              <a:t>قتصادية والبيئية وال</a:t>
            </a:r>
            <a:r>
              <a:rPr lang="ar-IQ" sz="2400" b="1" dirty="0">
                <a:solidFill>
                  <a:schemeClr val="tx1">
                    <a:lumMod val="95000"/>
                    <a:lumOff val="5000"/>
                  </a:schemeClr>
                </a:solidFill>
                <a:cs typeface="AL-Mohanad" pitchFamily="2" charset="-78"/>
              </a:rPr>
              <a:t>ا</a:t>
            </a:r>
            <a:r>
              <a:rPr lang="ar-SA" sz="2400" b="1" dirty="0">
                <a:solidFill>
                  <a:schemeClr val="tx1">
                    <a:lumMod val="95000"/>
                    <a:lumOff val="5000"/>
                  </a:schemeClr>
                </a:solidFill>
                <a:cs typeface="AL-Mohanad" pitchFamily="2" charset="-78"/>
              </a:rPr>
              <a:t>جتماعية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التعليم بصورة مستمرة مدى الحياة .</a:t>
            </a:r>
          </a:p>
          <a:p>
            <a:pPr marL="0" indent="0" algn="just" rtl="1">
              <a:lnSpc>
                <a:spcPts val="3300"/>
              </a:lnSpc>
              <a:spcBef>
                <a:spcPts val="0"/>
              </a:spcBef>
              <a:buFont typeface="Wingdings" pitchFamily="2" charset="2"/>
              <a:buChar char="§"/>
            </a:pPr>
            <a:r>
              <a:rPr lang="ar-SA" sz="2400" b="1" dirty="0">
                <a:solidFill>
                  <a:schemeClr val="tx1">
                    <a:lumMod val="95000"/>
                    <a:lumOff val="5000"/>
                  </a:schemeClr>
                </a:solidFill>
                <a:cs typeface="AL-Mohanad" pitchFamily="2" charset="-78"/>
              </a:rPr>
              <a:t> القابلية على استخدام التقنيات والمهارات وال</a:t>
            </a:r>
            <a:r>
              <a:rPr lang="ar-IQ" sz="2400" b="1" dirty="0">
                <a:solidFill>
                  <a:schemeClr val="tx1">
                    <a:lumMod val="95000"/>
                    <a:lumOff val="5000"/>
                  </a:schemeClr>
                </a:solidFill>
                <a:cs typeface="AL-Mohanad" pitchFamily="2" charset="-78"/>
              </a:rPr>
              <a:t>ا</a:t>
            </a:r>
            <a:r>
              <a:rPr lang="ar-SA" sz="2400" b="1" dirty="0">
                <a:solidFill>
                  <a:schemeClr val="tx1">
                    <a:lumMod val="95000"/>
                    <a:lumOff val="5000"/>
                  </a:schemeClr>
                </a:solidFill>
                <a:cs typeface="AL-Mohanad" pitchFamily="2" charset="-78"/>
              </a:rPr>
              <a:t>دوات الهندسية الحديثة الضرورية للأعمال الهندسية </a:t>
            </a:r>
          </a:p>
        </p:txBody>
      </p:sp>
      <p:sp>
        <p:nvSpPr>
          <p:cNvPr id="4" name="مستطيل 4"/>
          <p:cNvSpPr>
            <a:spLocks noChangeArrowheads="1"/>
          </p:cNvSpPr>
          <p:nvPr/>
        </p:nvSpPr>
        <p:spPr bwMode="auto">
          <a:xfrm>
            <a:off x="2572343" y="366495"/>
            <a:ext cx="6769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ar-SA" dirty="0">
                <a:solidFill>
                  <a:srgbClr val="339933"/>
                </a:solidFill>
                <a:cs typeface="AL-Mohanad Bold" pitchFamily="2" charset="-78"/>
              </a:rPr>
              <a:t>اتساق مخرجات الخطة الدراسية مع جهات الاعتماد الداخلية والخارجية... على سبيل المثال </a:t>
            </a:r>
            <a:r>
              <a:rPr lang="en-US" altLang="ar-SA" dirty="0">
                <a:solidFill>
                  <a:srgbClr val="339933"/>
                </a:solidFill>
                <a:cs typeface="AL-Mohanad Bold" pitchFamily="2" charset="-78"/>
              </a:rPr>
              <a:t>ABET</a:t>
            </a:r>
            <a:endParaRPr lang="ar-SA" altLang="ar-SA" dirty="0">
              <a:solidFill>
                <a:srgbClr val="339933"/>
              </a:solidFill>
              <a:cs typeface="AL-Mohanad Bold" pitchFamily="2" charset="-78"/>
            </a:endParaRPr>
          </a:p>
        </p:txBody>
      </p:sp>
      <p:sp>
        <p:nvSpPr>
          <p:cNvPr id="2" name="عنصر نائب لرقم الشريحة 1">
            <a:extLst>
              <a:ext uri="{FF2B5EF4-FFF2-40B4-BE49-F238E27FC236}">
                <a16:creationId xmlns:a16="http://schemas.microsoft.com/office/drawing/2014/main" id="{66DE833B-F1E6-4BFF-B49C-D5B4F494976A}"/>
              </a:ext>
            </a:extLst>
          </p:cNvPr>
          <p:cNvSpPr>
            <a:spLocks noGrp="1"/>
          </p:cNvSpPr>
          <p:nvPr>
            <p:ph type="sldNum" sz="quarter" idx="12"/>
          </p:nvPr>
        </p:nvSpPr>
        <p:spPr/>
        <p:txBody>
          <a:bodyPr/>
          <a:lstStyle/>
          <a:p>
            <a:fld id="{92E149E0-97CF-434C-9A3E-40DF45B75A34}" type="slidenum">
              <a:rPr lang="en-US" smtClean="0"/>
              <a:t>32</a:t>
            </a:fld>
            <a:endParaRPr lang="en-US"/>
          </a:p>
        </p:txBody>
      </p:sp>
      <p:sp>
        <p:nvSpPr>
          <p:cNvPr id="5" name="TextBox 4">
            <a:extLst>
              <a:ext uri="{FF2B5EF4-FFF2-40B4-BE49-F238E27FC236}">
                <a16:creationId xmlns:a16="http://schemas.microsoft.com/office/drawing/2014/main" id="{2C0BC0FF-76D7-468F-8CDF-54ACD89194D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6773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مستطيل 4"/>
          <p:cNvSpPr>
            <a:spLocks noChangeArrowheads="1"/>
          </p:cNvSpPr>
          <p:nvPr/>
        </p:nvSpPr>
        <p:spPr bwMode="auto">
          <a:xfrm>
            <a:off x="2466139" y="430215"/>
            <a:ext cx="6769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en-US" dirty="0">
                <a:solidFill>
                  <a:srgbClr val="006600"/>
                </a:solidFill>
                <a:latin typeface="AL-Mohanad Boldي)"/>
                <a:cs typeface="AL-Mohanad Bold" pitchFamily="2" charset="-78"/>
              </a:rPr>
              <a:t>مصادر تحديد مخرجات التعلم</a:t>
            </a:r>
            <a:endParaRPr lang="ar-SA" altLang="ar-SA" dirty="0">
              <a:solidFill>
                <a:srgbClr val="339933"/>
              </a:solidFill>
              <a:cs typeface="AL-Mohanad Bold" pitchFamily="2" charset="-78"/>
            </a:endParaRPr>
          </a:p>
          <a:p>
            <a:pPr algn="ctr" rtl="1" eaLnBrk="1" hangingPunct="1"/>
            <a:r>
              <a:rPr lang="ar-SA" altLang="ar-SA" dirty="0">
                <a:solidFill>
                  <a:srgbClr val="339933"/>
                </a:solidFill>
                <a:cs typeface="AL-Mohanad Bold" pitchFamily="2" charset="-78"/>
              </a:rPr>
              <a:t>8</a:t>
            </a:r>
            <a:r>
              <a:rPr lang="ar-SA" altLang="ar-SA" dirty="0">
                <a:solidFill>
                  <a:srgbClr val="339933"/>
                </a:solidFill>
                <a:cs typeface="+mj-cs"/>
              </a:rPr>
              <a:t>- </a:t>
            </a:r>
            <a:r>
              <a:rPr lang="ar-SA" altLang="ar-SA" dirty="0">
                <a:solidFill>
                  <a:srgbClr val="339933"/>
                </a:solidFill>
                <a:cs typeface="AL-Mohanad Bold" pitchFamily="2" charset="-78"/>
              </a:rPr>
              <a:t>أعضاء هيئة التدريس</a:t>
            </a:r>
          </a:p>
        </p:txBody>
      </p:sp>
      <p:graphicFrame>
        <p:nvGraphicFramePr>
          <p:cNvPr id="5" name="جدول 4">
            <a:extLst>
              <a:ext uri="{FF2B5EF4-FFF2-40B4-BE49-F238E27FC236}">
                <a16:creationId xmlns:a16="http://schemas.microsoft.com/office/drawing/2014/main" id="{95C41251-3E7A-4A88-A59B-B480DA68C259}"/>
              </a:ext>
            </a:extLst>
          </p:cNvPr>
          <p:cNvGraphicFramePr>
            <a:graphicFrameLocks noGrp="1"/>
          </p:cNvGraphicFramePr>
          <p:nvPr>
            <p:extLst>
              <p:ext uri="{D42A27DB-BD31-4B8C-83A1-F6EECF244321}">
                <p14:modId xmlns:p14="http://schemas.microsoft.com/office/powerpoint/2010/main" val="2891747378"/>
              </p:ext>
            </p:extLst>
          </p:nvPr>
        </p:nvGraphicFramePr>
        <p:xfrm>
          <a:off x="309659" y="1916832"/>
          <a:ext cx="11294452" cy="3628509"/>
        </p:xfrm>
        <a:graphic>
          <a:graphicData uri="http://schemas.openxmlformats.org/drawingml/2006/table">
            <a:tbl>
              <a:tblPr firstRow="1" firstCol="1" bandRow="1">
                <a:tableStyleId>{69C7853C-536D-4A76-A0AE-DD22124D55A5}</a:tableStyleId>
              </a:tblPr>
              <a:tblGrid>
                <a:gridCol w="427769">
                  <a:extLst>
                    <a:ext uri="{9D8B030D-6E8A-4147-A177-3AD203B41FA5}">
                      <a16:colId xmlns:a16="http://schemas.microsoft.com/office/drawing/2014/main" val="20000"/>
                    </a:ext>
                  </a:extLst>
                </a:gridCol>
                <a:gridCol w="6632572">
                  <a:extLst>
                    <a:ext uri="{9D8B030D-6E8A-4147-A177-3AD203B41FA5}">
                      <a16:colId xmlns:a16="http://schemas.microsoft.com/office/drawing/2014/main" val="20001"/>
                    </a:ext>
                  </a:extLst>
                </a:gridCol>
                <a:gridCol w="1093497">
                  <a:extLst>
                    <a:ext uri="{9D8B030D-6E8A-4147-A177-3AD203B41FA5}">
                      <a16:colId xmlns:a16="http://schemas.microsoft.com/office/drawing/2014/main" val="20002"/>
                    </a:ext>
                  </a:extLst>
                </a:gridCol>
                <a:gridCol w="1592943">
                  <a:extLst>
                    <a:ext uri="{9D8B030D-6E8A-4147-A177-3AD203B41FA5}">
                      <a16:colId xmlns:a16="http://schemas.microsoft.com/office/drawing/2014/main" val="20003"/>
                    </a:ext>
                  </a:extLst>
                </a:gridCol>
                <a:gridCol w="1547671">
                  <a:extLst>
                    <a:ext uri="{9D8B030D-6E8A-4147-A177-3AD203B41FA5}">
                      <a16:colId xmlns:a16="http://schemas.microsoft.com/office/drawing/2014/main" val="658901116"/>
                    </a:ext>
                  </a:extLst>
                </a:gridCol>
              </a:tblGrid>
              <a:tr h="445399">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المركز الوطني للقياس والتقويم</a:t>
                      </a: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rtl="1"/>
                      <a:endParaRPr lang="ar-SA"/>
                    </a:p>
                  </a:txBody>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اسم المقرر</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الأنشطة اللاصفية</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ar-SA" sz="1800" b="0" dirty="0">
                          <a:solidFill>
                            <a:schemeClr val="tx1"/>
                          </a:solidFill>
                          <a:effectLst/>
                          <a:latin typeface="Times New Roman"/>
                          <a:ea typeface="Times New Roman"/>
                          <a:cs typeface="AL-Mohanad Bold" pitchFamily="2" charset="-78"/>
                        </a:rPr>
                        <a:t>الأنظمة واللوائح</a:t>
                      </a:r>
                      <a:endParaRPr lang="en-US" sz="1800" b="0" dirty="0">
                        <a:solidFill>
                          <a:schemeClr val="tx1"/>
                        </a:solidFill>
                        <a:effectLst/>
                        <a:latin typeface="Times New Roman"/>
                        <a:ea typeface="Times New Roman"/>
                        <a:cs typeface="AL-Mohanad Bold" pitchFamily="2" charset="-78"/>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2</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3</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4</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5</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a:solidFill>
                            <a:schemeClr val="tx1"/>
                          </a:solidFill>
                          <a:effectLst/>
                        </a:rPr>
                        <a:t> </a:t>
                      </a: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6</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r>
                        <a:rPr lang="en-US" sz="1200" dirty="0">
                          <a:solidFill>
                            <a:schemeClr val="tx1"/>
                          </a:solidFill>
                          <a:effectLst/>
                        </a:rPr>
                        <a:t> </a:t>
                      </a: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7</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8</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9</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18311">
                <a:tc>
                  <a:txBody>
                    <a:bodyPr/>
                    <a:lstStyle/>
                    <a:p>
                      <a:pPr marL="0" algn="ctr">
                        <a:lnSpc>
                          <a:spcPct val="100000"/>
                        </a:lnSpc>
                        <a:spcAft>
                          <a:spcPts val="0"/>
                        </a:spcAft>
                      </a:pPr>
                      <a:r>
                        <a:rPr lang="ar-SA" sz="1800" dirty="0">
                          <a:solidFill>
                            <a:schemeClr val="tx1"/>
                          </a:solidFill>
                          <a:effectLst/>
                          <a:latin typeface="Times New Roman"/>
                          <a:ea typeface="Times New Roman"/>
                          <a:cs typeface="Arial"/>
                        </a:rPr>
                        <a:t>10</a:t>
                      </a:r>
                      <a:endParaRPr lang="en-US" sz="1800" dirty="0">
                        <a:solidFill>
                          <a:schemeClr val="tx1"/>
                        </a:solidFill>
                        <a:effectLst/>
                        <a:latin typeface="Times New Roman"/>
                        <a:ea typeface="Times New Roman"/>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a:lnSpc>
                          <a:spcPct val="115000"/>
                        </a:lnSpc>
                        <a:spcAft>
                          <a:spcPts val="0"/>
                        </a:spcAft>
                      </a:pPr>
                      <a:endParaRPr lang="en-US" sz="1100" dirty="0">
                        <a:solidFill>
                          <a:schemeClr val="tx1"/>
                        </a:solidFill>
                        <a:effectLst/>
                        <a:latin typeface="Times New Roman"/>
                        <a:ea typeface="Times New Roman"/>
                        <a:cs typeface="Arial"/>
                      </a:endParaRPr>
                    </a:p>
                  </a:txBody>
                  <a:tcPr marL="80535" marR="805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bl>
          </a:graphicData>
        </a:graphic>
      </p:graphicFrame>
      <p:sp>
        <p:nvSpPr>
          <p:cNvPr id="2" name="عنصر نائب لرقم الشريحة 1">
            <a:extLst>
              <a:ext uri="{FF2B5EF4-FFF2-40B4-BE49-F238E27FC236}">
                <a16:creationId xmlns:a16="http://schemas.microsoft.com/office/drawing/2014/main" id="{4707BC4B-042E-4000-B82E-2082D0642B21}"/>
              </a:ext>
            </a:extLst>
          </p:cNvPr>
          <p:cNvSpPr>
            <a:spLocks noGrp="1"/>
          </p:cNvSpPr>
          <p:nvPr>
            <p:ph type="sldNum" sz="quarter" idx="12"/>
          </p:nvPr>
        </p:nvSpPr>
        <p:spPr/>
        <p:txBody>
          <a:bodyPr/>
          <a:lstStyle/>
          <a:p>
            <a:fld id="{92E149E0-97CF-434C-9A3E-40DF45B75A34}" type="slidenum">
              <a:rPr lang="en-US" smtClean="0"/>
              <a:t>33</a:t>
            </a:fld>
            <a:endParaRPr lang="en-US"/>
          </a:p>
        </p:txBody>
      </p:sp>
      <p:sp>
        <p:nvSpPr>
          <p:cNvPr id="6" name="TextBox 4">
            <a:extLst>
              <a:ext uri="{FF2B5EF4-FFF2-40B4-BE49-F238E27FC236}">
                <a16:creationId xmlns:a16="http://schemas.microsoft.com/office/drawing/2014/main" id="{6681C9CA-0E07-4383-8F17-AD2D55F85EE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02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10867"/>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خريطة البرنامج</a:t>
            </a:r>
            <a:endParaRPr lang="en-US" altLang="en-US" dirty="0">
              <a:solidFill>
                <a:srgbClr val="006600"/>
              </a:solidFill>
              <a:latin typeface="Times New Roman" pitchFamily="18" charset="0"/>
              <a:cs typeface="AL-Mohanad Bold" pitchFamily="2" charset="-78"/>
            </a:endParaRPr>
          </a:p>
        </p:txBody>
      </p:sp>
      <p:sp>
        <p:nvSpPr>
          <p:cNvPr id="3" name="عنصر نائب لرقم الشريحة 2">
            <a:extLst>
              <a:ext uri="{FF2B5EF4-FFF2-40B4-BE49-F238E27FC236}">
                <a16:creationId xmlns:a16="http://schemas.microsoft.com/office/drawing/2014/main" id="{AB7CDE85-952D-49A8-8314-DD25B06D0DAC}"/>
              </a:ext>
            </a:extLst>
          </p:cNvPr>
          <p:cNvSpPr>
            <a:spLocks noGrp="1"/>
          </p:cNvSpPr>
          <p:nvPr>
            <p:ph type="sldNum" sz="quarter" idx="12"/>
          </p:nvPr>
        </p:nvSpPr>
        <p:spPr/>
        <p:txBody>
          <a:bodyPr/>
          <a:lstStyle/>
          <a:p>
            <a:fld id="{92E149E0-97CF-434C-9A3E-40DF45B75A34}" type="slidenum">
              <a:rPr lang="en-US" smtClean="0"/>
              <a:t>34</a:t>
            </a:fld>
            <a:endParaRPr lang="en-US"/>
          </a:p>
        </p:txBody>
      </p:sp>
      <p:sp>
        <p:nvSpPr>
          <p:cNvPr id="5" name="TextBox 4">
            <a:extLst>
              <a:ext uri="{FF2B5EF4-FFF2-40B4-BE49-F238E27FC236}">
                <a16:creationId xmlns:a16="http://schemas.microsoft.com/office/drawing/2014/main" id="{25CAB9A5-B0B0-41FC-9417-F0B7A2245AB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4" name="جدول 3">
            <a:extLst>
              <a:ext uri="{FF2B5EF4-FFF2-40B4-BE49-F238E27FC236}">
                <a16:creationId xmlns:a16="http://schemas.microsoft.com/office/drawing/2014/main" id="{D1B7F3FC-75D9-4B33-AB73-8F86CCDFDDC0}"/>
              </a:ext>
            </a:extLst>
          </p:cNvPr>
          <p:cNvGraphicFramePr>
            <a:graphicFrameLocks noGrp="1"/>
          </p:cNvGraphicFramePr>
          <p:nvPr>
            <p:extLst>
              <p:ext uri="{D42A27DB-BD31-4B8C-83A1-F6EECF244321}">
                <p14:modId xmlns:p14="http://schemas.microsoft.com/office/powerpoint/2010/main" val="1680513000"/>
              </p:ext>
            </p:extLst>
          </p:nvPr>
        </p:nvGraphicFramePr>
        <p:xfrm>
          <a:off x="983432" y="811995"/>
          <a:ext cx="10513170" cy="5796007"/>
        </p:xfrm>
        <a:graphic>
          <a:graphicData uri="http://schemas.openxmlformats.org/drawingml/2006/table">
            <a:tbl>
              <a:tblPr rtl="1" firstRow="1" firstCol="1" bandRow="1">
                <a:tableStyleId>{93296810-A885-4BE3-A3E7-6D5BEEA58F35}</a:tableStyleId>
              </a:tblPr>
              <a:tblGrid>
                <a:gridCol w="870450">
                  <a:extLst>
                    <a:ext uri="{9D8B030D-6E8A-4147-A177-3AD203B41FA5}">
                      <a16:colId xmlns:a16="http://schemas.microsoft.com/office/drawing/2014/main" val="4292179590"/>
                    </a:ext>
                  </a:extLst>
                </a:gridCol>
                <a:gridCol w="9642720">
                  <a:extLst>
                    <a:ext uri="{9D8B030D-6E8A-4147-A177-3AD203B41FA5}">
                      <a16:colId xmlns:a16="http://schemas.microsoft.com/office/drawing/2014/main" val="762124406"/>
                    </a:ext>
                  </a:extLst>
                </a:gridCol>
              </a:tblGrid>
              <a:tr h="304039">
                <a:tc gridSpan="2">
                  <a:txBody>
                    <a:bodyPr/>
                    <a:lstStyle/>
                    <a:p>
                      <a:pPr algn="r" rtl="1">
                        <a:spcAft>
                          <a:spcPts val="0"/>
                        </a:spcAft>
                      </a:pPr>
                      <a:r>
                        <a:rPr lang="ar-EG" sz="2000" dirty="0">
                          <a:effectLst/>
                        </a:rPr>
                        <a:t>5. </a:t>
                      </a:r>
                      <a:r>
                        <a:rPr lang="ar-SA" sz="2000" dirty="0">
                          <a:effectLst/>
                        </a:rPr>
                        <a:t>مخرجات تعلم البرنامج</a:t>
                      </a:r>
                      <a:r>
                        <a:rPr lang="ar-EG" sz="2000" dirty="0">
                          <a:effectLst/>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rtl="1"/>
                      <a:endParaRPr lang="ar-SA"/>
                    </a:p>
                  </a:txBody>
                  <a:tcPr/>
                </a:tc>
                <a:extLst>
                  <a:ext uri="{0D108BD9-81ED-4DB2-BD59-A6C34878D82A}">
                    <a16:rowId xmlns:a16="http://schemas.microsoft.com/office/drawing/2014/main" val="3263860906"/>
                  </a:ext>
                </a:extLst>
              </a:tr>
              <a:tr h="304039">
                <a:tc gridSpan="2">
                  <a:txBody>
                    <a:bodyPr/>
                    <a:lstStyle/>
                    <a:p>
                      <a:pPr marL="5080" algn="r" rtl="1">
                        <a:spcAft>
                          <a:spcPts val="0"/>
                        </a:spcAft>
                      </a:pPr>
                      <a:r>
                        <a:rPr lang="ar-SA" sz="2000">
                          <a:effectLst/>
                        </a:rPr>
                        <a:t>المعارف</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rtl="1"/>
                      <a:endParaRPr lang="ar-SA"/>
                    </a:p>
                  </a:txBody>
                  <a:tcPr/>
                </a:tc>
                <a:extLst>
                  <a:ext uri="{0D108BD9-81ED-4DB2-BD59-A6C34878D82A}">
                    <a16:rowId xmlns:a16="http://schemas.microsoft.com/office/drawing/2014/main" val="2961160410"/>
                  </a:ext>
                </a:extLst>
              </a:tr>
              <a:tr h="307447">
                <a:tc>
                  <a:txBody>
                    <a:bodyPr/>
                    <a:lstStyle/>
                    <a:p>
                      <a:pPr algn="r" rtl="1">
                        <a:spcAft>
                          <a:spcPts val="0"/>
                        </a:spcAft>
                      </a:pPr>
                      <a:r>
                        <a:rPr lang="ar-EG" sz="2000" dirty="0">
                          <a:effectLst/>
                        </a:rPr>
                        <a:t>ع</a:t>
                      </a:r>
                      <a:r>
                        <a:rPr lang="ar-EG" sz="2000" baseline="-25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r>
                        <a:rPr lang="ar-EG" sz="2000" dirty="0">
                          <a:effectLst/>
                        </a:rPr>
                        <a:t> </a:t>
                      </a:r>
                      <a:endParaRPr lang="ar-SA" sz="2000" dirty="0"/>
                    </a:p>
                  </a:txBody>
                  <a:tcPr marL="68580" marR="68580" marT="0" marB="0" anchor="ctr"/>
                </a:tc>
                <a:extLst>
                  <a:ext uri="{0D108BD9-81ED-4DB2-BD59-A6C34878D82A}">
                    <a16:rowId xmlns:a16="http://schemas.microsoft.com/office/drawing/2014/main" val="4146525692"/>
                  </a:ext>
                </a:extLst>
              </a:tr>
              <a:tr h="305340">
                <a:tc>
                  <a:txBody>
                    <a:bodyPr/>
                    <a:lstStyle/>
                    <a:p>
                      <a:pPr algn="r" rtl="1">
                        <a:spcAft>
                          <a:spcPts val="0"/>
                        </a:spcAft>
                      </a:pPr>
                      <a:r>
                        <a:rPr lang="ar-EG" sz="2000">
                          <a:effectLst/>
                        </a:rPr>
                        <a:t>ع</a:t>
                      </a:r>
                      <a:r>
                        <a:rPr lang="ar-EG" sz="2000" baseline="-25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r>
                        <a:rPr lang="ar-EG" sz="2000">
                          <a:effectLst/>
                        </a:rPr>
                        <a:t> </a:t>
                      </a:r>
                      <a:endParaRPr lang="ar-SA" sz="2000"/>
                    </a:p>
                  </a:txBody>
                  <a:tcPr marL="68580" marR="68580" marT="0" marB="0" anchor="ctr"/>
                </a:tc>
                <a:extLst>
                  <a:ext uri="{0D108BD9-81ED-4DB2-BD59-A6C34878D82A}">
                    <a16:rowId xmlns:a16="http://schemas.microsoft.com/office/drawing/2014/main" val="1277917256"/>
                  </a:ext>
                </a:extLst>
              </a:tr>
              <a:tr h="305340">
                <a:tc>
                  <a:txBody>
                    <a:bodyPr/>
                    <a:lstStyle/>
                    <a:p>
                      <a:pPr algn="r" rtl="1">
                        <a:spcAft>
                          <a:spcPts val="0"/>
                        </a:spcAft>
                      </a:pPr>
                      <a:r>
                        <a:rPr lang="ar-EG" sz="2000">
                          <a:effectLst/>
                        </a:rPr>
                        <a:t>ع</a:t>
                      </a:r>
                      <a:r>
                        <a:rPr lang="ar-EG"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r>
                        <a:rPr lang="ar-EG" sz="2000">
                          <a:effectLst/>
                        </a:rPr>
                        <a:t> </a:t>
                      </a:r>
                      <a:endParaRPr lang="ar-SA" sz="2000"/>
                    </a:p>
                  </a:txBody>
                  <a:tcPr marL="68580" marR="68580" marT="0" marB="0" anchor="ctr"/>
                </a:tc>
                <a:extLst>
                  <a:ext uri="{0D108BD9-81ED-4DB2-BD59-A6C34878D82A}">
                    <a16:rowId xmlns:a16="http://schemas.microsoft.com/office/drawing/2014/main" val="874476591"/>
                  </a:ext>
                </a:extLst>
              </a:tr>
              <a:tr h="305340">
                <a:tc>
                  <a:txBody>
                    <a:bodyPr/>
                    <a:lstStyle/>
                    <a:p>
                      <a:pPr algn="r" rtl="1">
                        <a:spcAft>
                          <a:spcPts val="0"/>
                        </a:spcAft>
                      </a:pPr>
                      <a:r>
                        <a:rPr lang="ar-EG" sz="2000" dirty="0">
                          <a:effectLst/>
                        </a:rPr>
                        <a:t>ع</a:t>
                      </a:r>
                      <a:r>
                        <a:rPr lang="ar-EG" sz="2000" baseline="-25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r>
                        <a:rPr lang="ar-EG" sz="2000" dirty="0">
                          <a:effectLst/>
                        </a:rPr>
                        <a:t> </a:t>
                      </a:r>
                      <a:endParaRPr lang="ar-SA" sz="2000" dirty="0"/>
                    </a:p>
                  </a:txBody>
                  <a:tcPr marL="68580" marR="68580" marT="0" marB="0" anchor="ctr"/>
                </a:tc>
                <a:extLst>
                  <a:ext uri="{0D108BD9-81ED-4DB2-BD59-A6C34878D82A}">
                    <a16:rowId xmlns:a16="http://schemas.microsoft.com/office/drawing/2014/main" val="1258399877"/>
                  </a:ext>
                </a:extLst>
              </a:tr>
              <a:tr h="305340">
                <a:tc>
                  <a:txBody>
                    <a:bodyPr/>
                    <a:lstStyle/>
                    <a:p>
                      <a:pPr algn="r" rtl="1">
                        <a:spcAft>
                          <a:spcPts val="0"/>
                        </a:spcAft>
                      </a:pPr>
                      <a:r>
                        <a:rPr lang="ar-EG" sz="2000">
                          <a:effectLst/>
                        </a:rPr>
                        <a:t>ع</a:t>
                      </a:r>
                      <a:r>
                        <a:rPr lang="ar-EG" sz="2000" baseline="-25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r>
                        <a:rPr lang="ar-EG" sz="2000" dirty="0">
                          <a:effectLst/>
                        </a:rPr>
                        <a:t> </a:t>
                      </a:r>
                      <a:endParaRPr lang="ar-SA" sz="2000" dirty="0"/>
                    </a:p>
                  </a:txBody>
                  <a:tcPr marL="68580" marR="68580" marT="0" marB="0" anchor="ctr"/>
                </a:tc>
                <a:extLst>
                  <a:ext uri="{0D108BD9-81ED-4DB2-BD59-A6C34878D82A}">
                    <a16:rowId xmlns:a16="http://schemas.microsoft.com/office/drawing/2014/main" val="2199427563"/>
                  </a:ext>
                </a:extLst>
              </a:tr>
              <a:tr h="304039">
                <a:tc gridSpan="2">
                  <a:txBody>
                    <a:bodyPr/>
                    <a:lstStyle/>
                    <a:p>
                      <a:pPr marL="5080" algn="r" rtl="1">
                        <a:spcAft>
                          <a:spcPts val="0"/>
                        </a:spcAft>
                      </a:pPr>
                      <a:r>
                        <a:rPr lang="ar-SA" sz="2000">
                          <a:effectLst/>
                        </a:rPr>
                        <a:t>المهارات</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rtl="1"/>
                      <a:endParaRPr lang="ar-SA"/>
                    </a:p>
                  </a:txBody>
                  <a:tcPr/>
                </a:tc>
                <a:extLst>
                  <a:ext uri="{0D108BD9-81ED-4DB2-BD59-A6C34878D82A}">
                    <a16:rowId xmlns:a16="http://schemas.microsoft.com/office/drawing/2014/main" val="2708290260"/>
                  </a:ext>
                </a:extLst>
              </a:tr>
              <a:tr h="304039">
                <a:tc>
                  <a:txBody>
                    <a:bodyPr/>
                    <a:lstStyle/>
                    <a:p>
                      <a:pPr algn="r" rtl="1">
                        <a:spcAft>
                          <a:spcPts val="0"/>
                        </a:spcAft>
                      </a:pPr>
                      <a:r>
                        <a:rPr lang="ar-EG" sz="2000">
                          <a:effectLst/>
                        </a:rPr>
                        <a:t>م</a:t>
                      </a:r>
                      <a:r>
                        <a:rPr lang="ar-EG" sz="2000" baseline="-25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07524076"/>
                  </a:ext>
                </a:extLst>
              </a:tr>
              <a:tr h="304039">
                <a:tc>
                  <a:txBody>
                    <a:bodyPr/>
                    <a:lstStyle/>
                    <a:p>
                      <a:pPr algn="r" rtl="1">
                        <a:spcAft>
                          <a:spcPts val="0"/>
                        </a:spcAft>
                      </a:pPr>
                      <a:r>
                        <a:rPr lang="ar-EG" sz="2000">
                          <a:effectLst/>
                        </a:rPr>
                        <a:t>م</a:t>
                      </a:r>
                      <a:r>
                        <a:rPr lang="ar-EG" sz="2000" baseline="-25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46133331"/>
                  </a:ext>
                </a:extLst>
              </a:tr>
              <a:tr h="304039">
                <a:tc>
                  <a:txBody>
                    <a:bodyPr/>
                    <a:lstStyle/>
                    <a:p>
                      <a:pPr algn="r" rtl="1">
                        <a:spcAft>
                          <a:spcPts val="0"/>
                        </a:spcAft>
                      </a:pPr>
                      <a:r>
                        <a:rPr lang="ar-EG" sz="2000">
                          <a:effectLst/>
                        </a:rPr>
                        <a:t>م</a:t>
                      </a:r>
                      <a:r>
                        <a:rPr lang="ar-EG"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42371724"/>
                  </a:ext>
                </a:extLst>
              </a:tr>
              <a:tr h="304039">
                <a:tc>
                  <a:txBody>
                    <a:bodyPr/>
                    <a:lstStyle/>
                    <a:p>
                      <a:pPr algn="r" rtl="1">
                        <a:spcAft>
                          <a:spcPts val="0"/>
                        </a:spcAft>
                      </a:pPr>
                      <a:r>
                        <a:rPr lang="ar-EG" sz="2000">
                          <a:effectLst/>
                        </a:rPr>
                        <a:t>م</a:t>
                      </a:r>
                      <a:r>
                        <a:rPr lang="ar-EG" sz="2000" baseline="-25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17110469"/>
                  </a:ext>
                </a:extLst>
              </a:tr>
              <a:tr h="304039">
                <a:tc>
                  <a:txBody>
                    <a:bodyPr/>
                    <a:lstStyle/>
                    <a:p>
                      <a:pPr algn="r" rtl="1">
                        <a:spcAft>
                          <a:spcPts val="0"/>
                        </a:spcAft>
                      </a:pPr>
                      <a:r>
                        <a:rPr lang="ar-EG" sz="2000">
                          <a:effectLst/>
                        </a:rPr>
                        <a:t>م</a:t>
                      </a:r>
                      <a:r>
                        <a:rPr lang="ar-EG" sz="2000" baseline="-25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16031246"/>
                  </a:ext>
                </a:extLst>
              </a:tr>
              <a:tr h="304039">
                <a:tc gridSpan="2">
                  <a:txBody>
                    <a:bodyPr/>
                    <a:lstStyle/>
                    <a:p>
                      <a:pPr marL="5080" algn="r" rtl="1">
                        <a:spcAft>
                          <a:spcPts val="0"/>
                        </a:spcAft>
                      </a:pPr>
                      <a:r>
                        <a:rPr lang="ar-SA" sz="2000">
                          <a:effectLst/>
                        </a:rPr>
                        <a:t>الكفاءات</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rtl="1"/>
                      <a:endParaRPr lang="ar-SA"/>
                    </a:p>
                  </a:txBody>
                  <a:tcPr/>
                </a:tc>
                <a:extLst>
                  <a:ext uri="{0D108BD9-81ED-4DB2-BD59-A6C34878D82A}">
                    <a16:rowId xmlns:a16="http://schemas.microsoft.com/office/drawing/2014/main" val="2018142750"/>
                  </a:ext>
                </a:extLst>
              </a:tr>
              <a:tr h="304039">
                <a:tc>
                  <a:txBody>
                    <a:bodyPr/>
                    <a:lstStyle/>
                    <a:p>
                      <a:pPr algn="r" rtl="1">
                        <a:spcAft>
                          <a:spcPts val="0"/>
                        </a:spcAft>
                      </a:pPr>
                      <a:r>
                        <a:rPr lang="ar-EG" sz="2000">
                          <a:effectLst/>
                        </a:rPr>
                        <a:t>ك</a:t>
                      </a:r>
                      <a:r>
                        <a:rPr lang="ar-EG" sz="2000" baseline="-25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44471329"/>
                  </a:ext>
                </a:extLst>
              </a:tr>
              <a:tr h="304039">
                <a:tc>
                  <a:txBody>
                    <a:bodyPr/>
                    <a:lstStyle/>
                    <a:p>
                      <a:pPr algn="r" rtl="1">
                        <a:spcAft>
                          <a:spcPts val="0"/>
                        </a:spcAft>
                      </a:pPr>
                      <a:r>
                        <a:rPr lang="ar-EG" sz="2000">
                          <a:effectLst/>
                        </a:rPr>
                        <a:t>ك</a:t>
                      </a:r>
                      <a:r>
                        <a:rPr lang="ar-EG" sz="2000" baseline="-25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91887008"/>
                  </a:ext>
                </a:extLst>
              </a:tr>
              <a:tr h="304039">
                <a:tc>
                  <a:txBody>
                    <a:bodyPr/>
                    <a:lstStyle/>
                    <a:p>
                      <a:pPr algn="r" rtl="1">
                        <a:spcAft>
                          <a:spcPts val="0"/>
                        </a:spcAft>
                      </a:pPr>
                      <a:r>
                        <a:rPr lang="ar-EG" sz="2000">
                          <a:effectLst/>
                        </a:rPr>
                        <a:t>ك</a:t>
                      </a:r>
                      <a:r>
                        <a:rPr lang="ar-EG"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94316807"/>
                  </a:ext>
                </a:extLst>
              </a:tr>
              <a:tr h="304039">
                <a:tc>
                  <a:txBody>
                    <a:bodyPr/>
                    <a:lstStyle/>
                    <a:p>
                      <a:pPr algn="r" rtl="1">
                        <a:spcAft>
                          <a:spcPts val="0"/>
                        </a:spcAft>
                      </a:pPr>
                      <a:r>
                        <a:rPr lang="ar-EG" sz="2000">
                          <a:effectLst/>
                        </a:rPr>
                        <a:t>ك</a:t>
                      </a:r>
                      <a:r>
                        <a:rPr lang="ar-EG" sz="2000" baseline="-25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97030397"/>
                  </a:ext>
                </a:extLst>
              </a:tr>
              <a:tr h="304039">
                <a:tc>
                  <a:txBody>
                    <a:bodyPr/>
                    <a:lstStyle/>
                    <a:p>
                      <a:pPr algn="r" rtl="1">
                        <a:spcAft>
                          <a:spcPts val="0"/>
                        </a:spcAft>
                      </a:pPr>
                      <a:r>
                        <a:rPr lang="ar-EG" sz="2000">
                          <a:effectLst/>
                        </a:rPr>
                        <a:t>ك</a:t>
                      </a:r>
                      <a:r>
                        <a:rPr lang="ar-EG" sz="2000" baseline="-25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rtl="1">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0636510"/>
                  </a:ext>
                </a:extLst>
              </a:tr>
            </a:tbl>
          </a:graphicData>
        </a:graphic>
      </p:graphicFrame>
    </p:spTree>
    <p:extLst>
      <p:ext uri="{BB962C8B-B14F-4D97-AF65-F5344CB8AC3E}">
        <p14:creationId xmlns:p14="http://schemas.microsoft.com/office/powerpoint/2010/main" val="13867748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10867"/>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خريطة البرنامج</a:t>
            </a:r>
            <a:endParaRPr lang="en-US" altLang="en-US" dirty="0">
              <a:solidFill>
                <a:srgbClr val="006600"/>
              </a:solidFill>
              <a:latin typeface="Times New Roman" pitchFamily="18" charset="0"/>
              <a:cs typeface="AL-Mohanad Bold" pitchFamily="2" charset="-78"/>
            </a:endParaRPr>
          </a:p>
        </p:txBody>
      </p:sp>
      <p:sp>
        <p:nvSpPr>
          <p:cNvPr id="3" name="عنصر نائب لرقم الشريحة 2">
            <a:extLst>
              <a:ext uri="{FF2B5EF4-FFF2-40B4-BE49-F238E27FC236}">
                <a16:creationId xmlns:a16="http://schemas.microsoft.com/office/drawing/2014/main" id="{AB7CDE85-952D-49A8-8314-DD25B06D0DAC}"/>
              </a:ext>
            </a:extLst>
          </p:cNvPr>
          <p:cNvSpPr>
            <a:spLocks noGrp="1"/>
          </p:cNvSpPr>
          <p:nvPr>
            <p:ph type="sldNum" sz="quarter" idx="12"/>
          </p:nvPr>
        </p:nvSpPr>
        <p:spPr/>
        <p:txBody>
          <a:bodyPr/>
          <a:lstStyle/>
          <a:p>
            <a:fld id="{92E149E0-97CF-434C-9A3E-40DF45B75A34}" type="slidenum">
              <a:rPr lang="en-US" smtClean="0"/>
              <a:t>35</a:t>
            </a:fld>
            <a:endParaRPr lang="en-US"/>
          </a:p>
        </p:txBody>
      </p:sp>
      <p:sp>
        <p:nvSpPr>
          <p:cNvPr id="5" name="TextBox 4">
            <a:extLst>
              <a:ext uri="{FF2B5EF4-FFF2-40B4-BE49-F238E27FC236}">
                <a16:creationId xmlns:a16="http://schemas.microsoft.com/office/drawing/2014/main" id="{25CAB9A5-B0B0-41FC-9417-F0B7A2245AB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4" name="جدول 3">
            <a:extLst>
              <a:ext uri="{FF2B5EF4-FFF2-40B4-BE49-F238E27FC236}">
                <a16:creationId xmlns:a16="http://schemas.microsoft.com/office/drawing/2014/main" id="{7C3D6E4F-1424-4636-9660-C0FC53052EFB}"/>
              </a:ext>
            </a:extLst>
          </p:cNvPr>
          <p:cNvGraphicFramePr>
            <a:graphicFrameLocks noGrp="1"/>
          </p:cNvGraphicFramePr>
          <p:nvPr>
            <p:extLst>
              <p:ext uri="{D42A27DB-BD31-4B8C-83A1-F6EECF244321}">
                <p14:modId xmlns:p14="http://schemas.microsoft.com/office/powerpoint/2010/main" val="1099913636"/>
              </p:ext>
            </p:extLst>
          </p:nvPr>
        </p:nvGraphicFramePr>
        <p:xfrm>
          <a:off x="806568" y="939236"/>
          <a:ext cx="10657183" cy="5486400"/>
        </p:xfrm>
        <a:graphic>
          <a:graphicData uri="http://schemas.openxmlformats.org/drawingml/2006/table">
            <a:tbl>
              <a:tblPr rtl="1" firstRow="1" firstCol="1" bandRow="1">
                <a:tableStyleId>{93296810-A885-4BE3-A3E7-6D5BEEA58F35}</a:tableStyleId>
              </a:tblPr>
              <a:tblGrid>
                <a:gridCol w="1584987">
                  <a:extLst>
                    <a:ext uri="{9D8B030D-6E8A-4147-A177-3AD203B41FA5}">
                      <a16:colId xmlns:a16="http://schemas.microsoft.com/office/drawing/2014/main" val="1208195912"/>
                    </a:ext>
                  </a:extLst>
                </a:gridCol>
                <a:gridCol w="823676">
                  <a:extLst>
                    <a:ext uri="{9D8B030D-6E8A-4147-A177-3AD203B41FA5}">
                      <a16:colId xmlns:a16="http://schemas.microsoft.com/office/drawing/2014/main" val="2444808898"/>
                    </a:ext>
                  </a:extLst>
                </a:gridCol>
                <a:gridCol w="823676">
                  <a:extLst>
                    <a:ext uri="{9D8B030D-6E8A-4147-A177-3AD203B41FA5}">
                      <a16:colId xmlns:a16="http://schemas.microsoft.com/office/drawing/2014/main" val="4036348109"/>
                    </a:ext>
                  </a:extLst>
                </a:gridCol>
                <a:gridCol w="823676">
                  <a:extLst>
                    <a:ext uri="{9D8B030D-6E8A-4147-A177-3AD203B41FA5}">
                      <a16:colId xmlns:a16="http://schemas.microsoft.com/office/drawing/2014/main" val="1513506701"/>
                    </a:ext>
                  </a:extLst>
                </a:gridCol>
                <a:gridCol w="823676">
                  <a:extLst>
                    <a:ext uri="{9D8B030D-6E8A-4147-A177-3AD203B41FA5}">
                      <a16:colId xmlns:a16="http://schemas.microsoft.com/office/drawing/2014/main" val="3814279459"/>
                    </a:ext>
                  </a:extLst>
                </a:gridCol>
                <a:gridCol w="823676">
                  <a:extLst>
                    <a:ext uri="{9D8B030D-6E8A-4147-A177-3AD203B41FA5}">
                      <a16:colId xmlns:a16="http://schemas.microsoft.com/office/drawing/2014/main" val="1682682135"/>
                    </a:ext>
                  </a:extLst>
                </a:gridCol>
                <a:gridCol w="823676">
                  <a:extLst>
                    <a:ext uri="{9D8B030D-6E8A-4147-A177-3AD203B41FA5}">
                      <a16:colId xmlns:a16="http://schemas.microsoft.com/office/drawing/2014/main" val="137148782"/>
                    </a:ext>
                  </a:extLst>
                </a:gridCol>
                <a:gridCol w="826028">
                  <a:extLst>
                    <a:ext uri="{9D8B030D-6E8A-4147-A177-3AD203B41FA5}">
                      <a16:colId xmlns:a16="http://schemas.microsoft.com/office/drawing/2014/main" val="2997590863"/>
                    </a:ext>
                  </a:extLst>
                </a:gridCol>
                <a:gridCol w="826028">
                  <a:extLst>
                    <a:ext uri="{9D8B030D-6E8A-4147-A177-3AD203B41FA5}">
                      <a16:colId xmlns:a16="http://schemas.microsoft.com/office/drawing/2014/main" val="1381169996"/>
                    </a:ext>
                  </a:extLst>
                </a:gridCol>
                <a:gridCol w="823676">
                  <a:extLst>
                    <a:ext uri="{9D8B030D-6E8A-4147-A177-3AD203B41FA5}">
                      <a16:colId xmlns:a16="http://schemas.microsoft.com/office/drawing/2014/main" val="2664113487"/>
                    </a:ext>
                  </a:extLst>
                </a:gridCol>
                <a:gridCol w="827204">
                  <a:extLst>
                    <a:ext uri="{9D8B030D-6E8A-4147-A177-3AD203B41FA5}">
                      <a16:colId xmlns:a16="http://schemas.microsoft.com/office/drawing/2014/main" val="2659319168"/>
                    </a:ext>
                  </a:extLst>
                </a:gridCol>
                <a:gridCol w="827204">
                  <a:extLst>
                    <a:ext uri="{9D8B030D-6E8A-4147-A177-3AD203B41FA5}">
                      <a16:colId xmlns:a16="http://schemas.microsoft.com/office/drawing/2014/main" val="2560115573"/>
                    </a:ext>
                  </a:extLst>
                </a:gridCol>
              </a:tblGrid>
              <a:tr h="331223">
                <a:tc rowSpan="3">
                  <a:txBody>
                    <a:bodyPr/>
                    <a:lstStyle/>
                    <a:p>
                      <a:pPr algn="ctr" rtl="1">
                        <a:spcAft>
                          <a:spcPts val="0"/>
                        </a:spcAft>
                      </a:pPr>
                      <a:r>
                        <a:rPr lang="ar-EG" sz="2400" b="0">
                          <a:effectLst/>
                          <a:cs typeface="AL-Mohanad Bold" pitchFamily="2" charset="-78"/>
                        </a:rPr>
                        <a:t>المقررات</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gridSpan="11">
                  <a:txBody>
                    <a:bodyPr/>
                    <a:lstStyle/>
                    <a:p>
                      <a:pPr marR="27305" algn="ctr" rtl="1">
                        <a:spcAft>
                          <a:spcPts val="0"/>
                        </a:spcAft>
                      </a:pPr>
                      <a:r>
                        <a:rPr lang="ar-SA" sz="2400" b="0" dirty="0">
                          <a:effectLst/>
                          <a:cs typeface="AL-Mohanad Bold" pitchFamily="2" charset="-78"/>
                        </a:rPr>
                        <a:t>مخرجات التعلم للبرنامج</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85881490"/>
                  </a:ext>
                </a:extLst>
              </a:tr>
              <a:tr h="323117">
                <a:tc vMerge="1">
                  <a:txBody>
                    <a:bodyPr/>
                    <a:lstStyle/>
                    <a:p>
                      <a:pPr rtl="1"/>
                      <a:endParaRPr lang="ar-SA"/>
                    </a:p>
                  </a:txBody>
                  <a:tcPr/>
                </a:tc>
                <a:tc gridSpan="4">
                  <a:txBody>
                    <a:bodyPr/>
                    <a:lstStyle/>
                    <a:p>
                      <a:pPr marR="27305" algn="ctr" rtl="1">
                        <a:spcAft>
                          <a:spcPts val="0"/>
                        </a:spcAft>
                      </a:pPr>
                      <a:r>
                        <a:rPr lang="ar-EG" sz="2400" b="0">
                          <a:effectLst/>
                          <a:cs typeface="AL-Mohanad Bold" pitchFamily="2" charset="-78"/>
                        </a:rPr>
                        <a:t>المعارف</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marR="27305" algn="ctr" rtl="1">
                        <a:spcAft>
                          <a:spcPts val="0"/>
                        </a:spcAft>
                      </a:pPr>
                      <a:r>
                        <a:rPr lang="ar-EG" sz="2400" b="0">
                          <a:effectLst/>
                          <a:cs typeface="AL-Mohanad Bold" pitchFamily="2" charset="-78"/>
                        </a:rPr>
                        <a:t>المهارات</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3">
                  <a:txBody>
                    <a:bodyPr/>
                    <a:lstStyle/>
                    <a:p>
                      <a:pPr marR="27305" algn="ctr" rtl="1">
                        <a:spcAft>
                          <a:spcPts val="0"/>
                        </a:spcAft>
                      </a:pPr>
                      <a:r>
                        <a:rPr lang="ar-EG" sz="2400" b="0">
                          <a:effectLst/>
                          <a:cs typeface="AL-Mohanad Bold" pitchFamily="2" charset="-78"/>
                        </a:rPr>
                        <a:t>الكفاءات</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501136415"/>
                  </a:ext>
                </a:extLst>
              </a:tr>
              <a:tr h="323117">
                <a:tc vMerge="1">
                  <a:txBody>
                    <a:bodyPr/>
                    <a:lstStyle/>
                    <a:p>
                      <a:pPr rtl="1"/>
                      <a:endParaRPr lang="ar-SA"/>
                    </a:p>
                  </a:txBody>
                  <a:tcPr/>
                </a:tc>
                <a:tc>
                  <a:txBody>
                    <a:bodyPr/>
                    <a:lstStyle/>
                    <a:p>
                      <a:pPr algn="ctr" rtl="1">
                        <a:spcAft>
                          <a:spcPts val="0"/>
                        </a:spcAft>
                      </a:pPr>
                      <a:r>
                        <a:rPr lang="ar-EG" sz="2400" b="0">
                          <a:effectLst/>
                          <a:cs typeface="AL-Mohanad Bold" pitchFamily="2" charset="-78"/>
                        </a:rPr>
                        <a:t>ع</a:t>
                      </a:r>
                      <a:r>
                        <a:rPr lang="ar-EG" sz="2400" b="0" baseline="-25000">
                          <a:effectLst/>
                          <a:cs typeface="AL-Mohanad Bold" pitchFamily="2" charset="-78"/>
                        </a:rPr>
                        <a:t>1</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ع</a:t>
                      </a:r>
                      <a:r>
                        <a:rPr lang="ar-EG" sz="2400" b="0" baseline="-25000">
                          <a:effectLst/>
                          <a:cs typeface="AL-Mohanad Bold" pitchFamily="2" charset="-78"/>
                        </a:rPr>
                        <a:t>2</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ع</a:t>
                      </a:r>
                      <a:r>
                        <a:rPr lang="ar-EG" sz="2400" b="0" baseline="-25000">
                          <a:effectLst/>
                          <a:cs typeface="AL-Mohanad Bold" pitchFamily="2" charset="-78"/>
                        </a:rPr>
                        <a:t>2</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ع</a:t>
                      </a:r>
                      <a:r>
                        <a:rPr lang="ar-EG" sz="2400" b="0" baseline="-2500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م</a:t>
                      </a:r>
                      <a:r>
                        <a:rPr lang="ar-EG" sz="2400" b="0" baseline="-25000">
                          <a:effectLst/>
                          <a:cs typeface="AL-Mohanad Bold" pitchFamily="2" charset="-78"/>
                        </a:rPr>
                        <a:t>1</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م</a:t>
                      </a:r>
                      <a:r>
                        <a:rPr lang="ar-EG" sz="2400" b="0" baseline="-25000">
                          <a:effectLst/>
                          <a:cs typeface="AL-Mohanad Bold" pitchFamily="2" charset="-78"/>
                        </a:rPr>
                        <a:t>2</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م</a:t>
                      </a:r>
                      <a:r>
                        <a:rPr lang="ar-EG" sz="2400" b="0" baseline="-25000">
                          <a:effectLst/>
                          <a:cs typeface="AL-Mohanad Bold" pitchFamily="2" charset="-78"/>
                        </a:rPr>
                        <a:t>2</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م</a:t>
                      </a:r>
                      <a:r>
                        <a:rPr lang="ar-EG" sz="2400" b="0" baseline="-2500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ك</a:t>
                      </a:r>
                      <a:r>
                        <a:rPr lang="ar-EG" sz="2400" b="0" baseline="-25000">
                          <a:effectLst/>
                          <a:cs typeface="AL-Mohanad Bold" pitchFamily="2" charset="-78"/>
                        </a:rPr>
                        <a:t>1</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ك</a:t>
                      </a:r>
                      <a:r>
                        <a:rPr lang="ar-EG" sz="2400" b="0" baseline="-25000">
                          <a:effectLst/>
                          <a:cs typeface="AL-Mohanad Bold" pitchFamily="2" charset="-78"/>
                        </a:rPr>
                        <a:t>2</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algn="ctr" rtl="1">
                        <a:spcAft>
                          <a:spcPts val="0"/>
                        </a:spcAft>
                      </a:pPr>
                      <a:r>
                        <a:rPr lang="ar-EG" sz="2400" b="0">
                          <a:effectLst/>
                          <a:cs typeface="AL-Mohanad Bold" pitchFamily="2" charset="-78"/>
                        </a:rPr>
                        <a:t>ك</a:t>
                      </a:r>
                      <a:r>
                        <a:rPr lang="ar-EG" sz="2400" b="0" baseline="-2500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1176828182"/>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2665655129"/>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924522559"/>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1975598299"/>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1045778741"/>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1915509395"/>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3222742431"/>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4216505375"/>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3964545793"/>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983180566"/>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843540495"/>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2460058979"/>
                  </a:ext>
                </a:extLst>
              </a:tr>
              <a:tr h="326591">
                <a:tc>
                  <a:txBody>
                    <a:bodyPr/>
                    <a:lstStyle/>
                    <a:p>
                      <a:pPr marR="27305" algn="ctr" rtl="1">
                        <a:spcAft>
                          <a:spcPts val="0"/>
                        </a:spcAft>
                      </a:pPr>
                      <a:r>
                        <a:rPr lang="ar-SA" sz="2400" b="0">
                          <a:effectLst/>
                          <a:cs typeface="AL-Mohanad Bold" pitchFamily="2" charset="-78"/>
                        </a:rPr>
                        <a:t>مقرر </a:t>
                      </a:r>
                      <a:r>
                        <a:rPr lang="en-US" sz="2400" b="0">
                          <a:effectLst/>
                          <a:cs typeface="AL-Mohanad Bold" pitchFamily="2" charset="-78"/>
                        </a:rPr>
                        <a:t>.....</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a:effectLst/>
                          <a:cs typeface="AL-Mohanad Bold" pitchFamily="2" charset="-78"/>
                        </a:rPr>
                        <a:t> </a:t>
                      </a:r>
                      <a:endParaRPr lang="en-US" sz="2400" b="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tc>
                  <a:txBody>
                    <a:bodyPr/>
                    <a:lstStyle/>
                    <a:p>
                      <a:pPr marR="27305" algn="ctr" rtl="1">
                        <a:spcAft>
                          <a:spcPts val="0"/>
                        </a:spcAft>
                      </a:pPr>
                      <a:r>
                        <a:rPr lang="en-US" sz="2400" b="0" dirty="0">
                          <a:effectLst/>
                          <a:cs typeface="AL-Mohanad Bold" pitchFamily="2" charset="-78"/>
                        </a:rPr>
                        <a:t> </a:t>
                      </a:r>
                      <a:endParaRPr lang="en-US" sz="2400" b="0" dirty="0">
                        <a:effectLst/>
                        <a:latin typeface="Times New Roman" panose="02020603050405020304" pitchFamily="18" charset="0"/>
                        <a:ea typeface="Times New Roman" panose="02020603050405020304" pitchFamily="18" charset="0"/>
                        <a:cs typeface="AL-Mohanad Bold" pitchFamily="2" charset="-78"/>
                      </a:endParaRPr>
                    </a:p>
                  </a:txBody>
                  <a:tcPr marL="68580" marR="68580" marT="0" marB="0" anchor="ctr"/>
                </a:tc>
                <a:extLst>
                  <a:ext uri="{0D108BD9-81ED-4DB2-BD59-A6C34878D82A}">
                    <a16:rowId xmlns:a16="http://schemas.microsoft.com/office/drawing/2014/main" val="1498260724"/>
                  </a:ext>
                </a:extLst>
              </a:tr>
            </a:tbl>
          </a:graphicData>
        </a:graphic>
      </p:graphicFrame>
    </p:spTree>
    <p:extLst>
      <p:ext uri="{BB962C8B-B14F-4D97-AF65-F5344CB8AC3E}">
        <p14:creationId xmlns:p14="http://schemas.microsoft.com/office/powerpoint/2010/main" val="302785497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10867"/>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اتساق المهارات مع خريطة البرنامج</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nvPr>
        </p:nvGraphicFramePr>
        <p:xfrm>
          <a:off x="576263" y="825115"/>
          <a:ext cx="11177749" cy="5577840"/>
        </p:xfrm>
        <a:graphic>
          <a:graphicData uri="http://schemas.openxmlformats.org/drawingml/2006/table">
            <a:tbl>
              <a:tblPr rtl="1" firstRow="1" firstCol="1" bandRow="1">
                <a:tableStyleId>{5C22544A-7EE6-4342-B048-85BDC9FD1C3A}</a:tableStyleId>
              </a:tblPr>
              <a:tblGrid>
                <a:gridCol w="756744">
                  <a:extLst>
                    <a:ext uri="{9D8B030D-6E8A-4147-A177-3AD203B41FA5}">
                      <a16:colId xmlns:a16="http://schemas.microsoft.com/office/drawing/2014/main" val="20000"/>
                    </a:ext>
                  </a:extLst>
                </a:gridCol>
                <a:gridCol w="2554013">
                  <a:extLst>
                    <a:ext uri="{9D8B030D-6E8A-4147-A177-3AD203B41FA5}">
                      <a16:colId xmlns:a16="http://schemas.microsoft.com/office/drawing/2014/main" val="20001"/>
                    </a:ext>
                  </a:extLst>
                </a:gridCol>
                <a:gridCol w="491687">
                  <a:extLst>
                    <a:ext uri="{9D8B030D-6E8A-4147-A177-3AD203B41FA5}">
                      <a16:colId xmlns:a16="http://schemas.microsoft.com/office/drawing/2014/main" val="20002"/>
                    </a:ext>
                  </a:extLst>
                </a:gridCol>
                <a:gridCol w="491687">
                  <a:extLst>
                    <a:ext uri="{9D8B030D-6E8A-4147-A177-3AD203B41FA5}">
                      <a16:colId xmlns:a16="http://schemas.microsoft.com/office/drawing/2014/main" val="20003"/>
                    </a:ext>
                  </a:extLst>
                </a:gridCol>
                <a:gridCol w="491687">
                  <a:extLst>
                    <a:ext uri="{9D8B030D-6E8A-4147-A177-3AD203B41FA5}">
                      <a16:colId xmlns:a16="http://schemas.microsoft.com/office/drawing/2014/main" val="20004"/>
                    </a:ext>
                  </a:extLst>
                </a:gridCol>
                <a:gridCol w="491687">
                  <a:extLst>
                    <a:ext uri="{9D8B030D-6E8A-4147-A177-3AD203B41FA5}">
                      <a16:colId xmlns:a16="http://schemas.microsoft.com/office/drawing/2014/main" val="20005"/>
                    </a:ext>
                  </a:extLst>
                </a:gridCol>
                <a:gridCol w="491687">
                  <a:extLst>
                    <a:ext uri="{9D8B030D-6E8A-4147-A177-3AD203B41FA5}">
                      <a16:colId xmlns:a16="http://schemas.microsoft.com/office/drawing/2014/main" val="20006"/>
                    </a:ext>
                  </a:extLst>
                </a:gridCol>
                <a:gridCol w="491687">
                  <a:extLst>
                    <a:ext uri="{9D8B030D-6E8A-4147-A177-3AD203B41FA5}">
                      <a16:colId xmlns:a16="http://schemas.microsoft.com/office/drawing/2014/main" val="20007"/>
                    </a:ext>
                  </a:extLst>
                </a:gridCol>
                <a:gridCol w="491687">
                  <a:extLst>
                    <a:ext uri="{9D8B030D-6E8A-4147-A177-3AD203B41FA5}">
                      <a16:colId xmlns:a16="http://schemas.microsoft.com/office/drawing/2014/main" val="20008"/>
                    </a:ext>
                  </a:extLst>
                </a:gridCol>
                <a:gridCol w="491687">
                  <a:extLst>
                    <a:ext uri="{9D8B030D-6E8A-4147-A177-3AD203B41FA5}">
                      <a16:colId xmlns:a16="http://schemas.microsoft.com/office/drawing/2014/main" val="20009"/>
                    </a:ext>
                  </a:extLst>
                </a:gridCol>
                <a:gridCol w="491687">
                  <a:extLst>
                    <a:ext uri="{9D8B030D-6E8A-4147-A177-3AD203B41FA5}">
                      <a16:colId xmlns:a16="http://schemas.microsoft.com/office/drawing/2014/main" val="20010"/>
                    </a:ext>
                  </a:extLst>
                </a:gridCol>
                <a:gridCol w="491687">
                  <a:extLst>
                    <a:ext uri="{9D8B030D-6E8A-4147-A177-3AD203B41FA5}">
                      <a16:colId xmlns:a16="http://schemas.microsoft.com/office/drawing/2014/main" val="20011"/>
                    </a:ext>
                  </a:extLst>
                </a:gridCol>
                <a:gridCol w="491687">
                  <a:extLst>
                    <a:ext uri="{9D8B030D-6E8A-4147-A177-3AD203B41FA5}">
                      <a16:colId xmlns:a16="http://schemas.microsoft.com/office/drawing/2014/main" val="20012"/>
                    </a:ext>
                  </a:extLst>
                </a:gridCol>
                <a:gridCol w="491687">
                  <a:extLst>
                    <a:ext uri="{9D8B030D-6E8A-4147-A177-3AD203B41FA5}">
                      <a16:colId xmlns:a16="http://schemas.microsoft.com/office/drawing/2014/main" val="20013"/>
                    </a:ext>
                  </a:extLst>
                </a:gridCol>
                <a:gridCol w="491687">
                  <a:extLst>
                    <a:ext uri="{9D8B030D-6E8A-4147-A177-3AD203B41FA5}">
                      <a16:colId xmlns:a16="http://schemas.microsoft.com/office/drawing/2014/main" val="20014"/>
                    </a:ext>
                  </a:extLst>
                </a:gridCol>
                <a:gridCol w="491687">
                  <a:extLst>
                    <a:ext uri="{9D8B030D-6E8A-4147-A177-3AD203B41FA5}">
                      <a16:colId xmlns:a16="http://schemas.microsoft.com/office/drawing/2014/main" val="20015"/>
                    </a:ext>
                  </a:extLst>
                </a:gridCol>
                <a:gridCol w="541941">
                  <a:extLst>
                    <a:ext uri="{9D8B030D-6E8A-4147-A177-3AD203B41FA5}">
                      <a16:colId xmlns:a16="http://schemas.microsoft.com/office/drawing/2014/main" val="20016"/>
                    </a:ext>
                  </a:extLst>
                </a:gridCol>
                <a:gridCol w="441433">
                  <a:extLst>
                    <a:ext uri="{9D8B030D-6E8A-4147-A177-3AD203B41FA5}">
                      <a16:colId xmlns:a16="http://schemas.microsoft.com/office/drawing/2014/main" val="20017"/>
                    </a:ext>
                  </a:extLst>
                </a:gridCol>
              </a:tblGrid>
              <a:tr h="232760">
                <a:tc>
                  <a:txBody>
                    <a:bodyPr/>
                    <a:lstStyle/>
                    <a:p>
                      <a:pPr algn="ctr" rtl="0">
                        <a:spcAft>
                          <a:spcPts val="0"/>
                        </a:spcAft>
                      </a:pPr>
                      <a:r>
                        <a:rPr lang="ar-SA" sz="2400" b="0" dirty="0">
                          <a:solidFill>
                            <a:schemeClr val="tx1"/>
                          </a:solidFill>
                          <a:effectLst/>
                          <a:cs typeface="AL-Mohanad Bold" pitchFamily="2" charset="-78"/>
                        </a:rPr>
                        <a:t>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2400" b="0" dirty="0">
                          <a:solidFill>
                            <a:schemeClr val="tx1"/>
                          </a:solidFill>
                          <a:effectLst/>
                          <a:cs typeface="AL-Mohanad Bold" pitchFamily="2" charset="-78"/>
                        </a:rPr>
                        <a:t>مخرجات تعلم البرنامج</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330</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271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241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MGT 211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210</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203</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271</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241</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STAT 211</a:t>
                      </a:r>
                      <a:endParaRPr lang="en-US" sz="1000" b="1" dirty="0">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 210</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a:solidFill>
                            <a:srgbClr val="333333"/>
                          </a:solidFill>
                          <a:effectLst/>
                          <a:latin typeface="Arial"/>
                          <a:ea typeface="Times New Roman"/>
                          <a:cs typeface="AL-Mohanad Bold" pitchFamily="2" charset="-78"/>
                        </a:rPr>
                        <a:t>MGT</a:t>
                      </a:r>
                      <a:endParaRPr lang="en-US" sz="1000" b="1">
                        <a:effectLst/>
                        <a:latin typeface="Times New Roman"/>
                        <a:ea typeface="Times New Roman"/>
                        <a:cs typeface="AL-Mohanad Bold" pitchFamily="2" charset="-78"/>
                      </a:endParaRPr>
                    </a:p>
                    <a:p>
                      <a:pPr algn="ctr">
                        <a:lnSpc>
                          <a:spcPct val="115000"/>
                        </a:lnSpc>
                        <a:spcAft>
                          <a:spcPts val="0"/>
                        </a:spcAft>
                      </a:pPr>
                      <a:r>
                        <a:rPr lang="en-IN" sz="1000" b="1">
                          <a:solidFill>
                            <a:srgbClr val="333333"/>
                          </a:solidFill>
                          <a:effectLst/>
                          <a:latin typeface="Arial"/>
                          <a:ea typeface="Times New Roman"/>
                          <a:cs typeface="AL-Mohanad Bold" pitchFamily="2" charset="-78"/>
                        </a:rPr>
                        <a:t> 203</a:t>
                      </a:r>
                      <a:endParaRPr lang="en-US" sz="1000" b="1">
                        <a:effectLst/>
                        <a:latin typeface="Times New Roman"/>
                        <a:ea typeface="Times New Roman"/>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ACC</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LAW</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STAT</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IN" sz="1000" b="1" dirty="0">
                          <a:solidFill>
                            <a:srgbClr val="333333"/>
                          </a:solidFill>
                          <a:effectLst/>
                          <a:latin typeface="Arial"/>
                          <a:ea typeface="Times New Roman"/>
                          <a:cs typeface="AL-Mohanad Bold" pitchFamily="2" charset="-78"/>
                        </a:rPr>
                        <a:t>ECON</a:t>
                      </a:r>
                      <a:endParaRPr lang="en-US" sz="1000" b="1" dirty="0">
                        <a:effectLst/>
                        <a:latin typeface="Times New Roman"/>
                        <a:ea typeface="Times New Roman"/>
                        <a:cs typeface="AL-Mohanad Bold" pitchFamily="2" charset="-78"/>
                      </a:endParaRPr>
                    </a:p>
                    <a:p>
                      <a:pPr algn="ctr">
                        <a:lnSpc>
                          <a:spcPct val="115000"/>
                        </a:lnSpc>
                        <a:spcAft>
                          <a:spcPts val="0"/>
                        </a:spcAft>
                      </a:pPr>
                      <a:r>
                        <a:rPr lang="en-IN" sz="1000" b="1" dirty="0">
                          <a:solidFill>
                            <a:srgbClr val="333333"/>
                          </a:solidFill>
                          <a:effectLst/>
                          <a:latin typeface="Arial"/>
                          <a:ea typeface="Times New Roman"/>
                          <a:cs typeface="AL-Mohanad Bold" pitchFamily="2" charset="-78"/>
                        </a:rPr>
                        <a:t>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AU" sz="1000" b="1" dirty="0">
                          <a:solidFill>
                            <a:srgbClr val="333333"/>
                          </a:solidFill>
                          <a:effectLst/>
                          <a:latin typeface="Times New Roman"/>
                          <a:ea typeface="Times New Roman"/>
                          <a:cs typeface="AL-Mohanad Bold" pitchFamily="2" charset="-78"/>
                        </a:rPr>
                        <a:t>ISL 101</a:t>
                      </a: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304">
                <a:tc>
                  <a:txBody>
                    <a:bodyPr/>
                    <a:lstStyle/>
                    <a:p>
                      <a:pPr algn="r" rtl="1">
                        <a:spcAft>
                          <a:spcPts val="0"/>
                        </a:spcAft>
                      </a:pPr>
                      <a:r>
                        <a:rPr lang="ar-SA" sz="1800" b="0" dirty="0">
                          <a:solidFill>
                            <a:schemeClr val="tx1"/>
                          </a:solidFill>
                          <a:effectLst/>
                          <a:cs typeface="AL-Mohanad Bold" pitchFamily="2" charset="-78"/>
                        </a:rPr>
                        <a:t>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المعرفة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4304">
                <a:tc>
                  <a:txBody>
                    <a:bodyPr/>
                    <a:lstStyle/>
                    <a:p>
                      <a:pPr algn="r" rtl="1">
                        <a:spcAft>
                          <a:spcPts val="0"/>
                        </a:spcAft>
                      </a:pPr>
                      <a:r>
                        <a:rPr lang="ar-SA" sz="1800" b="0" dirty="0">
                          <a:solidFill>
                            <a:schemeClr val="tx1"/>
                          </a:solidFill>
                          <a:effectLst/>
                          <a:cs typeface="AL-Mohanad Bold" pitchFamily="2" charset="-78"/>
                        </a:rPr>
                        <a:t>1-1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04">
                <a:tc>
                  <a:txBody>
                    <a:bodyPr/>
                    <a:lstStyle/>
                    <a:p>
                      <a:pPr algn="r" rtl="1">
                        <a:spcAft>
                          <a:spcPts val="0"/>
                        </a:spcAft>
                      </a:pPr>
                      <a:r>
                        <a:rPr lang="ar-SA" sz="1800" b="0" dirty="0">
                          <a:solidFill>
                            <a:schemeClr val="tx1"/>
                          </a:solidFill>
                          <a:effectLst/>
                          <a:cs typeface="AL-Mohanad Bold" pitchFamily="2" charset="-78"/>
                        </a:rPr>
                        <a:t>1-2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04">
                <a:tc>
                  <a:txBody>
                    <a:bodyPr/>
                    <a:lstStyle/>
                    <a:p>
                      <a:pPr algn="r" rtl="1">
                        <a:spcAft>
                          <a:spcPts val="0"/>
                        </a:spcAft>
                      </a:pPr>
                      <a:r>
                        <a:rPr lang="ar-SA" sz="1800" b="0" dirty="0">
                          <a:solidFill>
                            <a:schemeClr val="tx1"/>
                          </a:solidFill>
                          <a:effectLst/>
                          <a:cs typeface="AL-Mohanad Bold" pitchFamily="2" charset="-78"/>
                        </a:rPr>
                        <a:t>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المهارات</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4304">
                <a:tc>
                  <a:txBody>
                    <a:bodyPr/>
                    <a:lstStyle/>
                    <a:p>
                      <a:pPr algn="r" rtl="1">
                        <a:spcAft>
                          <a:spcPts val="0"/>
                        </a:spcAft>
                      </a:pPr>
                      <a:r>
                        <a:rPr lang="ar-SA" sz="1800" b="0" dirty="0">
                          <a:solidFill>
                            <a:schemeClr val="tx1"/>
                          </a:solidFill>
                          <a:effectLst/>
                          <a:cs typeface="AL-Mohanad Bold" pitchFamily="2" charset="-78"/>
                        </a:rPr>
                        <a:t>2-1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04">
                <a:tc>
                  <a:txBody>
                    <a:bodyPr/>
                    <a:lstStyle/>
                    <a:p>
                      <a:pPr algn="r" rtl="1">
                        <a:spcAft>
                          <a:spcPts val="0"/>
                        </a:spcAft>
                      </a:pPr>
                      <a:r>
                        <a:rPr lang="ar-SA" sz="1800" b="0" dirty="0">
                          <a:solidFill>
                            <a:schemeClr val="tx1"/>
                          </a:solidFill>
                          <a:effectLst/>
                          <a:cs typeface="AL-Mohanad Bold" pitchFamily="2" charset="-78"/>
                        </a:rPr>
                        <a:t>2 -2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6"/>
                  </a:ext>
                </a:extLst>
              </a:tr>
              <a:tr h="274304">
                <a:tc>
                  <a:txBody>
                    <a:bodyPr/>
                    <a:lstStyle/>
                    <a:p>
                      <a:pPr algn="r" rtl="1">
                        <a:spcAft>
                          <a:spcPts val="0"/>
                        </a:spcAft>
                      </a:pPr>
                      <a:r>
                        <a:rPr lang="ar-SA" sz="1800" b="0" dirty="0">
                          <a:solidFill>
                            <a:schemeClr val="tx1"/>
                          </a:solidFill>
                          <a:effectLst/>
                          <a:cs typeface="AL-Mohanad Bold" pitchFamily="2" charset="-78"/>
                        </a:rPr>
                        <a:t>2 -3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04">
                <a:tc>
                  <a:txBody>
                    <a:bodyPr/>
                    <a:lstStyle/>
                    <a:p>
                      <a:pPr algn="r" rtl="1">
                        <a:spcAft>
                          <a:spcPts val="0"/>
                        </a:spcAft>
                      </a:pPr>
                      <a:r>
                        <a:rPr lang="ar-SA" sz="1800" b="0" dirty="0">
                          <a:solidFill>
                            <a:schemeClr val="tx1"/>
                          </a:solidFill>
                          <a:effectLst/>
                          <a:cs typeface="AL-Mohanad Bold" pitchFamily="2" charset="-78"/>
                        </a:rPr>
                        <a:t>2 -4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04">
                <a:tc>
                  <a:txBody>
                    <a:bodyPr/>
                    <a:lstStyle/>
                    <a:p>
                      <a:pPr algn="ctr"/>
                      <a:r>
                        <a:rPr lang="ar-SA" dirty="0">
                          <a:solidFill>
                            <a:schemeClr val="tx1"/>
                          </a:solidFill>
                        </a:rPr>
                        <a:t>3</a:t>
                      </a: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r>
                        <a:rPr lang="ar-SA" dirty="0">
                          <a:cs typeface="AL-Mohanad Bold" pitchFamily="2" charset="-78"/>
                        </a:rPr>
                        <a:t>الكفاءات</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4304">
                <a:tc>
                  <a:txBody>
                    <a:bodyPr/>
                    <a:lstStyle/>
                    <a:p>
                      <a:pPr algn="r" rtl="1">
                        <a:spcAft>
                          <a:spcPts val="0"/>
                        </a:spcAft>
                      </a:pPr>
                      <a:r>
                        <a:rPr lang="ar-SA" sz="1800" b="0" dirty="0">
                          <a:solidFill>
                            <a:schemeClr val="tx1"/>
                          </a:solidFill>
                          <a:effectLst/>
                          <a:cs typeface="AL-Mohanad Bold" pitchFamily="2" charset="-78"/>
                        </a:rPr>
                        <a:t>3 -1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التفكير الناقد وحل المشكلات </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10"/>
                  </a:ext>
                </a:extLst>
              </a:tr>
              <a:tr h="274304">
                <a:tc>
                  <a:txBody>
                    <a:bodyPr/>
                    <a:lstStyle/>
                    <a:p>
                      <a:pPr algn="r" rtl="1">
                        <a:spcAft>
                          <a:spcPts val="0"/>
                        </a:spcAft>
                      </a:pPr>
                      <a:r>
                        <a:rPr lang="ar-SA" sz="1800" b="0" dirty="0">
                          <a:solidFill>
                            <a:schemeClr val="tx1"/>
                          </a:solidFill>
                          <a:effectLst/>
                          <a:cs typeface="AL-Mohanad Bold" pitchFamily="2" charset="-78"/>
                        </a:rPr>
                        <a:t>3 -2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التواصل الكتابي</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04">
                <a:tc>
                  <a:txBody>
                    <a:bodyPr/>
                    <a:lstStyle/>
                    <a:p>
                      <a:pPr algn="r" rtl="1">
                        <a:spcAft>
                          <a:spcPts val="0"/>
                        </a:spcAft>
                      </a:pPr>
                      <a:r>
                        <a:rPr lang="ar-SA" sz="1800" b="0" dirty="0">
                          <a:solidFill>
                            <a:schemeClr val="tx1"/>
                          </a:solidFill>
                          <a:effectLst/>
                          <a:cs typeface="AL-Mohanad Bold" pitchFamily="2" charset="-78"/>
                        </a:rPr>
                        <a:t>3 -3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r>
                        <a:rPr lang="ar-SA" sz="1800" dirty="0">
                          <a:effectLst/>
                          <a:cs typeface="AL-Mohanad Bold" pitchFamily="2" charset="-78"/>
                        </a:rPr>
                        <a:t>التواصل الشفهي</a:t>
                      </a: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04">
                <a:tc>
                  <a:txBody>
                    <a:bodyPr/>
                    <a:lstStyle/>
                    <a:p>
                      <a:pPr algn="r" rtl="1">
                        <a:spcAft>
                          <a:spcPts val="0"/>
                        </a:spcAft>
                      </a:pPr>
                      <a:r>
                        <a:rPr lang="ar-SA" sz="1800" b="0" dirty="0">
                          <a:solidFill>
                            <a:schemeClr val="tx1"/>
                          </a:solidFill>
                          <a:effectLst/>
                          <a:cs typeface="AL-Mohanad Bold" pitchFamily="2" charset="-78"/>
                        </a:rPr>
                        <a:t>3 -4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استخدام التقنية  </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04">
                <a:tc>
                  <a:txBody>
                    <a:bodyPr/>
                    <a:lstStyle/>
                    <a:p>
                      <a:pPr algn="r" rtl="1">
                        <a:spcAft>
                          <a:spcPts val="0"/>
                        </a:spcAft>
                      </a:pPr>
                      <a:r>
                        <a:rPr lang="ar-SA" sz="1800" b="0" dirty="0">
                          <a:solidFill>
                            <a:schemeClr val="tx1"/>
                          </a:solidFill>
                          <a:effectLst/>
                          <a:cs typeface="AL-Mohanad Bold" pitchFamily="2" charset="-78"/>
                        </a:rPr>
                        <a:t>3 -5</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marR="0" indent="0" algn="r" defTabSz="914400" rtl="1" eaLnBrk="1" fontAlgn="auto" latinLnBrk="0" hangingPunct="1">
                        <a:lnSpc>
                          <a:spcPct val="100000"/>
                        </a:lnSpc>
                        <a:spcBef>
                          <a:spcPts val="0"/>
                        </a:spcBef>
                        <a:spcAft>
                          <a:spcPts val="0"/>
                        </a:spcAft>
                        <a:buClrTx/>
                        <a:buSzTx/>
                        <a:buFontTx/>
                        <a:buNone/>
                        <a:tabLst>
                          <a:tab pos="143510" algn="l"/>
                        </a:tabLst>
                        <a:defRPr/>
                      </a:pPr>
                      <a:r>
                        <a:rPr lang="ar-SA" sz="1800" dirty="0">
                          <a:effectLst/>
                          <a:cs typeface="AL-Mohanad Bold" pitchFamily="2" charset="-78"/>
                        </a:rPr>
                        <a:t>العمل الجماعي</a:t>
                      </a:r>
                      <a:endParaRPr lang="en-US" sz="1800" dirty="0">
                        <a:effectLst/>
                        <a:latin typeface="+mn-lt"/>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04">
                <a:tc>
                  <a:txBody>
                    <a:bodyPr/>
                    <a:lstStyle/>
                    <a:p>
                      <a:pPr algn="r" rtl="1">
                        <a:spcAft>
                          <a:spcPts val="0"/>
                        </a:spcAft>
                      </a:pPr>
                      <a:r>
                        <a:rPr lang="ar-SA" sz="1800" b="0" dirty="0">
                          <a:solidFill>
                            <a:schemeClr val="tx1"/>
                          </a:solidFill>
                          <a:effectLst/>
                          <a:cs typeface="AL-Mohanad Bold" pitchFamily="2" charset="-78"/>
                        </a:rPr>
                        <a:t> 3-6</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b="0" dirty="0">
                          <a:solidFill>
                            <a:schemeClr val="tx1"/>
                          </a:solidFill>
                          <a:effectLst/>
                          <a:cs typeface="AL-Mohanad Bold" pitchFamily="2" charset="-78"/>
                        </a:rPr>
                        <a:t>البحث والتحليل</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04">
                <a:tc>
                  <a:txBody>
                    <a:bodyPr/>
                    <a:lstStyle/>
                    <a:p>
                      <a:pPr algn="r" rtl="1">
                        <a:spcAft>
                          <a:spcPts val="0"/>
                        </a:spcAft>
                      </a:pPr>
                      <a:r>
                        <a:rPr lang="ar-SA" sz="1800" b="0" dirty="0">
                          <a:solidFill>
                            <a:schemeClr val="tx1"/>
                          </a:solidFill>
                          <a:effectLst/>
                          <a:cs typeface="AL-Mohanad Bold" pitchFamily="2" charset="-78"/>
                        </a:rPr>
                        <a:t>3 -7</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latin typeface="Calibri"/>
                          <a:ea typeface="Calibri"/>
                          <a:cs typeface="AL-Mohanad Bold" pitchFamily="2" charset="-78"/>
                        </a:rPr>
                        <a:t>المسؤولية</a:t>
                      </a:r>
                      <a:r>
                        <a:rPr lang="ar-SA" sz="1800" baseline="0" dirty="0">
                          <a:effectLst/>
                          <a:latin typeface="Calibri"/>
                          <a:ea typeface="Calibri"/>
                          <a:cs typeface="AL-Mohanad Bold" pitchFamily="2" charset="-78"/>
                        </a:rPr>
                        <a:t> المجتمعية</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743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3 -8</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أخلاقيات المهنة</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743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3 -9</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latin typeface="Times New Roman"/>
                          <a:ea typeface="Times New Roman"/>
                          <a:cs typeface="AL-Mohanad Bold" pitchFamily="2" charset="-78"/>
                        </a:rPr>
                        <a:t>القيادة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743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0" dirty="0">
                          <a:solidFill>
                            <a:schemeClr val="tx1"/>
                          </a:solidFill>
                          <a:effectLst/>
                          <a:cs typeface="AL-Mohanad Bold" pitchFamily="2" charset="-78"/>
                        </a:rPr>
                        <a:t>3 -10</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latin typeface="Times New Roman"/>
                          <a:ea typeface="Times New Roman"/>
                          <a:cs typeface="AL-Mohanad Bold" pitchFamily="2" charset="-78"/>
                        </a:rPr>
                        <a:t>ادارة التعلم</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3" name="عنصر نائب لرقم الشريحة 2">
            <a:extLst>
              <a:ext uri="{FF2B5EF4-FFF2-40B4-BE49-F238E27FC236}">
                <a16:creationId xmlns:a16="http://schemas.microsoft.com/office/drawing/2014/main" id="{AB7CDE85-952D-49A8-8314-DD25B06D0DAC}"/>
              </a:ext>
            </a:extLst>
          </p:cNvPr>
          <p:cNvSpPr>
            <a:spLocks noGrp="1"/>
          </p:cNvSpPr>
          <p:nvPr>
            <p:ph type="sldNum" sz="quarter" idx="12"/>
          </p:nvPr>
        </p:nvSpPr>
        <p:spPr/>
        <p:txBody>
          <a:bodyPr/>
          <a:lstStyle/>
          <a:p>
            <a:fld id="{92E149E0-97CF-434C-9A3E-40DF45B75A34}" type="slidenum">
              <a:rPr lang="en-US" smtClean="0"/>
              <a:t>36</a:t>
            </a:fld>
            <a:endParaRPr lang="en-US"/>
          </a:p>
        </p:txBody>
      </p:sp>
      <p:sp>
        <p:nvSpPr>
          <p:cNvPr id="5" name="TextBox 4">
            <a:extLst>
              <a:ext uri="{FF2B5EF4-FFF2-40B4-BE49-F238E27FC236}">
                <a16:creationId xmlns:a16="http://schemas.microsoft.com/office/drawing/2014/main" id="{25CAB9A5-B0B0-41FC-9417-F0B7A2245AB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6393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44114" y="110577"/>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مخرجات التعلم للمقرر</a:t>
            </a:r>
            <a:endParaRPr lang="en-US" altLang="en-US" dirty="0">
              <a:solidFill>
                <a:srgbClr val="006600"/>
              </a:solidFill>
              <a:latin typeface="Times New Roman" pitchFamily="18" charset="0"/>
              <a:cs typeface="AL-Mohanad Bold" pitchFamily="2" charset="-78"/>
            </a:endParaRPr>
          </a:p>
        </p:txBody>
      </p:sp>
      <p:sp>
        <p:nvSpPr>
          <p:cNvPr id="3" name="عنصر نائب لرقم الشريحة 2">
            <a:extLst>
              <a:ext uri="{FF2B5EF4-FFF2-40B4-BE49-F238E27FC236}">
                <a16:creationId xmlns:a16="http://schemas.microsoft.com/office/drawing/2014/main" id="{10C9A6A8-F97E-4DC2-A06B-CBD7AD2EAC4D}"/>
              </a:ext>
            </a:extLst>
          </p:cNvPr>
          <p:cNvSpPr>
            <a:spLocks noGrp="1"/>
          </p:cNvSpPr>
          <p:nvPr>
            <p:ph type="sldNum" sz="quarter" idx="12"/>
          </p:nvPr>
        </p:nvSpPr>
        <p:spPr/>
        <p:txBody>
          <a:bodyPr/>
          <a:lstStyle/>
          <a:p>
            <a:fld id="{92E149E0-97CF-434C-9A3E-40DF45B75A34}" type="slidenum">
              <a:rPr lang="en-US" smtClean="0"/>
              <a:t>37</a:t>
            </a:fld>
            <a:endParaRPr lang="en-US"/>
          </a:p>
        </p:txBody>
      </p:sp>
      <p:sp>
        <p:nvSpPr>
          <p:cNvPr id="5" name="TextBox 4">
            <a:extLst>
              <a:ext uri="{FF2B5EF4-FFF2-40B4-BE49-F238E27FC236}">
                <a16:creationId xmlns:a16="http://schemas.microsoft.com/office/drawing/2014/main" id="{9266370E-E925-4343-B549-7B295163F59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B6962626-4DE5-498F-A877-0B6F1CA22BAF}"/>
              </a:ext>
            </a:extLst>
          </p:cNvPr>
          <p:cNvGraphicFramePr>
            <a:graphicFrameLocks noGrp="1"/>
          </p:cNvGraphicFramePr>
          <p:nvPr>
            <p:extLst>
              <p:ext uri="{D42A27DB-BD31-4B8C-83A1-F6EECF244321}">
                <p14:modId xmlns:p14="http://schemas.microsoft.com/office/powerpoint/2010/main" val="331650845"/>
              </p:ext>
            </p:extLst>
          </p:nvPr>
        </p:nvGraphicFramePr>
        <p:xfrm>
          <a:off x="838200" y="1276466"/>
          <a:ext cx="10751294" cy="5120640"/>
        </p:xfrm>
        <a:graphic>
          <a:graphicData uri="http://schemas.openxmlformats.org/drawingml/2006/table">
            <a:tbl>
              <a:tblPr rtl="1" firstRow="1" firstCol="1" bandRow="1">
                <a:tableStyleId>{5C22544A-7EE6-4342-B048-85BDC9FD1C3A}</a:tableStyleId>
              </a:tblPr>
              <a:tblGrid>
                <a:gridCol w="708989">
                  <a:extLst>
                    <a:ext uri="{9D8B030D-6E8A-4147-A177-3AD203B41FA5}">
                      <a16:colId xmlns:a16="http://schemas.microsoft.com/office/drawing/2014/main" val="20000"/>
                    </a:ext>
                  </a:extLst>
                </a:gridCol>
                <a:gridCol w="10042305">
                  <a:extLst>
                    <a:ext uri="{9D8B030D-6E8A-4147-A177-3AD203B41FA5}">
                      <a16:colId xmlns:a16="http://schemas.microsoft.com/office/drawing/2014/main" val="20001"/>
                    </a:ext>
                  </a:extLst>
                </a:gridCol>
              </a:tblGrid>
              <a:tr h="232760">
                <a:tc>
                  <a:txBody>
                    <a:bodyPr/>
                    <a:lstStyle/>
                    <a:p>
                      <a:pPr algn="ctr" rtl="0">
                        <a:spcAft>
                          <a:spcPts val="0"/>
                        </a:spcAft>
                      </a:pPr>
                      <a:r>
                        <a:rPr lang="ar-SA" sz="2400" b="0" dirty="0">
                          <a:solidFill>
                            <a:schemeClr val="tx1"/>
                          </a:solidFill>
                          <a:effectLst/>
                          <a:cs typeface="AL-Mohanad Bold" pitchFamily="2" charset="-78"/>
                        </a:rPr>
                        <a:t>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2400" b="0" dirty="0">
                          <a:solidFill>
                            <a:schemeClr val="tx1"/>
                          </a:solidFill>
                          <a:effectLst/>
                          <a:cs typeface="AL-Mohanad Bold" pitchFamily="2" charset="-78"/>
                        </a:rPr>
                        <a:t>مخرجات تعلم للمقرر</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304">
                <a:tc>
                  <a:txBody>
                    <a:bodyPr/>
                    <a:lstStyle/>
                    <a:p>
                      <a:pPr algn="r" rtl="1">
                        <a:spcAft>
                          <a:spcPts val="0"/>
                        </a:spcAft>
                      </a:pPr>
                      <a:r>
                        <a:rPr lang="ar-SA" sz="1800" b="0" dirty="0">
                          <a:solidFill>
                            <a:schemeClr val="tx1"/>
                          </a:solidFill>
                          <a:effectLst/>
                          <a:cs typeface="AL-Mohanad Bold" pitchFamily="2" charset="-78"/>
                        </a:rPr>
                        <a:t>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المعرفة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4304">
                <a:tc>
                  <a:txBody>
                    <a:bodyPr/>
                    <a:lstStyle/>
                    <a:p>
                      <a:pPr algn="r" rtl="1">
                        <a:spcAft>
                          <a:spcPts val="0"/>
                        </a:spcAft>
                      </a:pPr>
                      <a:r>
                        <a:rPr lang="ar-SA" sz="1800" b="0" dirty="0">
                          <a:solidFill>
                            <a:schemeClr val="tx1"/>
                          </a:solidFill>
                          <a:effectLst/>
                          <a:cs typeface="AL-Mohanad Bold" pitchFamily="2" charset="-78"/>
                        </a:rPr>
                        <a:t>1-1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7000"/>
                        </a:lnSpc>
                        <a:spcAft>
                          <a:spcPts val="0"/>
                        </a:spcAft>
                      </a:pPr>
                      <a:r>
                        <a:rPr lang="ar-SA" sz="2000" dirty="0">
                          <a:effectLst/>
                          <a:cs typeface="AL-Mohanad Bold" pitchFamily="2" charset="-78"/>
                        </a:rPr>
                        <a:t>يُعرف مفهوم المشكلات والقضايا المجتمعية تعريفا دقيقاً.</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5704">
                <a:tc>
                  <a:txBody>
                    <a:bodyPr/>
                    <a:lstStyle/>
                    <a:p>
                      <a:pPr algn="r" rtl="1">
                        <a:spcAft>
                          <a:spcPts val="0"/>
                        </a:spcAft>
                      </a:pPr>
                      <a:r>
                        <a:rPr lang="ar-SA" sz="1800" b="0" dirty="0">
                          <a:solidFill>
                            <a:schemeClr val="tx1"/>
                          </a:solidFill>
                          <a:effectLst/>
                          <a:cs typeface="AL-Mohanad Bold" pitchFamily="2" charset="-78"/>
                        </a:rPr>
                        <a:t>1-2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7000"/>
                        </a:lnSpc>
                        <a:spcAft>
                          <a:spcPts val="0"/>
                        </a:spcAft>
                      </a:pPr>
                      <a:r>
                        <a:rPr lang="ar-SA" sz="2000" dirty="0">
                          <a:effectLst/>
                          <a:cs typeface="AL-Mohanad Bold" pitchFamily="2" charset="-78"/>
                        </a:rPr>
                        <a:t>يُوضح أهمية وأهداف دراسة المشكلات والقضايا المجتمعية.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7000"/>
                        </a:lnSpc>
                        <a:spcAft>
                          <a:spcPts val="0"/>
                        </a:spcAft>
                      </a:pPr>
                      <a:r>
                        <a:rPr lang="ar-SA" sz="2000" dirty="0">
                          <a:effectLst/>
                          <a:cs typeface="AL-Mohanad Bold" pitchFamily="2" charset="-78"/>
                        </a:rPr>
                        <a:t>يُحدد خطوات المنهج العلمي في حل المشكلات والقضايا المجتمعية.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061336"/>
                  </a:ext>
                </a:extLst>
              </a:tr>
              <a:tr h="274304">
                <a:tc>
                  <a:txBody>
                    <a:bodyPr/>
                    <a:lstStyle/>
                    <a:p>
                      <a:pPr algn="r" rtl="1">
                        <a:spcAft>
                          <a:spcPts val="0"/>
                        </a:spcAft>
                      </a:pPr>
                      <a:r>
                        <a:rPr lang="ar-SA" sz="1800" b="0" dirty="0">
                          <a:solidFill>
                            <a:schemeClr val="tx1"/>
                          </a:solidFill>
                          <a:effectLst/>
                          <a:cs typeface="AL-Mohanad Bold" pitchFamily="2" charset="-78"/>
                        </a:rPr>
                        <a:t>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2000" b="0" dirty="0">
                          <a:effectLst/>
                          <a:cs typeface="AL-Mohanad Bold" pitchFamily="2" charset="-78"/>
                        </a:rPr>
                        <a:t>المهارات</a:t>
                      </a:r>
                      <a:endParaRPr lang="en-US" sz="20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4304">
                <a:tc>
                  <a:txBody>
                    <a:bodyPr/>
                    <a:lstStyle/>
                    <a:p>
                      <a:pPr algn="r" rtl="1">
                        <a:spcAft>
                          <a:spcPts val="0"/>
                        </a:spcAft>
                      </a:pPr>
                      <a:r>
                        <a:rPr lang="ar-SA" sz="1800" b="0" dirty="0">
                          <a:solidFill>
                            <a:schemeClr val="tx1"/>
                          </a:solidFill>
                          <a:effectLst/>
                          <a:cs typeface="AL-Mohanad Bold" pitchFamily="2" charset="-78"/>
                        </a:rPr>
                        <a:t>2-1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7000"/>
                        </a:lnSpc>
                        <a:spcAft>
                          <a:spcPts val="0"/>
                        </a:spcAft>
                      </a:pPr>
                      <a:r>
                        <a:rPr lang="ar-SA" sz="2000" dirty="0">
                          <a:effectLst/>
                          <a:cs typeface="AL-Mohanad Bold" pitchFamily="2" charset="-78"/>
                        </a:rPr>
                        <a:t>يناقش أسباب  وآثار المشكلات والقضايا المجتمعية المعاصرة بالمجتمع السعودي</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04">
                <a:tc>
                  <a:txBody>
                    <a:bodyPr/>
                    <a:lstStyle/>
                    <a:p>
                      <a:pPr algn="r" rtl="1">
                        <a:spcAft>
                          <a:spcPts val="0"/>
                        </a:spcAft>
                      </a:pPr>
                      <a:r>
                        <a:rPr lang="ar-SA" sz="1800" b="0" dirty="0">
                          <a:solidFill>
                            <a:schemeClr val="tx1"/>
                          </a:solidFill>
                          <a:effectLst/>
                          <a:cs typeface="AL-Mohanad Bold" pitchFamily="2" charset="-78"/>
                        </a:rPr>
                        <a:t>2 -2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a:lnSpc>
                          <a:spcPct val="107000"/>
                        </a:lnSpc>
                        <a:spcAft>
                          <a:spcPts val="0"/>
                        </a:spcAft>
                      </a:pPr>
                      <a:r>
                        <a:rPr lang="ar-SA" sz="2000" dirty="0">
                          <a:effectLst/>
                          <a:cs typeface="AL-Mohanad Bold" pitchFamily="2" charset="-78"/>
                        </a:rPr>
                        <a:t>يُطبق المنهجية الاسلامية في علاج بعض المشكلات التي </a:t>
                      </a:r>
                      <a:r>
                        <a:rPr lang="ar-SA" sz="2000" dirty="0" err="1">
                          <a:effectLst/>
                          <a:cs typeface="AL-Mohanad Bold" pitchFamily="2" charset="-78"/>
                        </a:rPr>
                        <a:t>يواجهها</a:t>
                      </a:r>
                      <a:r>
                        <a:rPr lang="ar-SA" sz="2000" dirty="0">
                          <a:effectLst/>
                          <a:cs typeface="AL-Mohanad Bold" pitchFamily="2" charset="-78"/>
                        </a:rPr>
                        <a:t> المجتمع في العصر الحديث كالإدمان والطلاق وغيرها.</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04">
                <a:tc>
                  <a:txBody>
                    <a:bodyPr/>
                    <a:lstStyle/>
                    <a:p>
                      <a:pPr algn="r" rtl="1">
                        <a:spcAft>
                          <a:spcPts val="0"/>
                        </a:spcAft>
                      </a:pPr>
                      <a:r>
                        <a:rPr lang="ar-SA" sz="1800" b="0" dirty="0">
                          <a:solidFill>
                            <a:schemeClr val="tx1"/>
                          </a:solidFill>
                          <a:effectLst/>
                          <a:cs typeface="AL-Mohanad Bold" pitchFamily="2" charset="-78"/>
                        </a:rPr>
                        <a:t>2 -3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a:lnSpc>
                          <a:spcPct val="107000"/>
                        </a:lnSpc>
                        <a:spcAft>
                          <a:spcPts val="0"/>
                        </a:spcAft>
                      </a:pPr>
                      <a:r>
                        <a:rPr lang="ar-SA" sz="2000" dirty="0">
                          <a:effectLst/>
                          <a:cs typeface="AL-Mohanad Bold" pitchFamily="2" charset="-78"/>
                        </a:rPr>
                        <a:t>يقترح الحلول المناسبة لعلاج المشكلات والقضايا المجتمعية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04">
                <a:tc>
                  <a:txBody>
                    <a:bodyPr/>
                    <a:lstStyle/>
                    <a:p>
                      <a:pPr algn="r" rtl="1">
                        <a:spcAft>
                          <a:spcPts val="0"/>
                        </a:spcAft>
                      </a:pPr>
                      <a:r>
                        <a:rPr lang="ar-SA" sz="1800" b="0" dirty="0">
                          <a:solidFill>
                            <a:schemeClr val="tx1"/>
                          </a:solidFill>
                          <a:effectLst/>
                          <a:cs typeface="AL-Mohanad Bold" pitchFamily="2" charset="-78"/>
                        </a:rPr>
                        <a:t>2 -4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rtl="1">
                        <a:lnSpc>
                          <a:spcPct val="107000"/>
                        </a:lnSpc>
                        <a:spcBef>
                          <a:spcPts val="300"/>
                        </a:spcBef>
                        <a:spcAft>
                          <a:spcPts val="300"/>
                        </a:spcAft>
                      </a:pPr>
                      <a:r>
                        <a:rPr lang="ar-SA" sz="2000" dirty="0">
                          <a:effectLst/>
                          <a:cs typeface="AL-Mohanad Bold" pitchFamily="2" charset="-78"/>
                        </a:rPr>
                        <a:t>مهارات التعامل مع الآخرين وتحمل المسؤولية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rtl="1">
                        <a:lnSpc>
                          <a:spcPct val="107000"/>
                        </a:lnSpc>
                        <a:spcAft>
                          <a:spcPts val="0"/>
                        </a:spcAft>
                      </a:pPr>
                      <a:r>
                        <a:rPr lang="ar-SA" sz="2000">
                          <a:effectLst/>
                          <a:cs typeface="AL-Mohanad Bold" pitchFamily="2" charset="-78"/>
                        </a:rPr>
                        <a:t>يبرز دور المؤسسات الاجتماعية كالمدرسة والجامعة والمسجد في الحد من المشكلات والقضايا</a:t>
                      </a:r>
                      <a:endParaRPr lang="en-US" sz="200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167302"/>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rtl="1">
                        <a:lnSpc>
                          <a:spcPct val="107000"/>
                        </a:lnSpc>
                        <a:spcBef>
                          <a:spcPts val="300"/>
                        </a:spcBef>
                        <a:spcAft>
                          <a:spcPts val="300"/>
                        </a:spcAft>
                      </a:pPr>
                      <a:r>
                        <a:rPr lang="ar-SA" sz="2000" dirty="0">
                          <a:effectLst/>
                          <a:cs typeface="AL-Mohanad Bold" pitchFamily="2" charset="-78"/>
                        </a:rPr>
                        <a:t>مهارات التواصل وتقنية المعلومات والمهارات العددية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534254"/>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rtl="1">
                        <a:lnSpc>
                          <a:spcPct val="107000"/>
                        </a:lnSpc>
                        <a:spcAft>
                          <a:spcPts val="0"/>
                        </a:spcAft>
                      </a:pPr>
                      <a:r>
                        <a:rPr lang="ar-SA" sz="2000" dirty="0">
                          <a:effectLst/>
                          <a:cs typeface="AL-Mohanad Bold" pitchFamily="2" charset="-78"/>
                        </a:rPr>
                        <a:t>يوظف مواقع البحث العلمي في متابعة أبرز الحلول للقضايا والمشكلات المجتمعية</a:t>
                      </a:r>
                      <a:endParaRPr lang="en-US" sz="2000" dirty="0">
                        <a:effectLst/>
                        <a:latin typeface="Times New Roman" panose="02020603050405020304" pitchFamily="18" charset="0"/>
                        <a:ea typeface="Times New Roman" panose="02020603050405020304" pitchFamily="18" charset="0"/>
                        <a:cs typeface="AL-Mohanad Bold" pitchFamily="2" charset="-78"/>
                      </a:endParaRPr>
                    </a:p>
                  </a:txBody>
                  <a:tcPr marL="59100" marR="59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331407"/>
                  </a:ext>
                </a:extLst>
              </a:tr>
              <a:tr h="274304">
                <a:tc>
                  <a:txBody>
                    <a:bodyPr/>
                    <a:lstStyle/>
                    <a:p>
                      <a:pPr algn="ctr"/>
                      <a:r>
                        <a:rPr lang="ar-SA" dirty="0">
                          <a:solidFill>
                            <a:schemeClr val="tx1"/>
                          </a:solidFill>
                        </a:rPr>
                        <a:t>3</a:t>
                      </a: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r>
                        <a:rPr lang="ar-SA" sz="2000" dirty="0">
                          <a:cs typeface="AL-Mohanad Bold" pitchFamily="2" charset="-78"/>
                        </a:rPr>
                        <a:t>الكفاءات</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4304">
                <a:tc>
                  <a:txBody>
                    <a:bodyPr/>
                    <a:lstStyle/>
                    <a:p>
                      <a:pPr algn="r" rtl="1">
                        <a:spcAft>
                          <a:spcPts val="0"/>
                        </a:spcAft>
                      </a:pPr>
                      <a:r>
                        <a:rPr lang="ar-SA" sz="1800" b="0" dirty="0">
                          <a:solidFill>
                            <a:schemeClr val="tx1"/>
                          </a:solidFill>
                          <a:effectLst/>
                          <a:cs typeface="AL-Mohanad Bold" pitchFamily="2" charset="-78"/>
                        </a:rPr>
                        <a:t>3 -1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20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04">
                <a:tc>
                  <a:txBody>
                    <a:bodyPr/>
                    <a:lstStyle/>
                    <a:p>
                      <a:pPr algn="r" rtl="1">
                        <a:spcAft>
                          <a:spcPts val="0"/>
                        </a:spcAft>
                      </a:pPr>
                      <a:r>
                        <a:rPr lang="ar-SA" sz="1800" b="0" dirty="0">
                          <a:solidFill>
                            <a:schemeClr val="tx1"/>
                          </a:solidFill>
                          <a:effectLst/>
                          <a:cs typeface="AL-Mohanad Bold" pitchFamily="2" charset="-78"/>
                        </a:rPr>
                        <a:t>3 -2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endParaRPr lang="en-US" sz="20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406669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47585" y="42194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مخرجات التعلم للمقرر</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312115279"/>
              </p:ext>
            </p:extLst>
          </p:nvPr>
        </p:nvGraphicFramePr>
        <p:xfrm>
          <a:off x="769715" y="1556792"/>
          <a:ext cx="10592950" cy="3474720"/>
        </p:xfrm>
        <a:graphic>
          <a:graphicData uri="http://schemas.openxmlformats.org/drawingml/2006/table">
            <a:tbl>
              <a:tblPr rtl="1" firstRow="1" firstCol="1" bandRow="1">
                <a:tableStyleId>{5C22544A-7EE6-4342-B048-85BDC9FD1C3A}</a:tableStyleId>
              </a:tblPr>
              <a:tblGrid>
                <a:gridCol w="256608">
                  <a:extLst>
                    <a:ext uri="{9D8B030D-6E8A-4147-A177-3AD203B41FA5}">
                      <a16:colId xmlns:a16="http://schemas.microsoft.com/office/drawing/2014/main" val="20000"/>
                    </a:ext>
                  </a:extLst>
                </a:gridCol>
                <a:gridCol w="1082788">
                  <a:extLst>
                    <a:ext uri="{9D8B030D-6E8A-4147-A177-3AD203B41FA5}">
                      <a16:colId xmlns:a16="http://schemas.microsoft.com/office/drawing/2014/main" val="20001"/>
                    </a:ext>
                  </a:extLst>
                </a:gridCol>
                <a:gridCol w="9253554">
                  <a:extLst>
                    <a:ext uri="{9D8B030D-6E8A-4147-A177-3AD203B41FA5}">
                      <a16:colId xmlns:a16="http://schemas.microsoft.com/office/drawing/2014/main" val="20017"/>
                    </a:ext>
                  </a:extLst>
                </a:gridCol>
              </a:tblGrid>
              <a:tr h="84694">
                <a:tc gridSpan="3">
                  <a:txBody>
                    <a:bodyPr/>
                    <a:lstStyle/>
                    <a:p>
                      <a:pPr algn="r" rtl="0">
                        <a:spcAft>
                          <a:spcPts val="0"/>
                        </a:spcAft>
                      </a:pPr>
                      <a:r>
                        <a:rPr lang="ar-SA" sz="2400" b="0" dirty="0">
                          <a:solidFill>
                            <a:schemeClr val="tx1"/>
                          </a:solidFill>
                          <a:effectLst/>
                          <a:cs typeface="AL-Mohanad Bold" pitchFamily="2" charset="-78"/>
                        </a:rPr>
                        <a:t>موضوع الدرس:</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1">
                        <a:spcAft>
                          <a:spcPts val="0"/>
                        </a:spcAft>
                      </a:pP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rtl="1"/>
                      <a:endParaRPr lang="ar-SA"/>
                    </a:p>
                  </a:txBody>
                  <a:tcPr/>
                </a:tc>
                <a:extLst>
                  <a:ext uri="{0D108BD9-81ED-4DB2-BD59-A6C34878D82A}">
                    <a16:rowId xmlns:a16="http://schemas.microsoft.com/office/drawing/2014/main" val="633148307"/>
                  </a:ext>
                </a:extLst>
              </a:tr>
              <a:tr h="232760">
                <a:tc gridSpan="3">
                  <a:txBody>
                    <a:bodyPr/>
                    <a:lstStyle/>
                    <a:p>
                      <a:pPr algn="r" rtl="1">
                        <a:spcAft>
                          <a:spcPts val="0"/>
                        </a:spcAft>
                      </a:pPr>
                      <a:r>
                        <a:rPr lang="ar-SA" sz="2400" b="0" dirty="0">
                          <a:solidFill>
                            <a:schemeClr val="tx1"/>
                          </a:solidFill>
                          <a:effectLst/>
                          <a:cs typeface="AL-Mohanad Bold" pitchFamily="2" charset="-78"/>
                        </a:rPr>
                        <a:t>مخرجات التعلم للدرس:</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1">
                        <a:spcAft>
                          <a:spcPts val="0"/>
                        </a:spcAft>
                      </a:pP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US" sz="1000" b="1" dirty="0">
                        <a:effectLst/>
                        <a:latin typeface="Times New Roman"/>
                        <a:ea typeface="Times New Roman"/>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304">
                <a:tc>
                  <a:txBody>
                    <a:bodyPr/>
                    <a:lstStyle/>
                    <a:p>
                      <a:pPr algn="r" rtl="1">
                        <a:spcAft>
                          <a:spcPts val="0"/>
                        </a:spcAft>
                      </a:pPr>
                      <a:r>
                        <a:rPr lang="ar-SA" sz="1800" b="0" dirty="0">
                          <a:solidFill>
                            <a:schemeClr val="tx1"/>
                          </a:solidFill>
                          <a:effectLst/>
                          <a:cs typeface="AL-Mohanad Bold" pitchFamily="2" charset="-78"/>
                        </a:rPr>
                        <a:t>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المعارف</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spcAft>
                          <a:spcPts val="0"/>
                        </a:spcAft>
                      </a:pPr>
                      <a:r>
                        <a:rPr lang="ar-SA" sz="1800" b="0" dirty="0">
                          <a:effectLst/>
                          <a:cs typeface="AL-Mohanad Bold" pitchFamily="2" charset="-78"/>
                        </a:rPr>
                        <a:t>الفهم</a:t>
                      </a:r>
                      <a:r>
                        <a:rPr lang="en-AU"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cs typeface="AL-Mohanad Bold" pitchFamily="2" charset="-78"/>
                        </a:rPr>
                        <a:t>التذكر</a:t>
                      </a:r>
                      <a:r>
                        <a:rPr lang="en-US"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4304">
                <a:tc>
                  <a:txBody>
                    <a:bodyPr/>
                    <a:lstStyle/>
                    <a:p>
                      <a:pPr algn="r" rtl="1">
                        <a:spcAft>
                          <a:spcPts val="0"/>
                        </a:spcAft>
                      </a:pPr>
                      <a:r>
                        <a:rPr lang="ar-SA" sz="1800" b="0" dirty="0">
                          <a:solidFill>
                            <a:schemeClr val="tx1"/>
                          </a:solidFill>
                          <a:effectLst/>
                          <a:cs typeface="AL-Mohanad Bold" pitchFamily="2" charset="-78"/>
                        </a:rPr>
                        <a:t>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المهارات</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dirty="0">
                          <a:cs typeface="AL-Mohanad Bold" pitchFamily="2" charset="-78"/>
                        </a:rPr>
                        <a:t>التطبيق </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التحليل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التركيب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التقويم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04">
                <a:tc>
                  <a:txBody>
                    <a:bodyPr/>
                    <a:lstStyle/>
                    <a:p>
                      <a:pPr algn="ctr"/>
                      <a:r>
                        <a:rPr lang="ar-SA" dirty="0">
                          <a:solidFill>
                            <a:schemeClr val="tx1"/>
                          </a:solidFill>
                        </a:rPr>
                        <a:t>3</a:t>
                      </a: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r>
                        <a:rPr lang="ar-SA" dirty="0">
                          <a:cs typeface="AL-Mohanad Bold" pitchFamily="2" charset="-78"/>
                        </a:rPr>
                        <a:t>الكفاءات</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4304">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6195" algn="r" rtl="1">
                        <a:lnSpc>
                          <a:spcPct val="100000"/>
                        </a:lnSpc>
                        <a:spcAft>
                          <a:spcPts val="0"/>
                        </a:spcAft>
                        <a:tabLst>
                          <a:tab pos="143510" algn="l"/>
                        </a:tabLst>
                      </a:pP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3" name="عنصر نائب لرقم الشريحة 2">
            <a:extLst>
              <a:ext uri="{FF2B5EF4-FFF2-40B4-BE49-F238E27FC236}">
                <a16:creationId xmlns:a16="http://schemas.microsoft.com/office/drawing/2014/main" id="{10C9A6A8-F97E-4DC2-A06B-CBD7AD2EAC4D}"/>
              </a:ext>
            </a:extLst>
          </p:cNvPr>
          <p:cNvSpPr>
            <a:spLocks noGrp="1"/>
          </p:cNvSpPr>
          <p:nvPr>
            <p:ph type="sldNum" sz="quarter" idx="12"/>
          </p:nvPr>
        </p:nvSpPr>
        <p:spPr/>
        <p:txBody>
          <a:bodyPr/>
          <a:lstStyle/>
          <a:p>
            <a:fld id="{92E149E0-97CF-434C-9A3E-40DF45B75A34}" type="slidenum">
              <a:rPr lang="en-US" smtClean="0"/>
              <a:t>38</a:t>
            </a:fld>
            <a:endParaRPr lang="en-US"/>
          </a:p>
        </p:txBody>
      </p:sp>
      <p:sp>
        <p:nvSpPr>
          <p:cNvPr id="5" name="TextBox 4">
            <a:extLst>
              <a:ext uri="{FF2B5EF4-FFF2-40B4-BE49-F238E27FC236}">
                <a16:creationId xmlns:a16="http://schemas.microsoft.com/office/drawing/2014/main" id="{9266370E-E925-4343-B549-7B295163F59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875195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47585" y="42194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rtl="1"/>
            <a:r>
              <a:rPr lang="ar-SA" altLang="en-US" sz="4000" dirty="0">
                <a:solidFill>
                  <a:srgbClr val="006600"/>
                </a:solidFill>
                <a:latin typeface="Times New Roman" pitchFamily="18" charset="0"/>
                <a:cs typeface="AL-Mohanad Bold" pitchFamily="2" charset="-78"/>
              </a:rPr>
              <a:t>مخرجات التعلم للمقرر</a:t>
            </a:r>
            <a:endParaRPr lang="en-US" altLang="en-US" dirty="0">
              <a:solidFill>
                <a:srgbClr val="006600"/>
              </a:solidFill>
              <a:latin typeface="Times New Roman" pitchFamily="18" charset="0"/>
              <a:cs typeface="AL-Mohanad Bold" pitchFamily="2" charset="-78"/>
            </a:endParaRPr>
          </a:p>
        </p:txBody>
      </p:sp>
      <p:graphicFrame>
        <p:nvGraphicFramePr>
          <p:cNvPr id="3" name="جدول 2">
            <a:extLst>
              <a:ext uri="{FF2B5EF4-FFF2-40B4-BE49-F238E27FC236}">
                <a16:creationId xmlns:a16="http://schemas.microsoft.com/office/drawing/2014/main" id="{773A8999-91A1-44FE-89AC-B1B6C15AFF30}"/>
              </a:ext>
            </a:extLst>
          </p:cNvPr>
          <p:cNvGraphicFramePr>
            <a:graphicFrameLocks noGrp="1"/>
          </p:cNvGraphicFramePr>
          <p:nvPr>
            <p:extLst>
              <p:ext uri="{D42A27DB-BD31-4B8C-83A1-F6EECF244321}">
                <p14:modId xmlns:p14="http://schemas.microsoft.com/office/powerpoint/2010/main" val="350924302"/>
              </p:ext>
            </p:extLst>
          </p:nvPr>
        </p:nvGraphicFramePr>
        <p:xfrm>
          <a:off x="623392" y="1340768"/>
          <a:ext cx="10657185" cy="4267200"/>
        </p:xfrm>
        <a:graphic>
          <a:graphicData uri="http://schemas.openxmlformats.org/drawingml/2006/table">
            <a:tbl>
              <a:tblPr rtl="1">
                <a:tableStyleId>{16D9F66E-5EB9-4882-86FB-DCBF35E3C3E4}</a:tableStyleId>
              </a:tblPr>
              <a:tblGrid>
                <a:gridCol w="469419">
                  <a:extLst>
                    <a:ext uri="{9D8B030D-6E8A-4147-A177-3AD203B41FA5}">
                      <a16:colId xmlns:a16="http://schemas.microsoft.com/office/drawing/2014/main" val="1445657398"/>
                    </a:ext>
                  </a:extLst>
                </a:gridCol>
                <a:gridCol w="7023932">
                  <a:extLst>
                    <a:ext uri="{9D8B030D-6E8A-4147-A177-3AD203B41FA5}">
                      <a16:colId xmlns:a16="http://schemas.microsoft.com/office/drawing/2014/main" val="3585364199"/>
                    </a:ext>
                  </a:extLst>
                </a:gridCol>
                <a:gridCol w="998204">
                  <a:extLst>
                    <a:ext uri="{9D8B030D-6E8A-4147-A177-3AD203B41FA5}">
                      <a16:colId xmlns:a16="http://schemas.microsoft.com/office/drawing/2014/main" val="3973275379"/>
                    </a:ext>
                  </a:extLst>
                </a:gridCol>
                <a:gridCol w="1063534">
                  <a:extLst>
                    <a:ext uri="{9D8B030D-6E8A-4147-A177-3AD203B41FA5}">
                      <a16:colId xmlns:a16="http://schemas.microsoft.com/office/drawing/2014/main" val="2033290927"/>
                    </a:ext>
                  </a:extLst>
                </a:gridCol>
                <a:gridCol w="1102096">
                  <a:extLst>
                    <a:ext uri="{9D8B030D-6E8A-4147-A177-3AD203B41FA5}">
                      <a16:colId xmlns:a16="http://schemas.microsoft.com/office/drawing/2014/main" val="3093151201"/>
                    </a:ext>
                  </a:extLst>
                </a:gridCol>
              </a:tblGrid>
              <a:tr h="279292">
                <a:tc gridSpan="5">
                  <a:txBody>
                    <a:bodyPr/>
                    <a:lstStyle/>
                    <a:p>
                      <a:pPr marL="0" lvl="0" indent="0" algn="r" rtl="1">
                        <a:spcAft>
                          <a:spcPts val="0"/>
                        </a:spcAft>
                        <a:buSzPts val="1400"/>
                        <a:buFont typeface="+mj-lt"/>
                        <a:buNone/>
                      </a:pPr>
                      <a:r>
                        <a:rPr lang="ar-EG" sz="2400" dirty="0">
                          <a:effectLst/>
                          <a:latin typeface="ae_AlMohanad" panose="02060603050605020204" pitchFamily="18" charset="-78"/>
                          <a:cs typeface="ae_AlMohanad" panose="02060603050605020204" pitchFamily="18" charset="-78"/>
                        </a:rPr>
                        <a:t>الموضوعات التي</a:t>
                      </a:r>
                      <a:r>
                        <a:rPr lang="ar-SA" sz="2400" dirty="0">
                          <a:effectLst/>
                          <a:latin typeface="ae_AlMohanad" panose="02060603050605020204" pitchFamily="18" charset="-78"/>
                          <a:cs typeface="ae_AlMohanad" panose="02060603050605020204" pitchFamily="18" charset="-78"/>
                        </a:rPr>
                        <a:t> </a:t>
                      </a:r>
                      <a:r>
                        <a:rPr lang="ar-EG" sz="2400" dirty="0">
                          <a:effectLst/>
                          <a:latin typeface="ae_AlMohanad" panose="02060603050605020204" pitchFamily="18" charset="-78"/>
                          <a:cs typeface="ae_AlMohanad" panose="02060603050605020204" pitchFamily="18" charset="-78"/>
                        </a:rPr>
                        <a:t>ينبغي تناولها:</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marL="342900" lvl="0" indent="-342900" algn="r" rtl="1">
                        <a:spcAft>
                          <a:spcPts val="0"/>
                        </a:spcAft>
                        <a:buSzPts val="1400"/>
                        <a:buFont typeface="+mj-lt"/>
                        <a:buAutoNum type="arabicPeriod"/>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tc>
                <a:extLst>
                  <a:ext uri="{0D108BD9-81ED-4DB2-BD59-A6C34878D82A}">
                    <a16:rowId xmlns:a16="http://schemas.microsoft.com/office/drawing/2014/main" val="4152391046"/>
                  </a:ext>
                </a:extLst>
              </a:tr>
              <a:tr h="410647">
                <a:tc>
                  <a:txBody>
                    <a:bodyPr/>
                    <a:lstStyle/>
                    <a:p>
                      <a:pPr algn="ctr" rtl="1">
                        <a:spcAft>
                          <a:spcPts val="0"/>
                        </a:spcAft>
                      </a:pPr>
                      <a:r>
                        <a:rPr lang="ar-SA" sz="2000" dirty="0">
                          <a:effectLst/>
                          <a:latin typeface="ae_AlMohanad" panose="02060603050605020204" pitchFamily="18" charset="-78"/>
                          <a:ea typeface="Times New Roman" panose="02020603050405020304" pitchFamily="18" charset="0"/>
                          <a:cs typeface="ae_AlMohanad" panose="02060603050605020204" pitchFamily="18" charset="-78"/>
                        </a:rPr>
                        <a:t>م</a:t>
                      </a:r>
                      <a:endParaRPr lang="en-US" sz="20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000" dirty="0">
                          <a:effectLst/>
                          <a:latin typeface="ae_AlMohanad" panose="02060603050605020204" pitchFamily="18" charset="-78"/>
                          <a:cs typeface="ae_AlMohanad" panose="02060603050605020204" pitchFamily="18" charset="-78"/>
                        </a:rPr>
                        <a:t>قائمة الموضوعات</a:t>
                      </a:r>
                      <a:endParaRPr lang="en-US" sz="20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nchor="ctr">
                    <a:solidFill>
                      <a:schemeClr val="bg1">
                        <a:lumMod val="85000"/>
                      </a:schemeClr>
                    </a:solidFill>
                  </a:tcPr>
                </a:tc>
                <a:tc>
                  <a:txBody>
                    <a:bodyPr/>
                    <a:lstStyle/>
                    <a:p>
                      <a:pPr algn="ctr" rtl="1">
                        <a:spcAft>
                          <a:spcPts val="0"/>
                        </a:spcAft>
                      </a:pPr>
                      <a:r>
                        <a:rPr lang="ar-EG" sz="2000" dirty="0">
                          <a:effectLst/>
                          <a:latin typeface="ae_AlMohanad" panose="02060603050605020204" pitchFamily="18" charset="-78"/>
                          <a:cs typeface="ae_AlMohanad" panose="02060603050605020204" pitchFamily="18" charset="-78"/>
                        </a:rPr>
                        <a:t>عدد الأسابيع</a:t>
                      </a:r>
                      <a:endParaRPr lang="en-US" sz="20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nchor="ctr">
                    <a:solidFill>
                      <a:schemeClr val="bg1">
                        <a:lumMod val="85000"/>
                      </a:schemeClr>
                    </a:solidFill>
                  </a:tcPr>
                </a:tc>
                <a:tc>
                  <a:txBody>
                    <a:bodyPr/>
                    <a:lstStyle/>
                    <a:p>
                      <a:pPr algn="ctr" rtl="1">
                        <a:spcAft>
                          <a:spcPts val="0"/>
                        </a:spcAft>
                      </a:pPr>
                      <a:r>
                        <a:rPr lang="ar-EG" sz="2000" dirty="0">
                          <a:effectLst/>
                          <a:latin typeface="ae_AlMohanad" panose="02060603050605020204" pitchFamily="18" charset="-78"/>
                          <a:cs typeface="ae_AlMohanad" panose="02060603050605020204" pitchFamily="18" charset="-78"/>
                        </a:rPr>
                        <a:t>ساعات التدريس </a:t>
                      </a:r>
                      <a:endParaRPr lang="en-US" sz="20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nchor="ctr">
                    <a:solidFill>
                      <a:schemeClr val="bg1">
                        <a:lumMod val="85000"/>
                      </a:schemeClr>
                    </a:solidFill>
                  </a:tcPr>
                </a:tc>
                <a:tc>
                  <a:txBody>
                    <a:bodyPr/>
                    <a:lstStyle/>
                    <a:p>
                      <a:pPr algn="ctr" rtl="1">
                        <a:spcAft>
                          <a:spcPts val="0"/>
                        </a:spcAft>
                      </a:pPr>
                      <a:r>
                        <a:rPr lang="ar-SA" sz="2000" dirty="0">
                          <a:effectLst/>
                          <a:latin typeface="ae_AlMohanad" panose="02060603050605020204" pitchFamily="18" charset="-78"/>
                          <a:cs typeface="ae_AlMohanad" panose="02060603050605020204" pitchFamily="18" charset="-78"/>
                        </a:rPr>
                        <a:t>الوزن النسبي</a:t>
                      </a:r>
                      <a:endParaRPr lang="en-US" sz="20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nchor="ctr">
                    <a:solidFill>
                      <a:schemeClr val="bg1">
                        <a:lumMod val="85000"/>
                      </a:schemeClr>
                    </a:solidFill>
                  </a:tcPr>
                </a:tc>
                <a:extLst>
                  <a:ext uri="{0D108BD9-81ED-4DB2-BD59-A6C34878D82A}">
                    <a16:rowId xmlns:a16="http://schemas.microsoft.com/office/drawing/2014/main" val="1917678875"/>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US"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258621270"/>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2970279080"/>
                  </a:ext>
                </a:extLst>
              </a:tr>
              <a:tr h="239394">
                <a:tc>
                  <a:txBody>
                    <a:bodyPr/>
                    <a:lstStyle/>
                    <a:p>
                      <a:pPr algn="ctr" rtl="1">
                        <a:spcAft>
                          <a:spcPts val="0"/>
                        </a:spcAft>
                      </a:pPr>
                      <a:r>
                        <a:rPr lang="en-US"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2902935222"/>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4146144801"/>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3644788209"/>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1059456871"/>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4280478241"/>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3719550634"/>
                  </a:ext>
                </a:extLst>
              </a:tr>
              <a:tr h="239394">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a:effectLst/>
                          <a:latin typeface="ae_AlMohanad" panose="02060603050605020204" pitchFamily="18" charset="-78"/>
                          <a:cs typeface="ae_AlMohanad" panose="02060603050605020204" pitchFamily="18" charset="-78"/>
                        </a:rPr>
                        <a:t> </a:t>
                      </a:r>
                      <a:endParaRPr lang="en-US" sz="240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r>
                        <a:rPr lang="en-AU" sz="2400" dirty="0">
                          <a:effectLst/>
                          <a:latin typeface="ae_AlMohanad" panose="02060603050605020204" pitchFamily="18" charset="-78"/>
                          <a:cs typeface="ae_AlMohanad" panose="02060603050605020204" pitchFamily="18" charset="-78"/>
                        </a:rPr>
                        <a:t> </a:t>
                      </a: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tc>
                  <a:txBody>
                    <a:bodyPr/>
                    <a:lstStyle/>
                    <a:p>
                      <a:pPr algn="ctr" rtl="1">
                        <a:spcAft>
                          <a:spcPts val="0"/>
                        </a:spcAft>
                      </a:pPr>
                      <a:endParaRPr lang="en-US" sz="2400" dirty="0">
                        <a:effectLst/>
                        <a:latin typeface="ae_AlMohanad" panose="02060603050605020204" pitchFamily="18" charset="-78"/>
                        <a:ea typeface="Times New Roman" panose="02020603050405020304" pitchFamily="18" charset="0"/>
                        <a:cs typeface="ae_AlMohanad" panose="02060603050605020204" pitchFamily="18" charset="-78"/>
                      </a:endParaRPr>
                    </a:p>
                  </a:txBody>
                  <a:tcPr marL="68580" marR="68580" marT="0" marB="0">
                    <a:solidFill>
                      <a:schemeClr val="bg1">
                        <a:lumMod val="95000"/>
                      </a:schemeClr>
                    </a:solidFill>
                  </a:tcPr>
                </a:tc>
                <a:extLst>
                  <a:ext uri="{0D108BD9-81ED-4DB2-BD59-A6C34878D82A}">
                    <a16:rowId xmlns:a16="http://schemas.microsoft.com/office/drawing/2014/main" val="461845276"/>
                  </a:ext>
                </a:extLst>
              </a:tr>
            </a:tbl>
          </a:graphicData>
        </a:graphic>
      </p:graphicFrame>
      <p:sp>
        <p:nvSpPr>
          <p:cNvPr id="4" name="عنصر نائب لرقم الشريحة 3">
            <a:extLst>
              <a:ext uri="{FF2B5EF4-FFF2-40B4-BE49-F238E27FC236}">
                <a16:creationId xmlns:a16="http://schemas.microsoft.com/office/drawing/2014/main" id="{779D52CD-BDA3-469F-A5CF-C1B6F5CA6716}"/>
              </a:ext>
            </a:extLst>
          </p:cNvPr>
          <p:cNvSpPr>
            <a:spLocks noGrp="1"/>
          </p:cNvSpPr>
          <p:nvPr>
            <p:ph type="sldNum" sz="quarter" idx="12"/>
          </p:nvPr>
        </p:nvSpPr>
        <p:spPr/>
        <p:txBody>
          <a:bodyPr/>
          <a:lstStyle/>
          <a:p>
            <a:fld id="{92E149E0-97CF-434C-9A3E-40DF45B75A34}" type="slidenum">
              <a:rPr lang="en-US" smtClean="0"/>
              <a:t>39</a:t>
            </a:fld>
            <a:endParaRPr lang="en-US"/>
          </a:p>
        </p:txBody>
      </p:sp>
      <p:sp>
        <p:nvSpPr>
          <p:cNvPr id="6" name="TextBox 4">
            <a:extLst>
              <a:ext uri="{FF2B5EF4-FFF2-40B4-BE49-F238E27FC236}">
                <a16:creationId xmlns:a16="http://schemas.microsoft.com/office/drawing/2014/main" id="{DC58C9FC-AE9D-44D3-8162-CCA2B72BC22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39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974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ستطيل مستدير الزوايا 6"/>
          <p:cNvSpPr/>
          <p:nvPr/>
        </p:nvSpPr>
        <p:spPr>
          <a:xfrm>
            <a:off x="8198300" y="836713"/>
            <a:ext cx="2304256" cy="1003700"/>
          </a:xfrm>
          <a:prstGeom prst="roundRect">
            <a:avLst/>
          </a:prstGeom>
          <a:solidFill>
            <a:srgbClr val="B5BC5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rtl="1" eaLnBrk="1" fontAlgn="auto" hangingPunct="1">
              <a:spcBef>
                <a:spcPts val="0"/>
              </a:spcBef>
              <a:spcAft>
                <a:spcPts val="0"/>
              </a:spcAft>
            </a:pPr>
            <a:r>
              <a:rPr lang="ar-SA" dirty="0">
                <a:solidFill>
                  <a:prstClr val="black"/>
                </a:solidFill>
                <a:latin typeface="Calibri"/>
                <a:cs typeface="AL-Mohanad Bold" pitchFamily="2" charset="-78"/>
              </a:rPr>
              <a:t>اسم البرنامج</a:t>
            </a:r>
          </a:p>
        </p:txBody>
      </p:sp>
      <p:sp>
        <p:nvSpPr>
          <p:cNvPr id="8" name="مستطيل مستدير الزوايا 7"/>
          <p:cNvSpPr/>
          <p:nvPr/>
        </p:nvSpPr>
        <p:spPr>
          <a:xfrm>
            <a:off x="2005612" y="864849"/>
            <a:ext cx="6138936" cy="979976"/>
          </a:xfrm>
          <a:prstGeom prst="roundRect">
            <a:avLst/>
          </a:prstGeom>
          <a:solidFill>
            <a:srgbClr val="B5BC57"/>
          </a:solidFill>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a:solidFill>
                  <a:schemeClr val="bg1"/>
                </a:solidFill>
                <a:latin typeface="Times New Roman" pitchFamily="18" charset="0"/>
                <a:cs typeface="AL-Mohanad Bold" pitchFamily="2" charset="-78"/>
              </a:rPr>
              <a:t>تطبيقات نواتج التعلم</a:t>
            </a:r>
            <a:endParaRPr lang="ar-SA" dirty="0">
              <a:solidFill>
                <a:schemeClr val="bg1"/>
              </a:solidFill>
            </a:endParaRPr>
          </a:p>
        </p:txBody>
      </p:sp>
      <p:sp>
        <p:nvSpPr>
          <p:cNvPr id="9" name="مستطيل مستدير الزوايا 8"/>
          <p:cNvSpPr/>
          <p:nvPr/>
        </p:nvSpPr>
        <p:spPr>
          <a:xfrm>
            <a:off x="8184232" y="1944969"/>
            <a:ext cx="2318324" cy="936104"/>
          </a:xfrm>
          <a:prstGeom prst="roundRect">
            <a:avLst/>
          </a:prstGeom>
          <a:solidFill>
            <a:srgbClr val="BDA954"/>
          </a:solidFill>
          <a:ln/>
        </p:spPr>
        <p:style>
          <a:lnRef idx="3">
            <a:schemeClr val="lt1"/>
          </a:lnRef>
          <a:fillRef idx="1">
            <a:schemeClr val="accent5"/>
          </a:fillRef>
          <a:effectRef idx="1">
            <a:schemeClr val="accent5"/>
          </a:effectRef>
          <a:fontRef idx="minor">
            <a:schemeClr val="lt1"/>
          </a:fontRef>
        </p:style>
        <p:txBody>
          <a:bodyPr rtlCol="1" anchor="ct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الهدف العام</a:t>
            </a:r>
          </a:p>
        </p:txBody>
      </p:sp>
      <p:sp>
        <p:nvSpPr>
          <p:cNvPr id="10" name="مستطيل مستدير الزوايا 9"/>
          <p:cNvSpPr/>
          <p:nvPr/>
        </p:nvSpPr>
        <p:spPr>
          <a:xfrm>
            <a:off x="1991544" y="1944968"/>
            <a:ext cx="6138936" cy="936104"/>
          </a:xfrm>
          <a:prstGeom prst="roundRect">
            <a:avLst/>
          </a:prstGeom>
          <a:solidFill>
            <a:srgbClr val="BDA954"/>
          </a:solidFill>
        </p:spPr>
        <p:style>
          <a:lnRef idx="3">
            <a:schemeClr val="lt1"/>
          </a:lnRef>
          <a:fillRef idx="1">
            <a:schemeClr val="accent5"/>
          </a:fillRef>
          <a:effectRef idx="1">
            <a:schemeClr val="accent5"/>
          </a:effectRef>
          <a:fontRef idx="minor">
            <a:schemeClr val="lt1"/>
          </a:fontRef>
        </p:style>
        <p:txBody>
          <a:bodyPr rtlCol="1" anchor="ctr"/>
          <a:lstStyle/>
          <a:p>
            <a:pPr algn="ctr" rtl="1" eaLnBrk="1" fontAlgn="auto" hangingPunct="1">
              <a:spcBef>
                <a:spcPts val="0"/>
              </a:spcBef>
              <a:spcAft>
                <a:spcPts val="0"/>
              </a:spcAft>
            </a:pPr>
            <a:r>
              <a:rPr lang="ar-SA" dirty="0">
                <a:solidFill>
                  <a:prstClr val="white"/>
                </a:solidFill>
                <a:latin typeface="Calibri"/>
                <a:cs typeface="AL-Mohanad Bold" pitchFamily="2" charset="-78"/>
              </a:rPr>
              <a:t>بناء وتحقيق وقياس مخرجات التعلم</a:t>
            </a:r>
          </a:p>
        </p:txBody>
      </p:sp>
      <p:sp>
        <p:nvSpPr>
          <p:cNvPr id="11" name="مستطيل مستدير الزوايا 10"/>
          <p:cNvSpPr/>
          <p:nvPr/>
        </p:nvSpPr>
        <p:spPr>
          <a:xfrm>
            <a:off x="8184232" y="2996952"/>
            <a:ext cx="2318324" cy="1015864"/>
          </a:xfrm>
          <a:prstGeom prst="roundRect">
            <a:avLst/>
          </a:prstGeom>
          <a:solidFill>
            <a:srgbClr val="BE835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rtl="1" eaLnBrk="1" fontAlgn="auto" hangingPunct="1">
              <a:spcBef>
                <a:spcPts val="0"/>
              </a:spcBef>
              <a:spcAft>
                <a:spcPts val="0"/>
              </a:spcAft>
            </a:pPr>
            <a:r>
              <a:rPr lang="ar-SA" dirty="0">
                <a:solidFill>
                  <a:prstClr val="black"/>
                </a:solidFill>
                <a:latin typeface="Calibri"/>
                <a:cs typeface="AL-Mohanad Bold" pitchFamily="2" charset="-78"/>
              </a:rPr>
              <a:t>المستهدفون</a:t>
            </a:r>
          </a:p>
        </p:txBody>
      </p:sp>
      <p:sp>
        <p:nvSpPr>
          <p:cNvPr id="12" name="مستطيل مستدير الزوايا 11"/>
          <p:cNvSpPr/>
          <p:nvPr/>
        </p:nvSpPr>
        <p:spPr>
          <a:xfrm>
            <a:off x="1991544" y="2996953"/>
            <a:ext cx="6138936" cy="1037916"/>
          </a:xfrm>
          <a:prstGeom prst="roundRect">
            <a:avLst/>
          </a:prstGeom>
          <a:solidFill>
            <a:srgbClr val="BE8351"/>
          </a:solidFill>
        </p:spPr>
        <p:style>
          <a:lnRef idx="3">
            <a:schemeClr val="lt1"/>
          </a:lnRef>
          <a:fillRef idx="1">
            <a:schemeClr val="accent4"/>
          </a:fillRef>
          <a:effectRef idx="1">
            <a:schemeClr val="accent4"/>
          </a:effectRef>
          <a:fontRef idx="minor">
            <a:schemeClr val="lt1"/>
          </a:fontRef>
        </p:style>
        <p:txBody>
          <a:bodyPr rtlCol="1" anchor="ctr"/>
          <a:lstStyle/>
          <a:p>
            <a:pPr algn="ctr" rtl="1" eaLnBrk="1" fontAlgn="auto" hangingPunct="1">
              <a:spcBef>
                <a:spcPts val="0"/>
              </a:spcBef>
              <a:spcAft>
                <a:spcPts val="0"/>
              </a:spcAft>
            </a:pPr>
            <a:r>
              <a:rPr lang="ar-SA" sz="3000" dirty="0">
                <a:solidFill>
                  <a:prstClr val="white"/>
                </a:solidFill>
                <a:latin typeface="Calibri"/>
                <a:cs typeface="AL-Mohanad Bold" pitchFamily="2" charset="-78"/>
              </a:rPr>
              <a:t>اعضاء هيئة التدريس</a:t>
            </a:r>
          </a:p>
        </p:txBody>
      </p:sp>
      <p:sp>
        <p:nvSpPr>
          <p:cNvPr id="14" name="مستطيل مستدير الزوايا 13"/>
          <p:cNvSpPr/>
          <p:nvPr/>
        </p:nvSpPr>
        <p:spPr>
          <a:xfrm>
            <a:off x="8184232" y="4149081"/>
            <a:ext cx="2318324" cy="995173"/>
          </a:xfrm>
          <a:prstGeom prst="roundRect">
            <a:avLst/>
          </a:prstGeom>
          <a:solidFill>
            <a:srgbClr val="BF6F4F"/>
          </a:solidFill>
        </p:spPr>
        <p:style>
          <a:lnRef idx="3">
            <a:schemeClr val="lt1"/>
          </a:lnRef>
          <a:fillRef idx="1">
            <a:schemeClr val="accent1"/>
          </a:fillRef>
          <a:effectRef idx="1">
            <a:schemeClr val="accent1"/>
          </a:effectRef>
          <a:fontRef idx="minor">
            <a:schemeClr val="lt1"/>
          </a:fontRef>
        </p:style>
        <p:txBody>
          <a:bodyPr rtlCol="1" anchor="ctr"/>
          <a:lstStyle/>
          <a:p>
            <a:pPr algn="ctr" rtl="1" eaLnBrk="1" fontAlgn="auto" hangingPunct="1">
              <a:spcBef>
                <a:spcPts val="0"/>
              </a:spcBef>
              <a:spcAft>
                <a:spcPts val="0"/>
              </a:spcAft>
            </a:pPr>
            <a:r>
              <a:rPr lang="ar-SA" dirty="0">
                <a:solidFill>
                  <a:prstClr val="white"/>
                </a:solidFill>
                <a:latin typeface="Calibri"/>
                <a:cs typeface="AL-Mohanad Bold" pitchFamily="2" charset="-78"/>
              </a:rPr>
              <a:t>مدة التدريب</a:t>
            </a:r>
          </a:p>
        </p:txBody>
      </p:sp>
      <p:sp>
        <p:nvSpPr>
          <p:cNvPr id="15" name="مستطيل مستدير الزوايا 14"/>
          <p:cNvSpPr/>
          <p:nvPr/>
        </p:nvSpPr>
        <p:spPr>
          <a:xfrm>
            <a:off x="1991544" y="4149081"/>
            <a:ext cx="6138936" cy="995173"/>
          </a:xfrm>
          <a:prstGeom prst="roundRect">
            <a:avLst/>
          </a:prstGeom>
          <a:solidFill>
            <a:srgbClr val="BF6F4F"/>
          </a:solidFill>
        </p:spPr>
        <p:style>
          <a:lnRef idx="3">
            <a:schemeClr val="lt1"/>
          </a:lnRef>
          <a:fillRef idx="1">
            <a:schemeClr val="accent1"/>
          </a:fillRef>
          <a:effectRef idx="1">
            <a:schemeClr val="accent1"/>
          </a:effectRef>
          <a:fontRef idx="minor">
            <a:schemeClr val="lt1"/>
          </a:fontRef>
        </p:style>
        <p:txBody>
          <a:bodyPr rtlCol="1" anchor="ctr"/>
          <a:lstStyle/>
          <a:p>
            <a:pPr algn="ctr" rtl="1" eaLnBrk="1" fontAlgn="auto" hangingPunct="1">
              <a:spcBef>
                <a:spcPts val="0"/>
              </a:spcBef>
              <a:spcAft>
                <a:spcPts val="0"/>
              </a:spcAft>
            </a:pPr>
            <a:r>
              <a:rPr lang="ar-SA" dirty="0">
                <a:solidFill>
                  <a:prstClr val="white"/>
                </a:solidFill>
                <a:latin typeface="Calibri"/>
                <a:cs typeface="AL-Mohanad Bold" pitchFamily="2" charset="-78"/>
              </a:rPr>
              <a:t>يومان</a:t>
            </a:r>
          </a:p>
        </p:txBody>
      </p:sp>
      <p:sp>
        <p:nvSpPr>
          <p:cNvPr id="16" name="مستطيل مستدير الزوايا 15"/>
          <p:cNvSpPr/>
          <p:nvPr/>
        </p:nvSpPr>
        <p:spPr>
          <a:xfrm>
            <a:off x="8170164" y="5314148"/>
            <a:ext cx="2318324" cy="995173"/>
          </a:xfrm>
          <a:prstGeom prst="roundRect">
            <a:avLst/>
          </a:prstGeom>
          <a:solidFill>
            <a:srgbClr val="C0504D"/>
          </a:solidFill>
        </p:spPr>
        <p:style>
          <a:lnRef idx="3">
            <a:schemeClr val="lt1"/>
          </a:lnRef>
          <a:fillRef idx="1">
            <a:schemeClr val="accent4"/>
          </a:fillRef>
          <a:effectRef idx="1">
            <a:schemeClr val="accent4"/>
          </a:effectRef>
          <a:fontRef idx="minor">
            <a:schemeClr val="lt1"/>
          </a:fontRef>
        </p:style>
        <p:txBody>
          <a:bodyPr rtlCol="1" anchor="ctr"/>
          <a:lstStyle/>
          <a:p>
            <a:pPr algn="ctr" rtl="1" eaLnBrk="1" fontAlgn="auto" hangingPunct="1">
              <a:spcBef>
                <a:spcPts val="0"/>
              </a:spcBef>
              <a:spcAft>
                <a:spcPts val="0"/>
              </a:spcAft>
            </a:pPr>
            <a:r>
              <a:rPr lang="ar-SA" sz="2800" dirty="0">
                <a:solidFill>
                  <a:prstClr val="white"/>
                </a:solidFill>
                <a:latin typeface="Calibri"/>
                <a:cs typeface="AL-Mohanad Bold" pitchFamily="2" charset="-78"/>
              </a:rPr>
              <a:t>الساعات</a:t>
            </a:r>
          </a:p>
        </p:txBody>
      </p:sp>
      <p:sp>
        <p:nvSpPr>
          <p:cNvPr id="17" name="مستطيل مستدير الزوايا 16"/>
          <p:cNvSpPr/>
          <p:nvPr/>
        </p:nvSpPr>
        <p:spPr>
          <a:xfrm>
            <a:off x="1977476" y="5314148"/>
            <a:ext cx="6138936" cy="995173"/>
          </a:xfrm>
          <a:prstGeom prst="roundRect">
            <a:avLst/>
          </a:prstGeom>
          <a:solidFill>
            <a:srgbClr val="C0504D"/>
          </a:solidFill>
        </p:spPr>
        <p:style>
          <a:lnRef idx="3">
            <a:schemeClr val="lt1"/>
          </a:lnRef>
          <a:fillRef idx="1">
            <a:schemeClr val="accent4"/>
          </a:fillRef>
          <a:effectRef idx="1">
            <a:schemeClr val="accent4"/>
          </a:effectRef>
          <a:fontRef idx="minor">
            <a:schemeClr val="lt1"/>
          </a:fontRef>
        </p:style>
        <p:txBody>
          <a:bodyPr rtlCol="1" anchor="ctr"/>
          <a:lstStyle/>
          <a:p>
            <a:pPr algn="ctr" rtl="1" eaLnBrk="1" fontAlgn="auto" hangingPunct="1">
              <a:spcBef>
                <a:spcPts val="0"/>
              </a:spcBef>
              <a:spcAft>
                <a:spcPts val="0"/>
              </a:spcAft>
            </a:pPr>
            <a:r>
              <a:rPr lang="ar-SA" dirty="0">
                <a:solidFill>
                  <a:prstClr val="white"/>
                </a:solidFill>
                <a:latin typeface="Calibri"/>
                <a:cs typeface="AL-Mohanad Bold" pitchFamily="2" charset="-78"/>
              </a:rPr>
              <a:t>8 ساعات</a:t>
            </a:r>
          </a:p>
        </p:txBody>
      </p:sp>
      <p:sp>
        <p:nvSpPr>
          <p:cNvPr id="13" name="مربع نص 12"/>
          <p:cNvSpPr txBox="1"/>
          <p:nvPr/>
        </p:nvSpPr>
        <p:spPr>
          <a:xfrm>
            <a:off x="1919536" y="-27384"/>
            <a:ext cx="820891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sz="3600" dirty="0">
                <a:solidFill>
                  <a:prstClr val="white"/>
                </a:solidFill>
                <a:latin typeface="Calibri"/>
                <a:cs typeface="AL-Mohanad Bold" pitchFamily="2" charset="-78"/>
              </a:rPr>
              <a:t>نبذة عن البرنامج</a:t>
            </a:r>
          </a:p>
        </p:txBody>
      </p:sp>
    </p:spTree>
    <p:extLst>
      <p:ext uri="{BB962C8B-B14F-4D97-AF65-F5344CB8AC3E}">
        <p14:creationId xmlns:p14="http://schemas.microsoft.com/office/powerpoint/2010/main" val="3494313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40</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F0261C72-B4AA-4824-AFA1-0D19A7C68F0D}"/>
              </a:ext>
            </a:extLst>
          </p:cNvPr>
          <p:cNvGraphicFramePr>
            <a:graphicFrameLocks noGrp="1"/>
          </p:cNvGraphicFramePr>
          <p:nvPr>
            <p:extLst/>
          </p:nvPr>
        </p:nvGraphicFramePr>
        <p:xfrm>
          <a:off x="911424" y="1124744"/>
          <a:ext cx="10225136" cy="3746703"/>
        </p:xfrm>
        <a:graphic>
          <a:graphicData uri="http://schemas.openxmlformats.org/drawingml/2006/table">
            <a:tbl>
              <a:tblPr rtl="1" firstRow="1" firstCol="1" bandRow="1">
                <a:noFill/>
                <a:tableStyleId>{5C22544A-7EE6-4342-B048-85BDC9FD1C3A}</a:tableStyleId>
              </a:tblPr>
              <a:tblGrid>
                <a:gridCol w="2029258">
                  <a:extLst>
                    <a:ext uri="{9D8B030D-6E8A-4147-A177-3AD203B41FA5}">
                      <a16:colId xmlns:a16="http://schemas.microsoft.com/office/drawing/2014/main" val="1699658026"/>
                    </a:ext>
                  </a:extLst>
                </a:gridCol>
                <a:gridCol w="8195878">
                  <a:extLst>
                    <a:ext uri="{9D8B030D-6E8A-4147-A177-3AD203B41FA5}">
                      <a16:colId xmlns:a16="http://schemas.microsoft.com/office/drawing/2014/main" val="4156677121"/>
                    </a:ext>
                  </a:extLst>
                </a:gridCol>
              </a:tblGrid>
              <a:tr h="977664">
                <a:tc>
                  <a:txBody>
                    <a:bodyPr/>
                    <a:lstStyle/>
                    <a:p>
                      <a:pPr algn="ctr" rtl="1">
                        <a:lnSpc>
                          <a:spcPct val="107000"/>
                        </a:lnSpc>
                        <a:spcAft>
                          <a:spcPts val="0"/>
                        </a:spcAft>
                      </a:pPr>
                      <a:r>
                        <a:rPr lang="ar-EG" sz="2800" b="1" dirty="0">
                          <a:solidFill>
                            <a:schemeClr val="tx1"/>
                          </a:solidFill>
                          <a:effectLst/>
                          <a:cs typeface="AL-Mohanad Bold" pitchFamily="2" charset="-78"/>
                        </a:rPr>
                        <a:t>زمن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10 </a:t>
                      </a:r>
                      <a:r>
                        <a:rPr lang="ar-SA" sz="2800" b="1" dirty="0">
                          <a:solidFill>
                            <a:schemeClr val="tx1"/>
                          </a:solidFill>
                          <a:effectLst/>
                          <a:cs typeface="AL-Mohanad Bold" pitchFamily="2" charset="-78"/>
                        </a:rPr>
                        <a:t>دقائق</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977664">
                <a:tc>
                  <a:txBody>
                    <a:bodyPr/>
                    <a:lstStyle/>
                    <a:p>
                      <a:pPr algn="ctr" rtl="1">
                        <a:lnSpc>
                          <a:spcPct val="107000"/>
                        </a:lnSpc>
                        <a:spcAft>
                          <a:spcPts val="0"/>
                        </a:spcAft>
                      </a:pPr>
                      <a:r>
                        <a:rPr lang="ar-EG" sz="2800" b="1" dirty="0">
                          <a:solidFill>
                            <a:schemeClr val="tx1"/>
                          </a:solidFill>
                          <a:effectLst/>
                          <a:cs typeface="AL-Mohanad Bold" pitchFamily="2" charset="-78"/>
                        </a:rPr>
                        <a:t>نوع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جماعي</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924992">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بالتعاون مع مجموعتك</a:t>
                      </a:r>
                      <a:endParaRPr lang="ar-SA"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866383">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0" marR="0" indent="0" algn="r" defTabSz="685800" rtl="1" eaLnBrk="1" fontAlgn="auto" latinLnBrk="0" hangingPunct="1">
                        <a:lnSpc>
                          <a:spcPct val="107000"/>
                        </a:lnSpc>
                        <a:spcBef>
                          <a:spcPts val="0"/>
                        </a:spcBef>
                        <a:spcAft>
                          <a:spcPts val="0"/>
                        </a:spcAft>
                        <a:buClrTx/>
                        <a:buSzTx/>
                        <a:buFont typeface="Arial" panose="020B0604020202020204" pitchFamily="34" charset="0"/>
                        <a:buNone/>
                        <a:tabLst/>
                        <a:defRPr/>
                      </a:pPr>
                      <a:r>
                        <a:rPr lang="ar-SA" sz="2800" b="1" dirty="0">
                          <a:solidFill>
                            <a:schemeClr val="tx1"/>
                          </a:solidFill>
                          <a:effectLst/>
                          <a:cs typeface="AL-Mohanad Bold" pitchFamily="2" charset="-78"/>
                        </a:rPr>
                        <a:t>ناقش الية بناء وتحديث مخرجات التعلم للبرنامج</a:t>
                      </a:r>
                      <a:endParaRPr lang="ar-EG"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6721317"/>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ext uri="{D42A27DB-BD31-4B8C-83A1-F6EECF244321}">
                <p14:modId xmlns:p14="http://schemas.microsoft.com/office/powerpoint/2010/main" val="984003604"/>
              </p:ext>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5" name="عنصر نائب لرقم الشريحة 4">
            <a:extLst>
              <a:ext uri="{FF2B5EF4-FFF2-40B4-BE49-F238E27FC236}">
                <a16:creationId xmlns:a16="http://schemas.microsoft.com/office/drawing/2014/main" id="{B3618838-0AE3-4C8F-ACD5-43185A5A413F}"/>
              </a:ext>
            </a:extLst>
          </p:cNvPr>
          <p:cNvSpPr>
            <a:spLocks noGrp="1"/>
          </p:cNvSpPr>
          <p:nvPr>
            <p:ph type="sldNum" sz="quarter" idx="12"/>
          </p:nvPr>
        </p:nvSpPr>
        <p:spPr/>
        <p:txBody>
          <a:bodyPr/>
          <a:lstStyle/>
          <a:p>
            <a:fld id="{92E149E0-97CF-434C-9A3E-40DF45B75A34}" type="slidenum">
              <a:rPr lang="en-US" smtClean="0"/>
              <a:t>41</a:t>
            </a:fld>
            <a:endParaRPr lang="en-US"/>
          </a:p>
        </p:txBody>
      </p:sp>
      <p:sp>
        <p:nvSpPr>
          <p:cNvPr id="13" name="TextBox 4">
            <a:extLst>
              <a:ext uri="{FF2B5EF4-FFF2-40B4-BE49-F238E27FC236}">
                <a16:creationId xmlns:a16="http://schemas.microsoft.com/office/drawing/2014/main" id="{45BBC2A3-DF51-4CE6-915D-2E602A3308E4}"/>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pic>
        <p:nvPicPr>
          <p:cNvPr id="14" name="Picture 2" descr="ÙØªÙØ¬Ø© Ø¨Ø­Ø« Ø§ÙØµÙØ± Ø¹Ù Ø§Ø´Ø§Ø±Ø© Ø§ØµØ¨Ø¹">
            <a:extLst>
              <a:ext uri="{FF2B5EF4-FFF2-40B4-BE49-F238E27FC236}">
                <a16:creationId xmlns:a16="http://schemas.microsoft.com/office/drawing/2014/main" id="{C00985FD-D1B4-43BB-A641-090FC574EB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3857" y="3585930"/>
            <a:ext cx="1265538" cy="10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2351584" y="2636912"/>
            <a:ext cx="7572907" cy="769441"/>
          </a:xfrm>
          <a:prstGeom prst="rect">
            <a:avLst/>
          </a:prstGeom>
        </p:spPr>
        <p:txBody>
          <a:bodyPr wrap="none">
            <a:spAutoFit/>
          </a:bodyPr>
          <a:lstStyle/>
          <a:p>
            <a:pPr algn="r" rtl="1"/>
            <a:r>
              <a:rPr lang="ar-SA" sz="4400" dirty="0">
                <a:solidFill>
                  <a:srgbClr val="006600"/>
                </a:solidFill>
                <a:cs typeface="AL-Mohanad Bold" pitchFamily="2" charset="-78"/>
              </a:rPr>
              <a:t>المحتوى الدراسي وعلاقته بمخرجات التعلم</a:t>
            </a:r>
          </a:p>
        </p:txBody>
      </p:sp>
      <p:sp>
        <p:nvSpPr>
          <p:cNvPr id="4" name="TextBox 4">
            <a:extLst>
              <a:ext uri="{FF2B5EF4-FFF2-40B4-BE49-F238E27FC236}">
                <a16:creationId xmlns:a16="http://schemas.microsoft.com/office/drawing/2014/main" id="{0738D949-8AB3-4118-8382-42CA5894877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79799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80221C1-ECB6-49E9-9561-8E90B1B8421A}"/>
              </a:ext>
            </a:extLst>
          </p:cNvPr>
          <p:cNvSpPr/>
          <p:nvPr/>
        </p:nvSpPr>
        <p:spPr>
          <a:xfrm>
            <a:off x="1271464" y="829364"/>
            <a:ext cx="9145016" cy="5755422"/>
          </a:xfrm>
          <a:prstGeom prst="rect">
            <a:avLst/>
          </a:prstGeom>
        </p:spPr>
        <p:txBody>
          <a:bodyPr wrap="square">
            <a:spAutoFit/>
          </a:bodyPr>
          <a:lstStyle/>
          <a:p>
            <a:pPr algn="r" rtl="1">
              <a:spcAft>
                <a:spcPts val="800"/>
              </a:spcAft>
            </a:pP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الارتباط</a:t>
            </a:r>
            <a:r>
              <a:rPr lang="ar-EG" dirty="0">
                <a:solidFill>
                  <a:srgbClr val="C00000"/>
                </a:solidFill>
                <a:latin typeface="Times New Roman" panose="02020603050405020304" pitchFamily="18" charset="0"/>
                <a:ea typeface="Times New Roman" panose="02020603050405020304" pitchFamily="18" charset="0"/>
                <a:cs typeface="AL-Mohanad Bold" pitchFamily="2" charset="-78"/>
              </a:rPr>
              <a:t> </a:t>
            </a: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a:t>
            </a:r>
            <a:endParaRPr lang="en-US"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بنواتج التعلم المستهدفة في كافة المجالات</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بالوقائع والأحداث الحياتية</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متطلبات سوق العمل</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algn="r" rtl="1">
              <a:spcAft>
                <a:spcPts val="800"/>
              </a:spcAft>
            </a:pPr>
            <a:r>
              <a:rPr lang="ar-SA" sz="1800" dirty="0">
                <a:latin typeface="Calibri" panose="020F0502020204030204" pitchFamily="34" charset="0"/>
                <a:ea typeface="Calibri" panose="020F0502020204030204" pitchFamily="34" charset="0"/>
                <a:cs typeface="AL-Mohanad Bold" pitchFamily="2" charset="-78"/>
              </a:rPr>
              <a:t> </a:t>
            </a:r>
            <a:endParaRPr lang="en-US" sz="1800" dirty="0">
              <a:latin typeface="Calibri" panose="020F0502020204030204" pitchFamily="34" charset="0"/>
              <a:ea typeface="Calibri" panose="020F0502020204030204" pitchFamily="34" charset="0"/>
              <a:cs typeface="AL-Mohanad Bold" pitchFamily="2" charset="-78"/>
            </a:endParaRPr>
          </a:p>
          <a:p>
            <a:pPr algn="r" rtl="1">
              <a:spcAft>
                <a:spcPts val="800"/>
              </a:spcAft>
            </a:pPr>
            <a:r>
              <a:rPr lang="ar-SA" dirty="0">
                <a:solidFill>
                  <a:srgbClr val="C00000"/>
                </a:solidFill>
                <a:latin typeface="Calibri" panose="020F0502020204030204" pitchFamily="34" charset="0"/>
                <a:cs typeface="AL-Mohanad Bold" pitchFamily="2" charset="-78"/>
              </a:rPr>
              <a:t>التكامل والاتساق</a:t>
            </a:r>
            <a:r>
              <a:rPr lang="ar-EG" dirty="0">
                <a:solidFill>
                  <a:srgbClr val="C00000"/>
                </a:solidFill>
                <a:latin typeface="Calibri" panose="020F0502020204030204" pitchFamily="34" charset="0"/>
                <a:cs typeface="AL-Mohanad Bold" pitchFamily="2" charset="-78"/>
              </a:rPr>
              <a:t> </a:t>
            </a:r>
            <a:r>
              <a:rPr lang="ar-SA" dirty="0">
                <a:solidFill>
                  <a:srgbClr val="C00000"/>
                </a:solidFill>
                <a:latin typeface="Calibri" panose="020F0502020204030204" pitchFamily="34" charset="0"/>
                <a:cs typeface="AL-Mohanad Bold" pitchFamily="2" charset="-78"/>
              </a:rPr>
              <a:t>:</a:t>
            </a:r>
            <a:endParaRPr lang="en-US" dirty="0">
              <a:solidFill>
                <a:srgbClr val="C00000"/>
              </a:solidFill>
              <a:latin typeface="Calibri" panose="020F0502020204030204" pitchFamily="34"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بين المعرفة النظرية والتطبيق العملي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بين عناصر المقرر الواحد</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بين المقررات (الرأسي والأفقي)</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مع مستوى الطلبة واهتماماتهم وخبراتهم</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p:txBody>
      </p:sp>
      <p:sp>
        <p:nvSpPr>
          <p:cNvPr id="3" name="Title 1">
            <a:extLst>
              <a:ext uri="{FF2B5EF4-FFF2-40B4-BE49-F238E27FC236}">
                <a16:creationId xmlns:a16="http://schemas.microsoft.com/office/drawing/2014/main" id="{42A224E8-11BE-48E1-A249-152C5D4C9A1F}"/>
              </a:ext>
            </a:extLst>
          </p:cNvPr>
          <p:cNvSpPr txBox="1">
            <a:spLocks/>
          </p:cNvSpPr>
          <p:nvPr/>
        </p:nvSpPr>
        <p:spPr bwMode="auto">
          <a:xfrm>
            <a:off x="3503712" y="22258"/>
            <a:ext cx="5184576" cy="864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pPr rtl="1">
              <a:defRPr/>
            </a:pPr>
            <a:endParaRPr lang="ar-EG" altLang="en-US" sz="4000" kern="0" dirty="0">
              <a:solidFill>
                <a:srgbClr val="006600"/>
              </a:solidFill>
              <a:latin typeface="Times New Roman" pitchFamily="18" charset="0"/>
              <a:cs typeface="AL-Mohanad Bold" pitchFamily="2" charset="-78"/>
            </a:endParaRPr>
          </a:p>
        </p:txBody>
      </p:sp>
      <p:sp>
        <p:nvSpPr>
          <p:cNvPr id="5" name="مستطيل 1"/>
          <p:cNvSpPr>
            <a:spLocks noChangeArrowheads="1"/>
          </p:cNvSpPr>
          <p:nvPr/>
        </p:nvSpPr>
        <p:spPr bwMode="auto">
          <a:xfrm>
            <a:off x="2639616" y="332666"/>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معايير اختيار المحتوى الدراسي</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4" name="عنصر نائب لرقم الشريحة 3">
            <a:extLst>
              <a:ext uri="{FF2B5EF4-FFF2-40B4-BE49-F238E27FC236}">
                <a16:creationId xmlns:a16="http://schemas.microsoft.com/office/drawing/2014/main" id="{4B2E056A-6490-416B-83E9-5302BE5BC1CE}"/>
              </a:ext>
            </a:extLst>
          </p:cNvPr>
          <p:cNvSpPr>
            <a:spLocks noGrp="1"/>
          </p:cNvSpPr>
          <p:nvPr>
            <p:ph type="sldNum" sz="quarter" idx="12"/>
          </p:nvPr>
        </p:nvSpPr>
        <p:spPr/>
        <p:txBody>
          <a:bodyPr/>
          <a:lstStyle/>
          <a:p>
            <a:fld id="{92E149E0-97CF-434C-9A3E-40DF45B75A34}" type="slidenum">
              <a:rPr lang="en-US" smtClean="0"/>
              <a:t>43</a:t>
            </a:fld>
            <a:endParaRPr lang="en-US"/>
          </a:p>
        </p:txBody>
      </p:sp>
      <p:sp>
        <p:nvSpPr>
          <p:cNvPr id="6" name="TextBox 4">
            <a:extLst>
              <a:ext uri="{FF2B5EF4-FFF2-40B4-BE49-F238E27FC236}">
                <a16:creationId xmlns:a16="http://schemas.microsoft.com/office/drawing/2014/main" id="{A833DCD0-2464-492A-9253-E90ABBBB05E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6592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80221C1-ECB6-49E9-9561-8E90B1B8421A}"/>
              </a:ext>
            </a:extLst>
          </p:cNvPr>
          <p:cNvSpPr/>
          <p:nvPr/>
        </p:nvSpPr>
        <p:spPr>
          <a:xfrm>
            <a:off x="1271464" y="1196758"/>
            <a:ext cx="9145016" cy="4647426"/>
          </a:xfrm>
          <a:prstGeom prst="rect">
            <a:avLst/>
          </a:prstGeom>
        </p:spPr>
        <p:txBody>
          <a:bodyPr wrap="square">
            <a:spAutoFit/>
          </a:bodyPr>
          <a:lstStyle/>
          <a:p>
            <a:pPr algn="r" rtl="1">
              <a:spcAft>
                <a:spcPts val="800"/>
              </a:spcAft>
            </a:pP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الحداثة </a:t>
            </a:r>
            <a:r>
              <a:rPr lang="ar-EG" dirty="0">
                <a:solidFill>
                  <a:srgbClr val="C00000"/>
                </a:solidFill>
                <a:latin typeface="Times New Roman" panose="02020603050405020304" pitchFamily="18" charset="0"/>
                <a:ea typeface="Times New Roman" panose="02020603050405020304" pitchFamily="18" charset="0"/>
                <a:cs typeface="AL-Mohanad Bold" pitchFamily="2" charset="-78"/>
              </a:rPr>
              <a:t>:</a:t>
            </a:r>
            <a:endParaRPr lang="en-US"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في المعارف والنظريات التي توصل إليها العلم حديثا</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algn="r" rtl="1">
              <a:spcAft>
                <a:spcPts val="800"/>
              </a:spcAft>
            </a:pP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المرونة</a:t>
            </a:r>
            <a:r>
              <a:rPr lang="ar-EG" dirty="0">
                <a:solidFill>
                  <a:srgbClr val="C00000"/>
                </a:solidFill>
                <a:latin typeface="Times New Roman" panose="02020603050405020304" pitchFamily="18" charset="0"/>
                <a:ea typeface="Times New Roman" panose="02020603050405020304" pitchFamily="18" charset="0"/>
                <a:cs typeface="AL-Mohanad Bold" pitchFamily="2" charset="-78"/>
              </a:rPr>
              <a:t> </a:t>
            </a: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a:t>
            </a:r>
            <a:endParaRPr lang="en-US"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بحيث يمكن تعديل المحتوى طبقا للمستجدات والتغيرات ونتائج تقويم المقرر او البرنامج</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algn="r" rtl="1">
              <a:spcAft>
                <a:spcPts val="800"/>
              </a:spcAft>
            </a:pPr>
            <a:r>
              <a:rPr lang="ar-SA" dirty="0">
                <a:solidFill>
                  <a:srgbClr val="C00000"/>
                </a:solidFill>
                <a:latin typeface="Times New Roman" panose="02020603050405020304" pitchFamily="18" charset="0"/>
                <a:ea typeface="Times New Roman" panose="02020603050405020304" pitchFamily="18" charset="0"/>
                <a:cs typeface="AL-Mohanad Bold" pitchFamily="2" charset="-78"/>
              </a:rPr>
              <a:t>الاستمرارية </a:t>
            </a:r>
            <a:r>
              <a:rPr lang="ar-EG" dirty="0">
                <a:solidFill>
                  <a:srgbClr val="C00000"/>
                </a:solidFill>
                <a:latin typeface="Times New Roman" panose="02020603050405020304" pitchFamily="18" charset="0"/>
                <a:ea typeface="Times New Roman" panose="02020603050405020304" pitchFamily="18" charset="0"/>
                <a:cs typeface="AL-Mohanad Bold" pitchFamily="2" charset="-78"/>
              </a:rPr>
              <a:t>:</a:t>
            </a:r>
            <a:endParaRPr lang="en-US" dirty="0">
              <a:solidFill>
                <a:srgbClr val="C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في اكتساب نواتج التعلم (التعلم الذاتي والتعلم مدى الحياة)</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algn="r" rtl="1">
              <a:spcAft>
                <a:spcPts val="800"/>
              </a:spcAft>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p:txBody>
      </p:sp>
      <p:sp>
        <p:nvSpPr>
          <p:cNvPr id="4" name="مستطيل 1"/>
          <p:cNvSpPr>
            <a:spLocks noChangeArrowheads="1"/>
          </p:cNvSpPr>
          <p:nvPr/>
        </p:nvSpPr>
        <p:spPr bwMode="auto">
          <a:xfrm>
            <a:off x="2639616" y="332666"/>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معايير اختيار المحتوى الدراسي</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3" name="عنصر نائب لرقم الشريحة 2">
            <a:extLst>
              <a:ext uri="{FF2B5EF4-FFF2-40B4-BE49-F238E27FC236}">
                <a16:creationId xmlns:a16="http://schemas.microsoft.com/office/drawing/2014/main" id="{E36CDCE6-93F0-4FBF-81B1-11B4F1571EFA}"/>
              </a:ext>
            </a:extLst>
          </p:cNvPr>
          <p:cNvSpPr>
            <a:spLocks noGrp="1"/>
          </p:cNvSpPr>
          <p:nvPr>
            <p:ph type="sldNum" sz="quarter" idx="12"/>
          </p:nvPr>
        </p:nvSpPr>
        <p:spPr/>
        <p:txBody>
          <a:bodyPr/>
          <a:lstStyle/>
          <a:p>
            <a:fld id="{92E149E0-97CF-434C-9A3E-40DF45B75A34}" type="slidenum">
              <a:rPr lang="en-US" smtClean="0"/>
              <a:t>44</a:t>
            </a:fld>
            <a:endParaRPr lang="en-US"/>
          </a:p>
        </p:txBody>
      </p:sp>
      <p:sp>
        <p:nvSpPr>
          <p:cNvPr id="5" name="TextBox 4">
            <a:extLst>
              <a:ext uri="{FF2B5EF4-FFF2-40B4-BE49-F238E27FC236}">
                <a16:creationId xmlns:a16="http://schemas.microsoft.com/office/drawing/2014/main" id="{9E1269EC-E095-4426-A625-FA77F819557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23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872734267"/>
              </p:ext>
            </p:extLst>
          </p:nvPr>
        </p:nvGraphicFramePr>
        <p:xfrm>
          <a:off x="548244" y="804635"/>
          <a:ext cx="11328400" cy="4608514"/>
        </p:xfrm>
        <a:graphic>
          <a:graphicData uri="http://schemas.openxmlformats.org/drawingml/2006/table">
            <a:tbl>
              <a:tblPr rtl="1">
                <a:tableStyleId>{E8B1032C-EA38-4F05-BA0D-38AFFFC7BED3}</a:tableStyleId>
              </a:tblPr>
              <a:tblGrid>
                <a:gridCol w="857911">
                  <a:extLst>
                    <a:ext uri="{9D8B030D-6E8A-4147-A177-3AD203B41FA5}">
                      <a16:colId xmlns:a16="http://schemas.microsoft.com/office/drawing/2014/main" val="20000"/>
                    </a:ext>
                  </a:extLst>
                </a:gridCol>
                <a:gridCol w="7311669">
                  <a:extLst>
                    <a:ext uri="{9D8B030D-6E8A-4147-A177-3AD203B41FA5}">
                      <a16:colId xmlns:a16="http://schemas.microsoft.com/office/drawing/2014/main" val="20001"/>
                    </a:ext>
                  </a:extLst>
                </a:gridCol>
                <a:gridCol w="631764">
                  <a:extLst>
                    <a:ext uri="{9D8B030D-6E8A-4147-A177-3AD203B41FA5}">
                      <a16:colId xmlns:a16="http://schemas.microsoft.com/office/drawing/2014/main" val="20002"/>
                    </a:ext>
                  </a:extLst>
                </a:gridCol>
                <a:gridCol w="631764">
                  <a:extLst>
                    <a:ext uri="{9D8B030D-6E8A-4147-A177-3AD203B41FA5}">
                      <a16:colId xmlns:a16="http://schemas.microsoft.com/office/drawing/2014/main" val="20003"/>
                    </a:ext>
                  </a:extLst>
                </a:gridCol>
                <a:gridCol w="631764">
                  <a:extLst>
                    <a:ext uri="{9D8B030D-6E8A-4147-A177-3AD203B41FA5}">
                      <a16:colId xmlns:a16="http://schemas.microsoft.com/office/drawing/2014/main" val="20004"/>
                    </a:ext>
                  </a:extLst>
                </a:gridCol>
                <a:gridCol w="631764">
                  <a:extLst>
                    <a:ext uri="{9D8B030D-6E8A-4147-A177-3AD203B41FA5}">
                      <a16:colId xmlns:a16="http://schemas.microsoft.com/office/drawing/2014/main" val="20005"/>
                    </a:ext>
                  </a:extLst>
                </a:gridCol>
                <a:gridCol w="631764">
                  <a:extLst>
                    <a:ext uri="{9D8B030D-6E8A-4147-A177-3AD203B41FA5}">
                      <a16:colId xmlns:a16="http://schemas.microsoft.com/office/drawing/2014/main" val="20006"/>
                    </a:ext>
                  </a:extLst>
                </a:gridCol>
              </a:tblGrid>
              <a:tr h="496266">
                <a:tc>
                  <a:txBody>
                    <a:bodyPr/>
                    <a:lstStyle/>
                    <a:p>
                      <a:pPr algn="ctr" rtl="1"/>
                      <a:r>
                        <a:rPr lang="ar-SA" sz="3200" dirty="0">
                          <a:effectLst/>
                          <a:cs typeface="AL-Mohanad Bold" pitchFamily="2" charset="-78"/>
                        </a:rPr>
                        <a:t>م</a:t>
                      </a:r>
                      <a:endParaRPr lang="ar-SA" sz="32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dirty="0">
                          <a:effectLst/>
                          <a:cs typeface="AL-Mohanad Bold" pitchFamily="2" charset="-78"/>
                        </a:rPr>
                        <a:t>المعيار</a:t>
                      </a:r>
                      <a:endParaRPr lang="ar-SA" sz="32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b="0" dirty="0">
                          <a:effectLst/>
                          <a:cs typeface="AL-Mohanad Bold" pitchFamily="2" charset="-78"/>
                        </a:rPr>
                        <a:t>1</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b="0" dirty="0">
                          <a:effectLst/>
                          <a:cs typeface="AL-Mohanad Bold" pitchFamily="2" charset="-78"/>
                        </a:rPr>
                        <a:t>2</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b="0" dirty="0">
                          <a:effectLst/>
                          <a:cs typeface="AL-Mohanad Bold" pitchFamily="2" charset="-78"/>
                        </a:rPr>
                        <a:t>3</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b="0" dirty="0">
                          <a:effectLst/>
                          <a:cs typeface="AL-Mohanad Bold" pitchFamily="2" charset="-78"/>
                        </a:rPr>
                        <a:t>4</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rtl="1"/>
                      <a:r>
                        <a:rPr lang="ar-SA" sz="3200" b="0" dirty="0">
                          <a:effectLst/>
                          <a:cs typeface="AL-Mohanad Bold" pitchFamily="2" charset="-78"/>
                        </a:rPr>
                        <a:t>5</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514031">
                <a:tc>
                  <a:txBody>
                    <a:bodyPr/>
                    <a:lstStyle/>
                    <a:p>
                      <a:pPr algn="ctr" rtl="1"/>
                      <a:r>
                        <a:rPr lang="ar-SA" sz="2800" dirty="0">
                          <a:effectLst/>
                          <a:cs typeface="AL-Mohanad Bold" pitchFamily="2" charset="-78"/>
                        </a:rPr>
                        <a:t>1</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r" rtl="1"/>
                      <a:r>
                        <a:rPr lang="ar-SA" sz="2800" dirty="0">
                          <a:cs typeface="AL-Mohanad Bold" pitchFamily="2" charset="-78"/>
                        </a:rPr>
                        <a:t>تقديم المقرر والنظرة العامة عنه</a:t>
                      </a: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14031">
                <a:tc>
                  <a:txBody>
                    <a:bodyPr/>
                    <a:lstStyle/>
                    <a:p>
                      <a:pPr algn="ctr" rtl="1"/>
                      <a:r>
                        <a:rPr lang="ar-SA" sz="2800">
                          <a:effectLst/>
                          <a:cs typeface="AL-Mohanad Bold" pitchFamily="2" charset="-78"/>
                        </a:rPr>
                        <a:t>2</a:t>
                      </a:r>
                      <a:endParaRPr lang="ar-SA" sz="2800" b="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r"/>
                      <a:r>
                        <a:rPr lang="ar-SA" sz="2800" dirty="0">
                          <a:cs typeface="AL-Mohanad Bold" pitchFamily="2" charset="-78"/>
                        </a:rPr>
                        <a:t>أهداف المقرر التعليمية</a:t>
                      </a: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14031">
                <a:tc>
                  <a:txBody>
                    <a:bodyPr/>
                    <a:lstStyle/>
                    <a:p>
                      <a:pPr algn="ctr" rtl="1"/>
                      <a:r>
                        <a:rPr lang="ar-SA" sz="2800">
                          <a:effectLst/>
                          <a:cs typeface="AL-Mohanad Bold" pitchFamily="2" charset="-78"/>
                        </a:rPr>
                        <a:t>3</a:t>
                      </a:r>
                      <a:endParaRPr lang="ar-SA" sz="2800" b="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r" rtl="1"/>
                      <a:r>
                        <a:rPr lang="ar-SA" sz="2800" dirty="0">
                          <a:cs typeface="AL-Mohanad Bold" pitchFamily="2" charset="-78"/>
                        </a:rPr>
                        <a:t>القياس و التقييم</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14031">
                <a:tc>
                  <a:txBody>
                    <a:bodyPr/>
                    <a:lstStyle/>
                    <a:p>
                      <a:pPr algn="ctr" rtl="1"/>
                      <a:r>
                        <a:rPr lang="ar-SA" sz="2800">
                          <a:effectLst/>
                          <a:cs typeface="AL-Mohanad Bold" pitchFamily="2" charset="-78"/>
                        </a:rPr>
                        <a:t>4</a:t>
                      </a:r>
                      <a:endParaRPr lang="ar-SA" sz="2800" b="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r" rtl="1"/>
                      <a:r>
                        <a:rPr lang="ar-SA" sz="2800" dirty="0">
                          <a:cs typeface="AL-Mohanad Bold" pitchFamily="2" charset="-78"/>
                        </a:rPr>
                        <a:t>المواد التوجيهية</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14031">
                <a:tc>
                  <a:txBody>
                    <a:bodyPr/>
                    <a:lstStyle/>
                    <a:p>
                      <a:pPr algn="ctr" rtl="1"/>
                      <a:r>
                        <a:rPr lang="ar-SA" sz="2800" dirty="0">
                          <a:effectLst/>
                          <a:cs typeface="AL-Mohanad Bold" pitchFamily="2" charset="-78"/>
                        </a:rPr>
                        <a:t>5</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800" dirty="0">
                          <a:cs typeface="AL-Mohanad Bold" pitchFamily="2" charset="-78"/>
                        </a:rPr>
                        <a:t>انشطة المقرر  وتفاعل المتعلم </a:t>
                      </a: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1" dirty="0">
                        <a:solidFill>
                          <a:schemeClr val="accent1">
                            <a:lumMod val="75000"/>
                          </a:schemeClr>
                        </a:solidFill>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514031">
                <a:tc>
                  <a:txBody>
                    <a:bodyPr/>
                    <a:lstStyle/>
                    <a:p>
                      <a:pPr algn="ctr" rtl="1"/>
                      <a:r>
                        <a:rPr lang="ar-SA" sz="2800" dirty="0">
                          <a:effectLst/>
                          <a:cs typeface="AL-Mohanad Bold" pitchFamily="2" charset="-78"/>
                        </a:rPr>
                        <a:t>6</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800" dirty="0">
                          <a:cs typeface="AL-Mohanad Bold" pitchFamily="2" charset="-78"/>
                        </a:rPr>
                        <a:t>تقنيات المقرر</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514031">
                <a:tc>
                  <a:txBody>
                    <a:bodyPr/>
                    <a:lstStyle/>
                    <a:p>
                      <a:pPr algn="ctr" rtl="1"/>
                      <a:r>
                        <a:rPr lang="ar-SA" sz="2800" dirty="0">
                          <a:effectLst/>
                          <a:cs typeface="AL-Mohanad Bold" pitchFamily="2" charset="-78"/>
                        </a:rPr>
                        <a:t>7</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r" defTabSz="685800" rtl="1" eaLnBrk="1" fontAlgn="auto" latinLnBrk="0" hangingPunct="1">
                        <a:lnSpc>
                          <a:spcPct val="100000"/>
                        </a:lnSpc>
                        <a:spcBef>
                          <a:spcPts val="0"/>
                        </a:spcBef>
                        <a:spcAft>
                          <a:spcPts val="0"/>
                        </a:spcAft>
                        <a:buClrTx/>
                        <a:buSzTx/>
                        <a:buFontTx/>
                        <a:buNone/>
                        <a:tabLst/>
                        <a:defRPr/>
                      </a:pPr>
                      <a:r>
                        <a:rPr lang="ar-SA" sz="2800" dirty="0">
                          <a:cs typeface="AL-Mohanad Bold" pitchFamily="2" charset="-78"/>
                        </a:rPr>
                        <a:t>دعم المتعلم</a:t>
                      </a: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BH"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514031">
                <a:tc>
                  <a:txBody>
                    <a:bodyPr/>
                    <a:lstStyle/>
                    <a:p>
                      <a:pPr algn="ctr" rtl="1"/>
                      <a:r>
                        <a:rPr lang="ar-SA" sz="2800" dirty="0">
                          <a:effectLst/>
                          <a:cs typeface="AL-Mohanad Bold" pitchFamily="2" charset="-78"/>
                        </a:rPr>
                        <a:t>8</a:t>
                      </a:r>
                      <a:endParaRPr lang="ar-SA" sz="2800" b="0" dirty="0">
                        <a:effectLst/>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r"/>
                      <a:r>
                        <a:rPr lang="ar-SA" sz="2800" dirty="0">
                          <a:cs typeface="AL-Mohanad Bold" pitchFamily="2" charset="-78"/>
                        </a:rPr>
                        <a:t>سهولة الحصول وسهولة الاستخدام </a:t>
                      </a: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dirty="0">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dirty="0">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dirty="0">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dirty="0">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800" dirty="0">
                        <a:cs typeface="AL-Mohanad Bold" pitchFamily="2" charset="-78"/>
                      </a:endParaRPr>
                    </a:p>
                  </a:txBody>
                  <a:tcPr marL="91433" marR="91433" marT="0" marB="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4052" name="مستطيل 4"/>
          <p:cNvSpPr>
            <a:spLocks noChangeArrowheads="1"/>
          </p:cNvSpPr>
          <p:nvPr/>
        </p:nvSpPr>
        <p:spPr bwMode="auto">
          <a:xfrm>
            <a:off x="2486025" y="136509"/>
            <a:ext cx="7219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معايير جودة المقرر الإلكتروني</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45</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
        <p:nvSpPr>
          <p:cNvPr id="2" name="مستطيل 1">
            <a:extLst>
              <a:ext uri="{FF2B5EF4-FFF2-40B4-BE49-F238E27FC236}">
                <a16:creationId xmlns:a16="http://schemas.microsoft.com/office/drawing/2014/main" id="{142EC848-11A7-4445-B139-60939D9D09B0}"/>
              </a:ext>
            </a:extLst>
          </p:cNvPr>
          <p:cNvSpPr/>
          <p:nvPr/>
        </p:nvSpPr>
        <p:spPr>
          <a:xfrm>
            <a:off x="983432" y="5380938"/>
            <a:ext cx="11022704" cy="1323439"/>
          </a:xfrm>
          <a:prstGeom prst="rect">
            <a:avLst/>
          </a:prstGeom>
        </p:spPr>
        <p:txBody>
          <a:bodyPr wrap="square">
            <a:spAutoFit/>
          </a:bodyPr>
          <a:lstStyle/>
          <a:p>
            <a:pPr algn="r"/>
            <a:r>
              <a:rPr lang="ar-SA" sz="2000" dirty="0">
                <a:cs typeface="AL-Mohanad Bold" pitchFamily="2" charset="-78"/>
              </a:rPr>
              <a:t>المعاير الفرعية وشرح لها من جامعتي الأميرة نورة وجامعة الملك خالد</a:t>
            </a:r>
          </a:p>
          <a:p>
            <a:r>
              <a:rPr lang="ar-SA" sz="2000" dirty="0">
                <a:hlinkClick r:id="rId3"/>
              </a:rPr>
              <a:t>http://www.pnu.edu.sa/arr/Deanships/E-learning/PublishingImages/Standards-1.jpg</a:t>
            </a:r>
            <a:endParaRPr lang="en-US" sz="2000" dirty="0">
              <a:hlinkClick r:id="rId4"/>
            </a:endParaRPr>
          </a:p>
          <a:p>
            <a:r>
              <a:rPr lang="en-US" sz="2000" dirty="0">
                <a:hlinkClick r:id="rId4"/>
              </a:rPr>
              <a:t>https://www.youtube.com/watch?v=i16fSwbUKW0</a:t>
            </a:r>
            <a:endParaRPr lang="ar-SA" sz="2000" dirty="0"/>
          </a:p>
          <a:p>
            <a:endParaRPr lang="ar-SA" sz="2000" dirty="0"/>
          </a:p>
        </p:txBody>
      </p:sp>
    </p:spTree>
    <p:extLst>
      <p:ext uri="{BB962C8B-B14F-4D97-AF65-F5344CB8AC3E}">
        <p14:creationId xmlns:p14="http://schemas.microsoft.com/office/powerpoint/2010/main" val="4077459756"/>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46</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pic>
        <p:nvPicPr>
          <p:cNvPr id="22530" name="Picture 2" descr="http://www.pnu.edu.sa/arr/Deanships/E-learning/PublishingImages/Standards-1.jpg">
            <a:extLst>
              <a:ext uri="{FF2B5EF4-FFF2-40B4-BE49-F238E27FC236}">
                <a16:creationId xmlns:a16="http://schemas.microsoft.com/office/drawing/2014/main" id="{80842A14-0D9F-42C6-9DA1-829F1EE1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35332"/>
            <a:ext cx="4864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pnu.edu.sa/arr/Deanships/E-learning/PublishingImages/Standards-2.jpg">
            <a:extLst>
              <a:ext uri="{FF2B5EF4-FFF2-40B4-BE49-F238E27FC236}">
                <a16:creationId xmlns:a16="http://schemas.microsoft.com/office/drawing/2014/main" id="{70F49990-74EB-4106-89CA-2695B0BFA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0" y="854829"/>
            <a:ext cx="7205130" cy="5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84685"/>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47</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F0261C72-B4AA-4824-AFA1-0D19A7C68F0D}"/>
              </a:ext>
            </a:extLst>
          </p:cNvPr>
          <p:cNvGraphicFramePr>
            <a:graphicFrameLocks noGrp="1"/>
          </p:cNvGraphicFramePr>
          <p:nvPr>
            <p:extLst/>
          </p:nvPr>
        </p:nvGraphicFramePr>
        <p:xfrm>
          <a:off x="911424" y="1124744"/>
          <a:ext cx="10225136" cy="3746703"/>
        </p:xfrm>
        <a:graphic>
          <a:graphicData uri="http://schemas.openxmlformats.org/drawingml/2006/table">
            <a:tbl>
              <a:tblPr rtl="1" firstRow="1" firstCol="1" bandRow="1">
                <a:noFill/>
                <a:tableStyleId>{5C22544A-7EE6-4342-B048-85BDC9FD1C3A}</a:tableStyleId>
              </a:tblPr>
              <a:tblGrid>
                <a:gridCol w="2029258">
                  <a:extLst>
                    <a:ext uri="{9D8B030D-6E8A-4147-A177-3AD203B41FA5}">
                      <a16:colId xmlns:a16="http://schemas.microsoft.com/office/drawing/2014/main" val="1699658026"/>
                    </a:ext>
                  </a:extLst>
                </a:gridCol>
                <a:gridCol w="8195878">
                  <a:extLst>
                    <a:ext uri="{9D8B030D-6E8A-4147-A177-3AD203B41FA5}">
                      <a16:colId xmlns:a16="http://schemas.microsoft.com/office/drawing/2014/main" val="4156677121"/>
                    </a:ext>
                  </a:extLst>
                </a:gridCol>
              </a:tblGrid>
              <a:tr h="977664">
                <a:tc>
                  <a:txBody>
                    <a:bodyPr/>
                    <a:lstStyle/>
                    <a:p>
                      <a:pPr algn="ctr" rtl="1">
                        <a:lnSpc>
                          <a:spcPct val="107000"/>
                        </a:lnSpc>
                        <a:spcAft>
                          <a:spcPts val="0"/>
                        </a:spcAft>
                      </a:pPr>
                      <a:r>
                        <a:rPr lang="ar-EG" sz="2800" b="1" dirty="0">
                          <a:solidFill>
                            <a:schemeClr val="tx1"/>
                          </a:solidFill>
                          <a:effectLst/>
                          <a:cs typeface="AL-Mohanad Bold" pitchFamily="2" charset="-78"/>
                        </a:rPr>
                        <a:t>زمن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10 </a:t>
                      </a:r>
                      <a:r>
                        <a:rPr lang="ar-SA" sz="2800" b="1" dirty="0">
                          <a:solidFill>
                            <a:schemeClr val="tx1"/>
                          </a:solidFill>
                          <a:effectLst/>
                          <a:cs typeface="AL-Mohanad Bold" pitchFamily="2" charset="-78"/>
                        </a:rPr>
                        <a:t>دقائق</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977664">
                <a:tc>
                  <a:txBody>
                    <a:bodyPr/>
                    <a:lstStyle/>
                    <a:p>
                      <a:pPr algn="ctr" rtl="1">
                        <a:lnSpc>
                          <a:spcPct val="107000"/>
                        </a:lnSpc>
                        <a:spcAft>
                          <a:spcPts val="0"/>
                        </a:spcAft>
                      </a:pPr>
                      <a:r>
                        <a:rPr lang="ar-EG" sz="2800" b="1" dirty="0">
                          <a:solidFill>
                            <a:schemeClr val="tx1"/>
                          </a:solidFill>
                          <a:effectLst/>
                          <a:cs typeface="AL-Mohanad Bold" pitchFamily="2" charset="-78"/>
                        </a:rPr>
                        <a:t>نوع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جماعي</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924992">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بالتعاون مع مجموعتك</a:t>
                      </a:r>
                      <a:endParaRPr lang="ar-SA"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866383">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0" marR="0" indent="0" algn="r" defTabSz="685800" rtl="1" eaLnBrk="1" fontAlgn="auto" latinLnBrk="0" hangingPunct="1">
                        <a:lnSpc>
                          <a:spcPct val="107000"/>
                        </a:lnSpc>
                        <a:spcBef>
                          <a:spcPts val="0"/>
                        </a:spcBef>
                        <a:spcAft>
                          <a:spcPts val="0"/>
                        </a:spcAft>
                        <a:buClrTx/>
                        <a:buSzTx/>
                        <a:buFont typeface="Arial" panose="020B0604020202020204" pitchFamily="34" charset="0"/>
                        <a:buNone/>
                        <a:tabLst/>
                        <a:defRPr/>
                      </a:pPr>
                      <a:r>
                        <a:rPr lang="ar-SA" sz="2800" b="1" dirty="0">
                          <a:solidFill>
                            <a:schemeClr val="tx1"/>
                          </a:solidFill>
                          <a:effectLst/>
                          <a:cs typeface="AL-Mohanad Bold" pitchFamily="2" charset="-78"/>
                        </a:rPr>
                        <a:t>قيِم جودة مقررك الدراسي وفق معايير (</a:t>
                      </a:r>
                      <a:r>
                        <a:rPr lang="en-US" sz="2800" b="1" dirty="0">
                          <a:solidFill>
                            <a:schemeClr val="tx1"/>
                          </a:solidFill>
                          <a:effectLst/>
                          <a:cs typeface="AL-Mohanad Bold" pitchFamily="2" charset="-78"/>
                        </a:rPr>
                        <a:t>QM</a:t>
                      </a:r>
                      <a:r>
                        <a:rPr lang="ar-SA" sz="2800" b="1" dirty="0">
                          <a:solidFill>
                            <a:schemeClr val="tx1"/>
                          </a:solidFill>
                          <a:effectLst/>
                          <a:cs typeface="AL-Mohanad Bold" pitchFamily="2" charset="-78"/>
                        </a:rPr>
                        <a:t>)</a:t>
                      </a:r>
                      <a:endParaRPr lang="ar-EG"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597517"/>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ext uri="{D42A27DB-BD31-4B8C-83A1-F6EECF244321}">
                <p14:modId xmlns:p14="http://schemas.microsoft.com/office/powerpoint/2010/main" val="2242272976"/>
              </p:ext>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4" name="عنصر نائب لرقم الشريحة 3">
            <a:extLst>
              <a:ext uri="{FF2B5EF4-FFF2-40B4-BE49-F238E27FC236}">
                <a16:creationId xmlns:a16="http://schemas.microsoft.com/office/drawing/2014/main" id="{746C614F-37A2-4B72-996D-1D779A133C27}"/>
              </a:ext>
            </a:extLst>
          </p:cNvPr>
          <p:cNvSpPr>
            <a:spLocks noGrp="1"/>
          </p:cNvSpPr>
          <p:nvPr>
            <p:ph type="sldNum" sz="quarter" idx="12"/>
          </p:nvPr>
        </p:nvSpPr>
        <p:spPr/>
        <p:txBody>
          <a:bodyPr/>
          <a:lstStyle/>
          <a:p>
            <a:fld id="{92E149E0-97CF-434C-9A3E-40DF45B75A34}" type="slidenum">
              <a:rPr lang="en-US" smtClean="0"/>
              <a:t>48</a:t>
            </a:fld>
            <a:endParaRPr lang="en-US"/>
          </a:p>
        </p:txBody>
      </p:sp>
      <p:sp>
        <p:nvSpPr>
          <p:cNvPr id="13" name="TextBox 4">
            <a:extLst>
              <a:ext uri="{FF2B5EF4-FFF2-40B4-BE49-F238E27FC236}">
                <a16:creationId xmlns:a16="http://schemas.microsoft.com/office/drawing/2014/main" id="{D67A674A-C364-4489-BD3D-975F685C11F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pic>
        <p:nvPicPr>
          <p:cNvPr id="14" name="Picture 2" descr="ÙØªÙØ¬Ø© Ø¨Ø­Ø« Ø§ÙØµÙØ± Ø¹Ù Ø§Ø´Ø§Ø±Ø© Ø§ØµØ¨Ø¹">
            <a:extLst>
              <a:ext uri="{FF2B5EF4-FFF2-40B4-BE49-F238E27FC236}">
                <a16:creationId xmlns:a16="http://schemas.microsoft.com/office/drawing/2014/main" id="{AD59563A-9061-4043-924D-6A365CF8E7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0191" y="5398390"/>
            <a:ext cx="1265538" cy="10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3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90" name="Title 1"/>
          <p:cNvSpPr>
            <a:spLocks noGrp="1"/>
          </p:cNvSpPr>
          <p:nvPr>
            <p:ph type="ctrTitle"/>
          </p:nvPr>
        </p:nvSpPr>
        <p:spPr bwMode="auto">
          <a:xfrm>
            <a:off x="2351629" y="409633"/>
            <a:ext cx="7105649"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rtl="1"/>
            <a:r>
              <a:rPr lang="ar-SA" altLang="en-US" sz="5400" dirty="0">
                <a:solidFill>
                  <a:srgbClr val="006600"/>
                </a:solidFill>
                <a:latin typeface="Times New Roman" pitchFamily="18" charset="0"/>
                <a:cs typeface="AL-Mohanad Bold" pitchFamily="2" charset="-78"/>
              </a:rPr>
              <a:t>تطبيقات مخرجات التعلم</a:t>
            </a:r>
            <a:endParaRPr lang="en-US" altLang="en-US" sz="5400" dirty="0">
              <a:solidFill>
                <a:srgbClr val="006600"/>
              </a:solidFill>
              <a:latin typeface="Times New Roman" pitchFamily="18" charset="0"/>
              <a:cs typeface="AL-Mohanad Bold" pitchFamily="2" charset="-78"/>
            </a:endParaRPr>
          </a:p>
        </p:txBody>
      </p:sp>
      <p:graphicFrame>
        <p:nvGraphicFramePr>
          <p:cNvPr id="4" name="Table 2">
            <a:extLst>
              <a:ext uri="{FF2B5EF4-FFF2-40B4-BE49-F238E27FC236}">
                <a16:creationId xmlns:a16="http://schemas.microsoft.com/office/drawing/2014/main" id="{388B859D-94E1-419C-B51F-CF761EB485A5}"/>
              </a:ext>
            </a:extLst>
          </p:cNvPr>
          <p:cNvGraphicFramePr>
            <a:graphicFrameLocks noGrp="1"/>
          </p:cNvGraphicFramePr>
          <p:nvPr>
            <p:extLst>
              <p:ext uri="{D42A27DB-BD31-4B8C-83A1-F6EECF244321}">
                <p14:modId xmlns:p14="http://schemas.microsoft.com/office/powerpoint/2010/main" val="4239712400"/>
              </p:ext>
            </p:extLst>
          </p:nvPr>
        </p:nvGraphicFramePr>
        <p:xfrm>
          <a:off x="1007545" y="1628775"/>
          <a:ext cx="10367433" cy="2376488"/>
        </p:xfrm>
        <a:graphic>
          <a:graphicData uri="http://schemas.openxmlformats.org/drawingml/2006/table">
            <a:tbl>
              <a:tblPr rtl="1" firstRow="1" bandRow="1">
                <a:tableStyleId>{5C22544A-7EE6-4342-B048-85BDC9FD1C3A}</a:tableStyleId>
              </a:tblPr>
              <a:tblGrid>
                <a:gridCol w="3455811">
                  <a:extLst>
                    <a:ext uri="{9D8B030D-6E8A-4147-A177-3AD203B41FA5}">
                      <a16:colId xmlns:a16="http://schemas.microsoft.com/office/drawing/2014/main" val="20000"/>
                    </a:ext>
                  </a:extLst>
                </a:gridCol>
                <a:gridCol w="3455811">
                  <a:extLst>
                    <a:ext uri="{9D8B030D-6E8A-4147-A177-3AD203B41FA5}">
                      <a16:colId xmlns:a16="http://schemas.microsoft.com/office/drawing/2014/main" val="20001"/>
                    </a:ext>
                  </a:extLst>
                </a:gridCol>
                <a:gridCol w="3455811">
                  <a:extLst>
                    <a:ext uri="{9D8B030D-6E8A-4147-A177-3AD203B41FA5}">
                      <a16:colId xmlns:a16="http://schemas.microsoft.com/office/drawing/2014/main" val="20002"/>
                    </a:ext>
                  </a:extLst>
                </a:gridCol>
              </a:tblGrid>
              <a:tr h="518068">
                <a:tc gridSpan="3">
                  <a:txBody>
                    <a:bodyPr/>
                    <a:lstStyle/>
                    <a:p>
                      <a:pPr algn="ctr" rtl="1"/>
                      <a:endParaRPr lang="ar-SA" sz="2100" b="1" dirty="0">
                        <a:solidFill>
                          <a:schemeClr val="bg1">
                            <a:lumMod val="95000"/>
                          </a:schemeClr>
                        </a:solidFill>
                        <a:cs typeface="AL-Mohanad Bold" pitchFamily="2" charset="-78"/>
                      </a:endParaRPr>
                    </a:p>
                  </a:txBody>
                  <a:tcPr marL="121899" marR="121899" marT="39966" marB="39966">
                    <a:solidFill>
                      <a:schemeClr val="accent6">
                        <a:lumMod val="75000"/>
                      </a:schemeClr>
                    </a:solidFill>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0000"/>
                  </a:ext>
                </a:extLst>
              </a:tr>
              <a:tr h="457119">
                <a:tc>
                  <a:txBody>
                    <a:bodyPr/>
                    <a:lstStyle/>
                    <a:p>
                      <a:pPr algn="ctr" rtl="1"/>
                      <a:r>
                        <a:rPr lang="ar-SA" sz="2100" b="0" dirty="0">
                          <a:solidFill>
                            <a:schemeClr val="bg1">
                              <a:lumMod val="95000"/>
                            </a:schemeClr>
                          </a:solidFill>
                          <a:cs typeface="AL-Mohanad Bold" pitchFamily="2" charset="-78"/>
                        </a:rPr>
                        <a:t>ج 1</a:t>
                      </a:r>
                    </a:p>
                  </a:txBody>
                  <a:tcPr marL="121899" marR="121899" marT="39966" marB="39966">
                    <a:solidFill>
                      <a:schemeClr val="accent6">
                        <a:lumMod val="60000"/>
                        <a:lumOff val="40000"/>
                      </a:schemeClr>
                    </a:solidFill>
                  </a:tcPr>
                </a:tc>
                <a:tc>
                  <a:txBody>
                    <a:bodyPr/>
                    <a:lstStyle/>
                    <a:p>
                      <a:pPr algn="ctr" rtl="1"/>
                      <a:r>
                        <a:rPr lang="ar-SA" sz="2100" b="0" dirty="0">
                          <a:solidFill>
                            <a:schemeClr val="bg1">
                              <a:lumMod val="95000"/>
                            </a:schemeClr>
                          </a:solidFill>
                          <a:cs typeface="AL-Mohanad Bold" pitchFamily="2" charset="-78"/>
                        </a:rPr>
                        <a:t>ج 2</a:t>
                      </a:r>
                    </a:p>
                  </a:txBody>
                  <a:tcPr marL="121899" marR="121899" marT="39966" marB="39966">
                    <a:solidFill>
                      <a:schemeClr val="accent6">
                        <a:lumMod val="60000"/>
                        <a:lumOff val="40000"/>
                      </a:schemeClr>
                    </a:solidFill>
                  </a:tcPr>
                </a:tc>
                <a:tc>
                  <a:txBody>
                    <a:bodyPr/>
                    <a:lstStyle/>
                    <a:p>
                      <a:pPr algn="ctr" rtl="1"/>
                      <a:r>
                        <a:rPr lang="ar-SA" sz="2100" b="0" dirty="0">
                          <a:solidFill>
                            <a:schemeClr val="bg1">
                              <a:lumMod val="95000"/>
                            </a:schemeClr>
                          </a:solidFill>
                          <a:cs typeface="AL-Mohanad Bold" pitchFamily="2" charset="-78"/>
                        </a:rPr>
                        <a:t>ج</a:t>
                      </a:r>
                      <a:r>
                        <a:rPr lang="ar-SA" sz="2100" b="0" baseline="0" dirty="0">
                          <a:solidFill>
                            <a:schemeClr val="bg1">
                              <a:lumMod val="95000"/>
                            </a:schemeClr>
                          </a:solidFill>
                          <a:cs typeface="AL-Mohanad Bold" pitchFamily="2" charset="-78"/>
                        </a:rPr>
                        <a:t> 3</a:t>
                      </a:r>
                      <a:endParaRPr lang="ar-SA" sz="2100" b="0" dirty="0">
                        <a:solidFill>
                          <a:schemeClr val="bg1">
                            <a:lumMod val="95000"/>
                          </a:schemeClr>
                        </a:solidFill>
                        <a:cs typeface="AL-Mohanad Bold" pitchFamily="2" charset="-78"/>
                      </a:endParaRPr>
                    </a:p>
                  </a:txBody>
                  <a:tcPr marL="121899" marR="121899" marT="39966" marB="39966">
                    <a:solidFill>
                      <a:schemeClr val="accent6">
                        <a:lumMod val="60000"/>
                        <a:lumOff val="40000"/>
                      </a:schemeClr>
                    </a:solidFill>
                  </a:tcPr>
                </a:tc>
                <a:extLst>
                  <a:ext uri="{0D108BD9-81ED-4DB2-BD59-A6C34878D82A}">
                    <a16:rowId xmlns:a16="http://schemas.microsoft.com/office/drawing/2014/main" val="10001"/>
                  </a:ext>
                </a:extLst>
              </a:tr>
              <a:tr h="1401301">
                <a:tc>
                  <a:txBody>
                    <a:bodyPr/>
                    <a:lstStyle/>
                    <a:p>
                      <a:pPr algn="ctr" rtl="1">
                        <a:lnSpc>
                          <a:spcPct val="150000"/>
                        </a:lnSpc>
                        <a:buFontTx/>
                        <a:buNone/>
                      </a:pPr>
                      <a:r>
                        <a:rPr lang="ar-SA" altLang="en-US" sz="2800" dirty="0">
                          <a:solidFill>
                            <a:schemeClr val="bg1">
                              <a:lumMod val="65000"/>
                            </a:schemeClr>
                          </a:solidFill>
                          <a:latin typeface="Times New Roman" pitchFamily="18" charset="0"/>
                          <a:cs typeface="AL-Mohanad Bold" pitchFamily="2" charset="-78"/>
                        </a:rPr>
                        <a:t>أهمية مخرجات التعلم</a:t>
                      </a:r>
                    </a:p>
                  </a:txBody>
                  <a:tcPr marL="121899" marR="121899" marT="39966" marB="39966" anchor="ctr">
                    <a:solidFill>
                      <a:schemeClr val="accent6">
                        <a:lumMod val="40000"/>
                        <a:lumOff val="60000"/>
                      </a:schemeClr>
                    </a:solidFill>
                  </a:tcPr>
                </a:tc>
                <a:tc>
                  <a:txBody>
                    <a:bodyPr/>
                    <a:lstStyle/>
                    <a:p>
                      <a:pPr algn="ctr" rtl="1">
                        <a:buFont typeface="Arial" pitchFamily="34" charset="0"/>
                        <a:buNone/>
                      </a:pPr>
                      <a:r>
                        <a:rPr lang="ar-SA" sz="2800" b="0" baseline="0" dirty="0">
                          <a:solidFill>
                            <a:schemeClr val="bg1">
                              <a:lumMod val="65000"/>
                            </a:schemeClr>
                          </a:solidFill>
                          <a:cs typeface="AL-Mohanad Bold" pitchFamily="2" charset="-78"/>
                        </a:rPr>
                        <a:t>مصادر بناء مخرجات التعلم</a:t>
                      </a:r>
                    </a:p>
                  </a:txBody>
                  <a:tcPr marL="121899" marR="121899" marT="39966" marB="39966" anchor="ctr">
                    <a:solidFill>
                      <a:schemeClr val="accent6">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b="0" baseline="0" dirty="0">
                          <a:solidFill>
                            <a:schemeClr val="tx1"/>
                          </a:solidFill>
                          <a:cs typeface="AL-Mohanad Bold" pitchFamily="2" charset="-78"/>
                        </a:rPr>
                        <a:t>طرائق التدريس</a:t>
                      </a:r>
                      <a:endParaRPr lang="en-US" sz="2800" b="0" baseline="0" dirty="0">
                        <a:solidFill>
                          <a:schemeClr val="tx1"/>
                        </a:solidFill>
                        <a:cs typeface="AL-Mohanad Bold" pitchFamily="2" charset="-78"/>
                      </a:endParaRPr>
                    </a:p>
                  </a:txBody>
                  <a:tcPr marL="121899" marR="121899" marT="39966" marB="39966" anchor="c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5" name="Table 3">
            <a:extLst>
              <a:ext uri="{FF2B5EF4-FFF2-40B4-BE49-F238E27FC236}">
                <a16:creationId xmlns:a16="http://schemas.microsoft.com/office/drawing/2014/main" id="{1FEF6139-7666-4E86-B149-119606D57F66}"/>
              </a:ext>
            </a:extLst>
          </p:cNvPr>
          <p:cNvGraphicFramePr>
            <a:graphicFrameLocks noGrp="1"/>
          </p:cNvGraphicFramePr>
          <p:nvPr>
            <p:extLst/>
          </p:nvPr>
        </p:nvGraphicFramePr>
        <p:xfrm>
          <a:off x="1007545" y="4076716"/>
          <a:ext cx="10367433" cy="2536825"/>
        </p:xfrm>
        <a:graphic>
          <a:graphicData uri="http://schemas.openxmlformats.org/drawingml/2006/table">
            <a:tbl>
              <a:tblPr rtl="1" firstRow="1" bandRow="1">
                <a:tableStyleId>{5C22544A-7EE6-4342-B048-85BDC9FD1C3A}</a:tableStyleId>
              </a:tblPr>
              <a:tblGrid>
                <a:gridCol w="3455811">
                  <a:extLst>
                    <a:ext uri="{9D8B030D-6E8A-4147-A177-3AD203B41FA5}">
                      <a16:colId xmlns:a16="http://schemas.microsoft.com/office/drawing/2014/main" val="20000"/>
                    </a:ext>
                  </a:extLst>
                </a:gridCol>
                <a:gridCol w="3455811">
                  <a:extLst>
                    <a:ext uri="{9D8B030D-6E8A-4147-A177-3AD203B41FA5}">
                      <a16:colId xmlns:a16="http://schemas.microsoft.com/office/drawing/2014/main" val="20001"/>
                    </a:ext>
                  </a:extLst>
                </a:gridCol>
                <a:gridCol w="3455811">
                  <a:extLst>
                    <a:ext uri="{9D8B030D-6E8A-4147-A177-3AD203B41FA5}">
                      <a16:colId xmlns:a16="http://schemas.microsoft.com/office/drawing/2014/main" val="20002"/>
                    </a:ext>
                  </a:extLst>
                </a:gridCol>
              </a:tblGrid>
              <a:tr h="460709">
                <a:tc gridSpan="3">
                  <a:txBody>
                    <a:bodyPr/>
                    <a:lstStyle/>
                    <a:p>
                      <a:pPr algn="ctr" rtl="1"/>
                      <a:endParaRPr lang="ar-SA" sz="2400" b="0" dirty="0">
                        <a:solidFill>
                          <a:schemeClr val="bg1"/>
                        </a:solidFill>
                        <a:cs typeface="AL-Mohanad Bold" pitchFamily="2" charset="-78"/>
                      </a:endParaRPr>
                    </a:p>
                  </a:txBody>
                  <a:tcPr marL="121896" marR="121896" marT="45706" marB="45706">
                    <a:solidFill>
                      <a:schemeClr val="accent6">
                        <a:lumMod val="75000"/>
                      </a:schemeClr>
                    </a:solidFill>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0000"/>
                  </a:ext>
                </a:extLst>
              </a:tr>
              <a:tr h="460709">
                <a:tc>
                  <a:txBody>
                    <a:bodyPr/>
                    <a:lstStyle/>
                    <a:p>
                      <a:pPr algn="ctr" rtl="1"/>
                      <a:r>
                        <a:rPr lang="ar-SA" sz="2400" b="0" dirty="0">
                          <a:solidFill>
                            <a:schemeClr val="bg1">
                              <a:lumMod val="65000"/>
                            </a:schemeClr>
                          </a:solidFill>
                          <a:cs typeface="AL-Mohanad Bold" pitchFamily="2" charset="-78"/>
                        </a:rPr>
                        <a:t>ج 4</a:t>
                      </a:r>
                    </a:p>
                  </a:txBody>
                  <a:tcPr marL="121896" marR="121896" marT="45706" marB="45706">
                    <a:solidFill>
                      <a:schemeClr val="accent6">
                        <a:lumMod val="60000"/>
                        <a:lumOff val="40000"/>
                      </a:schemeClr>
                    </a:solidFill>
                  </a:tcPr>
                </a:tc>
                <a:tc>
                  <a:txBody>
                    <a:bodyPr/>
                    <a:lstStyle/>
                    <a:p>
                      <a:pPr algn="ctr" rtl="1"/>
                      <a:r>
                        <a:rPr lang="ar-SA" sz="2400" b="0" dirty="0">
                          <a:solidFill>
                            <a:schemeClr val="bg1">
                              <a:lumMod val="65000"/>
                            </a:schemeClr>
                          </a:solidFill>
                          <a:cs typeface="AL-Mohanad Bold" pitchFamily="2" charset="-78"/>
                        </a:rPr>
                        <a:t>ج 5</a:t>
                      </a:r>
                    </a:p>
                  </a:txBody>
                  <a:tcPr marL="121896" marR="121896" marT="45706" marB="45706">
                    <a:solidFill>
                      <a:schemeClr val="accent6">
                        <a:lumMod val="60000"/>
                        <a:lumOff val="40000"/>
                      </a:schemeClr>
                    </a:solidFill>
                  </a:tcPr>
                </a:tc>
                <a:tc>
                  <a:txBody>
                    <a:bodyPr/>
                    <a:lstStyle/>
                    <a:p>
                      <a:pPr algn="ctr" rtl="1"/>
                      <a:r>
                        <a:rPr lang="ar-SA" sz="2400" b="0" dirty="0">
                          <a:solidFill>
                            <a:schemeClr val="bg1">
                              <a:lumMod val="65000"/>
                            </a:schemeClr>
                          </a:solidFill>
                          <a:cs typeface="AL-Mohanad Bold" pitchFamily="2" charset="-78"/>
                        </a:rPr>
                        <a:t>ج6</a:t>
                      </a:r>
                    </a:p>
                  </a:txBody>
                  <a:tcPr marL="121896" marR="121896" marT="45706" marB="45706">
                    <a:solidFill>
                      <a:schemeClr val="accent6">
                        <a:lumMod val="60000"/>
                        <a:lumOff val="40000"/>
                      </a:schemeClr>
                    </a:solidFill>
                  </a:tcPr>
                </a:tc>
                <a:extLst>
                  <a:ext uri="{0D108BD9-81ED-4DB2-BD59-A6C34878D82A}">
                    <a16:rowId xmlns:a16="http://schemas.microsoft.com/office/drawing/2014/main" val="10001"/>
                  </a:ext>
                </a:extLst>
              </a:tr>
              <a:tr h="1615407">
                <a:tc>
                  <a:txBody>
                    <a:bodyPr/>
                    <a:lstStyle/>
                    <a:p>
                      <a:pPr algn="ctr" rtl="1">
                        <a:lnSpc>
                          <a:spcPct val="90000"/>
                        </a:lnSpc>
                        <a:buFontTx/>
                        <a:buNone/>
                      </a:pPr>
                      <a:r>
                        <a:rPr lang="ar-SA" altLang="en-US" sz="2800" dirty="0">
                          <a:solidFill>
                            <a:schemeClr val="bg1">
                              <a:lumMod val="65000"/>
                            </a:schemeClr>
                          </a:solidFill>
                          <a:latin typeface="Times New Roman" pitchFamily="18" charset="0"/>
                          <a:cs typeface="AL-Mohanad Bold" pitchFamily="2" charset="-78"/>
                        </a:rPr>
                        <a:t>الأنشطة التعليمية</a:t>
                      </a:r>
                      <a:endParaRPr lang="en-US" altLang="en-US" sz="2800" dirty="0">
                        <a:solidFill>
                          <a:schemeClr val="bg1">
                            <a:lumMod val="65000"/>
                          </a:schemeClr>
                        </a:solidFill>
                        <a:latin typeface="Times New Roman" pitchFamily="18" charset="0"/>
                        <a:cs typeface="AL-Mohanad Bold" pitchFamily="2" charset="-78"/>
                      </a:endParaRPr>
                    </a:p>
                  </a:txBody>
                  <a:tcPr marL="121920" marR="121920" marT="45719" marB="45719" anchor="ctr">
                    <a:solidFill>
                      <a:schemeClr val="accent6">
                        <a:lumMod val="40000"/>
                        <a:lumOff val="60000"/>
                      </a:schemeClr>
                    </a:solidFill>
                  </a:tcPr>
                </a:tc>
                <a:tc>
                  <a:txBody>
                    <a:bodyPr/>
                    <a:lstStyle/>
                    <a:p>
                      <a:pPr algn="ctr" rtl="1">
                        <a:lnSpc>
                          <a:spcPct val="90000"/>
                        </a:lnSpc>
                        <a:buFontTx/>
                        <a:buNone/>
                      </a:pPr>
                      <a:r>
                        <a:rPr lang="ar-SA" altLang="en-US" sz="2800" dirty="0">
                          <a:solidFill>
                            <a:schemeClr val="bg1">
                              <a:lumMod val="65000"/>
                            </a:schemeClr>
                          </a:solidFill>
                          <a:latin typeface="Times New Roman" pitchFamily="18" charset="0"/>
                          <a:cs typeface="AL-Mohanad Bold" pitchFamily="2" charset="-78"/>
                        </a:rPr>
                        <a:t>طرق التقييم</a:t>
                      </a:r>
                      <a:endParaRPr lang="en-US" altLang="en-US" sz="2800" dirty="0">
                        <a:solidFill>
                          <a:schemeClr val="bg1">
                            <a:lumMod val="65000"/>
                          </a:schemeClr>
                        </a:solidFill>
                        <a:latin typeface="Times New Roman" pitchFamily="18" charset="0"/>
                        <a:cs typeface="AL-Mohanad Bold" pitchFamily="2" charset="-78"/>
                      </a:endParaRPr>
                    </a:p>
                  </a:txBody>
                  <a:tcPr marL="121920" marR="121920" marT="45719" marB="45719" anchor="ctr">
                    <a:solidFill>
                      <a:schemeClr val="accent6">
                        <a:lumMod val="40000"/>
                        <a:lumOff val="60000"/>
                      </a:schemeClr>
                    </a:solidFill>
                  </a:tcPr>
                </a:tc>
                <a:tc>
                  <a:txBody>
                    <a:bodyPr/>
                    <a:lstStyle/>
                    <a:p>
                      <a:pPr algn="ctr" rtl="1"/>
                      <a:r>
                        <a:rPr lang="ar-SA" sz="2800" b="0" dirty="0">
                          <a:solidFill>
                            <a:schemeClr val="bg1">
                              <a:lumMod val="65000"/>
                            </a:schemeClr>
                          </a:solidFill>
                          <a:cs typeface="AL-Mohanad Bold" pitchFamily="2" charset="-78"/>
                        </a:rPr>
                        <a:t>خطط التحسين</a:t>
                      </a:r>
                    </a:p>
                  </a:txBody>
                  <a:tcPr marL="121920" marR="121920" marT="45719" marB="45719" anchor="c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6" name="TextBox 4">
            <a:extLst>
              <a:ext uri="{FF2B5EF4-FFF2-40B4-BE49-F238E27FC236}">
                <a16:creationId xmlns:a16="http://schemas.microsoft.com/office/drawing/2014/main" id="{0E73056E-AC1B-4291-9F08-73620B91F17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49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8004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5" name="Line 6"/>
          <p:cNvSpPr>
            <a:spLocks noChangeShapeType="1"/>
          </p:cNvSpPr>
          <p:nvPr/>
        </p:nvSpPr>
        <p:spPr bwMode="auto">
          <a:xfrm>
            <a:off x="2133601" y="1268760"/>
            <a:ext cx="7921625" cy="0"/>
          </a:xfrm>
          <a:prstGeom prst="line">
            <a:avLst/>
          </a:prstGeom>
          <a:noFill/>
          <a:ln w="76200" cmpd="sng">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txBody>
          <a:bodyPr/>
          <a:lstStyle/>
          <a:p>
            <a:pPr algn="r" rtl="1" eaLnBrk="1" fontAlgn="auto" hangingPunct="1">
              <a:spcBef>
                <a:spcPts val="0"/>
              </a:spcBef>
              <a:spcAft>
                <a:spcPts val="0"/>
              </a:spcAft>
            </a:pPr>
            <a:endParaRPr lang="ar-SA" sz="1800">
              <a:solidFill>
                <a:prstClr val="white"/>
              </a:solidFill>
              <a:latin typeface="Calibri"/>
              <a:ea typeface="+mn-ea"/>
              <a:cs typeface="AL-Mohanad" pitchFamily="2" charset="-78"/>
            </a:endParaRPr>
          </a:p>
        </p:txBody>
      </p:sp>
      <p:sp>
        <p:nvSpPr>
          <p:cNvPr id="21" name="مربع نص 20"/>
          <p:cNvSpPr txBox="1"/>
          <p:nvPr/>
        </p:nvSpPr>
        <p:spPr>
          <a:xfrm>
            <a:off x="1919536" y="-27384"/>
            <a:ext cx="820891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sz="3600" dirty="0">
                <a:solidFill>
                  <a:prstClr val="white"/>
                </a:solidFill>
                <a:latin typeface="Calibri"/>
                <a:cs typeface="AL-Mohanad Bold" pitchFamily="2" charset="-78"/>
              </a:rPr>
              <a:t>ميثاق وقواعد الجلسة</a:t>
            </a:r>
          </a:p>
        </p:txBody>
      </p:sp>
      <p:sp>
        <p:nvSpPr>
          <p:cNvPr id="2" name="AutoShape 2" descr="نتيجة بحث الصور عن الإبتسامة"/>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3" name="AutoShape 4" descr="نتيجة بحث الصور عن الإبتسامة"/>
          <p:cNvSpPr>
            <a:spLocks noChangeAspect="1" noChangeArrowheads="1"/>
          </p:cNvSpPr>
          <p:nvPr/>
        </p:nvSpPr>
        <p:spPr bwMode="auto">
          <a:xfrm>
            <a:off x="105997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pic>
        <p:nvPicPr>
          <p:cNvPr id="3078" name="Picture 6"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227" y="937452"/>
            <a:ext cx="2519064" cy="1816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نتيجة بحث الصور عن المشارك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522" y="4365104"/>
            <a:ext cx="2462955" cy="18449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نتيجة بحث الصور عن الإختلا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60" y="4308333"/>
            <a:ext cx="2519065" cy="17641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صورة ذات صلة"/>
          <p:cNvSpPr>
            <a:spLocks noChangeAspect="1" noChangeArrowheads="1"/>
          </p:cNvSpPr>
          <p:nvPr/>
        </p:nvSpPr>
        <p:spPr bwMode="auto">
          <a:xfrm>
            <a:off x="1227613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5" name="AutoShape 18" descr="صورة ذات صلة"/>
          <p:cNvSpPr>
            <a:spLocks noChangeAspect="1" noChangeArrowheads="1"/>
          </p:cNvSpPr>
          <p:nvPr/>
        </p:nvSpPr>
        <p:spPr bwMode="auto">
          <a:xfrm>
            <a:off x="12428538"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6" name="AutoShape 20" descr="صورة ذات صلة"/>
          <p:cNvSpPr>
            <a:spLocks noChangeAspect="1" noChangeArrowheads="1"/>
          </p:cNvSpPr>
          <p:nvPr/>
        </p:nvSpPr>
        <p:spPr bwMode="auto">
          <a:xfrm>
            <a:off x="12580938"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7" name="AutoShape 22" descr="صورة ذات صلة"/>
          <p:cNvSpPr>
            <a:spLocks noChangeAspect="1" noChangeArrowheads="1"/>
          </p:cNvSpPr>
          <p:nvPr/>
        </p:nvSpPr>
        <p:spPr bwMode="auto">
          <a:xfrm>
            <a:off x="12733338"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pic>
        <p:nvPicPr>
          <p:cNvPr id="3098" name="Picture 26" descr="صورة ذات صل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935" y="4365104"/>
            <a:ext cx="2462954" cy="1734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نتيجة بحث الصور عن قل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6938" y="906436"/>
            <a:ext cx="2494109" cy="1859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تيجة بحث الصور عن الس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4089" y="870406"/>
            <a:ext cx="2462955" cy="1859889"/>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8184232" y="2840316"/>
            <a:ext cx="1368152" cy="584775"/>
          </a:xfrm>
          <a:prstGeom prst="rect">
            <a:avLst/>
          </a:prstGeom>
          <a:noFill/>
        </p:spPr>
        <p:txBody>
          <a:bodyPr wrap="square" rtlCol="1">
            <a:spAutoFit/>
          </a:bodyPr>
          <a:lstStyle/>
          <a:p>
            <a:pPr algn="ctr" rtl="1" eaLnBrk="1" fontAlgn="auto" hangingPunct="1">
              <a:spcBef>
                <a:spcPts val="0"/>
              </a:spcBef>
              <a:spcAft>
                <a:spcPts val="0"/>
              </a:spcAft>
            </a:pPr>
            <a:r>
              <a:rPr lang="ar-SA" dirty="0">
                <a:solidFill>
                  <a:prstClr val="black"/>
                </a:solidFill>
                <a:latin typeface="Calibri"/>
                <a:ea typeface="+mn-ea"/>
                <a:cs typeface="AL-Mohanad Bold" pitchFamily="2" charset="-78"/>
              </a:rPr>
              <a:t>البشاشة</a:t>
            </a:r>
          </a:p>
        </p:txBody>
      </p:sp>
      <p:sp>
        <p:nvSpPr>
          <p:cNvPr id="17" name="مربع نص 16"/>
          <p:cNvSpPr txBox="1"/>
          <p:nvPr/>
        </p:nvSpPr>
        <p:spPr>
          <a:xfrm>
            <a:off x="4573294" y="2955628"/>
            <a:ext cx="2759222" cy="461665"/>
          </a:xfrm>
          <a:prstGeom prst="rect">
            <a:avLst/>
          </a:prstGeom>
          <a:noFill/>
        </p:spPr>
        <p:txBody>
          <a:bodyPr wrap="square" rtlCol="1">
            <a:spAutoFit/>
          </a:bodyPr>
          <a:lstStyle/>
          <a:p>
            <a:pPr algn="ctr" rtl="1" eaLnBrk="1" fontAlgn="auto" hangingPunct="1">
              <a:spcBef>
                <a:spcPts val="0"/>
              </a:spcBef>
              <a:spcAft>
                <a:spcPts val="0"/>
              </a:spcAft>
            </a:pPr>
            <a:r>
              <a:rPr lang="ar-SA" sz="2400" dirty="0">
                <a:solidFill>
                  <a:prstClr val="black"/>
                </a:solidFill>
                <a:latin typeface="Calibri"/>
                <a:ea typeface="+mn-ea"/>
                <a:cs typeface="AL-Mohanad Bold" pitchFamily="2" charset="-78"/>
              </a:rPr>
              <a:t>التفاعل مع الأنشطة</a:t>
            </a:r>
          </a:p>
        </p:txBody>
      </p:sp>
      <p:sp>
        <p:nvSpPr>
          <p:cNvPr id="18" name="مربع نص 17"/>
          <p:cNvSpPr txBox="1"/>
          <p:nvPr/>
        </p:nvSpPr>
        <p:spPr>
          <a:xfrm>
            <a:off x="1524001" y="2974625"/>
            <a:ext cx="3231431" cy="461665"/>
          </a:xfrm>
          <a:prstGeom prst="rect">
            <a:avLst/>
          </a:prstGeom>
          <a:noFill/>
        </p:spPr>
        <p:txBody>
          <a:bodyPr wrap="square" rtlCol="1">
            <a:spAutoFit/>
          </a:bodyPr>
          <a:lstStyle/>
          <a:p>
            <a:pPr algn="ctr" rtl="1" eaLnBrk="1" fontAlgn="auto" hangingPunct="1">
              <a:spcBef>
                <a:spcPts val="0"/>
              </a:spcBef>
              <a:spcAft>
                <a:spcPts val="0"/>
              </a:spcAft>
            </a:pPr>
            <a:r>
              <a:rPr lang="ar-SA" sz="2400" dirty="0">
                <a:solidFill>
                  <a:prstClr val="black"/>
                </a:solidFill>
                <a:latin typeface="Calibri"/>
                <a:ea typeface="+mn-ea"/>
                <a:cs typeface="AL-Mohanad Bold" pitchFamily="2" charset="-78"/>
              </a:rPr>
              <a:t>ترك الأحاديث الجانبية</a:t>
            </a:r>
          </a:p>
        </p:txBody>
      </p:sp>
      <p:sp>
        <p:nvSpPr>
          <p:cNvPr id="19" name="مربع نص 18"/>
          <p:cNvSpPr txBox="1"/>
          <p:nvPr/>
        </p:nvSpPr>
        <p:spPr>
          <a:xfrm>
            <a:off x="7536159" y="6128449"/>
            <a:ext cx="2911179" cy="461665"/>
          </a:xfrm>
          <a:prstGeom prst="rect">
            <a:avLst/>
          </a:prstGeom>
          <a:noFill/>
        </p:spPr>
        <p:txBody>
          <a:bodyPr wrap="square" rtlCol="1">
            <a:spAutoFit/>
          </a:bodyPr>
          <a:lstStyle/>
          <a:p>
            <a:pPr algn="ctr" rtl="1" eaLnBrk="1" fontAlgn="auto" hangingPunct="1">
              <a:spcBef>
                <a:spcPts val="0"/>
              </a:spcBef>
              <a:spcAft>
                <a:spcPts val="0"/>
              </a:spcAft>
            </a:pPr>
            <a:r>
              <a:rPr lang="ar-SA" altLang="en-US" sz="2400" dirty="0">
                <a:solidFill>
                  <a:prstClr val="black"/>
                </a:solidFill>
                <a:latin typeface="Calibri"/>
                <a:ea typeface="+mn-ea"/>
                <a:cs typeface="AL-Mohanad Bold" pitchFamily="2" charset="-78"/>
              </a:rPr>
              <a:t>الاختلاف </a:t>
            </a:r>
            <a:r>
              <a:rPr lang="ar-SA" altLang="en-US" sz="2400" dirty="0" err="1">
                <a:solidFill>
                  <a:prstClr val="black"/>
                </a:solidFill>
                <a:latin typeface="Calibri"/>
                <a:ea typeface="+mn-ea"/>
                <a:cs typeface="AL-Mohanad Bold" pitchFamily="2" charset="-78"/>
              </a:rPr>
              <a:t>لايفسد</a:t>
            </a:r>
            <a:r>
              <a:rPr lang="ar-SA" altLang="en-US" sz="2400" dirty="0">
                <a:solidFill>
                  <a:prstClr val="black"/>
                </a:solidFill>
                <a:latin typeface="Calibri"/>
                <a:ea typeface="+mn-ea"/>
                <a:cs typeface="AL-Mohanad Bold" pitchFamily="2" charset="-78"/>
              </a:rPr>
              <a:t> للود قضية</a:t>
            </a:r>
            <a:endParaRPr lang="en-US" altLang="ar-SA" sz="2400" dirty="0">
              <a:solidFill>
                <a:prstClr val="black"/>
              </a:solidFill>
              <a:latin typeface="Calibri"/>
              <a:ea typeface="+mn-ea"/>
              <a:cs typeface="AL-Mohanad Bold" pitchFamily="2" charset="-78"/>
            </a:endParaRPr>
          </a:p>
        </p:txBody>
      </p:sp>
      <p:sp>
        <p:nvSpPr>
          <p:cNvPr id="10" name="مستطيل 9"/>
          <p:cNvSpPr/>
          <p:nvPr/>
        </p:nvSpPr>
        <p:spPr>
          <a:xfrm>
            <a:off x="5303912" y="6210083"/>
            <a:ext cx="2021977" cy="461665"/>
          </a:xfrm>
          <a:prstGeom prst="rect">
            <a:avLst/>
          </a:prstGeom>
        </p:spPr>
        <p:txBody>
          <a:bodyPr wrap="square">
            <a:spAutoFit/>
          </a:bodyPr>
          <a:lstStyle/>
          <a:p>
            <a:pPr algn="ctr" rtl="1" eaLnBrk="1" fontAlgn="auto" hangingPunct="1">
              <a:spcBef>
                <a:spcPts val="0"/>
              </a:spcBef>
              <a:spcAft>
                <a:spcPts val="0"/>
              </a:spcAft>
            </a:pPr>
            <a:r>
              <a:rPr lang="ar-SA" sz="2400" dirty="0">
                <a:solidFill>
                  <a:prstClr val="black"/>
                </a:solidFill>
                <a:latin typeface="Calibri"/>
                <a:ea typeface="+mn-ea"/>
                <a:cs typeface="AL-Mohanad Bold" pitchFamily="2" charset="-78"/>
              </a:rPr>
              <a:t>الاحترام المتبادل</a:t>
            </a:r>
          </a:p>
        </p:txBody>
      </p:sp>
      <p:sp>
        <p:nvSpPr>
          <p:cNvPr id="22" name="مستطيل 21"/>
          <p:cNvSpPr/>
          <p:nvPr/>
        </p:nvSpPr>
        <p:spPr>
          <a:xfrm>
            <a:off x="2178683" y="6236802"/>
            <a:ext cx="2021977" cy="461665"/>
          </a:xfrm>
          <a:prstGeom prst="rect">
            <a:avLst/>
          </a:prstGeom>
        </p:spPr>
        <p:txBody>
          <a:bodyPr wrap="square">
            <a:spAutoFit/>
          </a:bodyPr>
          <a:lstStyle/>
          <a:p>
            <a:pPr algn="ctr" rtl="1" eaLnBrk="1" fontAlgn="auto" hangingPunct="1">
              <a:spcBef>
                <a:spcPts val="0"/>
              </a:spcBef>
              <a:spcAft>
                <a:spcPts val="0"/>
              </a:spcAft>
            </a:pPr>
            <a:r>
              <a:rPr lang="ar-SA" sz="2400" dirty="0">
                <a:solidFill>
                  <a:prstClr val="black"/>
                </a:solidFill>
                <a:latin typeface="Calibri"/>
                <a:ea typeface="+mn-ea"/>
                <a:cs typeface="AL-Mohanad Bold" pitchFamily="2" charset="-78"/>
              </a:rPr>
              <a:t>العمل الجماعي</a:t>
            </a:r>
          </a:p>
        </p:txBody>
      </p:sp>
    </p:spTree>
    <p:extLst>
      <p:ext uri="{BB962C8B-B14F-4D97-AF65-F5344CB8AC3E}">
        <p14:creationId xmlns:p14="http://schemas.microsoft.com/office/powerpoint/2010/main" val="32308633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2777394" y="157086"/>
            <a:ext cx="6637211" cy="70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rtl="1"/>
            <a:r>
              <a:rPr lang="ar-SA" altLang="en-US" sz="4000" dirty="0">
                <a:solidFill>
                  <a:srgbClr val="006600"/>
                </a:solidFill>
                <a:latin typeface="Times New Roman" pitchFamily="18" charset="0"/>
                <a:cs typeface="AL-Mohanad Bold" pitchFamily="2" charset="-78"/>
              </a:rPr>
              <a:t>اتساق المهارات مع استراتيجيات التدريس</a:t>
            </a:r>
            <a:br>
              <a:rPr lang="ar-SA" altLang="en-US" sz="4000" dirty="0">
                <a:solidFill>
                  <a:srgbClr val="006600"/>
                </a:solidFill>
                <a:latin typeface="Times New Roman" pitchFamily="18" charset="0"/>
                <a:cs typeface="AL-Mohanad Bold" pitchFamily="2" charset="-78"/>
              </a:rPr>
            </a:br>
            <a:r>
              <a:rPr lang="ar-SA" altLang="en-US" sz="4000" dirty="0">
                <a:solidFill>
                  <a:srgbClr val="006600"/>
                </a:solidFill>
                <a:latin typeface="Times New Roman" pitchFamily="18" charset="0"/>
                <a:cs typeface="AL-Mohanad Bold" pitchFamily="2" charset="-78"/>
              </a:rPr>
              <a:t> </a:t>
            </a:r>
            <a:endParaRPr lang="en-US" altLang="en-US" dirty="0">
              <a:solidFill>
                <a:srgbClr val="006600"/>
              </a:solidFill>
              <a:latin typeface="Times New Roman" pitchFamily="18" charset="0"/>
              <a:cs typeface="AL-Mohanad Bold"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2975189763"/>
              </p:ext>
            </p:extLst>
          </p:nvPr>
        </p:nvGraphicFramePr>
        <p:xfrm>
          <a:off x="368162" y="1196752"/>
          <a:ext cx="11455674" cy="3657600"/>
        </p:xfrm>
        <a:graphic>
          <a:graphicData uri="http://schemas.openxmlformats.org/drawingml/2006/table">
            <a:tbl>
              <a:tblPr rtl="1" firstRow="1" firstCol="1" bandRow="1">
                <a:tableStyleId>{5C22544A-7EE6-4342-B048-85BDC9FD1C3A}</a:tableStyleId>
              </a:tblPr>
              <a:tblGrid>
                <a:gridCol w="612994">
                  <a:extLst>
                    <a:ext uri="{9D8B030D-6E8A-4147-A177-3AD203B41FA5}">
                      <a16:colId xmlns:a16="http://schemas.microsoft.com/office/drawing/2014/main" val="20000"/>
                    </a:ext>
                  </a:extLst>
                </a:gridCol>
                <a:gridCol w="2286998">
                  <a:extLst>
                    <a:ext uri="{9D8B030D-6E8A-4147-A177-3AD203B41FA5}">
                      <a16:colId xmlns:a16="http://schemas.microsoft.com/office/drawing/2014/main" val="20001"/>
                    </a:ext>
                  </a:extLst>
                </a:gridCol>
                <a:gridCol w="4947898">
                  <a:extLst>
                    <a:ext uri="{9D8B030D-6E8A-4147-A177-3AD203B41FA5}">
                      <a16:colId xmlns:a16="http://schemas.microsoft.com/office/drawing/2014/main" val="20002"/>
                    </a:ext>
                  </a:extLst>
                </a:gridCol>
                <a:gridCol w="3607784">
                  <a:extLst>
                    <a:ext uri="{9D8B030D-6E8A-4147-A177-3AD203B41FA5}">
                      <a16:colId xmlns:a16="http://schemas.microsoft.com/office/drawing/2014/main" val="20003"/>
                    </a:ext>
                  </a:extLst>
                </a:gridCol>
              </a:tblGrid>
              <a:tr h="360929">
                <a:tc>
                  <a:txBody>
                    <a:bodyPr/>
                    <a:lstStyle/>
                    <a:p>
                      <a:pPr algn="ctr" rtl="0">
                        <a:spcAft>
                          <a:spcPts val="0"/>
                        </a:spcAft>
                      </a:pPr>
                      <a:r>
                        <a:rPr lang="ar-SA" sz="2400" b="0" dirty="0">
                          <a:solidFill>
                            <a:schemeClr val="tx1"/>
                          </a:solidFill>
                          <a:effectLst/>
                          <a:cs typeface="AL-Mohanad Bold" pitchFamily="2" charset="-78"/>
                        </a:rPr>
                        <a:t>م</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a:spcAft>
                          <a:spcPts val="0"/>
                        </a:spcAft>
                      </a:pPr>
                      <a:r>
                        <a:rPr lang="ar-SA" sz="2400" b="0" dirty="0">
                          <a:solidFill>
                            <a:schemeClr val="tx1"/>
                          </a:solidFill>
                          <a:effectLst/>
                          <a:latin typeface="Times New Roman"/>
                          <a:ea typeface="Times New Roman"/>
                          <a:cs typeface="AL-Mohanad Bold" pitchFamily="2" charset="-78"/>
                        </a:rPr>
                        <a:t>المجال</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0" dirty="0">
                          <a:solidFill>
                            <a:schemeClr val="tx1"/>
                          </a:solidFill>
                          <a:effectLst/>
                          <a:cs typeface="AL-Mohanad Bold" pitchFamily="2" charset="-78"/>
                        </a:rPr>
                        <a:t>مخرجات تعلم البرنامج</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dirty="0">
                          <a:solidFill>
                            <a:schemeClr val="tx1"/>
                          </a:solidFill>
                          <a:effectLst/>
                          <a:cs typeface="AL-Mohanad Bold" pitchFamily="2" charset="-78"/>
                        </a:rPr>
                        <a:t>استراتيجيات التدريس</a:t>
                      </a:r>
                      <a:endParaRPr lang="en-US" sz="2400" b="0" dirty="0">
                        <a:solidFill>
                          <a:schemeClr val="tx1"/>
                        </a:solidFill>
                        <a:effectLst/>
                        <a:latin typeface="Times New Roman"/>
                        <a:ea typeface="Times New Roman"/>
                        <a:cs typeface="AL-Mohanad Bold" pitchFamily="2" charset="-78"/>
                      </a:endParaRPr>
                    </a:p>
                  </a:txBody>
                  <a:tcPr marL="91447" marR="914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0696">
                <a:tc>
                  <a:txBody>
                    <a:bodyPr/>
                    <a:lstStyle/>
                    <a:p>
                      <a:pPr algn="r" rtl="1">
                        <a:spcAft>
                          <a:spcPts val="0"/>
                        </a:spcAft>
                      </a:pPr>
                      <a:r>
                        <a:rPr lang="ar-SA" sz="1800" b="0" dirty="0">
                          <a:solidFill>
                            <a:schemeClr val="tx1"/>
                          </a:solidFill>
                          <a:effectLst/>
                          <a:cs typeface="AL-Mohanad Bold" pitchFamily="2" charset="-78"/>
                        </a:rPr>
                        <a:t>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المعرفة</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70696">
                <a:tc>
                  <a:txBody>
                    <a:bodyPr/>
                    <a:lstStyle/>
                    <a:p>
                      <a:pPr algn="r" rtl="1">
                        <a:spcAft>
                          <a:spcPts val="0"/>
                        </a:spcAft>
                      </a:pPr>
                      <a:r>
                        <a:rPr lang="ar-SA" sz="1800" b="0" dirty="0">
                          <a:solidFill>
                            <a:schemeClr val="tx1"/>
                          </a:solidFill>
                          <a:effectLst/>
                          <a:cs typeface="AL-Mohanad Bold" pitchFamily="2" charset="-78"/>
                        </a:rPr>
                        <a:t>1-1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cs typeface="AL-Mohanad Bold" pitchFamily="2" charset="-78"/>
                        </a:rPr>
                        <a:t>الفهم</a:t>
                      </a:r>
                      <a:r>
                        <a:rPr lang="en-AU"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0696">
                <a:tc>
                  <a:txBody>
                    <a:bodyPr/>
                    <a:lstStyle/>
                    <a:p>
                      <a:pPr algn="r" rtl="1">
                        <a:spcAft>
                          <a:spcPts val="0"/>
                        </a:spcAft>
                      </a:pPr>
                      <a:r>
                        <a:rPr lang="ar-SA" sz="1800" b="0" dirty="0">
                          <a:solidFill>
                            <a:schemeClr val="tx1"/>
                          </a:solidFill>
                          <a:effectLst/>
                          <a:cs typeface="AL-Mohanad Bold" pitchFamily="2" charset="-78"/>
                        </a:rPr>
                        <a:t>1-2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spcAft>
                          <a:spcPts val="0"/>
                        </a:spcAft>
                      </a:pPr>
                      <a:r>
                        <a:rPr lang="ar-SA" sz="1800" b="0" dirty="0">
                          <a:effectLst/>
                          <a:cs typeface="AL-Mohanad Bold" pitchFamily="2" charset="-78"/>
                        </a:rPr>
                        <a:t>التذكر</a:t>
                      </a:r>
                      <a:r>
                        <a:rPr lang="en-US" sz="1800" b="0" dirty="0">
                          <a:effectLst/>
                          <a:cs typeface="AL-Mohanad Bold" pitchFamily="2" charset="-78"/>
                        </a:rPr>
                        <a:t> </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0696">
                <a:tc>
                  <a:txBody>
                    <a:bodyPr/>
                    <a:lstStyle/>
                    <a:p>
                      <a:pPr algn="r" rtl="1">
                        <a:spcAft>
                          <a:spcPts val="0"/>
                        </a:spcAft>
                      </a:pPr>
                      <a:r>
                        <a:rPr lang="ar-SA" sz="1800" b="0" dirty="0">
                          <a:solidFill>
                            <a:schemeClr val="tx1"/>
                          </a:solidFill>
                          <a:effectLst/>
                          <a:cs typeface="AL-Mohanad Bold" pitchFamily="2" charset="-78"/>
                        </a:rPr>
                        <a:t>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r>
                        <a:rPr lang="ar-SA" sz="1800" b="0" dirty="0">
                          <a:effectLst/>
                          <a:cs typeface="AL-Mohanad Bold" pitchFamily="2" charset="-78"/>
                        </a:rPr>
                        <a:t>المهارات</a:t>
                      </a: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70696">
                <a:tc>
                  <a:txBody>
                    <a:bodyPr/>
                    <a:lstStyle/>
                    <a:p>
                      <a:pPr algn="r" rtl="1">
                        <a:spcAft>
                          <a:spcPts val="0"/>
                        </a:spcAft>
                      </a:pPr>
                      <a:r>
                        <a:rPr lang="ar-SA" sz="1800" b="0" dirty="0">
                          <a:solidFill>
                            <a:schemeClr val="tx1"/>
                          </a:solidFill>
                          <a:effectLst/>
                          <a:cs typeface="AL-Mohanad Bold" pitchFamily="2" charset="-78"/>
                        </a:rPr>
                        <a:t>2-1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dirty="0">
                          <a:cs typeface="AL-Mohanad Bold" pitchFamily="2" charset="-78"/>
                        </a:rPr>
                        <a:t>التطبيق </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0696">
                <a:tc>
                  <a:txBody>
                    <a:bodyPr/>
                    <a:lstStyle/>
                    <a:p>
                      <a:pPr algn="r" rtl="1">
                        <a:spcAft>
                          <a:spcPts val="0"/>
                        </a:spcAft>
                      </a:pPr>
                      <a:r>
                        <a:rPr lang="ar-SA" sz="1800" b="0" dirty="0">
                          <a:solidFill>
                            <a:schemeClr val="tx1"/>
                          </a:solidFill>
                          <a:effectLst/>
                          <a:cs typeface="AL-Mohanad Bold" pitchFamily="2" charset="-78"/>
                        </a:rPr>
                        <a:t>2 -2</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التحليل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0696">
                <a:tc>
                  <a:txBody>
                    <a:bodyPr/>
                    <a:lstStyle/>
                    <a:p>
                      <a:pPr algn="r" rtl="1">
                        <a:spcAft>
                          <a:spcPts val="0"/>
                        </a:spcAft>
                      </a:pPr>
                      <a:r>
                        <a:rPr lang="ar-SA" sz="1800" b="0" dirty="0">
                          <a:solidFill>
                            <a:schemeClr val="tx1"/>
                          </a:solidFill>
                          <a:effectLst/>
                          <a:cs typeface="AL-Mohanad Bold" pitchFamily="2" charset="-78"/>
                        </a:rPr>
                        <a:t>2 -3</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التركيب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0696">
                <a:tc>
                  <a:txBody>
                    <a:bodyPr/>
                    <a:lstStyle/>
                    <a:p>
                      <a:pPr algn="r" rtl="1">
                        <a:spcAft>
                          <a:spcPts val="0"/>
                        </a:spcAft>
                      </a:pPr>
                      <a:r>
                        <a:rPr lang="ar-SA" sz="1800" b="0" dirty="0">
                          <a:solidFill>
                            <a:schemeClr val="tx1"/>
                          </a:solidFill>
                          <a:effectLst/>
                          <a:cs typeface="AL-Mohanad Bold" pitchFamily="2" charset="-78"/>
                        </a:rPr>
                        <a:t>2 -4</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r>
                        <a:rPr lang="ar-SA" altLang="ar-SA" dirty="0">
                          <a:solidFill>
                            <a:srgbClr val="333399"/>
                          </a:solidFill>
                          <a:cs typeface="AL-Mohanad Bold" pitchFamily="2" charset="-78"/>
                        </a:rPr>
                        <a:t>التقويم </a:t>
                      </a:r>
                      <a:endParaRPr lang="ar-SA" dirty="0">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0696">
                <a:tc>
                  <a:txBody>
                    <a:bodyPr/>
                    <a:lstStyle/>
                    <a:p>
                      <a:pPr algn="ctr"/>
                      <a:r>
                        <a:rPr lang="ar-SA" dirty="0">
                          <a:solidFill>
                            <a:schemeClr val="tx1"/>
                          </a:solidFill>
                        </a:rPr>
                        <a:t>3</a:t>
                      </a: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rtl="1"/>
                      <a:r>
                        <a:rPr lang="ar-SA" dirty="0">
                          <a:cs typeface="AL-Mohanad Bold" pitchFamily="2" charset="-78"/>
                        </a:rPr>
                        <a:t>الكفاءات</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70696">
                <a:tc>
                  <a:txBody>
                    <a:bodyPr/>
                    <a:lstStyle/>
                    <a:p>
                      <a:pPr algn="r" rtl="1">
                        <a:spcAft>
                          <a:spcPts val="0"/>
                        </a:spcAft>
                      </a:pPr>
                      <a:r>
                        <a:rPr lang="ar-SA" sz="1800" b="0" dirty="0">
                          <a:solidFill>
                            <a:schemeClr val="tx1"/>
                          </a:solidFill>
                          <a:effectLst/>
                          <a:cs typeface="AL-Mohanad Bold" pitchFamily="2" charset="-78"/>
                        </a:rPr>
                        <a:t>3 -1</a:t>
                      </a: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التفكير الناقد</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0696">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cs typeface="AL-Mohanad Bold" pitchFamily="2" charset="-78"/>
                        </a:rPr>
                        <a:t>حل المشكلات </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017382"/>
                  </a:ext>
                </a:extLst>
              </a:tr>
              <a:tr h="270696">
                <a:tc>
                  <a:txBody>
                    <a:bodyPr/>
                    <a:lstStyle/>
                    <a:p>
                      <a:pPr algn="r" rtl="1">
                        <a:spcAft>
                          <a:spcPts val="0"/>
                        </a:spcAft>
                      </a:pPr>
                      <a:endParaRPr lang="en-US" sz="1800" b="0" dirty="0">
                        <a:solidFill>
                          <a:schemeClr val="tx1"/>
                        </a:solidFill>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6195" algn="r" rtl="1">
                        <a:lnSpc>
                          <a:spcPct val="100000"/>
                        </a:lnSpc>
                        <a:spcAft>
                          <a:spcPts val="0"/>
                        </a:spcAft>
                        <a:tabLst>
                          <a:tab pos="143510" algn="l"/>
                        </a:tabLst>
                      </a:pPr>
                      <a:r>
                        <a:rPr lang="ar-SA" sz="1800" dirty="0">
                          <a:effectLst/>
                          <a:latin typeface="Calibri"/>
                          <a:ea typeface="Calibri"/>
                          <a:cs typeface="AL-Mohanad Bold" pitchFamily="2" charset="-78"/>
                        </a:rPr>
                        <a:t>التواصل</a:t>
                      </a:r>
                      <a:endParaRPr lang="en-US" sz="1800" dirty="0">
                        <a:effectLst/>
                        <a:latin typeface="Calibri"/>
                        <a:ea typeface="Calibri"/>
                        <a:cs typeface="AL-Mohanad Bold" pitchFamily="2" charset="-78"/>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spcAft>
                          <a:spcPts val="0"/>
                        </a:spcAft>
                      </a:pPr>
                      <a:endParaRPr lang="en-US" sz="1800" b="0" dirty="0">
                        <a:effectLst/>
                        <a:latin typeface="Times New Roman"/>
                        <a:ea typeface="Times New Roman"/>
                        <a:cs typeface="AL-Mohanad Bold" pitchFamily="2" charset="-78"/>
                      </a:endParaRPr>
                    </a:p>
                  </a:txBody>
                  <a:tcPr marL="91447" marR="91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4407816"/>
                  </a:ext>
                </a:extLst>
              </a:tr>
            </a:tbl>
          </a:graphicData>
        </a:graphic>
      </p:graphicFrame>
      <p:sp>
        <p:nvSpPr>
          <p:cNvPr id="3" name="عنصر نائب لرقم الشريحة 2">
            <a:extLst>
              <a:ext uri="{FF2B5EF4-FFF2-40B4-BE49-F238E27FC236}">
                <a16:creationId xmlns:a16="http://schemas.microsoft.com/office/drawing/2014/main" id="{E182C9B1-CA8A-478A-8A53-26D9A0FA0E1C}"/>
              </a:ext>
            </a:extLst>
          </p:cNvPr>
          <p:cNvSpPr>
            <a:spLocks noGrp="1"/>
          </p:cNvSpPr>
          <p:nvPr>
            <p:ph type="sldNum" sz="quarter" idx="12"/>
          </p:nvPr>
        </p:nvSpPr>
        <p:spPr/>
        <p:txBody>
          <a:bodyPr/>
          <a:lstStyle/>
          <a:p>
            <a:fld id="{92E149E0-97CF-434C-9A3E-40DF45B75A34}" type="slidenum">
              <a:rPr lang="en-US" smtClean="0"/>
              <a:t>50</a:t>
            </a:fld>
            <a:endParaRPr lang="en-US"/>
          </a:p>
        </p:txBody>
      </p:sp>
      <p:sp>
        <p:nvSpPr>
          <p:cNvPr id="5" name="TextBox 4">
            <a:extLst>
              <a:ext uri="{FF2B5EF4-FFF2-40B4-BE49-F238E27FC236}">
                <a16:creationId xmlns:a16="http://schemas.microsoft.com/office/drawing/2014/main" id="{2DA312C6-40E0-49B5-84F1-C24BCB7E8E0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50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318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1247711-449A-497F-97DD-AF229BC950F9}"/>
              </a:ext>
            </a:extLst>
          </p:cNvPr>
          <p:cNvSpPr txBox="1"/>
          <p:nvPr/>
        </p:nvSpPr>
        <p:spPr>
          <a:xfrm>
            <a:off x="2351584" y="2492896"/>
            <a:ext cx="7200800" cy="1569660"/>
          </a:xfrm>
          <a:prstGeom prst="rect">
            <a:avLst/>
          </a:prstGeom>
          <a:noFill/>
        </p:spPr>
        <p:txBody>
          <a:bodyPr wrap="square" rtlCol="1">
            <a:spAutoFit/>
          </a:bodyPr>
          <a:lstStyle/>
          <a:p>
            <a:pPr algn="ctr"/>
            <a:r>
              <a:rPr lang="ar-SA" sz="4800" dirty="0">
                <a:latin typeface="ae_AlMohanad" panose="02060603050605020204" pitchFamily="18" charset="-78"/>
                <a:cs typeface="ae_AlMohanad" panose="02060603050605020204" pitchFamily="18" charset="-78"/>
              </a:rPr>
              <a:t>هل طرائق التدريس تتوافق مع مخرجات التعلم المستهدفة</a:t>
            </a:r>
          </a:p>
        </p:txBody>
      </p:sp>
      <p:sp>
        <p:nvSpPr>
          <p:cNvPr id="3" name="TextBox 4">
            <a:extLst>
              <a:ext uri="{FF2B5EF4-FFF2-40B4-BE49-F238E27FC236}">
                <a16:creationId xmlns:a16="http://schemas.microsoft.com/office/drawing/2014/main" id="{5610E4DA-24AE-4912-AA3C-CBD0EE89405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51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161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43808A3-4471-4B82-85FA-EC5A5EE3E025}"/>
              </a:ext>
            </a:extLst>
          </p:cNvPr>
          <p:cNvSpPr>
            <a:spLocks noGrp="1" noChangeArrowheads="1"/>
          </p:cNvSpPr>
          <p:nvPr>
            <p:ph idx="1"/>
          </p:nvPr>
        </p:nvSpPr>
        <p:spPr>
          <a:xfrm>
            <a:off x="1738313" y="1357314"/>
            <a:ext cx="8686800" cy="4929187"/>
          </a:xfrm>
        </p:spPr>
        <p:txBody>
          <a:bodyPr/>
          <a:lstStyle/>
          <a:p>
            <a:pPr marL="609600" indent="-609600" algn="r" rtl="1" eaLnBrk="1" hangingPunct="1">
              <a:lnSpc>
                <a:spcPct val="90000"/>
              </a:lnSpc>
            </a:pPr>
            <a:r>
              <a:rPr lang="ar-SA" altLang="ar-SA" sz="2800" dirty="0">
                <a:cs typeface="AL-Mohanad Bold" pitchFamily="2" charset="-78"/>
              </a:rPr>
              <a:t>كفايات العرض والتواصل.</a:t>
            </a:r>
          </a:p>
          <a:p>
            <a:pPr marL="609600" indent="-609600" algn="r" rtl="1" eaLnBrk="1" hangingPunct="1">
              <a:lnSpc>
                <a:spcPct val="90000"/>
              </a:lnSpc>
            </a:pPr>
            <a:r>
              <a:rPr lang="ar-SA" altLang="ar-SA" sz="2800" dirty="0">
                <a:cs typeface="AL-Mohanad Bold" pitchFamily="2" charset="-78"/>
              </a:rPr>
              <a:t>كفايات التخطيط للتعليم.</a:t>
            </a:r>
          </a:p>
          <a:p>
            <a:pPr marL="609600" indent="-609600" algn="r" rtl="1" eaLnBrk="1" hangingPunct="1">
              <a:lnSpc>
                <a:spcPct val="90000"/>
              </a:lnSpc>
            </a:pPr>
            <a:r>
              <a:rPr lang="ar-SA" altLang="ar-SA" sz="2800" dirty="0">
                <a:cs typeface="AL-Mohanad Bold" pitchFamily="2" charset="-78"/>
              </a:rPr>
              <a:t>كفايات تفريد التعليم.</a:t>
            </a:r>
          </a:p>
          <a:p>
            <a:pPr marL="609600" indent="-609600" algn="r" rtl="1" eaLnBrk="1" hangingPunct="1">
              <a:lnSpc>
                <a:spcPct val="90000"/>
              </a:lnSpc>
            </a:pPr>
            <a:r>
              <a:rPr lang="ar-SA" altLang="ar-SA" sz="2800" dirty="0">
                <a:cs typeface="AL-Mohanad Bold" pitchFamily="2" charset="-78"/>
              </a:rPr>
              <a:t>كفايات طرح الأسئلة.</a:t>
            </a:r>
          </a:p>
          <a:p>
            <a:pPr marL="609600" indent="-609600" algn="r" rtl="1" eaLnBrk="1" hangingPunct="1">
              <a:lnSpc>
                <a:spcPct val="90000"/>
              </a:lnSpc>
            </a:pPr>
            <a:r>
              <a:rPr lang="ar-SA" altLang="ar-SA" sz="2800" dirty="0">
                <a:cs typeface="AL-Mohanad Bold" pitchFamily="2" charset="-78"/>
              </a:rPr>
              <a:t>كفايات الاتصال في العملية التعليمية.</a:t>
            </a:r>
          </a:p>
          <a:p>
            <a:pPr marL="609600" indent="-609600" algn="r" rtl="1" eaLnBrk="1" hangingPunct="1">
              <a:lnSpc>
                <a:spcPct val="90000"/>
              </a:lnSpc>
            </a:pPr>
            <a:r>
              <a:rPr lang="ar-SA" altLang="ar-SA" sz="2800" dirty="0">
                <a:cs typeface="AL-Mohanad Bold" pitchFamily="2" charset="-78"/>
              </a:rPr>
              <a:t>كفايات إدارة الصف.</a:t>
            </a:r>
          </a:p>
          <a:p>
            <a:pPr marL="609600" indent="-609600" algn="r" rtl="1" eaLnBrk="1" hangingPunct="1">
              <a:lnSpc>
                <a:spcPct val="90000"/>
              </a:lnSpc>
            </a:pPr>
            <a:r>
              <a:rPr lang="ar-SA" altLang="ar-SA" sz="2800" dirty="0">
                <a:cs typeface="AL-Mohanad Bold" pitchFamily="2" charset="-78"/>
              </a:rPr>
              <a:t>كفايات التقويم.</a:t>
            </a:r>
          </a:p>
          <a:p>
            <a:pPr marL="609600" indent="-609600" algn="r" rtl="1" eaLnBrk="1" hangingPunct="1">
              <a:lnSpc>
                <a:spcPct val="90000"/>
              </a:lnSpc>
            </a:pPr>
            <a:r>
              <a:rPr lang="ar-SA" altLang="ar-SA" sz="2800" dirty="0">
                <a:cs typeface="AL-Mohanad Bold" pitchFamily="2" charset="-78"/>
              </a:rPr>
              <a:t>كفايات استثارة الدافعية.</a:t>
            </a:r>
          </a:p>
          <a:p>
            <a:pPr marL="609600" indent="-609600" algn="r" rtl="1" eaLnBrk="1" hangingPunct="1">
              <a:lnSpc>
                <a:spcPct val="90000"/>
              </a:lnSpc>
            </a:pPr>
            <a:r>
              <a:rPr lang="ar-SA" altLang="ar-SA" sz="2800" dirty="0">
                <a:cs typeface="AL-Mohanad Bold" pitchFamily="2" charset="-78"/>
              </a:rPr>
              <a:t>كفايات تتعلق بتحقيق الذات.</a:t>
            </a:r>
          </a:p>
          <a:p>
            <a:pPr marL="609600" indent="-609600" algn="r" rtl="1" eaLnBrk="1" hangingPunct="1">
              <a:lnSpc>
                <a:spcPct val="90000"/>
              </a:lnSpc>
            </a:pPr>
            <a:r>
              <a:rPr lang="ar-SA" altLang="ar-SA" sz="2800" dirty="0">
                <a:cs typeface="AL-Mohanad Bold" pitchFamily="2" charset="-78"/>
              </a:rPr>
              <a:t>كفايات استثارة تفكير الطلاب وتوظيفه</a:t>
            </a:r>
            <a:r>
              <a:rPr lang="ar-SA" altLang="ar-SA" sz="2400" dirty="0">
                <a:cs typeface="AL-Mohanad Bold" pitchFamily="2" charset="-78"/>
              </a:rPr>
              <a:t>.</a:t>
            </a:r>
            <a:endParaRPr lang="en-US" altLang="ar-SA" sz="2400" dirty="0">
              <a:cs typeface="AL-Mohanad Bold"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07588" name="Group 68">
            <a:extLst>
              <a:ext uri="{FF2B5EF4-FFF2-40B4-BE49-F238E27FC236}">
                <a16:creationId xmlns:a16="http://schemas.microsoft.com/office/drawing/2014/main" id="{B076912D-F8DD-4B8C-B3E5-822D3E43BDA2}"/>
              </a:ext>
            </a:extLst>
          </p:cNvPr>
          <p:cNvGraphicFramePr>
            <a:graphicFrameLocks noGrp="1"/>
          </p:cNvGraphicFramePr>
          <p:nvPr>
            <p:ph type="tbl" idx="1"/>
          </p:nvPr>
        </p:nvGraphicFramePr>
        <p:xfrm>
          <a:off x="1981200" y="981076"/>
          <a:ext cx="8229600" cy="5672139"/>
        </p:xfrm>
        <a:graphic>
          <a:graphicData uri="http://schemas.openxmlformats.org/drawingml/2006/table">
            <a:tbl>
              <a:tblPr rtl="1"/>
              <a:tblGrid>
                <a:gridCol w="2890837">
                  <a:extLst>
                    <a:ext uri="{9D8B030D-6E8A-4147-A177-3AD203B41FA5}">
                      <a16:colId xmlns:a16="http://schemas.microsoft.com/office/drawing/2014/main" val="231396973"/>
                    </a:ext>
                  </a:extLst>
                </a:gridCol>
                <a:gridCol w="5338763">
                  <a:extLst>
                    <a:ext uri="{9D8B030D-6E8A-4147-A177-3AD203B41FA5}">
                      <a16:colId xmlns:a16="http://schemas.microsoft.com/office/drawing/2014/main" val="1828675087"/>
                    </a:ext>
                  </a:extLst>
                </a:gridCol>
              </a:tblGrid>
              <a:tr h="576263">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4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rPr>
                        <a:t>الهدف من السؤال السابر</a:t>
                      </a:r>
                      <a:endParaRPr kumimoji="0" lang="en-US" altLang="ar-SA" sz="24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4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rPr>
                        <a:t>أمثلة تفسر ذلك الهدف</a:t>
                      </a:r>
                      <a:endParaRPr kumimoji="0" lang="en-US" altLang="ar-SA" sz="24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445184"/>
                  </a:ext>
                </a:extLst>
              </a:tr>
              <a:tr h="566738">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توسيع الأفكار</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0851312"/>
                  </a:ext>
                </a:extLst>
              </a:tr>
              <a:tr h="56515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إعادة توجيه الأفكار</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من منكم لديه فكرة أخرى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هل هناك طريقة أفضل؟</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ذكرنا بما قاله زميلك ؟  </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0223135"/>
                  </a:ext>
                </a:extLst>
              </a:tr>
              <a:tr h="566738">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يبرر الأفكار</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كيف توصلت إلى ذلك؟</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ما الذي يجعلك تتبنى مثل هذا الموقف ؟</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لماذا تعتقد ذلك ؟</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8876550"/>
                  </a:ext>
                </a:extLst>
              </a:tr>
              <a:tr h="565150">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توضيح الأفكار</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هل بإمكانك أن تعيد ما قلته بطريقة أخرى؟</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هل تستطيع توضيح ما قاله زميلك؟</a:t>
                      </a:r>
                    </a:p>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ماذا تعني بقولك ........؟</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3390748"/>
                  </a:ext>
                </a:extLst>
              </a:tr>
              <a:tr h="371475">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إتاحة فرص أخرى للتفاعل</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32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rPr>
                        <a:t> </a:t>
                      </a: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rPr>
                        <a:t>هل توافق على ما قاله أحمد يا عماد ؟</a:t>
                      </a:r>
                      <a:endParaRPr kumimoji="0" lang="en-US" altLang="ar-SA" sz="32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2539893"/>
                  </a:ext>
                </a:extLst>
              </a:tr>
              <a:tr h="566738">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None/>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مساعدته في اتخاذ موقف ناقد</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1"/>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u"/>
                        <a:tabLst/>
                      </a:pPr>
                      <a:r>
                        <a:rPr kumimoji="0" lang="ar-SA"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rPr>
                        <a:t> ما رأيك في ذلك ؟ </a:t>
                      </a:r>
                      <a:endParaRPr kumimoji="0" lang="en-US" altLang="ar-SA"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cs typeface="AL-Mohana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4891162"/>
                  </a:ext>
                </a:extLst>
              </a:tr>
            </a:tbl>
          </a:graphicData>
        </a:graphic>
      </p:graphicFrame>
      <p:sp>
        <p:nvSpPr>
          <p:cNvPr id="107586" name="Text Box 66">
            <a:extLst>
              <a:ext uri="{FF2B5EF4-FFF2-40B4-BE49-F238E27FC236}">
                <a16:creationId xmlns:a16="http://schemas.microsoft.com/office/drawing/2014/main" id="{AC05F51D-A143-4BCF-B9B8-0DD887A00FFE}"/>
              </a:ext>
            </a:extLst>
          </p:cNvPr>
          <p:cNvSpPr txBox="1">
            <a:spLocks noChangeArrowheads="1"/>
          </p:cNvSpPr>
          <p:nvPr/>
        </p:nvSpPr>
        <p:spPr bwMode="auto">
          <a:xfrm>
            <a:off x="5499101" y="171608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ar-SA">
              <a:latin typeface="Tahoma" panose="020B0604030504040204" pitchFamily="34" charset="0"/>
            </a:endParaRPr>
          </a:p>
        </p:txBody>
      </p:sp>
    </p:spTree>
  </p:cSld>
  <p:clrMapOvr>
    <a:masterClrMapping/>
  </p:clrMapOvr>
  <p:transition>
    <p:wheel spokes="1"/>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1785701" y="1628800"/>
            <a:ext cx="8316416" cy="4154984"/>
          </a:xfrm>
          <a:prstGeom prst="rect">
            <a:avLst/>
          </a:prstGeom>
        </p:spPr>
        <p:txBody>
          <a:bodyPr wrap="square">
            <a:spAutoFit/>
          </a:bodyPr>
          <a:lstStyle/>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الارتباط  بنواتج التعلم المستهدفة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المرونة والقابلية للتطوير</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مراعاة الفروق الفردية بين الطلبة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مراعاة الإمكانات المتاحة بالمؤسسة / البرنامج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تساهم في تنمية مهارات التفكير والعمليات العقلية العليا</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تساهم في تحفيز الطلاب على التعلم الذاتي والتعلم للإتقان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تساهم في زيادة المشاركة الايجابية بين الطالب المعلم.</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p:txBody>
      </p:sp>
      <p:sp>
        <p:nvSpPr>
          <p:cNvPr id="7" name="Subtitle 2"/>
          <p:cNvSpPr txBox="1">
            <a:spLocks/>
          </p:cNvSpPr>
          <p:nvPr/>
        </p:nvSpPr>
        <p:spPr bwMode="auto">
          <a:xfrm>
            <a:off x="527051" y="188913"/>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معايير اختيار طرق التدريس</a:t>
            </a:r>
          </a:p>
        </p:txBody>
      </p:sp>
      <p:sp>
        <p:nvSpPr>
          <p:cNvPr id="5" name="TextBox 4">
            <a:extLst>
              <a:ext uri="{FF2B5EF4-FFF2-40B4-BE49-F238E27FC236}">
                <a16:creationId xmlns:a16="http://schemas.microsoft.com/office/drawing/2014/main" id="{15A7B4AC-400E-445C-B179-939576C28A2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54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840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مربع نص 24"/>
          <p:cNvSpPr txBox="1"/>
          <p:nvPr/>
        </p:nvSpPr>
        <p:spPr>
          <a:xfrm>
            <a:off x="4151784" y="107922"/>
            <a:ext cx="42484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النشط</a:t>
            </a:r>
          </a:p>
        </p:txBody>
      </p:sp>
      <p:sp>
        <p:nvSpPr>
          <p:cNvPr id="3" name="مربع نص 2"/>
          <p:cNvSpPr txBox="1"/>
          <p:nvPr/>
        </p:nvSpPr>
        <p:spPr>
          <a:xfrm>
            <a:off x="5303912" y="1010353"/>
            <a:ext cx="316835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التقليدي</a:t>
            </a:r>
          </a:p>
        </p:txBody>
      </p:sp>
      <p:sp>
        <p:nvSpPr>
          <p:cNvPr id="30" name="مربع نص 29"/>
          <p:cNvSpPr txBox="1"/>
          <p:nvPr/>
        </p:nvSpPr>
        <p:spPr>
          <a:xfrm>
            <a:off x="1559496" y="982849"/>
            <a:ext cx="316835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النشط</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788" y="1855128"/>
            <a:ext cx="17526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مربع نص 13"/>
          <p:cNvSpPr txBox="1"/>
          <p:nvPr/>
        </p:nvSpPr>
        <p:spPr>
          <a:xfrm>
            <a:off x="8610629" y="2196154"/>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التعليمات</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234" y="1880273"/>
            <a:ext cx="16668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ربع نص 7"/>
          <p:cNvSpPr txBox="1"/>
          <p:nvPr/>
        </p:nvSpPr>
        <p:spPr>
          <a:xfrm>
            <a:off x="8610629" y="3717033"/>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شخصية المعلم</a:t>
            </a:r>
          </a:p>
        </p:txBody>
      </p:sp>
      <p:pic>
        <p:nvPicPr>
          <p:cNvPr id="15362" name="Picture 2" descr="نتيجة بحث الصور عن صورة وج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069" y="3356993"/>
            <a:ext cx="1506039" cy="150603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صورة ذات صل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5219" y="3356992"/>
            <a:ext cx="1436903" cy="13754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788" y="5085186"/>
            <a:ext cx="1752600"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مربع نص 11"/>
          <p:cNvSpPr txBox="1"/>
          <p:nvPr/>
        </p:nvSpPr>
        <p:spPr>
          <a:xfrm>
            <a:off x="8610629" y="5440869"/>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الأسئلة</a:t>
            </a:r>
          </a:p>
        </p:txBody>
      </p:sp>
      <p:pic>
        <p:nvPicPr>
          <p:cNvPr id="1536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516" y="4863031"/>
            <a:ext cx="29432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848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ربع نص 2"/>
          <p:cNvSpPr txBox="1"/>
          <p:nvPr/>
        </p:nvSpPr>
        <p:spPr>
          <a:xfrm>
            <a:off x="5303912" y="908721"/>
            <a:ext cx="316835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التقليدي</a:t>
            </a:r>
          </a:p>
        </p:txBody>
      </p:sp>
      <p:sp>
        <p:nvSpPr>
          <p:cNvPr id="30" name="مربع نص 29"/>
          <p:cNvSpPr txBox="1"/>
          <p:nvPr/>
        </p:nvSpPr>
        <p:spPr>
          <a:xfrm>
            <a:off x="1703512" y="908721"/>
            <a:ext cx="316835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النشط</a:t>
            </a:r>
          </a:p>
        </p:txBody>
      </p:sp>
      <p:sp>
        <p:nvSpPr>
          <p:cNvPr id="14" name="مربع نص 13"/>
          <p:cNvSpPr txBox="1"/>
          <p:nvPr/>
        </p:nvSpPr>
        <p:spPr>
          <a:xfrm>
            <a:off x="8610629" y="2196154"/>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دور المعلم</a:t>
            </a:r>
          </a:p>
        </p:txBody>
      </p:sp>
      <p:sp>
        <p:nvSpPr>
          <p:cNvPr id="8" name="مربع نص 7"/>
          <p:cNvSpPr txBox="1"/>
          <p:nvPr/>
        </p:nvSpPr>
        <p:spPr>
          <a:xfrm>
            <a:off x="8610629" y="3717033"/>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التواصل</a:t>
            </a:r>
          </a:p>
        </p:txBody>
      </p:sp>
      <p:sp>
        <p:nvSpPr>
          <p:cNvPr id="12" name="مربع نص 11"/>
          <p:cNvSpPr txBox="1"/>
          <p:nvPr/>
        </p:nvSpPr>
        <p:spPr>
          <a:xfrm>
            <a:off x="8610629" y="5440869"/>
            <a:ext cx="202460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النواتج</a:t>
            </a:r>
          </a:p>
        </p:txBody>
      </p:sp>
      <p:pic>
        <p:nvPicPr>
          <p:cNvPr id="16388" name="Picture 4" descr="صورة ذات صل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642" y="5008373"/>
            <a:ext cx="2730891" cy="181921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00" y="5008372"/>
            <a:ext cx="2701132" cy="1819213"/>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900" y="3363216"/>
            <a:ext cx="2701132" cy="157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266" y="3350494"/>
            <a:ext cx="22669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descr="نتيجة بحث الصور عن مهارات"/>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50" y="1734953"/>
            <a:ext cx="2691383" cy="150717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صورة ذات صل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712" y="1701868"/>
            <a:ext cx="2795054" cy="1573345"/>
          </a:xfrm>
          <a:prstGeom prst="rect">
            <a:avLst/>
          </a:prstGeom>
          <a:noFill/>
          <a:extLst>
            <a:ext uri="{909E8E84-426E-40DD-AFC4-6F175D3DCCD1}">
              <a14:hiddenFill xmlns:a14="http://schemas.microsoft.com/office/drawing/2010/main">
                <a:solidFill>
                  <a:srgbClr val="FFFFFF"/>
                </a:solidFill>
              </a14:hiddenFill>
            </a:ext>
          </a:extLst>
        </p:spPr>
      </p:pic>
      <p:sp>
        <p:nvSpPr>
          <p:cNvPr id="21" name="مربع نص 20"/>
          <p:cNvSpPr txBox="1"/>
          <p:nvPr/>
        </p:nvSpPr>
        <p:spPr>
          <a:xfrm>
            <a:off x="4151784" y="107922"/>
            <a:ext cx="42484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التعلم النشط</a:t>
            </a:r>
          </a:p>
        </p:txBody>
      </p:sp>
    </p:spTree>
    <p:extLst>
      <p:ext uri="{BB962C8B-B14F-4D97-AF65-F5344CB8AC3E}">
        <p14:creationId xmlns:p14="http://schemas.microsoft.com/office/powerpoint/2010/main" val="1528768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مخطط 6"/>
          <p:cNvGraphicFramePr/>
          <p:nvPr>
            <p:extLst/>
          </p:nvPr>
        </p:nvGraphicFramePr>
        <p:xfrm>
          <a:off x="1847528" y="836712"/>
          <a:ext cx="8568952"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6" name="مستطيل 5"/>
          <p:cNvSpPr/>
          <p:nvPr/>
        </p:nvSpPr>
        <p:spPr>
          <a:xfrm>
            <a:off x="4099658" y="116632"/>
            <a:ext cx="45005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1" eaLnBrk="1" fontAlgn="auto" hangingPunct="1">
              <a:spcBef>
                <a:spcPts val="0"/>
              </a:spcBef>
              <a:spcAft>
                <a:spcPts val="0"/>
              </a:spcAft>
            </a:pPr>
            <a:r>
              <a:rPr lang="ar-SA" sz="2800" b="1" dirty="0">
                <a:solidFill>
                  <a:prstClr val="white"/>
                </a:solidFill>
                <a:latin typeface="Calibri"/>
                <a:cs typeface="AL-Mohanad Bold" pitchFamily="2" charset="-78"/>
              </a:rPr>
              <a:t>مستويات التعلم</a:t>
            </a:r>
          </a:p>
        </p:txBody>
      </p:sp>
      <p:sp>
        <p:nvSpPr>
          <p:cNvPr id="3" name="شكل حر 2"/>
          <p:cNvSpPr/>
          <p:nvPr/>
        </p:nvSpPr>
        <p:spPr>
          <a:xfrm>
            <a:off x="2482900" y="2377902"/>
            <a:ext cx="6055196" cy="1038398"/>
          </a:xfrm>
          <a:custGeom>
            <a:avLst/>
            <a:gdLst>
              <a:gd name="connsiteX0" fmla="*/ 0 w 3890581"/>
              <a:gd name="connsiteY0" fmla="*/ 132630 h 719911"/>
              <a:gd name="connsiteX1" fmla="*/ 355600 w 3890581"/>
              <a:gd name="connsiteY1" fmla="*/ 31030 h 719911"/>
              <a:gd name="connsiteX2" fmla="*/ 977900 w 3890581"/>
              <a:gd name="connsiteY2" fmla="*/ 615230 h 719911"/>
              <a:gd name="connsiteX3" fmla="*/ 1790700 w 3890581"/>
              <a:gd name="connsiteY3" fmla="*/ 69130 h 719911"/>
              <a:gd name="connsiteX4" fmla="*/ 2501900 w 3890581"/>
              <a:gd name="connsiteY4" fmla="*/ 602530 h 719911"/>
              <a:gd name="connsiteX5" fmla="*/ 3175000 w 3890581"/>
              <a:gd name="connsiteY5" fmla="*/ 119930 h 719911"/>
              <a:gd name="connsiteX6" fmla="*/ 3784600 w 3890581"/>
              <a:gd name="connsiteY6" fmla="*/ 666030 h 719911"/>
              <a:gd name="connsiteX7" fmla="*/ 3886200 w 3890581"/>
              <a:gd name="connsiteY7" fmla="*/ 704130 h 719911"/>
              <a:gd name="connsiteX8" fmla="*/ 3873500 w 3890581"/>
              <a:gd name="connsiteY8" fmla="*/ 704130 h 71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0581" h="719911">
                <a:moveTo>
                  <a:pt x="0" y="132630"/>
                </a:moveTo>
                <a:cubicBezTo>
                  <a:pt x="96308" y="41613"/>
                  <a:pt x="192617" y="-49403"/>
                  <a:pt x="355600" y="31030"/>
                </a:cubicBezTo>
                <a:cubicBezTo>
                  <a:pt x="518583" y="111463"/>
                  <a:pt x="738717" y="608880"/>
                  <a:pt x="977900" y="615230"/>
                </a:cubicBezTo>
                <a:cubicBezTo>
                  <a:pt x="1217083" y="621580"/>
                  <a:pt x="1536700" y="71247"/>
                  <a:pt x="1790700" y="69130"/>
                </a:cubicBezTo>
                <a:cubicBezTo>
                  <a:pt x="2044700" y="67013"/>
                  <a:pt x="2271183" y="594063"/>
                  <a:pt x="2501900" y="602530"/>
                </a:cubicBezTo>
                <a:cubicBezTo>
                  <a:pt x="2732617" y="610997"/>
                  <a:pt x="2961217" y="109347"/>
                  <a:pt x="3175000" y="119930"/>
                </a:cubicBezTo>
                <a:cubicBezTo>
                  <a:pt x="3388783" y="130513"/>
                  <a:pt x="3666067" y="568663"/>
                  <a:pt x="3784600" y="666030"/>
                </a:cubicBezTo>
                <a:cubicBezTo>
                  <a:pt x="3903133" y="763397"/>
                  <a:pt x="3871383" y="697780"/>
                  <a:pt x="3886200" y="704130"/>
                </a:cubicBezTo>
                <a:cubicBezTo>
                  <a:pt x="3901017" y="710480"/>
                  <a:pt x="3873500" y="704130"/>
                  <a:pt x="3873500" y="704130"/>
                </a:cubicBezTo>
              </a:path>
            </a:pathLst>
          </a:custGeom>
          <a:ln w="44450"/>
        </p:spPr>
        <p:style>
          <a:lnRef idx="1">
            <a:schemeClr val="accent1"/>
          </a:lnRef>
          <a:fillRef idx="0">
            <a:schemeClr val="accent1"/>
          </a:fillRef>
          <a:effectRef idx="0">
            <a:schemeClr val="accent1"/>
          </a:effectRef>
          <a:fontRef idx="minor">
            <a:schemeClr val="tx1"/>
          </a:fontRef>
        </p:style>
        <p:txBody>
          <a:bodyPr rtlCol="1" anchor="ctr"/>
          <a:lstStyle/>
          <a:p>
            <a:pPr algn="ctr" rtl="1" eaLnBrk="1" fontAlgn="auto" hangingPunct="1">
              <a:spcBef>
                <a:spcPts val="0"/>
              </a:spcBef>
              <a:spcAft>
                <a:spcPts val="0"/>
              </a:spcAft>
            </a:pPr>
            <a:endParaRPr lang="ar-SA" sz="1800">
              <a:solidFill>
                <a:prstClr val="black"/>
              </a:solidFill>
              <a:latin typeface="Calibri"/>
              <a:cs typeface="Arial" panose="020B0604020202020204" pitchFamily="34" charset="0"/>
            </a:endParaRPr>
          </a:p>
        </p:txBody>
      </p:sp>
      <p:sp>
        <p:nvSpPr>
          <p:cNvPr id="8" name="مربع نص 7"/>
          <p:cNvSpPr txBox="1"/>
          <p:nvPr/>
        </p:nvSpPr>
        <p:spPr>
          <a:xfrm>
            <a:off x="9048328" y="2204864"/>
            <a:ext cx="1152128" cy="1077218"/>
          </a:xfrm>
          <a:prstGeom prst="rect">
            <a:avLst/>
          </a:prstGeom>
          <a:noFill/>
        </p:spPr>
        <p:txBody>
          <a:bodyPr wrap="square" rtlCol="1">
            <a:spAutoFit/>
          </a:bodyPr>
          <a:lstStyle/>
          <a:p>
            <a:pPr algn="r" rtl="1" eaLnBrk="1" fontAlgn="auto" hangingPunct="1">
              <a:spcBef>
                <a:spcPts val="0"/>
              </a:spcBef>
              <a:spcAft>
                <a:spcPts val="0"/>
              </a:spcAft>
            </a:pPr>
            <a:r>
              <a:rPr lang="ar-SA" dirty="0">
                <a:solidFill>
                  <a:prstClr val="black"/>
                </a:solidFill>
                <a:latin typeface="Calibri"/>
                <a:ea typeface="+mn-ea"/>
                <a:cs typeface="AL-Mohanad Bold" pitchFamily="2" charset="-78"/>
              </a:rPr>
              <a:t>التعليم النشط</a:t>
            </a:r>
          </a:p>
        </p:txBody>
      </p:sp>
      <p:sp>
        <p:nvSpPr>
          <p:cNvPr id="9" name="شكل حر 8"/>
          <p:cNvSpPr/>
          <p:nvPr/>
        </p:nvSpPr>
        <p:spPr>
          <a:xfrm>
            <a:off x="2489200" y="2341490"/>
            <a:ext cx="6337300" cy="2890911"/>
          </a:xfrm>
          <a:custGeom>
            <a:avLst/>
            <a:gdLst>
              <a:gd name="connsiteX0" fmla="*/ 0 w 6337300"/>
              <a:gd name="connsiteY0" fmla="*/ 249311 h 2890911"/>
              <a:gd name="connsiteX1" fmla="*/ 266700 w 6337300"/>
              <a:gd name="connsiteY1" fmla="*/ 33411 h 2890911"/>
              <a:gd name="connsiteX2" fmla="*/ 635000 w 6337300"/>
              <a:gd name="connsiteY2" fmla="*/ 122311 h 2890911"/>
              <a:gd name="connsiteX3" fmla="*/ 1574800 w 6337300"/>
              <a:gd name="connsiteY3" fmla="*/ 1151011 h 2890911"/>
              <a:gd name="connsiteX4" fmla="*/ 2679700 w 6337300"/>
              <a:gd name="connsiteY4" fmla="*/ 1976511 h 2890911"/>
              <a:gd name="connsiteX5" fmla="*/ 4254500 w 6337300"/>
              <a:gd name="connsiteY5" fmla="*/ 2662311 h 2890911"/>
              <a:gd name="connsiteX6" fmla="*/ 5054600 w 6337300"/>
              <a:gd name="connsiteY6" fmla="*/ 2776611 h 2890911"/>
              <a:gd name="connsiteX7" fmla="*/ 6337300 w 6337300"/>
              <a:gd name="connsiteY7" fmla="*/ 2890911 h 2890911"/>
              <a:gd name="connsiteX8" fmla="*/ 6337300 w 6337300"/>
              <a:gd name="connsiteY8" fmla="*/ 2890911 h 28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7300" h="2890911">
                <a:moveTo>
                  <a:pt x="0" y="249311"/>
                </a:moveTo>
                <a:cubicBezTo>
                  <a:pt x="80433" y="151944"/>
                  <a:pt x="160867" y="54578"/>
                  <a:pt x="266700" y="33411"/>
                </a:cubicBezTo>
                <a:cubicBezTo>
                  <a:pt x="372533" y="12244"/>
                  <a:pt x="416983" y="-63956"/>
                  <a:pt x="635000" y="122311"/>
                </a:cubicBezTo>
                <a:cubicBezTo>
                  <a:pt x="853017" y="308578"/>
                  <a:pt x="1234017" y="841978"/>
                  <a:pt x="1574800" y="1151011"/>
                </a:cubicBezTo>
                <a:cubicBezTo>
                  <a:pt x="1915583" y="1460044"/>
                  <a:pt x="2233083" y="1724628"/>
                  <a:pt x="2679700" y="1976511"/>
                </a:cubicBezTo>
                <a:cubicBezTo>
                  <a:pt x="3126317" y="2228394"/>
                  <a:pt x="3858683" y="2528961"/>
                  <a:pt x="4254500" y="2662311"/>
                </a:cubicBezTo>
                <a:cubicBezTo>
                  <a:pt x="4650317" y="2795661"/>
                  <a:pt x="4707467" y="2738511"/>
                  <a:pt x="5054600" y="2776611"/>
                </a:cubicBezTo>
                <a:cubicBezTo>
                  <a:pt x="5401733" y="2814711"/>
                  <a:pt x="6337300" y="2890911"/>
                  <a:pt x="6337300" y="2890911"/>
                </a:cubicBezTo>
                <a:lnTo>
                  <a:pt x="6337300" y="2890911"/>
                </a:ln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rtl="1" eaLnBrk="1" fontAlgn="auto" hangingPunct="1">
              <a:spcBef>
                <a:spcPts val="0"/>
              </a:spcBef>
              <a:spcAft>
                <a:spcPts val="0"/>
              </a:spcAft>
            </a:pPr>
            <a:endParaRPr lang="ar-SA" sz="1800">
              <a:solidFill>
                <a:prstClr val="black"/>
              </a:solidFill>
              <a:latin typeface="Calibri"/>
              <a:cs typeface="Arial" panose="020B0604020202020204" pitchFamily="34" charset="0"/>
            </a:endParaRPr>
          </a:p>
        </p:txBody>
      </p:sp>
      <p:sp>
        <p:nvSpPr>
          <p:cNvPr id="11" name="مربع نص 10"/>
          <p:cNvSpPr txBox="1"/>
          <p:nvPr/>
        </p:nvSpPr>
        <p:spPr>
          <a:xfrm>
            <a:off x="9114184" y="4687694"/>
            <a:ext cx="1152128" cy="1077218"/>
          </a:xfrm>
          <a:prstGeom prst="rect">
            <a:avLst/>
          </a:prstGeom>
          <a:noFill/>
        </p:spPr>
        <p:txBody>
          <a:bodyPr wrap="square" rtlCol="1">
            <a:spAutoFit/>
          </a:bodyPr>
          <a:lstStyle/>
          <a:p>
            <a:pPr algn="r" rtl="1" eaLnBrk="1" fontAlgn="auto" hangingPunct="1">
              <a:spcBef>
                <a:spcPts val="0"/>
              </a:spcBef>
              <a:spcAft>
                <a:spcPts val="0"/>
              </a:spcAft>
            </a:pPr>
            <a:r>
              <a:rPr lang="ar-SA" dirty="0">
                <a:solidFill>
                  <a:prstClr val="black"/>
                </a:solidFill>
                <a:latin typeface="Calibri"/>
                <a:ea typeface="+mn-ea"/>
                <a:cs typeface="AL-Mohanad Bold" pitchFamily="2" charset="-78"/>
              </a:rPr>
              <a:t>التعليم السلبي</a:t>
            </a:r>
          </a:p>
        </p:txBody>
      </p:sp>
      <p:sp>
        <p:nvSpPr>
          <p:cNvPr id="10" name="مربع نص 9"/>
          <p:cNvSpPr txBox="1"/>
          <p:nvPr/>
        </p:nvSpPr>
        <p:spPr>
          <a:xfrm>
            <a:off x="3719736" y="6172874"/>
            <a:ext cx="1008112" cy="369332"/>
          </a:xfrm>
          <a:prstGeom prst="rect">
            <a:avLst/>
          </a:prstGeom>
          <a:noFill/>
        </p:spPr>
        <p:txBody>
          <a:bodyPr wrap="square" rtlCol="1">
            <a:spAutoFit/>
          </a:bodyPr>
          <a:lstStyle/>
          <a:p>
            <a:pPr algn="r" rtl="1" eaLnBrk="1" fontAlgn="auto" hangingPunct="1">
              <a:spcBef>
                <a:spcPts val="0"/>
              </a:spcBef>
              <a:spcAft>
                <a:spcPts val="0"/>
              </a:spcAft>
            </a:pPr>
            <a:r>
              <a:rPr lang="ar-SA" sz="1800" dirty="0">
                <a:solidFill>
                  <a:prstClr val="black"/>
                </a:solidFill>
                <a:latin typeface="Calibri"/>
                <a:ea typeface="+mn-ea"/>
                <a:cs typeface="AL-Mohanad Bold" pitchFamily="2" charset="-78"/>
              </a:rPr>
              <a:t>10 دقائق</a:t>
            </a:r>
          </a:p>
        </p:txBody>
      </p:sp>
      <p:sp>
        <p:nvSpPr>
          <p:cNvPr id="13" name="مربع نص 12"/>
          <p:cNvSpPr txBox="1"/>
          <p:nvPr/>
        </p:nvSpPr>
        <p:spPr>
          <a:xfrm>
            <a:off x="8322444" y="6140608"/>
            <a:ext cx="1008112" cy="369332"/>
          </a:xfrm>
          <a:prstGeom prst="rect">
            <a:avLst/>
          </a:prstGeom>
          <a:noFill/>
        </p:spPr>
        <p:txBody>
          <a:bodyPr wrap="square" rtlCol="1">
            <a:spAutoFit/>
          </a:bodyPr>
          <a:lstStyle/>
          <a:p>
            <a:pPr algn="r" rtl="1" eaLnBrk="1" fontAlgn="auto" hangingPunct="1">
              <a:spcBef>
                <a:spcPts val="0"/>
              </a:spcBef>
              <a:spcAft>
                <a:spcPts val="0"/>
              </a:spcAft>
            </a:pPr>
            <a:r>
              <a:rPr lang="ar-SA" sz="1800" dirty="0">
                <a:solidFill>
                  <a:prstClr val="black"/>
                </a:solidFill>
                <a:latin typeface="Calibri"/>
                <a:ea typeface="+mn-ea"/>
                <a:cs typeface="AL-Mohanad Bold" pitchFamily="2" charset="-78"/>
              </a:rPr>
              <a:t>50 دقائق</a:t>
            </a:r>
          </a:p>
        </p:txBody>
      </p:sp>
      <p:sp>
        <p:nvSpPr>
          <p:cNvPr id="14" name="مربع نص 13"/>
          <p:cNvSpPr txBox="1"/>
          <p:nvPr/>
        </p:nvSpPr>
        <p:spPr>
          <a:xfrm rot="16200000">
            <a:off x="840780" y="3548595"/>
            <a:ext cx="1908862" cy="369332"/>
          </a:xfrm>
          <a:prstGeom prst="rect">
            <a:avLst/>
          </a:prstGeom>
          <a:noFill/>
        </p:spPr>
        <p:txBody>
          <a:bodyPr wrap="square" rtlCol="1">
            <a:spAutoFit/>
          </a:bodyPr>
          <a:lstStyle/>
          <a:p>
            <a:pPr algn="r" rtl="1" eaLnBrk="1" fontAlgn="auto" hangingPunct="1">
              <a:spcBef>
                <a:spcPts val="0"/>
              </a:spcBef>
              <a:spcAft>
                <a:spcPts val="0"/>
              </a:spcAft>
            </a:pPr>
            <a:r>
              <a:rPr lang="ar-SA" sz="1800" dirty="0">
                <a:solidFill>
                  <a:prstClr val="black"/>
                </a:solidFill>
                <a:latin typeface="Calibri"/>
                <a:ea typeface="+mn-ea"/>
                <a:cs typeface="AL-Mohanad Bold" pitchFamily="2" charset="-78"/>
              </a:rPr>
              <a:t>نسبة تركيز الطلاب</a:t>
            </a:r>
          </a:p>
        </p:txBody>
      </p:sp>
      <p:sp>
        <p:nvSpPr>
          <p:cNvPr id="15" name="مربع نص 14"/>
          <p:cNvSpPr txBox="1"/>
          <p:nvPr/>
        </p:nvSpPr>
        <p:spPr>
          <a:xfrm>
            <a:off x="5159896" y="6325274"/>
            <a:ext cx="1694068" cy="369332"/>
          </a:xfrm>
          <a:prstGeom prst="rect">
            <a:avLst/>
          </a:prstGeom>
          <a:noFill/>
        </p:spPr>
        <p:txBody>
          <a:bodyPr wrap="square" rtlCol="1">
            <a:spAutoFit/>
          </a:bodyPr>
          <a:lstStyle/>
          <a:p>
            <a:pPr algn="r" rtl="1" eaLnBrk="1" fontAlgn="auto" hangingPunct="1">
              <a:spcBef>
                <a:spcPts val="0"/>
              </a:spcBef>
              <a:spcAft>
                <a:spcPts val="0"/>
              </a:spcAft>
            </a:pPr>
            <a:r>
              <a:rPr lang="ar-SA" sz="1800" dirty="0">
                <a:solidFill>
                  <a:prstClr val="black"/>
                </a:solidFill>
                <a:latin typeface="Calibri"/>
                <a:ea typeface="+mn-ea"/>
                <a:cs typeface="AL-Mohanad Bold" pitchFamily="2" charset="-78"/>
              </a:rPr>
              <a:t>وقت المحاضرة</a:t>
            </a:r>
          </a:p>
        </p:txBody>
      </p:sp>
    </p:spTree>
    <p:extLst>
      <p:ext uri="{BB962C8B-B14F-4D97-AF65-F5344CB8AC3E}">
        <p14:creationId xmlns:p14="http://schemas.microsoft.com/office/powerpoint/2010/main" val="17486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مربع نص 2">
            <a:extLst>
              <a:ext uri="{FF2B5EF4-FFF2-40B4-BE49-F238E27FC236}">
                <a16:creationId xmlns:a16="http://schemas.microsoft.com/office/drawing/2014/main" id="{2F0C5E65-3712-4DE9-BA67-2C1627A0F3A5}"/>
              </a:ext>
            </a:extLst>
          </p:cNvPr>
          <p:cNvSpPr txBox="1">
            <a:spLocks noChangeArrowheads="1"/>
          </p:cNvSpPr>
          <p:nvPr/>
        </p:nvSpPr>
        <p:spPr bwMode="auto">
          <a:xfrm>
            <a:off x="7968208" y="897023"/>
            <a:ext cx="397708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a:r>
              <a:rPr lang="ar-SA" altLang="ar-SA" sz="2400" dirty="0">
                <a:solidFill>
                  <a:srgbClr val="000000"/>
                </a:solidFill>
                <a:cs typeface="AL-Mohanad Bold" pitchFamily="2" charset="-78"/>
              </a:rPr>
              <a:t>تحفيز الطلبة للحديث عن الموضوع ولماذا الموضوع مهم واسباب الحاجة للموضوع</a:t>
            </a:r>
          </a:p>
          <a:p>
            <a:pPr algn="ctr" rtl="0"/>
            <a:r>
              <a:rPr lang="ar-SA" altLang="ar-SA" sz="2400" dirty="0">
                <a:solidFill>
                  <a:srgbClr val="000000"/>
                </a:solidFill>
                <a:cs typeface="AL-Mohanad Bold" pitchFamily="2" charset="-78"/>
              </a:rPr>
              <a:t>عصف ذهني , قصص</a:t>
            </a:r>
            <a:endParaRPr lang="en-US" altLang="ar-SA" sz="2400" dirty="0">
              <a:solidFill>
                <a:srgbClr val="000000"/>
              </a:solidFill>
              <a:cs typeface="AL-Mohanad Bold" pitchFamily="2" charset="-78"/>
            </a:endParaRPr>
          </a:p>
          <a:p>
            <a:pPr algn="ctr" rtl="0"/>
            <a:r>
              <a:rPr lang="ar-SA" altLang="ar-SA" sz="2400" dirty="0">
                <a:solidFill>
                  <a:srgbClr val="000000"/>
                </a:solidFill>
                <a:cs typeface="AL-Mohanad Bold" pitchFamily="2" charset="-78"/>
              </a:rPr>
              <a:t>محفز , اثارة العواطف</a:t>
            </a:r>
          </a:p>
          <a:p>
            <a:pPr algn="ctr" rtl="0"/>
            <a:r>
              <a:rPr lang="ar-SA" altLang="ar-SA" sz="2400" dirty="0">
                <a:solidFill>
                  <a:srgbClr val="000000"/>
                </a:solidFill>
                <a:cs typeface="AL-Mohanad Bold" pitchFamily="2" charset="-78"/>
              </a:rPr>
              <a:t>كسر الجليد , إزالة معوقات التعلم , الألفة, رفع الهمة , جذب الانتباه</a:t>
            </a:r>
          </a:p>
        </p:txBody>
      </p:sp>
      <p:sp>
        <p:nvSpPr>
          <p:cNvPr id="53251" name="مربع نص 4">
            <a:extLst>
              <a:ext uri="{FF2B5EF4-FFF2-40B4-BE49-F238E27FC236}">
                <a16:creationId xmlns:a16="http://schemas.microsoft.com/office/drawing/2014/main" id="{AA37FEA5-A7B4-47C4-845F-189C8449427B}"/>
              </a:ext>
            </a:extLst>
          </p:cNvPr>
          <p:cNvSpPr txBox="1">
            <a:spLocks noChangeArrowheads="1"/>
          </p:cNvSpPr>
          <p:nvPr/>
        </p:nvSpPr>
        <p:spPr bwMode="auto">
          <a:xfrm>
            <a:off x="143510" y="4252446"/>
            <a:ext cx="34570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a:r>
              <a:rPr lang="ar-SA" altLang="ar-SA" sz="2400" dirty="0">
                <a:solidFill>
                  <a:srgbClr val="000000"/>
                </a:solidFill>
                <a:cs typeface="AL-Mohanad Bold" pitchFamily="2" charset="-78"/>
              </a:rPr>
              <a:t>شرح اجراءات وخطة التطبيق والتدريبات والتمارين العملية والتجربة والممارسات والإرشادات والتعليمات , انشطة</a:t>
            </a:r>
          </a:p>
          <a:p>
            <a:pPr algn="ctr" rtl="0"/>
            <a:r>
              <a:rPr lang="ar-SA" altLang="ar-SA" sz="2400" dirty="0">
                <a:solidFill>
                  <a:srgbClr val="000000"/>
                </a:solidFill>
                <a:cs typeface="AL-Mohanad Bold" pitchFamily="2" charset="-78"/>
              </a:rPr>
              <a:t>اكتساب المهارات </a:t>
            </a:r>
          </a:p>
        </p:txBody>
      </p:sp>
      <p:sp>
        <p:nvSpPr>
          <p:cNvPr id="53252" name="مربع نص 6">
            <a:extLst>
              <a:ext uri="{FF2B5EF4-FFF2-40B4-BE49-F238E27FC236}">
                <a16:creationId xmlns:a16="http://schemas.microsoft.com/office/drawing/2014/main" id="{06BD518A-51EB-475E-A685-46DC4868BEA6}"/>
              </a:ext>
            </a:extLst>
          </p:cNvPr>
          <p:cNvSpPr txBox="1">
            <a:spLocks noChangeArrowheads="1"/>
          </p:cNvSpPr>
          <p:nvPr/>
        </p:nvSpPr>
        <p:spPr bwMode="auto">
          <a:xfrm rot="10800000" flipV="1">
            <a:off x="198930" y="756291"/>
            <a:ext cx="335385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a:r>
              <a:rPr lang="ar-SA" altLang="ar-SA" sz="2400" dirty="0">
                <a:solidFill>
                  <a:srgbClr val="000000"/>
                </a:solidFill>
                <a:cs typeface="AL-Mohanad Bold" pitchFamily="2" charset="-78"/>
              </a:rPr>
              <a:t>التعرف على السياقات والظروف والأحوال المختلفة</a:t>
            </a:r>
          </a:p>
          <a:p>
            <a:pPr algn="ctr" rtl="0"/>
            <a:r>
              <a:rPr lang="ar-SA" altLang="ar-SA" sz="2400" dirty="0">
                <a:solidFill>
                  <a:srgbClr val="000000"/>
                </a:solidFill>
                <a:cs typeface="AL-Mohanad Bold" pitchFamily="2" charset="-78"/>
              </a:rPr>
              <a:t>كيف يطبق خارج القاعة, تلخيص التعلم, نقل التعلم , أنشطة لاحقة, مشاركة التعلم مع الأخرين,  حوار مفتوح , تحقيق الإبداع</a:t>
            </a:r>
          </a:p>
        </p:txBody>
      </p:sp>
      <p:sp>
        <p:nvSpPr>
          <p:cNvPr id="53253" name="مربع نص 8">
            <a:extLst>
              <a:ext uri="{FF2B5EF4-FFF2-40B4-BE49-F238E27FC236}">
                <a16:creationId xmlns:a16="http://schemas.microsoft.com/office/drawing/2014/main" id="{5091AFAF-B951-44DD-A267-B45EC4D567DB}"/>
              </a:ext>
            </a:extLst>
          </p:cNvPr>
          <p:cNvSpPr txBox="1">
            <a:spLocks noChangeArrowheads="1"/>
          </p:cNvSpPr>
          <p:nvPr/>
        </p:nvSpPr>
        <p:spPr bwMode="auto">
          <a:xfrm>
            <a:off x="8366541" y="3883114"/>
            <a:ext cx="36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a:r>
              <a:rPr lang="ar-SA" altLang="ar-SA" sz="2400" dirty="0">
                <a:solidFill>
                  <a:srgbClr val="000000"/>
                </a:solidFill>
                <a:cs typeface="AL-Mohanad Bold" pitchFamily="2" charset="-78"/>
              </a:rPr>
              <a:t>التحدث عن المصطلحات والافتراضات والنظريات والحقائق والنتائج العلمية والبحوث والدراسات والأقوال المأثورة والشواهد, رسوم بيانية , محاضرة</a:t>
            </a:r>
          </a:p>
          <a:p>
            <a:pPr algn="ctr" rtl="0"/>
            <a:r>
              <a:rPr lang="ar-SA" altLang="ar-SA" sz="2400" dirty="0">
                <a:solidFill>
                  <a:srgbClr val="000000"/>
                </a:solidFill>
                <a:cs typeface="AL-Mohanad Bold" pitchFamily="2" charset="-78"/>
              </a:rPr>
              <a:t>اثارة التفكر</a:t>
            </a:r>
          </a:p>
        </p:txBody>
      </p:sp>
      <p:graphicFrame>
        <p:nvGraphicFramePr>
          <p:cNvPr id="2" name="رسم تخطيطي 1">
            <a:extLst>
              <a:ext uri="{FF2B5EF4-FFF2-40B4-BE49-F238E27FC236}">
                <a16:creationId xmlns:a16="http://schemas.microsoft.com/office/drawing/2014/main" id="{90CE632F-5FF2-4D0B-8A12-E81AFE7BCE31}"/>
              </a:ext>
            </a:extLst>
          </p:cNvPr>
          <p:cNvGraphicFramePr/>
          <p:nvPr>
            <p:extLst>
              <p:ext uri="{D42A27DB-BD31-4B8C-83A1-F6EECF244321}">
                <p14:modId xmlns:p14="http://schemas.microsoft.com/office/powerpoint/2010/main" val="335380905"/>
              </p:ext>
            </p:extLst>
          </p:nvPr>
        </p:nvGraphicFramePr>
        <p:xfrm>
          <a:off x="3527821" y="2080849"/>
          <a:ext cx="4943872" cy="3392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5" name="مستطيل 2">
            <a:extLst>
              <a:ext uri="{FF2B5EF4-FFF2-40B4-BE49-F238E27FC236}">
                <a16:creationId xmlns:a16="http://schemas.microsoft.com/office/drawing/2014/main" id="{96B748F1-1CB4-4A76-B78A-3105C6765674}"/>
              </a:ext>
            </a:extLst>
          </p:cNvPr>
          <p:cNvSpPr>
            <a:spLocks noChangeArrowheads="1"/>
          </p:cNvSpPr>
          <p:nvPr/>
        </p:nvSpPr>
        <p:spPr bwMode="auto">
          <a:xfrm>
            <a:off x="2208214" y="223839"/>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ar-SA" altLang="ar-SA" sz="4000" dirty="0">
                <a:solidFill>
                  <a:srgbClr val="006600"/>
                </a:solidFill>
                <a:cs typeface="AL-Mohanad Bold" pitchFamily="2" charset="-78"/>
              </a:rPr>
              <a:t>دورة التعلم</a:t>
            </a:r>
          </a:p>
        </p:txBody>
      </p:sp>
      <p:sp>
        <p:nvSpPr>
          <p:cNvPr id="10" name="TextBox 4">
            <a:extLst>
              <a:ext uri="{FF2B5EF4-FFF2-40B4-BE49-F238E27FC236}">
                <a16:creationId xmlns:a16="http://schemas.microsoft.com/office/drawing/2014/main" id="{FD49679E-0A1E-421D-B01A-78B11A53A02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58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5" name="مستطيل 2">
            <a:extLst>
              <a:ext uri="{FF2B5EF4-FFF2-40B4-BE49-F238E27FC236}">
                <a16:creationId xmlns:a16="http://schemas.microsoft.com/office/drawing/2014/main" id="{96B748F1-1CB4-4A76-B78A-3105C6765674}"/>
              </a:ext>
            </a:extLst>
          </p:cNvPr>
          <p:cNvSpPr>
            <a:spLocks noChangeArrowheads="1"/>
          </p:cNvSpPr>
          <p:nvPr/>
        </p:nvSpPr>
        <p:spPr bwMode="auto">
          <a:xfrm>
            <a:off x="2208214" y="223839"/>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ar-SA" altLang="ar-SA" sz="4000" dirty="0">
                <a:solidFill>
                  <a:srgbClr val="006600"/>
                </a:solidFill>
                <a:cs typeface="AL-Mohanad Bold" pitchFamily="2" charset="-78"/>
              </a:rPr>
              <a:t>دورة التعلم</a:t>
            </a:r>
          </a:p>
        </p:txBody>
      </p:sp>
      <p:graphicFrame>
        <p:nvGraphicFramePr>
          <p:cNvPr id="8" name="جدول 7">
            <a:extLst>
              <a:ext uri="{FF2B5EF4-FFF2-40B4-BE49-F238E27FC236}">
                <a16:creationId xmlns:a16="http://schemas.microsoft.com/office/drawing/2014/main" id="{27FEDA37-DAB4-45FC-905E-86C372763E78}"/>
              </a:ext>
            </a:extLst>
          </p:cNvPr>
          <p:cNvGraphicFramePr>
            <a:graphicFrameLocks noGrp="1"/>
          </p:cNvGraphicFramePr>
          <p:nvPr>
            <p:extLst>
              <p:ext uri="{D42A27DB-BD31-4B8C-83A1-F6EECF244321}">
                <p14:modId xmlns:p14="http://schemas.microsoft.com/office/powerpoint/2010/main" val="488582543"/>
              </p:ext>
            </p:extLst>
          </p:nvPr>
        </p:nvGraphicFramePr>
        <p:xfrm>
          <a:off x="695400" y="1484784"/>
          <a:ext cx="10953768" cy="4656219"/>
        </p:xfrm>
        <a:graphic>
          <a:graphicData uri="http://schemas.openxmlformats.org/drawingml/2006/table">
            <a:tbl>
              <a:tblPr rtl="1" firstRow="1" bandRow="1">
                <a:tableStyleId>{5C22544A-7EE6-4342-B048-85BDC9FD1C3A}</a:tableStyleId>
              </a:tblPr>
              <a:tblGrid>
                <a:gridCol w="1888362">
                  <a:extLst>
                    <a:ext uri="{9D8B030D-6E8A-4147-A177-3AD203B41FA5}">
                      <a16:colId xmlns:a16="http://schemas.microsoft.com/office/drawing/2014/main" val="3548902348"/>
                    </a:ext>
                  </a:extLst>
                </a:gridCol>
                <a:gridCol w="2793107">
                  <a:extLst>
                    <a:ext uri="{9D8B030D-6E8A-4147-A177-3AD203B41FA5}">
                      <a16:colId xmlns:a16="http://schemas.microsoft.com/office/drawing/2014/main" val="3413524154"/>
                    </a:ext>
                  </a:extLst>
                </a:gridCol>
                <a:gridCol w="3195610">
                  <a:extLst>
                    <a:ext uri="{9D8B030D-6E8A-4147-A177-3AD203B41FA5}">
                      <a16:colId xmlns:a16="http://schemas.microsoft.com/office/drawing/2014/main" val="2311707943"/>
                    </a:ext>
                  </a:extLst>
                </a:gridCol>
                <a:gridCol w="3076689">
                  <a:extLst>
                    <a:ext uri="{9D8B030D-6E8A-4147-A177-3AD203B41FA5}">
                      <a16:colId xmlns:a16="http://schemas.microsoft.com/office/drawing/2014/main" val="2427256555"/>
                    </a:ext>
                  </a:extLst>
                </a:gridCol>
              </a:tblGrid>
              <a:tr h="367645">
                <a:tc>
                  <a:txBody>
                    <a:bodyPr/>
                    <a:lstStyle/>
                    <a:p>
                      <a:pPr algn="ctr" rtl="1"/>
                      <a:r>
                        <a:rPr lang="ar-SA" sz="2400" dirty="0">
                          <a:cs typeface="AL-Mohanad Bold" pitchFamily="2" charset="-78"/>
                        </a:rPr>
                        <a:t>ماذا لو</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التربية الإسلامية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الرياضيات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العلوم</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extLst>
                  <a:ext uri="{0D108BD9-81ED-4DB2-BD59-A6C34878D82A}">
                    <a16:rowId xmlns:a16="http://schemas.microsoft.com/office/drawing/2014/main" val="3450309755"/>
                  </a:ext>
                </a:extLst>
              </a:tr>
              <a:tr h="648933">
                <a:tc>
                  <a:txBody>
                    <a:bodyPr/>
                    <a:lstStyle/>
                    <a:p>
                      <a:pPr algn="ctr" rtl="1"/>
                      <a:r>
                        <a:rPr lang="ar-SA" sz="2400" dirty="0">
                          <a:cs typeface="AL-Mohanad Bold" pitchFamily="2" charset="-78"/>
                        </a:rPr>
                        <a:t>حل المشكلات</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solidFill>
                      <a:schemeClr val="bg1">
                        <a:lumMod val="85000"/>
                      </a:schemeClr>
                    </a:solidFill>
                  </a:tcPr>
                </a:tc>
                <a:tc>
                  <a:txBody>
                    <a:bodyPr/>
                    <a:lstStyle/>
                    <a:p>
                      <a:pPr algn="ctr" rtl="1"/>
                      <a:r>
                        <a:rPr lang="ar-SA" sz="2400" dirty="0">
                          <a:cs typeface="AL-Mohanad Bold" pitchFamily="2" charset="-78"/>
                        </a:rPr>
                        <a:t>كون واختبر فرضية حول الصلاة على القمر</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كون واختبر فرضية حول</a:t>
                      </a:r>
                    </a:p>
                    <a:p>
                      <a:pPr algn="ctr" rtl="1"/>
                      <a:r>
                        <a:rPr lang="ar-SA" sz="2400" dirty="0">
                          <a:cs typeface="AL-Mohanad Bold" pitchFamily="2" charset="-78"/>
                        </a:rPr>
                        <a:t>حل 8-3 </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كون واختبر فرضية حول</a:t>
                      </a:r>
                    </a:p>
                    <a:p>
                      <a:pPr algn="ctr" rtl="1"/>
                      <a:r>
                        <a:rPr lang="ar-SA" sz="2400" dirty="0">
                          <a:cs typeface="AL-Mohanad Bold" pitchFamily="2" charset="-78"/>
                        </a:rPr>
                        <a:t>سطح مقاومته صفر </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extLst>
                  <a:ext uri="{0D108BD9-81ED-4DB2-BD59-A6C34878D82A}">
                    <a16:rowId xmlns:a16="http://schemas.microsoft.com/office/drawing/2014/main" val="4004920454"/>
                  </a:ext>
                </a:extLst>
              </a:tr>
              <a:tr h="937348">
                <a:tc>
                  <a:txBody>
                    <a:bodyPr/>
                    <a:lstStyle/>
                    <a:p>
                      <a:pPr algn="ctr" rtl="1"/>
                      <a:r>
                        <a:rPr lang="ar-SA" sz="2400" dirty="0">
                          <a:cs typeface="AL-Mohanad Bold" pitchFamily="2" charset="-78"/>
                        </a:rPr>
                        <a:t>اتخاذ القرار</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solidFill>
                      <a:schemeClr val="bg1">
                        <a:lumMod val="85000"/>
                      </a:schemeClr>
                    </a:solidFill>
                  </a:tcPr>
                </a:tc>
                <a:tc>
                  <a:txBody>
                    <a:bodyPr/>
                    <a:lstStyle/>
                    <a:p>
                      <a:pPr algn="ctr" rtl="1"/>
                      <a:r>
                        <a:rPr lang="ar-SA" sz="2400" dirty="0">
                          <a:cs typeface="AL-Mohanad Bold" pitchFamily="2" charset="-78"/>
                        </a:rPr>
                        <a:t>كون واختبر فرضية حول اخف الضررين</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كون واختبر فرضية حول</a:t>
                      </a:r>
                    </a:p>
                    <a:p>
                      <a:pPr algn="ctr" rtl="1"/>
                      <a:r>
                        <a:rPr lang="ar-SA" sz="2400" dirty="0">
                          <a:cs typeface="AL-Mohanad Bold" pitchFamily="2" charset="-78"/>
                        </a:rPr>
                        <a:t>هل الصفر عدد اولي او غير ولي </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lang="ar-SA" sz="2400" dirty="0">
                          <a:cs typeface="AL-Mohanad Bold" pitchFamily="2" charset="-78"/>
                        </a:rPr>
                        <a:t>كون واختبر فرضية حول</a:t>
                      </a:r>
                    </a:p>
                    <a:p>
                      <a:pPr algn="ctr" rtl="1"/>
                      <a:r>
                        <a:rPr lang="ar-SA" sz="2400" dirty="0">
                          <a:cs typeface="AL-Mohanad Bold" pitchFamily="2" charset="-78"/>
                        </a:rPr>
                        <a:t>التمساح ينتمي للزواحف او لا </a:t>
                      </a:r>
                      <a:endParaRPr lang="ar-SA" sz="2400" b="1" dirty="0">
                        <a:cs typeface="AL-Mohanad Bold" pitchFamily="2"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extLst>
                  <a:ext uri="{0D108BD9-81ED-4DB2-BD59-A6C34878D82A}">
                    <a16:rowId xmlns:a16="http://schemas.microsoft.com/office/drawing/2014/main" val="3745756918"/>
                  </a:ext>
                </a:extLst>
              </a:tr>
              <a:tr h="937348">
                <a:tc>
                  <a:txBody>
                    <a:bodyPr/>
                    <a:lstStyle/>
                    <a:p>
                      <a:pPr algn="ctr" rtl="1"/>
                      <a:r>
                        <a:rPr lang="ar-SA" sz="2400" dirty="0">
                          <a:cs typeface="AL-Mohanad Bold" pitchFamily="2" charset="-78"/>
                        </a:rPr>
                        <a:t>مهام بحثية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solidFill>
                      <a:schemeClr val="bg1">
                        <a:lumMod val="85000"/>
                      </a:schemeClr>
                    </a:solidFill>
                  </a:tcPr>
                </a:tc>
                <a:tc>
                  <a:txBody>
                    <a:bodyPr/>
                    <a:lstStyle/>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حول</a:t>
                      </a:r>
                    </a:p>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اختلاف وقت الصيام وطول النهار </a:t>
                      </a:r>
                      <a:endParaRPr lang="ar-SA" sz="2400" dirty="0">
                        <a:cs typeface="AL-Mohanad Bold" pitchFamily="2"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حول</a:t>
                      </a:r>
                    </a:p>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برهنة المسلمة الخامسة لدي اقليديس </a:t>
                      </a:r>
                      <a:endParaRPr lang="ar-SA" sz="2400" dirty="0">
                        <a:cs typeface="AL-Mohanad Bold" pitchFamily="2"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حول</a:t>
                      </a:r>
                    </a:p>
                    <a:p>
                      <a:pPr algn="ctr" rtl="1"/>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أسباب انكسار الضو </a:t>
                      </a:r>
                      <a:endParaRPr lang="ar-SA" sz="2400" dirty="0">
                        <a:cs typeface="AL-Mohanad Bold" pitchFamily="2" charset="-78"/>
                      </a:endParaRP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extLst>
                  <a:ext uri="{0D108BD9-81ED-4DB2-BD59-A6C34878D82A}">
                    <a16:rowId xmlns:a16="http://schemas.microsoft.com/office/drawing/2014/main" val="2872686366"/>
                  </a:ext>
                </a:extLst>
              </a:tr>
              <a:tr h="1249991">
                <a:tc>
                  <a:txBody>
                    <a:bodyPr/>
                    <a:lstStyle/>
                    <a:p>
                      <a:pPr algn="ctr" rtl="1"/>
                      <a:r>
                        <a:rPr lang="ar-SA" sz="2400" dirty="0">
                          <a:cs typeface="AL-Mohanad Bold" pitchFamily="2" charset="-78"/>
                        </a:rPr>
                        <a:t>الاستقصاء</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تجريبيا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علة تحريم لحم الخنزير</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تجريبيا مجموع زوايا المثلث</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Arial"/>
                          <a:ea typeface="MS PGothic"/>
                          <a:cs typeface="AL-Mohanad Bold" pitchFamily="2" charset="-78"/>
                        </a:rPr>
                        <a:t>كون واختبر فرضية تجريبيا تمدد الحديد بالحرارة</a:t>
                      </a:r>
                    </a:p>
                  </a:txBody>
                  <a:tcPr anchor="ctr">
                    <a:lnL w="12700" cap="flat" cmpd="sng" algn="ctr">
                      <a:solidFill>
                        <a:srgbClr val="40AD02"/>
                      </a:solidFill>
                      <a:prstDash val="solid"/>
                      <a:round/>
                      <a:headEnd type="none" w="med" len="med"/>
                      <a:tailEnd type="none" w="med" len="med"/>
                    </a:lnL>
                    <a:lnR w="12700" cap="flat" cmpd="sng" algn="ctr">
                      <a:solidFill>
                        <a:srgbClr val="40AD02"/>
                      </a:solidFill>
                      <a:prstDash val="solid"/>
                      <a:round/>
                      <a:headEnd type="none" w="med" len="med"/>
                      <a:tailEnd type="none" w="med" len="med"/>
                    </a:lnR>
                    <a:lnT w="12700" cap="flat" cmpd="sng" algn="ctr">
                      <a:solidFill>
                        <a:srgbClr val="40AD02"/>
                      </a:solidFill>
                      <a:prstDash val="solid"/>
                      <a:round/>
                      <a:headEnd type="none" w="med" len="med"/>
                      <a:tailEnd type="none" w="med" len="med"/>
                    </a:lnT>
                    <a:lnB w="12700" cap="flat" cmpd="sng" algn="ctr">
                      <a:solidFill>
                        <a:srgbClr val="40AD02"/>
                      </a:solidFill>
                      <a:prstDash val="solid"/>
                      <a:round/>
                      <a:headEnd type="none" w="med" len="med"/>
                      <a:tailEnd type="none" w="med" len="med"/>
                    </a:lnB>
                  </a:tcPr>
                </a:tc>
                <a:extLst>
                  <a:ext uri="{0D108BD9-81ED-4DB2-BD59-A6C34878D82A}">
                    <a16:rowId xmlns:a16="http://schemas.microsoft.com/office/drawing/2014/main" val="858151427"/>
                  </a:ext>
                </a:extLst>
              </a:tr>
            </a:tbl>
          </a:graphicData>
        </a:graphic>
      </p:graphicFrame>
      <p:sp>
        <p:nvSpPr>
          <p:cNvPr id="9" name="TextBox 4">
            <a:extLst>
              <a:ext uri="{FF2B5EF4-FFF2-40B4-BE49-F238E27FC236}">
                <a16:creationId xmlns:a16="http://schemas.microsoft.com/office/drawing/2014/main" id="{788216EF-72DB-4C8D-B14C-78D21585724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59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58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نتيجة بحث الصور عن الإبتسامة"/>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3" name="AutoShape 4" descr="نتيجة بحث الصور عن الإبتسامة"/>
          <p:cNvSpPr>
            <a:spLocks noChangeAspect="1" noChangeArrowheads="1"/>
          </p:cNvSpPr>
          <p:nvPr/>
        </p:nvSpPr>
        <p:spPr bwMode="auto">
          <a:xfrm>
            <a:off x="105997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4" name="AutoShape 16" descr="صورة ذات صلة"/>
          <p:cNvSpPr>
            <a:spLocks noChangeAspect="1" noChangeArrowheads="1"/>
          </p:cNvSpPr>
          <p:nvPr/>
        </p:nvSpPr>
        <p:spPr bwMode="auto">
          <a:xfrm>
            <a:off x="1227613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5" name="AutoShape 18" descr="صورة ذات صلة"/>
          <p:cNvSpPr>
            <a:spLocks noChangeAspect="1" noChangeArrowheads="1"/>
          </p:cNvSpPr>
          <p:nvPr/>
        </p:nvSpPr>
        <p:spPr bwMode="auto">
          <a:xfrm>
            <a:off x="12428538"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6" name="AutoShape 20" descr="صورة ذات صلة"/>
          <p:cNvSpPr>
            <a:spLocks noChangeAspect="1" noChangeArrowheads="1"/>
          </p:cNvSpPr>
          <p:nvPr/>
        </p:nvSpPr>
        <p:spPr bwMode="auto">
          <a:xfrm>
            <a:off x="12580938"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7" name="AutoShape 22" descr="صورة ذات صلة"/>
          <p:cNvSpPr>
            <a:spLocks noChangeAspect="1" noChangeArrowheads="1"/>
          </p:cNvSpPr>
          <p:nvPr/>
        </p:nvSpPr>
        <p:spPr bwMode="auto">
          <a:xfrm>
            <a:off x="12733338"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ar-SA" sz="1800">
              <a:solidFill>
                <a:prstClr val="black"/>
              </a:solidFill>
              <a:latin typeface="Calibri"/>
              <a:ea typeface="+mn-ea"/>
              <a:cs typeface="Arial" panose="020B0604020202020204" pitchFamily="34" charset="0"/>
            </a:endParaRPr>
          </a:p>
        </p:txBody>
      </p:sp>
      <p:sp>
        <p:nvSpPr>
          <p:cNvPr id="9" name="مستطيل 8">
            <a:extLst>
              <a:ext uri="{FF2B5EF4-FFF2-40B4-BE49-F238E27FC236}">
                <a16:creationId xmlns:a16="http://schemas.microsoft.com/office/drawing/2014/main" id="{D3489B0B-C64F-4DBD-BC39-24AC3F36D0A8}"/>
              </a:ext>
            </a:extLst>
          </p:cNvPr>
          <p:cNvSpPr/>
          <p:nvPr/>
        </p:nvSpPr>
        <p:spPr>
          <a:xfrm>
            <a:off x="2495600" y="1074739"/>
            <a:ext cx="10840134" cy="1077218"/>
          </a:xfrm>
          <a:prstGeom prst="rect">
            <a:avLst/>
          </a:prstGeom>
        </p:spPr>
        <p:txBody>
          <a:bodyPr wrap="square">
            <a:spAutoFit/>
          </a:bodyPr>
          <a:lstStyle/>
          <a:p>
            <a:pPr algn="ctr" rtl="1">
              <a:defRPr/>
            </a:pPr>
            <a:r>
              <a:rPr lang="ar-SA" dirty="0">
                <a:solidFill>
                  <a:srgbClr val="006600"/>
                </a:solidFill>
                <a:latin typeface="Times New Roman" pitchFamily="18" charset="0"/>
                <a:cs typeface="AL-Mohanad Bold" pitchFamily="2" charset="-78"/>
              </a:rPr>
              <a:t>مع نهاية الورشة من المتوقع أن يكون المتدرب قادراً على:</a:t>
            </a:r>
          </a:p>
          <a:p>
            <a:pPr algn="ctr" rtl="1">
              <a:defRPr/>
            </a:pPr>
            <a:endParaRPr lang="ar-SA" dirty="0">
              <a:solidFill>
                <a:srgbClr val="006600"/>
              </a:solidFill>
              <a:latin typeface="Times New Roman" pitchFamily="18" charset="0"/>
              <a:cs typeface="AL-Mohanad Bold" pitchFamily="2" charset="-78"/>
            </a:endParaRPr>
          </a:p>
        </p:txBody>
      </p:sp>
      <p:sp>
        <p:nvSpPr>
          <p:cNvPr id="23" name="مستطيل 22">
            <a:extLst>
              <a:ext uri="{FF2B5EF4-FFF2-40B4-BE49-F238E27FC236}">
                <a16:creationId xmlns:a16="http://schemas.microsoft.com/office/drawing/2014/main" id="{FFCEDD89-25EA-409B-A172-35E144C74282}"/>
              </a:ext>
            </a:extLst>
          </p:cNvPr>
          <p:cNvSpPr/>
          <p:nvPr/>
        </p:nvSpPr>
        <p:spPr>
          <a:xfrm>
            <a:off x="206152" y="1548407"/>
            <a:ext cx="11496600" cy="4462760"/>
          </a:xfrm>
          <a:prstGeom prst="rect">
            <a:avLst/>
          </a:prstGeom>
        </p:spPr>
        <p:txBody>
          <a:bodyPr wrap="square">
            <a:spAutoFit/>
          </a:bodyPr>
          <a:lstStyle/>
          <a:p>
            <a:pPr marL="457200" indent="-457200" algn="just" rtl="1">
              <a:lnSpc>
                <a:spcPct val="150000"/>
              </a:lnSpc>
              <a:buFont typeface="Arial" panose="020B0604020202020204" pitchFamily="34" charset="0"/>
              <a:buChar char="•"/>
            </a:pPr>
            <a:r>
              <a:rPr lang="ar-SA" altLang="en-US" dirty="0">
                <a:latin typeface="Times New Roman" pitchFamily="18" charset="0"/>
                <a:cs typeface="AL-Mohanad Bold" pitchFamily="2" charset="-78"/>
              </a:rPr>
              <a:t>تحديد العوامل المرتبطة ببناء وتطوير مخرجات التعلم</a:t>
            </a:r>
          </a:p>
          <a:p>
            <a:pPr marL="457200" indent="-457200" algn="just" rtl="1">
              <a:lnSpc>
                <a:spcPct val="150000"/>
              </a:lnSpc>
              <a:buFont typeface="Arial" panose="020B0604020202020204" pitchFamily="34" charset="0"/>
              <a:buChar char="•"/>
            </a:pPr>
            <a:r>
              <a:rPr lang="ar-SA" altLang="en-US" dirty="0">
                <a:latin typeface="Times New Roman" pitchFamily="18" charset="0"/>
                <a:cs typeface="AL-Mohanad Bold" pitchFamily="2" charset="-78"/>
              </a:rPr>
              <a:t>بناء محتوى تعليمي يساعد في تحقيق مخرجات التعلم</a:t>
            </a:r>
          </a:p>
          <a:p>
            <a:pPr marL="457200" indent="-457200" algn="just" rtl="1">
              <a:lnSpc>
                <a:spcPct val="150000"/>
              </a:lnSpc>
              <a:buFont typeface="Arial" panose="020B0604020202020204" pitchFamily="34" charset="0"/>
              <a:buChar char="•"/>
            </a:pPr>
            <a:r>
              <a:rPr lang="ar-SA" altLang="en-US" dirty="0">
                <a:latin typeface="Times New Roman" pitchFamily="18" charset="0"/>
                <a:cs typeface="AL-Mohanad Bold" pitchFamily="2" charset="-78"/>
              </a:rPr>
              <a:t>الربط بين مخرجات التعلم واستراتيجيات التدريس</a:t>
            </a:r>
          </a:p>
          <a:p>
            <a:pPr marL="457200" indent="-457200" algn="just" rtl="1">
              <a:lnSpc>
                <a:spcPct val="150000"/>
              </a:lnSpc>
              <a:buFont typeface="Arial" panose="020B0604020202020204" pitchFamily="34" charset="0"/>
              <a:buChar char="•"/>
            </a:pPr>
            <a:r>
              <a:rPr lang="ar-SA" altLang="en-US" dirty="0">
                <a:latin typeface="Times New Roman" pitchFamily="18" charset="0"/>
                <a:cs typeface="AL-Mohanad Bold" pitchFamily="2" charset="-78"/>
              </a:rPr>
              <a:t>الربط بين مخرجات التعلم وطرق التقويم </a:t>
            </a:r>
          </a:p>
          <a:p>
            <a:pPr marL="457200" marR="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altLang="en-US" dirty="0">
                <a:latin typeface="Times New Roman" pitchFamily="18" charset="0"/>
                <a:cs typeface="AL-Mohanad Bold" pitchFamily="2" charset="-78"/>
              </a:rPr>
              <a:t>اعداد خطط التحسين لمخرجات التعلم</a:t>
            </a:r>
          </a:p>
          <a:p>
            <a:pPr marL="457200" marR="0" indent="-45720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altLang="en-US" dirty="0">
                <a:latin typeface="Times New Roman" pitchFamily="18" charset="0"/>
                <a:cs typeface="AL-Mohanad Bold" pitchFamily="2" charset="-78"/>
              </a:rPr>
              <a:t>تحديد احتياجات التنمية المهنية لأعضاء هيئة التدريس</a:t>
            </a:r>
          </a:p>
        </p:txBody>
      </p:sp>
      <p:sp>
        <p:nvSpPr>
          <p:cNvPr id="11" name="مستطيل 10">
            <a:extLst>
              <a:ext uri="{FF2B5EF4-FFF2-40B4-BE49-F238E27FC236}">
                <a16:creationId xmlns:a16="http://schemas.microsoft.com/office/drawing/2014/main" id="{EC3C775D-DB59-4EEF-B4D1-08D6942CE4D9}"/>
              </a:ext>
            </a:extLst>
          </p:cNvPr>
          <p:cNvSpPr/>
          <p:nvPr/>
        </p:nvSpPr>
        <p:spPr>
          <a:xfrm>
            <a:off x="4223792" y="80417"/>
            <a:ext cx="4312399" cy="769441"/>
          </a:xfrm>
          <a:prstGeom prst="rect">
            <a:avLst/>
          </a:prstGeom>
        </p:spPr>
        <p:txBody>
          <a:bodyPr wrap="none">
            <a:spAutoFit/>
          </a:bodyPr>
          <a:lstStyle/>
          <a:p>
            <a:r>
              <a:rPr lang="ar-SA" altLang="en-US" sz="4400" dirty="0">
                <a:solidFill>
                  <a:srgbClr val="006600"/>
                </a:solidFill>
                <a:latin typeface="Times New Roman" panose="02020603050405020304" pitchFamily="18" charset="0"/>
                <a:cs typeface="AL-Mohanad Bold" pitchFamily="2" charset="-78"/>
              </a:rPr>
              <a:t>مخرجات التعلم للورشة</a:t>
            </a:r>
            <a:endParaRPr lang="ar-SA" sz="4400" dirty="0"/>
          </a:p>
        </p:txBody>
      </p:sp>
    </p:spTree>
    <p:extLst>
      <p:ext uri="{BB962C8B-B14F-4D97-AF65-F5344CB8AC3E}">
        <p14:creationId xmlns:p14="http://schemas.microsoft.com/office/powerpoint/2010/main" val="1542489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videoplayback">
            <a:hlinkClick r:id="" action="ppaction://media"/>
            <a:extLst>
              <a:ext uri="{FF2B5EF4-FFF2-40B4-BE49-F238E27FC236}">
                <a16:creationId xmlns:a16="http://schemas.microsoft.com/office/drawing/2014/main" id="{A5E88F18-D1CA-413F-9BB6-69995C5D426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93422" y="260648"/>
            <a:ext cx="10405156" cy="5852901"/>
          </a:xfrm>
          <a:prstGeom prst="rect">
            <a:avLst/>
          </a:prstGeom>
        </p:spPr>
      </p:pic>
      <p:sp>
        <p:nvSpPr>
          <p:cNvPr id="5" name="مستطيل 4">
            <a:extLst>
              <a:ext uri="{FF2B5EF4-FFF2-40B4-BE49-F238E27FC236}">
                <a16:creationId xmlns:a16="http://schemas.microsoft.com/office/drawing/2014/main" id="{8F88432E-A5BD-4510-AB88-AA84430255AA}"/>
              </a:ext>
            </a:extLst>
          </p:cNvPr>
          <p:cNvSpPr/>
          <p:nvPr/>
        </p:nvSpPr>
        <p:spPr>
          <a:xfrm>
            <a:off x="1343472" y="6314836"/>
            <a:ext cx="9240688" cy="646331"/>
          </a:xfrm>
          <a:prstGeom prst="rect">
            <a:avLst/>
          </a:prstGeom>
        </p:spPr>
        <p:txBody>
          <a:bodyPr wrap="square">
            <a:spAutoFit/>
          </a:bodyPr>
          <a:lstStyle/>
          <a:p>
            <a:r>
              <a:rPr lang="ar-SA" sz="1800" dirty="0">
                <a:hlinkClick r:id="rId5"/>
              </a:rPr>
              <a:t>https://www.youtube.com/watch?v=UJyv01X0_MQ</a:t>
            </a:r>
            <a:endParaRPr lang="ar-SA" sz="1800" dirty="0"/>
          </a:p>
          <a:p>
            <a:endParaRPr lang="ar-SA" sz="1800" dirty="0"/>
          </a:p>
        </p:txBody>
      </p:sp>
      <p:sp>
        <p:nvSpPr>
          <p:cNvPr id="6" name="TextBox 4">
            <a:extLst>
              <a:ext uri="{FF2B5EF4-FFF2-40B4-BE49-F238E27FC236}">
                <a16:creationId xmlns:a16="http://schemas.microsoft.com/office/drawing/2014/main" id="{EAF09CE9-6FB4-4304-BAA6-206D9A57753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60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69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6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أنماط التعلم</a:t>
            </a:r>
          </a:p>
        </p:txBody>
      </p:sp>
      <p:sp>
        <p:nvSpPr>
          <p:cNvPr id="4" name="Oval 4"/>
          <p:cNvSpPr/>
          <p:nvPr/>
        </p:nvSpPr>
        <p:spPr>
          <a:xfrm>
            <a:off x="1703513" y="1783668"/>
            <a:ext cx="2219863" cy="19333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لفظي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الكلمات هي نقاط القوة لديك</a:t>
            </a:r>
          </a:p>
        </p:txBody>
      </p:sp>
      <p:sp>
        <p:nvSpPr>
          <p:cNvPr id="5" name="Oval 5"/>
          <p:cNvSpPr/>
          <p:nvPr/>
        </p:nvSpPr>
        <p:spPr>
          <a:xfrm>
            <a:off x="3863753" y="980728"/>
            <a:ext cx="2145028" cy="194149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eaLnBrk="1" fontAlgn="auto" hangingPunct="1">
              <a:spcBef>
                <a:spcPts val="0"/>
              </a:spcBef>
              <a:spcAft>
                <a:spcPts val="0"/>
              </a:spcAft>
            </a:pPr>
            <a:endParaRPr lang="ar-SA" sz="1600" dirty="0">
              <a:solidFill>
                <a:prstClr val="white"/>
              </a:solidFill>
              <a:latin typeface="Calibri"/>
              <a:cs typeface="Arial" panose="020B0604020202020204" pitchFamily="34" charset="0"/>
            </a:endParaRPr>
          </a:p>
          <a:p>
            <a:pPr algn="ctr" rtl="1" eaLnBrk="1" fontAlgn="auto" hangingPunct="1">
              <a:spcBef>
                <a:spcPts val="0"/>
              </a:spcBef>
              <a:spcAft>
                <a:spcPts val="0"/>
              </a:spcAft>
            </a:pPr>
            <a:endParaRPr lang="ar-SA" sz="1600" dirty="0">
              <a:solidFill>
                <a:prstClr val="white"/>
              </a:solidFill>
              <a:latin typeface="Calibri"/>
              <a:cs typeface="Arial" panose="020B0604020202020204" pitchFamily="34" charset="0"/>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بصري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أنت تفضل استخدام الصور والاشكال لتساعدك على التعلم</a:t>
            </a:r>
            <a:endParaRPr lang="en-US" sz="1600" dirty="0">
              <a:solidFill>
                <a:prstClr val="white"/>
              </a:solidFill>
              <a:latin typeface="Calibri"/>
              <a:cs typeface="AL-Mohanad Bold" pitchFamily="2" charset="-78"/>
            </a:endParaRPr>
          </a:p>
          <a:p>
            <a:pPr algn="ctr" rtl="1" eaLnBrk="1" fontAlgn="auto" hangingPunct="1">
              <a:spcBef>
                <a:spcPts val="0"/>
              </a:spcBef>
              <a:spcAft>
                <a:spcPts val="0"/>
              </a:spcAft>
            </a:pPr>
            <a:endParaRPr lang="en-US" sz="1600" dirty="0">
              <a:solidFill>
                <a:prstClr val="white"/>
              </a:solidFill>
              <a:latin typeface="Calibri"/>
              <a:cs typeface="AL-Mohanad Bold" pitchFamily="2" charset="-78"/>
            </a:endParaRPr>
          </a:p>
          <a:p>
            <a:pPr algn="ctr" rtl="1" eaLnBrk="1" fontAlgn="auto" hangingPunct="1">
              <a:spcBef>
                <a:spcPts val="0"/>
              </a:spcBef>
              <a:spcAft>
                <a:spcPts val="0"/>
              </a:spcAft>
            </a:pPr>
            <a:endParaRPr lang="ar-SA" sz="1600" dirty="0">
              <a:solidFill>
                <a:prstClr val="white"/>
              </a:solidFill>
              <a:latin typeface="Calibri"/>
              <a:cs typeface="Arial" panose="020B0604020202020204" pitchFamily="34" charset="0"/>
            </a:endParaRPr>
          </a:p>
        </p:txBody>
      </p:sp>
      <p:sp>
        <p:nvSpPr>
          <p:cNvPr id="6" name="Oval 6"/>
          <p:cNvSpPr/>
          <p:nvPr/>
        </p:nvSpPr>
        <p:spPr>
          <a:xfrm>
            <a:off x="6240016" y="980730"/>
            <a:ext cx="2060620" cy="181270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 سمعي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انت تفضل الأصوات تساعدك على التعلم</a:t>
            </a:r>
          </a:p>
        </p:txBody>
      </p:sp>
      <p:sp>
        <p:nvSpPr>
          <p:cNvPr id="7" name="Oval 7"/>
          <p:cNvSpPr/>
          <p:nvPr/>
        </p:nvSpPr>
        <p:spPr>
          <a:xfrm>
            <a:off x="8400257" y="1599745"/>
            <a:ext cx="2193505" cy="1910576"/>
          </a:xfrm>
          <a:prstGeom prst="ellipse">
            <a:avLst/>
          </a:prstGeom>
          <a:solidFill>
            <a:srgbClr val="BE8D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جسدي/الحس الحركي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أنت تستخدم الأيدي والحواس لتساعدك على التعلم</a:t>
            </a:r>
          </a:p>
        </p:txBody>
      </p:sp>
      <p:sp>
        <p:nvSpPr>
          <p:cNvPr id="8" name="Oval 8"/>
          <p:cNvSpPr/>
          <p:nvPr/>
        </p:nvSpPr>
        <p:spPr>
          <a:xfrm>
            <a:off x="1703513" y="3933057"/>
            <a:ext cx="2094963"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منطقي/رياضي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التعلم أسهل بالنسبة لك اذا استخدمت المنطق, الاستدلال والانظمة</a:t>
            </a:r>
          </a:p>
        </p:txBody>
      </p:sp>
      <p:sp>
        <p:nvSpPr>
          <p:cNvPr id="9" name="Oval 9"/>
          <p:cNvSpPr/>
          <p:nvPr/>
        </p:nvSpPr>
        <p:spPr>
          <a:xfrm>
            <a:off x="3863754" y="4690402"/>
            <a:ext cx="2145029"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اجتماعي</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أنت تفضل ان تتعلم أشياء جديدة ضمن مجموعات </a:t>
            </a:r>
          </a:p>
        </p:txBody>
      </p:sp>
      <p:sp>
        <p:nvSpPr>
          <p:cNvPr id="10" name="Oval 10"/>
          <p:cNvSpPr/>
          <p:nvPr/>
        </p:nvSpPr>
        <p:spPr>
          <a:xfrm>
            <a:off x="6240016" y="4690402"/>
            <a:ext cx="2060620" cy="205096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الوحدة</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أنت تميل للتعلم بمفردك. تعلم ذاتي</a:t>
            </a:r>
          </a:p>
        </p:txBody>
      </p:sp>
      <p:sp>
        <p:nvSpPr>
          <p:cNvPr id="11" name="Oval 11"/>
          <p:cNvSpPr/>
          <p:nvPr/>
        </p:nvSpPr>
        <p:spPr>
          <a:xfrm>
            <a:off x="8400257" y="3981244"/>
            <a:ext cx="2193505" cy="204774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eaLnBrk="1" fontAlgn="auto" hangingPunct="1">
              <a:spcBef>
                <a:spcPts val="0"/>
              </a:spcBef>
              <a:spcAft>
                <a:spcPts val="0"/>
              </a:spcAft>
            </a:pPr>
            <a:r>
              <a:rPr lang="ar-SA" sz="1600" dirty="0">
                <a:solidFill>
                  <a:prstClr val="white"/>
                </a:solidFill>
                <a:latin typeface="Calibri"/>
                <a:cs typeface="AL-Mohanad Bold" pitchFamily="2" charset="-78"/>
              </a:rPr>
              <a:t>الدمج</a:t>
            </a:r>
          </a:p>
          <a:p>
            <a:pPr algn="ctr" rtl="1" eaLnBrk="1" fontAlgn="auto" hangingPunct="1">
              <a:spcBef>
                <a:spcPts val="0"/>
              </a:spcBef>
              <a:spcAft>
                <a:spcPts val="0"/>
              </a:spcAft>
            </a:pPr>
            <a:endParaRPr lang="ar-SA" sz="1600" dirty="0">
              <a:solidFill>
                <a:prstClr val="white"/>
              </a:solidFill>
              <a:latin typeface="Calibri"/>
              <a:cs typeface="AL-Mohanad Bold" pitchFamily="2" charset="-78"/>
            </a:endParaRPr>
          </a:p>
          <a:p>
            <a:pPr algn="ctr" rtl="1" eaLnBrk="1" fontAlgn="auto" hangingPunct="1">
              <a:spcBef>
                <a:spcPts val="0"/>
              </a:spcBef>
              <a:spcAft>
                <a:spcPts val="0"/>
              </a:spcAft>
            </a:pPr>
            <a:r>
              <a:rPr lang="ar-SA" sz="1600" dirty="0">
                <a:solidFill>
                  <a:prstClr val="white"/>
                </a:solidFill>
                <a:latin typeface="Calibri"/>
                <a:cs typeface="AL-Mohanad Bold" pitchFamily="2" charset="-78"/>
              </a:rPr>
              <a:t>دمج اثنين أو اكثر من الأنماط السابقة</a:t>
            </a:r>
          </a:p>
        </p:txBody>
      </p:sp>
      <p:sp>
        <p:nvSpPr>
          <p:cNvPr id="12" name="TextBox 13"/>
          <p:cNvSpPr txBox="1"/>
          <p:nvPr/>
        </p:nvSpPr>
        <p:spPr>
          <a:xfrm>
            <a:off x="3946733" y="3510322"/>
            <a:ext cx="4623516" cy="461665"/>
          </a:xfrm>
          <a:prstGeom prst="rect">
            <a:avLst/>
          </a:prstGeom>
          <a:solidFill>
            <a:srgbClr val="BDA954"/>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sz="2400" dirty="0">
                <a:solidFill>
                  <a:prstClr val="white"/>
                </a:solidFill>
                <a:latin typeface="Calibri"/>
                <a:cs typeface="AL-Mohanad Bold" pitchFamily="2" charset="-78"/>
              </a:rPr>
              <a:t>ما هو اسلوبك التعليمي؟</a:t>
            </a:r>
          </a:p>
        </p:txBody>
      </p:sp>
    </p:spTree>
    <p:extLst>
      <p:ext uri="{BB962C8B-B14F-4D97-AF65-F5344CB8AC3E}">
        <p14:creationId xmlns:p14="http://schemas.microsoft.com/office/powerpoint/2010/main" val="40670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رسم تخطيطي 2"/>
          <p:cNvGraphicFramePr/>
          <p:nvPr>
            <p:extLst/>
          </p:nvPr>
        </p:nvGraphicFramePr>
        <p:xfrm>
          <a:off x="1751856" y="980728"/>
          <a:ext cx="67204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4511824" y="555646"/>
            <a:ext cx="6048672" cy="2585323"/>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يتعلم عن طريق النظر</a:t>
            </a:r>
            <a:r>
              <a:rPr lang="ar-SA" sz="1800" dirty="0">
                <a:solidFill>
                  <a:prstClr val="black"/>
                </a:solidFill>
                <a:latin typeface="Calibri"/>
                <a:ea typeface="+mn-ea"/>
                <a:cs typeface="AL-Mohanad Bold" pitchFamily="2" charset="-78"/>
              </a:rPr>
              <a:t> </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يفكر من خلال الصور</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يفضل التوجيهات المكتوبة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يرسم الافكار على الورق</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يتذكر الوجوه</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يتصور المشاهد و</a:t>
            </a:r>
            <a:r>
              <a:rPr lang="ar-SA" sz="1800" dirty="0">
                <a:solidFill>
                  <a:prstClr val="black"/>
                </a:solidFill>
                <a:latin typeface="Calibri"/>
                <a:ea typeface="+mn-ea"/>
                <a:cs typeface="AL-Mohanad Bold" pitchFamily="2" charset="-78"/>
              </a:rPr>
              <a:t>ال</a:t>
            </a:r>
            <a:r>
              <a:rPr lang="ar-JO" sz="1800" dirty="0">
                <a:solidFill>
                  <a:prstClr val="black"/>
                </a:solidFill>
                <a:latin typeface="Calibri"/>
                <a:ea typeface="+mn-ea"/>
                <a:cs typeface="AL-Mohanad Bold" pitchFamily="2" charset="-78"/>
              </a:rPr>
              <a:t>شخصيات في الكتب</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يبحث عن الصور والرسومات التوضيحية لفهم المادة الدراسية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قد لا يكون بإمكانه ترسيخ المعلومات المكتسبة عن طريق السمع لفترة طويلة</a:t>
            </a:r>
            <a:endParaRPr lang="en-US" sz="1800" dirty="0">
              <a:solidFill>
                <a:prstClr val="black"/>
              </a:solidFill>
              <a:latin typeface="Calibri"/>
              <a:ea typeface="+mn-ea"/>
              <a:cs typeface="AL-Mohanad Bold" pitchFamily="2" charset="-78"/>
            </a:endParaRPr>
          </a:p>
          <a:p>
            <a:pPr algn="r" rtl="1" eaLnBrk="1" fontAlgn="auto" hangingPunct="1">
              <a:spcBef>
                <a:spcPts val="0"/>
              </a:spcBef>
              <a:spcAft>
                <a:spcPts val="0"/>
              </a:spcAft>
            </a:pPr>
            <a:endParaRPr lang="ar-SA" sz="1800" dirty="0">
              <a:solidFill>
                <a:prstClr val="black"/>
              </a:solidFill>
              <a:latin typeface="Calibri"/>
              <a:ea typeface="+mn-ea"/>
              <a:cs typeface="Arial" panose="020B0604020202020204" pitchFamily="34" charset="0"/>
            </a:endParaRPr>
          </a:p>
        </p:txBody>
      </p:sp>
      <p:sp>
        <p:nvSpPr>
          <p:cNvPr id="5" name="مربع نص 4"/>
          <p:cNvSpPr txBox="1"/>
          <p:nvPr/>
        </p:nvSpPr>
        <p:spPr>
          <a:xfrm>
            <a:off x="6265614" y="3356993"/>
            <a:ext cx="4294882" cy="646331"/>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المحاضرات المدعومة بالصور</a:t>
            </a:r>
            <a:r>
              <a:rPr lang="ar-SA" sz="1800" dirty="0">
                <a:solidFill>
                  <a:prstClr val="black"/>
                </a:solidFill>
                <a:latin typeface="Calibri"/>
                <a:ea typeface="+mn-ea"/>
                <a:cs typeface="AL-Mohanad Bold" pitchFamily="2" charset="-78"/>
              </a:rPr>
              <a:t>  , الفيديو , المحاكاة</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الرسوم البيانية, الجداول البيانية</a:t>
            </a:r>
          </a:p>
        </p:txBody>
      </p:sp>
      <p:sp>
        <p:nvSpPr>
          <p:cNvPr id="6" name="مربع نص 5"/>
          <p:cNvSpPr txBox="1"/>
          <p:nvPr/>
        </p:nvSpPr>
        <p:spPr>
          <a:xfrm>
            <a:off x="6368322" y="5087941"/>
            <a:ext cx="4192174" cy="1477328"/>
          </a:xfrm>
          <a:prstGeom prst="rect">
            <a:avLst/>
          </a:prstGeom>
          <a:noFill/>
        </p:spPr>
        <p:txBody>
          <a:bodyPr wrap="non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يشاهد الأفلام التعليمية</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انشاء الصور و الرسوم البيانية لفهم و ترسيخ المعلومات</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استخدام المخططات الرسومية</a:t>
            </a:r>
            <a:r>
              <a:rPr lang="ar-SA" sz="1800" dirty="0">
                <a:solidFill>
                  <a:prstClr val="black"/>
                </a:solidFill>
                <a:latin typeface="Calibri"/>
                <a:ea typeface="+mn-ea"/>
                <a:cs typeface="AL-Mohanad Bold" pitchFamily="2" charset="-78"/>
              </a:rPr>
              <a:t> , الخرائط الذهنية</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استخدام الألوان والأشكال</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صنع و استخدام البطاقات التعليمية</a:t>
            </a:r>
            <a:r>
              <a:rPr lang="ar-SA" sz="1800" dirty="0">
                <a:solidFill>
                  <a:prstClr val="black"/>
                </a:solidFill>
                <a:latin typeface="Calibri"/>
                <a:ea typeface="+mn-ea"/>
                <a:cs typeface="AL-Mohanad Bold" pitchFamily="2" charset="-78"/>
              </a:rPr>
              <a:t> والملصقات</a:t>
            </a:r>
            <a:endParaRPr lang="ar-SA" sz="1800" dirty="0">
              <a:solidFill>
                <a:prstClr val="black"/>
              </a:solidFill>
              <a:latin typeface="Calibri"/>
              <a:ea typeface="+mn-ea"/>
              <a:cs typeface="Arial" panose="020B0604020202020204" pitchFamily="34" charset="0"/>
            </a:endParaRPr>
          </a:p>
        </p:txBody>
      </p:sp>
      <p:sp>
        <p:nvSpPr>
          <p:cNvPr id="8" name="مربع نص 7"/>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أنماط التعلم</a:t>
            </a:r>
          </a:p>
        </p:txBody>
      </p:sp>
      <p:sp>
        <p:nvSpPr>
          <p:cNvPr id="10" name="مربع نص 9"/>
          <p:cNvSpPr txBox="1"/>
          <p:nvPr/>
        </p:nvSpPr>
        <p:spPr>
          <a:xfrm>
            <a:off x="2279576" y="1621250"/>
            <a:ext cx="1080120" cy="1015663"/>
          </a:xfrm>
          <a:prstGeom prst="rect">
            <a:avLst/>
          </a:prstGeom>
          <a:noFill/>
        </p:spPr>
        <p:txBody>
          <a:bodyPr wrap="square" rtlCol="1">
            <a:spAutoFit/>
          </a:bodyPr>
          <a:lstStyle/>
          <a:p>
            <a:pPr algn="r" rtl="1" eaLnBrk="1" fontAlgn="auto" hangingPunct="1">
              <a:spcBef>
                <a:spcPts val="0"/>
              </a:spcBef>
              <a:spcAft>
                <a:spcPts val="0"/>
              </a:spcAft>
            </a:pPr>
            <a:r>
              <a:rPr lang="ar-SA" sz="6000" dirty="0">
                <a:solidFill>
                  <a:prstClr val="black"/>
                </a:solidFill>
                <a:latin typeface="Calibri"/>
                <a:ea typeface="+mn-ea"/>
                <a:cs typeface="AL-Mohanad Bold" pitchFamily="2" charset="-78"/>
              </a:rPr>
              <a:t>60%</a:t>
            </a:r>
          </a:p>
        </p:txBody>
      </p:sp>
    </p:spTree>
    <p:extLst>
      <p:ext uri="{BB962C8B-B14F-4D97-AF65-F5344CB8AC3E}">
        <p14:creationId xmlns:p14="http://schemas.microsoft.com/office/powerpoint/2010/main" val="1539028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رسم تخطيطي 2"/>
          <p:cNvGraphicFramePr/>
          <p:nvPr>
            <p:extLst/>
          </p:nvPr>
        </p:nvGraphicFramePr>
        <p:xfrm>
          <a:off x="1811066" y="692696"/>
          <a:ext cx="673320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4871864" y="665430"/>
            <a:ext cx="5729576" cy="2862322"/>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تعلمه يكون في أفضل صورة عندما يفعل الأشياء بيديه.</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يستمتع بالدروس التي تتضمن أنشطة عملية والتجارب</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لديه تآزر حركي جيد وقدرات جسمية ورياضية جيدة.</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يستطيع تجميع الأشياء وتركيبها بشكل جيد ويستمتع بذلك.</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يتمتع بذاكرة حركية جيدة (يتذكر الأشياء التي فعلها وجربها عمليا ).</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يعبر حركيا عن اهتمامه ودافعيته.</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يتعلم بشكل أفضل عندما يستخدم جسمه ككل وليس يديه فقط.</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يميل إلى الانشغال بعمل شيء ما معظم الوقت.</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لا يستمع جيدا ويواجه صعوبة في القراءة والتهجئة</a:t>
            </a:r>
            <a:br>
              <a:rPr lang="ar-JO" sz="1800" dirty="0">
                <a:solidFill>
                  <a:prstClr val="black"/>
                </a:solidFill>
                <a:latin typeface="Calibri"/>
                <a:ea typeface="+mn-ea"/>
                <a:cs typeface="AL-Mohanad Bold" pitchFamily="2" charset="-78"/>
              </a:rPr>
            </a:br>
            <a:r>
              <a:rPr lang="ar-JO" sz="1800" dirty="0">
                <a:solidFill>
                  <a:prstClr val="black"/>
                </a:solidFill>
                <a:latin typeface="Calibri"/>
                <a:ea typeface="+mn-ea"/>
                <a:cs typeface="AL-Mohanad Bold" pitchFamily="2" charset="-78"/>
              </a:rPr>
              <a:t>• لا ينتبه جيدا للعروض البصرية.</a:t>
            </a:r>
          </a:p>
        </p:txBody>
      </p:sp>
      <p:sp>
        <p:nvSpPr>
          <p:cNvPr id="5" name="مربع نص 4"/>
          <p:cNvSpPr txBox="1"/>
          <p:nvPr/>
        </p:nvSpPr>
        <p:spPr>
          <a:xfrm>
            <a:off x="6337622" y="3984038"/>
            <a:ext cx="4294882" cy="923330"/>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a:t>
            </a:r>
            <a:r>
              <a:rPr lang="ar-JO" sz="1800" dirty="0">
                <a:solidFill>
                  <a:prstClr val="black"/>
                </a:solidFill>
                <a:latin typeface="Calibri"/>
                <a:ea typeface="+mn-ea"/>
                <a:cs typeface="AL-Mohanad Bold" pitchFamily="2" charset="-78"/>
              </a:rPr>
              <a:t>لتدريب العملي على الأنشطة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التجارب و العمل المخبري</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التمثيليات , لعب الادوار و تأدية العروض</a:t>
            </a:r>
          </a:p>
        </p:txBody>
      </p:sp>
      <p:sp>
        <p:nvSpPr>
          <p:cNvPr id="6" name="مربع نص 5"/>
          <p:cNvSpPr txBox="1"/>
          <p:nvPr/>
        </p:nvSpPr>
        <p:spPr>
          <a:xfrm>
            <a:off x="5735960" y="5081381"/>
            <a:ext cx="4873472" cy="1754326"/>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تسجيل المحاضرات و مراجعتها</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استخدام ايقاع لحفظ المعلومات في الذاكرة (على سبيل المثال, الاسراع اثناء مراجعة البطاقات التعليمية)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انشاء نماذج للمفاهيم و المعلومات</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صنع و استخدام البطاقات التعليمية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التصور عن طريق الاحساس الجسدي</a:t>
            </a:r>
          </a:p>
        </p:txBody>
      </p:sp>
      <p:sp>
        <p:nvSpPr>
          <p:cNvPr id="8" name="مربع نص 7"/>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أنماط التعلم</a:t>
            </a:r>
          </a:p>
        </p:txBody>
      </p:sp>
      <p:sp>
        <p:nvSpPr>
          <p:cNvPr id="2" name="مربع نص 1"/>
          <p:cNvSpPr txBox="1"/>
          <p:nvPr/>
        </p:nvSpPr>
        <p:spPr>
          <a:xfrm>
            <a:off x="2279576" y="1621250"/>
            <a:ext cx="1080120" cy="1015663"/>
          </a:xfrm>
          <a:prstGeom prst="rect">
            <a:avLst/>
          </a:prstGeom>
          <a:noFill/>
        </p:spPr>
        <p:txBody>
          <a:bodyPr wrap="square" rtlCol="1">
            <a:spAutoFit/>
          </a:bodyPr>
          <a:lstStyle/>
          <a:p>
            <a:pPr algn="r" rtl="1" eaLnBrk="1" fontAlgn="auto" hangingPunct="1">
              <a:spcBef>
                <a:spcPts val="0"/>
              </a:spcBef>
              <a:spcAft>
                <a:spcPts val="0"/>
              </a:spcAft>
            </a:pPr>
            <a:r>
              <a:rPr lang="ar-SA" sz="6000" dirty="0">
                <a:solidFill>
                  <a:prstClr val="black"/>
                </a:solidFill>
                <a:latin typeface="Calibri"/>
                <a:ea typeface="+mn-ea"/>
                <a:cs typeface="AL-Mohanad Bold" pitchFamily="2" charset="-78"/>
              </a:rPr>
              <a:t>25%</a:t>
            </a:r>
          </a:p>
        </p:txBody>
      </p:sp>
    </p:spTree>
    <p:extLst>
      <p:ext uri="{BB962C8B-B14F-4D97-AF65-F5344CB8AC3E}">
        <p14:creationId xmlns:p14="http://schemas.microsoft.com/office/powerpoint/2010/main" val="3299277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رسم تخطيطي 2"/>
          <p:cNvGraphicFramePr/>
          <p:nvPr>
            <p:extLst/>
          </p:nvPr>
        </p:nvGraphicFramePr>
        <p:xfrm>
          <a:off x="1751856" y="980728"/>
          <a:ext cx="67204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4511824" y="882586"/>
            <a:ext cx="6048672" cy="1754326"/>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يتعلم عن طريق السمع و التكلم</a:t>
            </a:r>
            <a:r>
              <a:rPr lang="ar-SA" sz="1800" dirty="0">
                <a:solidFill>
                  <a:prstClr val="black"/>
                </a:solidFill>
                <a:latin typeface="Calibri"/>
                <a:ea typeface="+mn-ea"/>
                <a:cs typeface="AL-Mohanad Bold" pitchFamily="2" charset="-78"/>
              </a:rPr>
              <a:t> ويواجه صعوبة في متابعة النصوص المكتوبة</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يعطي اهتمام للمناقشات</a:t>
            </a:r>
            <a:r>
              <a:rPr lang="ar-SA" sz="1800" dirty="0">
                <a:solidFill>
                  <a:prstClr val="black"/>
                </a:solidFill>
                <a:latin typeface="Calibri"/>
                <a:ea typeface="+mn-ea"/>
                <a:cs typeface="AL-Mohanad Bold" pitchFamily="2" charset="-78"/>
              </a:rPr>
              <a:t> ويستمتع بالمناقشات الصفية.</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يفضل التوجيهات الشفهية</a:t>
            </a:r>
            <a:r>
              <a:rPr lang="ar-SA" sz="1800" dirty="0">
                <a:solidFill>
                  <a:prstClr val="black"/>
                </a:solidFill>
                <a:latin typeface="Calibri"/>
                <a:ea typeface="+mn-ea"/>
                <a:cs typeface="AL-Mohanad Bold" pitchFamily="2" charset="-78"/>
              </a:rPr>
              <a:t> , يتعلم جيدا من المحاضرات</a:t>
            </a:r>
            <a:endParaRPr lang="ar-JO"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يتذكر الأشياء التي يقولها بصوت مسموع ويكررها لفظيا.</a:t>
            </a:r>
            <a:endParaRPr lang="ar-SA" sz="1800" dirty="0">
              <a:solidFill>
                <a:prstClr val="black"/>
              </a:solidFill>
              <a:latin typeface="Calibri"/>
              <a:ea typeface="+mn-ea"/>
              <a:cs typeface="AL-Mohanad Bold" pitchFamily="2" charset="-78"/>
            </a:endParaRP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حساس للترتيل, الكلام المنمق, و نبرة الصوت</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قد يتشتت ذهنه بسبب الازعاج</a:t>
            </a:r>
          </a:p>
        </p:txBody>
      </p:sp>
      <p:sp>
        <p:nvSpPr>
          <p:cNvPr id="5" name="مربع نص 4"/>
          <p:cNvSpPr txBox="1"/>
          <p:nvPr/>
        </p:nvSpPr>
        <p:spPr>
          <a:xfrm>
            <a:off x="6265614" y="3356992"/>
            <a:ext cx="4294882" cy="923330"/>
          </a:xfrm>
          <a:prstGeom prst="rect">
            <a:avLst/>
          </a:prstGeom>
          <a:noFill/>
        </p:spPr>
        <p:txBody>
          <a:bodyPr wrap="squar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•المحاضرات</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المناقشات</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العروض التقديمية و الخطابات</a:t>
            </a:r>
          </a:p>
        </p:txBody>
      </p:sp>
      <p:sp>
        <p:nvSpPr>
          <p:cNvPr id="6" name="مربع نص 5"/>
          <p:cNvSpPr txBox="1"/>
          <p:nvPr/>
        </p:nvSpPr>
        <p:spPr>
          <a:xfrm>
            <a:off x="5423630" y="5313982"/>
            <a:ext cx="5184433" cy="923330"/>
          </a:xfrm>
          <a:prstGeom prst="rect">
            <a:avLst/>
          </a:prstGeom>
          <a:noFill/>
        </p:spPr>
        <p:txBody>
          <a:bodyPr wrap="none" rtlCol="1">
            <a:spAutoFit/>
          </a:bodyPr>
          <a:lstStyle/>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قراءة الشروحات, التوجيهات, و الملاحظات الدراسية بصوت عال</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تشكيل مجموعات دراسية و مناقشة الموضوعات داخل القاعة الدراسية</a:t>
            </a:r>
          </a:p>
          <a:p>
            <a:pPr algn="r" rtl="1" eaLnBrk="1" fontAlgn="auto" hangingPunct="1">
              <a:spcBef>
                <a:spcPts val="0"/>
              </a:spcBef>
              <a:spcAft>
                <a:spcPts val="0"/>
              </a:spcAft>
            </a:pPr>
            <a:r>
              <a:rPr lang="ar-JO" sz="1800" dirty="0">
                <a:solidFill>
                  <a:prstClr val="black"/>
                </a:solidFill>
                <a:latin typeface="Calibri"/>
                <a:ea typeface="+mn-ea"/>
                <a:cs typeface="AL-Mohanad Bold" pitchFamily="2" charset="-78"/>
              </a:rPr>
              <a:t>• </a:t>
            </a:r>
            <a:r>
              <a:rPr lang="ar-SA" sz="1800" dirty="0">
                <a:solidFill>
                  <a:prstClr val="black"/>
                </a:solidFill>
                <a:latin typeface="Calibri"/>
                <a:ea typeface="+mn-ea"/>
                <a:cs typeface="AL-Mohanad Bold" pitchFamily="2" charset="-78"/>
              </a:rPr>
              <a:t>استخدام الكتب الصوتية</a:t>
            </a:r>
          </a:p>
        </p:txBody>
      </p:sp>
      <p:sp>
        <p:nvSpPr>
          <p:cNvPr id="8" name="مربع نص 7"/>
          <p:cNvSpPr txBox="1"/>
          <p:nvPr/>
        </p:nvSpPr>
        <p:spPr>
          <a:xfrm>
            <a:off x="4151784" y="107922"/>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أنماط التعلم</a:t>
            </a:r>
          </a:p>
        </p:txBody>
      </p:sp>
      <p:sp>
        <p:nvSpPr>
          <p:cNvPr id="2" name="مربع نص 1"/>
          <p:cNvSpPr txBox="1"/>
          <p:nvPr/>
        </p:nvSpPr>
        <p:spPr>
          <a:xfrm>
            <a:off x="2279576" y="1621250"/>
            <a:ext cx="1080120" cy="1015663"/>
          </a:xfrm>
          <a:prstGeom prst="rect">
            <a:avLst/>
          </a:prstGeom>
          <a:noFill/>
        </p:spPr>
        <p:txBody>
          <a:bodyPr wrap="square" rtlCol="1">
            <a:spAutoFit/>
          </a:bodyPr>
          <a:lstStyle/>
          <a:p>
            <a:pPr algn="r" rtl="1" eaLnBrk="1" fontAlgn="auto" hangingPunct="1">
              <a:spcBef>
                <a:spcPts val="0"/>
              </a:spcBef>
              <a:spcAft>
                <a:spcPts val="0"/>
              </a:spcAft>
            </a:pPr>
            <a:r>
              <a:rPr lang="ar-SA" sz="6000" dirty="0">
                <a:solidFill>
                  <a:prstClr val="black"/>
                </a:solidFill>
                <a:latin typeface="Calibri"/>
                <a:ea typeface="+mn-ea"/>
                <a:cs typeface="AL-Mohanad Bold" pitchFamily="2" charset="-78"/>
              </a:rPr>
              <a:t>15%</a:t>
            </a:r>
          </a:p>
        </p:txBody>
      </p:sp>
    </p:spTree>
    <p:extLst>
      <p:ext uri="{BB962C8B-B14F-4D97-AF65-F5344CB8AC3E}">
        <p14:creationId xmlns:p14="http://schemas.microsoft.com/office/powerpoint/2010/main" val="1834955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65</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65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F0261C72-B4AA-4824-AFA1-0D19A7C68F0D}"/>
              </a:ext>
            </a:extLst>
          </p:cNvPr>
          <p:cNvGraphicFramePr>
            <a:graphicFrameLocks noGrp="1"/>
          </p:cNvGraphicFramePr>
          <p:nvPr>
            <p:extLst>
              <p:ext uri="{D42A27DB-BD31-4B8C-83A1-F6EECF244321}">
                <p14:modId xmlns:p14="http://schemas.microsoft.com/office/powerpoint/2010/main" val="823091746"/>
              </p:ext>
            </p:extLst>
          </p:nvPr>
        </p:nvGraphicFramePr>
        <p:xfrm>
          <a:off x="911424" y="1124744"/>
          <a:ext cx="10225136" cy="3746703"/>
        </p:xfrm>
        <a:graphic>
          <a:graphicData uri="http://schemas.openxmlformats.org/drawingml/2006/table">
            <a:tbl>
              <a:tblPr rtl="1" firstRow="1" firstCol="1" bandRow="1">
                <a:noFill/>
                <a:tableStyleId>{5C22544A-7EE6-4342-B048-85BDC9FD1C3A}</a:tableStyleId>
              </a:tblPr>
              <a:tblGrid>
                <a:gridCol w="2029258">
                  <a:extLst>
                    <a:ext uri="{9D8B030D-6E8A-4147-A177-3AD203B41FA5}">
                      <a16:colId xmlns:a16="http://schemas.microsoft.com/office/drawing/2014/main" val="1699658026"/>
                    </a:ext>
                  </a:extLst>
                </a:gridCol>
                <a:gridCol w="8195878">
                  <a:extLst>
                    <a:ext uri="{9D8B030D-6E8A-4147-A177-3AD203B41FA5}">
                      <a16:colId xmlns:a16="http://schemas.microsoft.com/office/drawing/2014/main" val="4156677121"/>
                    </a:ext>
                  </a:extLst>
                </a:gridCol>
              </a:tblGrid>
              <a:tr h="977664">
                <a:tc>
                  <a:txBody>
                    <a:bodyPr/>
                    <a:lstStyle/>
                    <a:p>
                      <a:pPr algn="ctr" rtl="1">
                        <a:lnSpc>
                          <a:spcPct val="107000"/>
                        </a:lnSpc>
                        <a:spcAft>
                          <a:spcPts val="0"/>
                        </a:spcAft>
                      </a:pPr>
                      <a:r>
                        <a:rPr lang="ar-EG" sz="2800" b="1" dirty="0">
                          <a:solidFill>
                            <a:schemeClr val="tx1"/>
                          </a:solidFill>
                          <a:effectLst/>
                          <a:cs typeface="AL-Mohanad Bold" pitchFamily="2" charset="-78"/>
                        </a:rPr>
                        <a:t>زمن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10 </a:t>
                      </a:r>
                      <a:r>
                        <a:rPr lang="ar-SA" sz="2800" b="1" dirty="0">
                          <a:solidFill>
                            <a:schemeClr val="tx1"/>
                          </a:solidFill>
                          <a:effectLst/>
                          <a:cs typeface="AL-Mohanad Bold" pitchFamily="2" charset="-78"/>
                        </a:rPr>
                        <a:t>دقائق</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977664">
                <a:tc>
                  <a:txBody>
                    <a:bodyPr/>
                    <a:lstStyle/>
                    <a:p>
                      <a:pPr algn="ctr" rtl="1">
                        <a:lnSpc>
                          <a:spcPct val="107000"/>
                        </a:lnSpc>
                        <a:spcAft>
                          <a:spcPts val="0"/>
                        </a:spcAft>
                      </a:pPr>
                      <a:r>
                        <a:rPr lang="ar-EG" sz="2800" b="1" dirty="0">
                          <a:solidFill>
                            <a:schemeClr val="tx1"/>
                          </a:solidFill>
                          <a:effectLst/>
                          <a:cs typeface="AL-Mohanad Bold" pitchFamily="2" charset="-78"/>
                        </a:rPr>
                        <a:t>نوع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جماعي</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924992">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بالتعاون مع مجموعتك</a:t>
                      </a:r>
                      <a:endParaRPr lang="ar-SA"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866383">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0" marR="0" indent="0" algn="r" defTabSz="685800" rtl="1" eaLnBrk="1" fontAlgn="auto" latinLnBrk="0" hangingPunct="1">
                        <a:lnSpc>
                          <a:spcPct val="107000"/>
                        </a:lnSpc>
                        <a:spcBef>
                          <a:spcPts val="0"/>
                        </a:spcBef>
                        <a:spcAft>
                          <a:spcPts val="0"/>
                        </a:spcAft>
                        <a:buClrTx/>
                        <a:buSzTx/>
                        <a:buFont typeface="Arial" panose="020B0604020202020204" pitchFamily="34" charset="0"/>
                        <a:buNone/>
                        <a:tabLst/>
                        <a:defRPr/>
                      </a:pPr>
                      <a:r>
                        <a:rPr lang="ar-SA" sz="2800" b="1" dirty="0">
                          <a:solidFill>
                            <a:schemeClr val="tx1"/>
                          </a:solidFill>
                          <a:effectLst/>
                          <a:cs typeface="AL-Mohanad Bold" pitchFamily="2" charset="-78"/>
                        </a:rPr>
                        <a:t>ناقش طرائق التدريس الفاعلة في تحقيق مخرجات التعلم</a:t>
                      </a:r>
                      <a:endParaRPr lang="ar-EG"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9680953"/>
      </p:ext>
    </p:extLst>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4" name="عنصر نائب لرقم الشريحة 3">
            <a:extLst>
              <a:ext uri="{FF2B5EF4-FFF2-40B4-BE49-F238E27FC236}">
                <a16:creationId xmlns:a16="http://schemas.microsoft.com/office/drawing/2014/main" id="{746C614F-37A2-4B72-996D-1D779A133C2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149E0-97CF-434C-9A3E-40DF45B75A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anose="020B0600070205080204" pitchFamily="34" charset="-128"/>
              <a:cs typeface="+mn-cs"/>
            </a:endParaRPr>
          </a:p>
        </p:txBody>
      </p:sp>
      <p:sp>
        <p:nvSpPr>
          <p:cNvPr id="13" name="TextBox 4">
            <a:extLst>
              <a:ext uri="{FF2B5EF4-FFF2-40B4-BE49-F238E27FC236}">
                <a16:creationId xmlns:a16="http://schemas.microsoft.com/office/drawing/2014/main" id="{D67A674A-C364-4489-BD3D-975F685C11F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BAF4DB07-3924-436F-9A8B-C3B8887A26FC}" type="slidenum">
              <a:rPr kumimoji="0" lang="en-US" altLang="en-US" sz="1800" b="1" i="0" u="none" strike="noStrike" kern="1200" cap="none" spc="0" normalizeH="0" baseline="0" noProof="0" smtClean="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66</a:t>
            </a:fld>
            <a:endParaRPr kumimoji="0" lang="en-US" altLang="en-US" sz="1800" b="1" i="0" u="none" strike="noStrike" kern="1200" cap="none" spc="0" normalizeH="0" baseline="0" noProof="0" dirty="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endParaRPr>
          </a:p>
        </p:txBody>
      </p:sp>
      <p:pic>
        <p:nvPicPr>
          <p:cNvPr id="14" name="Picture 2" descr="ÙØªÙØ¬Ø© Ø¨Ø­Ø« Ø§ÙØµÙØ± Ø¹Ù Ø§Ø´Ø§Ø±Ø© Ø§ØµØ¨Ø¹">
            <a:extLst>
              <a:ext uri="{FF2B5EF4-FFF2-40B4-BE49-F238E27FC236}">
                <a16:creationId xmlns:a16="http://schemas.microsoft.com/office/drawing/2014/main" id="{AD59563A-9061-4043-924D-6A365CF8E7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403" y="5307695"/>
            <a:ext cx="1265538" cy="10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1271464" y="1916832"/>
            <a:ext cx="9529389" cy="3847207"/>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نشاط يكون فيه الطلاب فاعلين، و يبقى دور الأستاذ مشرفا و موجها.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نشاط يقود التلميذ إلى استثمار مجموعة المعارف والمهارات.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يرتكز على دراسة وتحليل موقف او مشكلة او حالة من واقع الحياة العملية مرتبطة بالمقرر الدراسي او البرنامج ، تعد التلميذ للقيام بإنجــــاز يبرهن عن مستوى كفايته.</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نشاط ذو مغزى يسعى إلى تمكين الطالب من امتلاك آلية لحل مواقف وحالات جديدة.</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معايير اختيار 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E6959899-F6F9-48FC-AFB0-C9F1CFA05C4E}"/>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67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517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26"/>
          <p:cNvGraphicFramePr>
            <a:graphicFrameLocks/>
          </p:cNvGraphicFramePr>
          <p:nvPr>
            <p:extLst>
              <p:ext uri="{D42A27DB-BD31-4B8C-83A1-F6EECF244321}">
                <p14:modId xmlns:p14="http://schemas.microsoft.com/office/powerpoint/2010/main" val="3583469213"/>
              </p:ext>
            </p:extLst>
          </p:nvPr>
        </p:nvGraphicFramePr>
        <p:xfrm>
          <a:off x="1614314" y="944840"/>
          <a:ext cx="9810278" cy="5364480"/>
        </p:xfrm>
        <a:graphic>
          <a:graphicData uri="http://schemas.openxmlformats.org/drawingml/2006/table">
            <a:tbl>
              <a:tblPr/>
              <a:tblGrid>
                <a:gridCol w="3498271">
                  <a:extLst>
                    <a:ext uri="{9D8B030D-6E8A-4147-A177-3AD203B41FA5}">
                      <a16:colId xmlns:a16="http://schemas.microsoft.com/office/drawing/2014/main" val="20000"/>
                    </a:ext>
                  </a:extLst>
                </a:gridCol>
                <a:gridCol w="458381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600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نشاط </a:t>
                      </a:r>
                      <a:r>
                        <a:rPr kumimoji="0" lang="ar-SA" sz="2400" b="0" i="0" u="none" strike="noStrike" cap="none" normalizeH="0" baseline="0" dirty="0">
                          <a:ln>
                            <a:noFill/>
                          </a:ln>
                          <a:solidFill>
                            <a:schemeClr val="tx1"/>
                          </a:solidFill>
                          <a:effectLst/>
                          <a:latin typeface="Arial" charset="0"/>
                          <a:cs typeface="AL-Mohanad Bold" pitchFamily="2" charset="-78"/>
                        </a:rPr>
                        <a:t>الطلبة</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a:ln>
                            <a:noFill/>
                          </a:ln>
                          <a:solidFill>
                            <a:schemeClr val="tx1"/>
                          </a:solidFill>
                          <a:effectLst/>
                          <a:latin typeface="Arial" charset="0"/>
                          <a:cs typeface="AL-Mohanad Bold" pitchFamily="2" charset="-78"/>
                        </a:rPr>
                        <a:t>نشاط الأستاذ</a:t>
                      </a:r>
                      <a:endParaRPr kumimoji="0" lang="fr-FR" sz="2400" b="0" i="0" u="none" strike="noStrike" cap="none" normalizeH="0" baseline="0">
                        <a:ln>
                          <a:noFill/>
                        </a:ln>
                        <a:solidFill>
                          <a:schemeClr val="tx1"/>
                        </a:solidFill>
                        <a:effectLst/>
                        <a:latin typeface="Arial" charset="0"/>
                        <a:cs typeface="AL-Mohanad Bold"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المراحل </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32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يلاحظ  ويحلل </a:t>
                      </a:r>
                      <a:r>
                        <a:rPr kumimoji="0" lang="ar-SA" sz="2400" b="0" i="0" u="none" strike="noStrike" cap="none" normalizeH="0" baseline="0" dirty="0">
                          <a:ln>
                            <a:noFill/>
                          </a:ln>
                          <a:solidFill>
                            <a:schemeClr val="tx1"/>
                          </a:solidFill>
                          <a:effectLst/>
                          <a:latin typeface="Arial" charset="0"/>
                          <a:cs typeface="AL-Mohanad Bold" pitchFamily="2" charset="-78"/>
                        </a:rPr>
                        <a:t>الموقف او المشكلة</a:t>
                      </a:r>
                      <a:endParaRPr kumimoji="0" lang="ar-MA" sz="2400" b="0" i="0" u="none" strike="noStrike" cap="none" normalizeH="0" baseline="0" dirty="0">
                        <a:ln>
                          <a:noFill/>
                        </a:ln>
                        <a:solidFill>
                          <a:schemeClr val="tx1"/>
                        </a:solidFill>
                        <a:effectLst/>
                        <a:latin typeface="Arial" charset="0"/>
                        <a:cs typeface="AL-Mohanad Bold"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يجيب عن الأسئلة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يتكلم بحرية</a:t>
                      </a:r>
                      <a:r>
                        <a:rPr kumimoji="0" lang="ar-SA" sz="2400" b="0" i="0" u="none" strike="noStrike" cap="none" normalizeH="0" baseline="0" dirty="0">
                          <a:ln>
                            <a:noFill/>
                          </a:ln>
                          <a:solidFill>
                            <a:schemeClr val="tx1"/>
                          </a:solidFill>
                          <a:effectLst/>
                          <a:latin typeface="Arial" charset="0"/>
                          <a:cs typeface="AL-Mohanad Bold" pitchFamily="2" charset="-78"/>
                        </a:rPr>
                        <a:t> وطلاقة</a:t>
                      </a:r>
                      <a:endParaRPr kumimoji="0" lang="ar-MA" sz="2400" b="0" i="0" u="none" strike="noStrike" cap="none" normalizeH="0" baseline="0" dirty="0">
                        <a:ln>
                          <a:noFill/>
                        </a:ln>
                        <a:solidFill>
                          <a:schemeClr val="tx1"/>
                        </a:solidFill>
                        <a:effectLst/>
                        <a:latin typeface="Arial" charset="0"/>
                        <a:cs typeface="AL-Mohanad Bold"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يستمع ويتمعن في الشروحات</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يدعو </a:t>
                      </a:r>
                      <a:r>
                        <a:rPr kumimoji="0" lang="ar-SA" sz="2400" b="0" i="0" u="none" strike="noStrike" cap="none" normalizeH="0" baseline="0" dirty="0">
                          <a:ln>
                            <a:noFill/>
                          </a:ln>
                          <a:solidFill>
                            <a:schemeClr val="tx1"/>
                          </a:solidFill>
                          <a:effectLst/>
                          <a:latin typeface="Arial" charset="0"/>
                          <a:cs typeface="AL-Mohanad Bold" pitchFamily="2" charset="-78"/>
                        </a:rPr>
                        <a:t>الطلبة</a:t>
                      </a:r>
                      <a:r>
                        <a:rPr kumimoji="0" lang="ar-MA" sz="2400" b="0" i="0" u="none" strike="noStrike" cap="none" normalizeH="0" baseline="0" dirty="0">
                          <a:ln>
                            <a:noFill/>
                          </a:ln>
                          <a:solidFill>
                            <a:schemeClr val="tx1"/>
                          </a:solidFill>
                          <a:effectLst/>
                          <a:latin typeface="Arial" charset="0"/>
                          <a:cs typeface="AL-Mohanad Bold" pitchFamily="2" charset="-78"/>
                        </a:rPr>
                        <a:t> للملاحظة</a:t>
                      </a:r>
                      <a:r>
                        <a:rPr kumimoji="0" lang="ar-SA" sz="2400" b="0" i="0" u="none" strike="noStrike" cap="none" normalizeH="0" baseline="0" dirty="0">
                          <a:ln>
                            <a:noFill/>
                          </a:ln>
                          <a:solidFill>
                            <a:schemeClr val="tx1"/>
                          </a:solidFill>
                          <a:effectLst/>
                          <a:latin typeface="Arial" charset="0"/>
                          <a:cs typeface="AL-Mohanad Bold" pitchFamily="2" charset="-78"/>
                        </a:rPr>
                        <a:t> (موقف او مشكلة) </a:t>
                      </a:r>
                      <a:r>
                        <a:rPr kumimoji="0" lang="ar-MA" sz="2400" b="0" i="0" u="none" strike="noStrike" cap="none" normalizeH="0" baseline="0" dirty="0">
                          <a:ln>
                            <a:noFill/>
                          </a:ln>
                          <a:solidFill>
                            <a:schemeClr val="tx1"/>
                          </a:solidFill>
                          <a:effectLst/>
                          <a:latin typeface="Arial" charset="0"/>
                          <a:cs typeface="AL-Mohanad Bold" pitchFamily="2" charset="-78"/>
                        </a:rPr>
                        <a:t>يطرح أسئلة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يشجع </a:t>
                      </a:r>
                      <a:r>
                        <a:rPr kumimoji="0" lang="ar-SA" sz="2400" b="0" i="0" u="none" strike="noStrike" cap="none" normalizeH="0" baseline="0" dirty="0">
                          <a:ln>
                            <a:noFill/>
                          </a:ln>
                          <a:solidFill>
                            <a:schemeClr val="tx1"/>
                          </a:solidFill>
                          <a:effectLst/>
                          <a:latin typeface="Arial" charset="0"/>
                          <a:cs typeface="AL-Mohanad Bold" pitchFamily="2" charset="-78"/>
                        </a:rPr>
                        <a:t>الطلبة</a:t>
                      </a:r>
                      <a:r>
                        <a:rPr kumimoji="0" lang="ar-MA" sz="2400" b="0" i="0" u="none" strike="noStrike" cap="none" normalizeH="0" baseline="0" dirty="0">
                          <a:ln>
                            <a:noFill/>
                          </a:ln>
                          <a:solidFill>
                            <a:schemeClr val="tx1"/>
                          </a:solidFill>
                          <a:effectLst/>
                          <a:latin typeface="Arial" charset="0"/>
                          <a:cs typeface="AL-Mohanad Bold" pitchFamily="2" charset="-78"/>
                        </a:rPr>
                        <a:t> على </a:t>
                      </a:r>
                      <a:r>
                        <a:rPr kumimoji="0" lang="ar-SA" sz="2400" b="0" i="0" u="none" strike="noStrike" cap="none" normalizeH="0" baseline="0" dirty="0">
                          <a:ln>
                            <a:noFill/>
                          </a:ln>
                          <a:solidFill>
                            <a:schemeClr val="tx1"/>
                          </a:solidFill>
                          <a:effectLst/>
                          <a:latin typeface="Arial" charset="0"/>
                          <a:cs typeface="AL-Mohanad Bold" pitchFamily="2" charset="-78"/>
                        </a:rPr>
                        <a:t>النقاش</a:t>
                      </a:r>
                      <a:endParaRPr kumimoji="0" lang="ar-MA" sz="2400" b="0" i="0" u="none" strike="noStrike" cap="none" normalizeH="0" baseline="0" dirty="0">
                        <a:ln>
                          <a:noFill/>
                        </a:ln>
                        <a:solidFill>
                          <a:schemeClr val="tx1"/>
                        </a:solidFill>
                        <a:effectLst/>
                        <a:latin typeface="Arial" charset="0"/>
                        <a:cs typeface="AL-Mohanad Bold"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يتأكد من فهم </a:t>
                      </a:r>
                      <a:r>
                        <a:rPr kumimoji="0" lang="ar-SA" sz="2400" b="0" i="0" u="none" strike="noStrike" cap="none" normalizeH="0" baseline="0" dirty="0">
                          <a:ln>
                            <a:noFill/>
                          </a:ln>
                          <a:solidFill>
                            <a:schemeClr val="tx1"/>
                          </a:solidFill>
                          <a:effectLst/>
                          <a:latin typeface="Arial" charset="0"/>
                          <a:cs typeface="AL-Mohanad Bold" pitchFamily="2" charset="-78"/>
                        </a:rPr>
                        <a:t>الطلبة</a:t>
                      </a:r>
                      <a:r>
                        <a:rPr kumimoji="0" lang="ar-MA" sz="2400" b="0" i="0" u="none" strike="noStrike" cap="none" normalizeH="0" baseline="0" dirty="0">
                          <a:ln>
                            <a:noFill/>
                          </a:ln>
                          <a:solidFill>
                            <a:schemeClr val="tx1"/>
                          </a:solidFill>
                          <a:effectLst/>
                          <a:latin typeface="Arial" charset="0"/>
                          <a:cs typeface="AL-Mohanad Bold" pitchFamily="2" charset="-78"/>
                        </a:rPr>
                        <a:t> عناصر </a:t>
                      </a:r>
                      <a:r>
                        <a:rPr kumimoji="0" lang="ar-SA" sz="2400" b="0" i="0" u="none" strike="noStrike" cap="none" normalizeH="0" baseline="0" dirty="0">
                          <a:ln>
                            <a:noFill/>
                          </a:ln>
                          <a:solidFill>
                            <a:schemeClr val="tx1"/>
                          </a:solidFill>
                          <a:effectLst/>
                          <a:latin typeface="Arial" charset="0"/>
                          <a:cs typeface="AL-Mohanad Bold" pitchFamily="2" charset="-78"/>
                        </a:rPr>
                        <a:t>الموقف</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تقديم </a:t>
                      </a:r>
                      <a:r>
                        <a:rPr kumimoji="0" lang="ar-SA" sz="2400" b="0" i="0" u="none" strike="noStrike" cap="none" normalizeH="0" baseline="0" dirty="0">
                          <a:ln>
                            <a:noFill/>
                          </a:ln>
                          <a:solidFill>
                            <a:schemeClr val="tx1"/>
                          </a:solidFill>
                          <a:effectLst/>
                          <a:latin typeface="Arial" charset="0"/>
                          <a:cs typeface="AL-Mohanad Bold" pitchFamily="2" charset="-78"/>
                        </a:rPr>
                        <a:t>موقف او مشكلة او حالة</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312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ينتجون على انفراد أو في مجموعات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يقدمون إنتاجاتهم</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يشاركون في التصحيح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ينصتون للتصحيحات والإضافات التكميلية </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يترك </a:t>
                      </a:r>
                      <a:r>
                        <a:rPr kumimoji="0" lang="ar-SA" sz="2400" b="0" i="0" u="none" strike="noStrike" cap="none" normalizeH="0" baseline="0" dirty="0">
                          <a:ln>
                            <a:noFill/>
                          </a:ln>
                          <a:solidFill>
                            <a:schemeClr val="tx1"/>
                          </a:solidFill>
                          <a:effectLst/>
                          <a:latin typeface="Arial" charset="0"/>
                          <a:cs typeface="AL-Mohanad Bold" pitchFamily="2" charset="-78"/>
                        </a:rPr>
                        <a:t>الطلبة</a:t>
                      </a:r>
                      <a:r>
                        <a:rPr kumimoji="0" lang="ar-MA" sz="2400" b="0" i="0" u="none" strike="noStrike" cap="none" normalizeH="0" baseline="0" dirty="0">
                          <a:ln>
                            <a:noFill/>
                          </a:ln>
                          <a:solidFill>
                            <a:schemeClr val="tx1"/>
                          </a:solidFill>
                          <a:effectLst/>
                          <a:latin typeface="Arial" charset="0"/>
                          <a:cs typeface="AL-Mohanad Bold" pitchFamily="2" charset="-78"/>
                        </a:rPr>
                        <a:t> ينجزون المهمة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يراقب إنتاجاتهم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يساعد المتعثرين</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يكمل بعض الا</a:t>
                      </a:r>
                      <a:r>
                        <a:rPr kumimoji="0" lang="ar-SA" sz="2400" b="0" i="0" u="none" strike="noStrike" cap="none" normalizeH="0" baseline="0" dirty="0">
                          <a:ln>
                            <a:noFill/>
                          </a:ln>
                          <a:solidFill>
                            <a:schemeClr val="tx1"/>
                          </a:solidFill>
                          <a:effectLst/>
                          <a:latin typeface="Arial" charset="0"/>
                          <a:cs typeface="AL-Mohanad Bold" pitchFamily="2" charset="-78"/>
                        </a:rPr>
                        <a:t>ست</a:t>
                      </a:r>
                      <a:r>
                        <a:rPr kumimoji="0" lang="ar-MA" sz="2400" b="0" i="0" u="none" strike="noStrike" cap="none" normalizeH="0" baseline="0" dirty="0">
                          <a:ln>
                            <a:noFill/>
                          </a:ln>
                          <a:solidFill>
                            <a:schemeClr val="tx1"/>
                          </a:solidFill>
                          <a:effectLst/>
                          <a:latin typeface="Arial" charset="0"/>
                          <a:cs typeface="AL-Mohanad Bold" pitchFamily="2" charset="-78"/>
                        </a:rPr>
                        <a:t>نتاجات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يدون الصعوبات لإعداد الدعم</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إنجاز المهمة</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0224">
                <a:tc>
                  <a:txBody>
                    <a:bodyPr/>
                    <a:lstStyle/>
                    <a:p>
                      <a:pPr marL="0" marR="0" lvl="0" indent="0" algn="ctr" defTabSz="914400" rtl="1" eaLnBrk="1" fontAlgn="base" latinLnBrk="0" hangingPunct="1">
                        <a:lnSpc>
                          <a:spcPct val="100000"/>
                        </a:lnSpc>
                        <a:spcBef>
                          <a:spcPct val="20000"/>
                        </a:spcBef>
                        <a:spcAft>
                          <a:spcPct val="0"/>
                        </a:spcAft>
                        <a:buClrTx/>
                        <a:buSzTx/>
                        <a:buFont typeface="Wingdings" pitchFamily="2" charset="2"/>
                        <a:buNone/>
                        <a:tabLst/>
                      </a:pPr>
                      <a:r>
                        <a:rPr kumimoji="0" lang="ar-MA" sz="2400" b="0" i="0" u="none" strike="noStrike" cap="none" normalizeH="0" baseline="0" dirty="0">
                          <a:ln>
                            <a:noFill/>
                          </a:ln>
                          <a:solidFill>
                            <a:schemeClr val="tx1"/>
                          </a:solidFill>
                          <a:effectLst/>
                          <a:latin typeface="Arial" charset="0"/>
                          <a:cs typeface="AL-Mohanad Bold" pitchFamily="2" charset="-78"/>
                        </a:rPr>
                        <a:t>ينجزون الأنشطة  الداعمة</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يخطط الأنشطة الداعمة</a:t>
                      </a:r>
                      <a:r>
                        <a:rPr kumimoji="0" lang="ar-SA" sz="2400" b="0" i="0" u="none" strike="noStrike" cap="none" normalizeH="0" baseline="0" dirty="0">
                          <a:ln>
                            <a:noFill/>
                          </a:ln>
                          <a:solidFill>
                            <a:schemeClr val="tx1"/>
                          </a:solidFill>
                          <a:effectLst/>
                          <a:latin typeface="Arial" charset="0"/>
                          <a:cs typeface="AL-Mohanad Bold" pitchFamily="2" charset="-78"/>
                        </a:rPr>
                        <a:t> والمعززة لإنجاز العمل</a:t>
                      </a:r>
                      <a:endParaRPr kumimoji="0" lang="ar-MA" sz="2400" b="0" i="0" u="none" strike="noStrike" cap="none" normalizeH="0" baseline="0" dirty="0">
                        <a:ln>
                          <a:noFill/>
                        </a:ln>
                        <a:solidFill>
                          <a:schemeClr val="tx1"/>
                        </a:solidFill>
                        <a:effectLst/>
                        <a:latin typeface="Arial" charset="0"/>
                        <a:cs typeface="AL-Mohanad Bold"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MA" sz="2400" b="0" i="0" u="none" strike="noStrike" cap="none" normalizeH="0" baseline="0" dirty="0">
                          <a:ln>
                            <a:noFill/>
                          </a:ln>
                          <a:solidFill>
                            <a:schemeClr val="tx1"/>
                          </a:solidFill>
                          <a:effectLst/>
                          <a:latin typeface="Arial" charset="0"/>
                          <a:cs typeface="AL-Mohanad Bold" pitchFamily="2" charset="-78"/>
                        </a:rPr>
                        <a:t>يوجه </a:t>
                      </a:r>
                      <a:r>
                        <a:rPr kumimoji="0" lang="ar-SA" sz="2400" b="0" i="0" u="none" strike="noStrike" cap="none" normalizeH="0" baseline="0" dirty="0">
                          <a:ln>
                            <a:noFill/>
                          </a:ln>
                          <a:solidFill>
                            <a:schemeClr val="tx1"/>
                          </a:solidFill>
                          <a:effectLst/>
                          <a:latin typeface="Arial" charset="0"/>
                          <a:cs typeface="AL-Mohanad Bold" pitchFamily="2" charset="-78"/>
                        </a:rPr>
                        <a:t>الطلبة</a:t>
                      </a:r>
                      <a:r>
                        <a:rPr kumimoji="0" lang="ar-MA" sz="2400" b="0" i="0" u="none" strike="noStrike" cap="none" normalizeH="0" baseline="0" dirty="0">
                          <a:ln>
                            <a:noFill/>
                          </a:ln>
                          <a:solidFill>
                            <a:schemeClr val="tx1"/>
                          </a:solidFill>
                          <a:effectLst/>
                          <a:latin typeface="Arial" charset="0"/>
                          <a:cs typeface="AL-Mohanad Bold" pitchFamily="2" charset="-78"/>
                        </a:rPr>
                        <a:t> لإنجازها</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chemeClr val="tx1"/>
                          </a:solidFill>
                          <a:effectLst/>
                          <a:latin typeface="Arial" charset="0"/>
                          <a:cs typeface="AL-Mohanad Bold" pitchFamily="2" charset="-78"/>
                        </a:rPr>
                        <a:t>الحلول</a:t>
                      </a:r>
                      <a:endParaRPr kumimoji="0" lang="fr-FR" sz="2400" b="0" i="0" u="none" strike="noStrike" cap="none" normalizeH="0" baseline="0" dirty="0">
                        <a:ln>
                          <a:noFill/>
                        </a:ln>
                        <a:solidFill>
                          <a:schemeClr val="tx1"/>
                        </a:solidFill>
                        <a:effectLst/>
                        <a:latin typeface="Arial" charset="0"/>
                        <a:cs typeface="AL-Mohanad Bol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مستطيل 2"/>
          <p:cNvSpPr/>
          <p:nvPr/>
        </p:nvSpPr>
        <p:spPr>
          <a:xfrm>
            <a:off x="3215680" y="188640"/>
            <a:ext cx="6934912" cy="769441"/>
          </a:xfrm>
          <a:prstGeom prst="rect">
            <a:avLst/>
          </a:prstGeom>
        </p:spPr>
        <p:txBody>
          <a:bodyPr wrap="none">
            <a:spAutoFit/>
          </a:bodyPr>
          <a:lstStyle/>
          <a:p>
            <a:r>
              <a:rPr lang="ar-SA" sz="4400" dirty="0">
                <a:solidFill>
                  <a:srgbClr val="006600"/>
                </a:solidFill>
                <a:cs typeface="AL-Mohanad Bold" pitchFamily="2" charset="-78"/>
              </a:rPr>
              <a:t>بطاقة انشطة داعمة لإكساب الكفاءات</a:t>
            </a:r>
          </a:p>
        </p:txBody>
      </p:sp>
      <p:sp>
        <p:nvSpPr>
          <p:cNvPr id="6" name="TextBox 4">
            <a:extLst>
              <a:ext uri="{FF2B5EF4-FFF2-40B4-BE49-F238E27FC236}">
                <a16:creationId xmlns:a16="http://schemas.microsoft.com/office/drawing/2014/main" id="{C69F86DC-937E-49DB-9C41-1830E5B6CD5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68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177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1428534092"/>
              </p:ext>
            </p:extLst>
          </p:nvPr>
        </p:nvGraphicFramePr>
        <p:xfrm>
          <a:off x="143339" y="738742"/>
          <a:ext cx="11907952" cy="610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ستطيل 10"/>
          <p:cNvSpPr/>
          <p:nvPr/>
        </p:nvSpPr>
        <p:spPr bwMode="auto">
          <a:xfrm>
            <a:off x="6383869" y="3635157"/>
            <a:ext cx="5475817" cy="492125"/>
          </a:xfrm>
          <a:prstGeom prst="rect">
            <a:avLst/>
          </a:prstGeom>
          <a:noFill/>
          <a:ln>
            <a:noFill/>
          </a:ln>
          <a:effectLst/>
        </p:spPr>
        <p:txBody>
          <a:bodyPr lIns="163576" tIns="29210" rIns="163576" bIns="29210" spcCol="1270" anchor="ctr"/>
          <a:lstStyle/>
          <a:p>
            <a:pPr marL="0" marR="0" lvl="0" indent="0" algn="ctr" defTabSz="1022350" rtl="1" eaLnBrk="1" fontAlgn="auto" latinLnBrk="0" hangingPunct="1">
              <a:lnSpc>
                <a:spcPct val="90000"/>
              </a:lnSpc>
              <a:spcBef>
                <a:spcPct val="0"/>
              </a:spcBef>
              <a:spcAft>
                <a:spcPct val="35000"/>
              </a:spcAft>
              <a:buClrTx/>
              <a:buSzTx/>
              <a:buFontTx/>
              <a:buNone/>
              <a:tabLst/>
              <a:defRPr/>
            </a:pPr>
            <a:endParaRPr kumimoji="0" lang="ar-SA" sz="2300" b="0" i="0" u="none" strike="noStrike" kern="0" cap="none" spc="0" normalizeH="0" baseline="0" noProof="0" dirty="0">
              <a:ln>
                <a:noFill/>
              </a:ln>
              <a:solidFill>
                <a:prstClr val="black">
                  <a:hueOff val="0"/>
                  <a:satOff val="0"/>
                  <a:lumOff val="0"/>
                  <a:alphaOff val="0"/>
                </a:prstClr>
              </a:solidFill>
              <a:effectLst/>
              <a:uLnTx/>
              <a:uFillTx/>
              <a:latin typeface="Arial"/>
              <a:ea typeface="MS PGothic"/>
              <a:cs typeface="+mn-cs"/>
            </a:endParaRPr>
          </a:p>
        </p:txBody>
      </p:sp>
      <p:sp>
        <p:nvSpPr>
          <p:cNvPr id="12" name="مستطيل 4"/>
          <p:cNvSpPr>
            <a:spLocks noChangeArrowheads="1"/>
          </p:cNvSpPr>
          <p:nvPr/>
        </p:nvSpPr>
        <p:spPr bwMode="auto">
          <a:xfrm>
            <a:off x="1448018" y="102155"/>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fontAlgn="base" hangingPunct="1">
              <a:spcBef>
                <a:spcPct val="0"/>
              </a:spcBef>
              <a:spcAft>
                <a:spcPct val="0"/>
              </a:spcAft>
            </a:pPr>
            <a:r>
              <a:rPr lang="ar-SA" altLang="ar-SA" dirty="0">
                <a:solidFill>
                  <a:srgbClr val="006600"/>
                </a:solidFill>
                <a:ea typeface="MS PGothic"/>
                <a:cs typeface="AL-Mohanad Bold" pitchFamily="2" charset="-78"/>
              </a:rPr>
              <a:t>التعليم المبني على حل المشكلات </a:t>
            </a:r>
            <a:r>
              <a:rPr lang="en-US" altLang="ar-SA" dirty="0">
                <a:solidFill>
                  <a:srgbClr val="006600"/>
                </a:solidFill>
                <a:ea typeface="MS PGothic"/>
                <a:cs typeface="AL-Mohanad Bold" pitchFamily="2" charset="-78"/>
              </a:rPr>
              <a:t>(PBL) </a:t>
            </a:r>
            <a:endParaRPr lang="ar-SA" altLang="ar-SA" dirty="0">
              <a:solidFill>
                <a:srgbClr val="006600"/>
              </a:solidFill>
              <a:ea typeface="MS PGothic"/>
              <a:cs typeface="AL-Mohanad Bold" pitchFamily="2" charset="-78"/>
            </a:endParaRPr>
          </a:p>
        </p:txBody>
      </p:sp>
      <p:sp>
        <p:nvSpPr>
          <p:cNvPr id="13" name="مربع نص 5"/>
          <p:cNvSpPr txBox="1">
            <a:spLocks noChangeArrowheads="1"/>
          </p:cNvSpPr>
          <p:nvPr/>
        </p:nvSpPr>
        <p:spPr bwMode="auto">
          <a:xfrm>
            <a:off x="6671733" y="2118441"/>
            <a:ext cx="28807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fontAlgn="base">
              <a:spcBef>
                <a:spcPct val="0"/>
              </a:spcBef>
              <a:spcAft>
                <a:spcPct val="0"/>
              </a:spcAft>
            </a:pPr>
            <a:r>
              <a:rPr lang="ar-SA" altLang="ar-SA" dirty="0">
                <a:solidFill>
                  <a:srgbClr val="000000"/>
                </a:solidFill>
                <a:ea typeface="MS PGothic"/>
                <a:cs typeface="AL-Mohanad Bold" pitchFamily="2" charset="-78"/>
              </a:rPr>
              <a:t>المحاضرة الأولى</a:t>
            </a:r>
            <a:endParaRPr lang="ar-SA" altLang="ar-SA" dirty="0">
              <a:solidFill>
                <a:srgbClr val="000000"/>
              </a:solidFill>
              <a:ea typeface="MS PGothic"/>
            </a:endParaRPr>
          </a:p>
        </p:txBody>
      </p:sp>
      <p:sp>
        <p:nvSpPr>
          <p:cNvPr id="14" name="مربع نص 13"/>
          <p:cNvSpPr txBox="1">
            <a:spLocks noChangeArrowheads="1"/>
          </p:cNvSpPr>
          <p:nvPr/>
        </p:nvSpPr>
        <p:spPr bwMode="auto">
          <a:xfrm>
            <a:off x="6671733" y="3739932"/>
            <a:ext cx="307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rtl="1" fontAlgn="base">
              <a:spcBef>
                <a:spcPct val="0"/>
              </a:spcBef>
              <a:spcAft>
                <a:spcPct val="0"/>
              </a:spcAft>
            </a:pPr>
            <a:r>
              <a:rPr lang="ar-SA" altLang="ar-SA">
                <a:solidFill>
                  <a:srgbClr val="000000"/>
                </a:solidFill>
                <a:ea typeface="MS PGothic"/>
                <a:cs typeface="AL-Mohanad Bold" pitchFamily="2" charset="-78"/>
              </a:rPr>
              <a:t>المحاضرة الثانية</a:t>
            </a:r>
          </a:p>
        </p:txBody>
      </p:sp>
      <p:sp>
        <p:nvSpPr>
          <p:cNvPr id="15" name="مربع نص 16"/>
          <p:cNvSpPr txBox="1">
            <a:spLocks noChangeArrowheads="1"/>
          </p:cNvSpPr>
          <p:nvPr/>
        </p:nvSpPr>
        <p:spPr bwMode="auto">
          <a:xfrm>
            <a:off x="527051" y="2892210"/>
            <a:ext cx="5856816"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fontAlgn="base">
              <a:lnSpc>
                <a:spcPct val="50000"/>
              </a:lnSpc>
              <a:spcBef>
                <a:spcPct val="0"/>
              </a:spcBef>
              <a:spcAft>
                <a:spcPct val="0"/>
              </a:spcAft>
            </a:pPr>
            <a:r>
              <a:rPr lang="ar-SA" altLang="ar-SA" sz="2800" dirty="0">
                <a:solidFill>
                  <a:srgbClr val="000000"/>
                </a:solidFill>
                <a:ea typeface="MS PGothic"/>
                <a:cs typeface="AL-Mohanad Bold" pitchFamily="2" charset="-78"/>
              </a:rPr>
              <a:t>صياغة المشكلة على هيئة تساؤلات</a:t>
            </a:r>
          </a:p>
        </p:txBody>
      </p:sp>
      <p:sp>
        <p:nvSpPr>
          <p:cNvPr id="16" name="مربع نص 16"/>
          <p:cNvSpPr txBox="1">
            <a:spLocks noChangeArrowheads="1"/>
          </p:cNvSpPr>
          <p:nvPr/>
        </p:nvSpPr>
        <p:spPr bwMode="auto">
          <a:xfrm>
            <a:off x="5912068" y="2922281"/>
            <a:ext cx="62326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fontAlgn="base">
              <a:lnSpc>
                <a:spcPct val="50000"/>
              </a:lnSpc>
              <a:spcBef>
                <a:spcPct val="0"/>
              </a:spcBef>
              <a:spcAft>
                <a:spcPct val="0"/>
              </a:spcAft>
            </a:pPr>
            <a:r>
              <a:rPr lang="ar-SA" altLang="ar-SA" sz="2400" dirty="0">
                <a:solidFill>
                  <a:srgbClr val="000000"/>
                </a:solidFill>
                <a:ea typeface="MS PGothic"/>
                <a:cs typeface="AL-Mohanad Bold" pitchFamily="2" charset="-78"/>
              </a:rPr>
              <a:t>تحديد المشكلة من السياق الواقعي ذات علاقة باهتمامات الطلبة</a:t>
            </a:r>
          </a:p>
        </p:txBody>
      </p:sp>
    </p:spTree>
    <p:extLst>
      <p:ext uri="{BB962C8B-B14F-4D97-AF65-F5344CB8AC3E}">
        <p14:creationId xmlns:p14="http://schemas.microsoft.com/office/powerpoint/2010/main" val="16540831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4151784" y="44625"/>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تعريف الجودة</a:t>
            </a:r>
          </a:p>
        </p:txBody>
      </p:sp>
      <p:sp>
        <p:nvSpPr>
          <p:cNvPr id="5" name="مستطيل 4"/>
          <p:cNvSpPr/>
          <p:nvPr/>
        </p:nvSpPr>
        <p:spPr>
          <a:xfrm>
            <a:off x="4311441" y="3081154"/>
            <a:ext cx="1779227"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r" rtl="1" eaLnBrk="1" fontAlgn="auto" hangingPunct="1">
              <a:spcBef>
                <a:spcPts val="0"/>
              </a:spcBef>
              <a:spcAft>
                <a:spcPts val="0"/>
              </a:spcAft>
            </a:pPr>
            <a:r>
              <a:rPr lang="ar-SA" sz="4000" dirty="0">
                <a:solidFill>
                  <a:srgbClr val="9BBB59">
                    <a:lumMod val="50000"/>
                  </a:srgbClr>
                </a:solidFill>
                <a:latin typeface="Calibri"/>
                <a:cs typeface="AL-Mohanad Bold" pitchFamily="2" charset="-78"/>
              </a:rPr>
              <a:t>التحسين</a:t>
            </a:r>
          </a:p>
        </p:txBody>
      </p:sp>
      <p:sp>
        <p:nvSpPr>
          <p:cNvPr id="6" name="مستطيل 5"/>
          <p:cNvSpPr/>
          <p:nvPr/>
        </p:nvSpPr>
        <p:spPr>
          <a:xfrm>
            <a:off x="6096001" y="3081154"/>
            <a:ext cx="1664135"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r" rtl="1" eaLnBrk="1" fontAlgn="auto" hangingPunct="1">
              <a:spcBef>
                <a:spcPts val="0"/>
              </a:spcBef>
              <a:spcAft>
                <a:spcPts val="0"/>
              </a:spcAft>
            </a:pPr>
            <a:r>
              <a:rPr lang="ar-SA" sz="4000" dirty="0">
                <a:solidFill>
                  <a:srgbClr val="9BBB59">
                    <a:lumMod val="50000"/>
                  </a:srgbClr>
                </a:solidFill>
                <a:latin typeface="Calibri"/>
                <a:cs typeface="AL-Mohanad Bold" pitchFamily="2" charset="-78"/>
              </a:rPr>
              <a:t>الجودة  =</a:t>
            </a:r>
          </a:p>
        </p:txBody>
      </p:sp>
      <p:sp>
        <p:nvSpPr>
          <p:cNvPr id="3" name="عنصر نائب لرقم الشريحة 2">
            <a:extLst>
              <a:ext uri="{FF2B5EF4-FFF2-40B4-BE49-F238E27FC236}">
                <a16:creationId xmlns:a16="http://schemas.microsoft.com/office/drawing/2014/main" id="{65D4572C-63BF-417C-B8C7-934A68E28BC5}"/>
              </a:ext>
            </a:extLst>
          </p:cNvPr>
          <p:cNvSpPr>
            <a:spLocks noGrp="1"/>
          </p:cNvSpPr>
          <p:nvPr>
            <p:ph type="sldNum" sz="quarter" idx="12"/>
          </p:nvPr>
        </p:nvSpPr>
        <p:spPr/>
        <p:txBody>
          <a:bodyPr/>
          <a:lstStyle/>
          <a:p>
            <a:fld id="{9C34D9F0-1D81-4279-8B41-E0D8E5FA5D67}" type="slidenum">
              <a:rPr lang="ar-SA" smtClean="0">
                <a:solidFill>
                  <a:prstClr val="black">
                    <a:tint val="75000"/>
                  </a:prstClr>
                </a:solidFill>
              </a:rPr>
              <a:pPr/>
              <a:t>7</a:t>
            </a:fld>
            <a:endParaRPr lang="ar-SA">
              <a:solidFill>
                <a:prstClr val="black">
                  <a:tint val="75000"/>
                </a:prstClr>
              </a:solidFill>
            </a:endParaRPr>
          </a:p>
        </p:txBody>
      </p:sp>
      <p:sp>
        <p:nvSpPr>
          <p:cNvPr id="7" name="TextBox 4">
            <a:extLst>
              <a:ext uri="{FF2B5EF4-FFF2-40B4-BE49-F238E27FC236}">
                <a16:creationId xmlns:a16="http://schemas.microsoft.com/office/drawing/2014/main" id="{00C02309-A11D-492B-8CE0-80CBF63AEBB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54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88068" name="Subtitle 2"/>
          <p:cNvSpPr txBox="1">
            <a:spLocks/>
          </p:cNvSpPr>
          <p:nvPr/>
        </p:nvSpPr>
        <p:spPr bwMode="auto">
          <a:xfrm>
            <a:off x="668867" y="1844680"/>
            <a:ext cx="11084984"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a:solidFill>
                  <a:srgbClr val="C00000"/>
                </a:solidFill>
                <a:latin typeface="Times New Roman" pitchFamily="18" charset="0"/>
                <a:cs typeface="AL-Mohanad Bold" pitchFamily="2" charset="-78"/>
              </a:rPr>
              <a:t>اسم الأداة: </a:t>
            </a:r>
            <a:r>
              <a:rPr lang="ar-SA" altLang="en-US" sz="2800">
                <a:solidFill>
                  <a:prstClr val="black"/>
                </a:solidFill>
                <a:latin typeface="Times New Roman" pitchFamily="18" charset="0"/>
                <a:cs typeface="AL-Mohanad Bold" pitchFamily="2" charset="-78"/>
              </a:rPr>
              <a:t>حدد الأداة التي تستهدفها في اكساب المهارة.</a:t>
            </a:r>
          </a:p>
          <a:p>
            <a:pPr lvl="1" algn="r" rtl="1">
              <a:buFont typeface="Wingdings" pitchFamily="2" charset="2"/>
              <a:buChar char="§"/>
            </a:pPr>
            <a:r>
              <a:rPr lang="ar-SA" altLang="en-US">
                <a:solidFill>
                  <a:srgbClr val="C00000"/>
                </a:solidFill>
                <a:latin typeface="Times New Roman" pitchFamily="18" charset="0"/>
                <a:cs typeface="AL-Mohanad Bold" pitchFamily="2" charset="-78"/>
              </a:rPr>
              <a:t>كيف تستخدم هذه الأداة: </a:t>
            </a:r>
            <a:r>
              <a:rPr lang="ar-SA" altLang="en-US" sz="2800">
                <a:solidFill>
                  <a:prstClr val="black"/>
                </a:solidFill>
                <a:latin typeface="Times New Roman" pitchFamily="18" charset="0"/>
                <a:cs typeface="AL-Mohanad Bold" pitchFamily="2" charset="-78"/>
              </a:rPr>
              <a:t>حدد الخطوات التي يجب ان تتخذها انت والطلبة.</a:t>
            </a:r>
          </a:p>
          <a:p>
            <a:pPr lvl="1" algn="r" rtl="1">
              <a:buFont typeface="Wingdings" pitchFamily="2" charset="2"/>
              <a:buChar char="§"/>
            </a:pPr>
            <a:r>
              <a:rPr lang="ar-SA" altLang="en-US">
                <a:solidFill>
                  <a:srgbClr val="C00000"/>
                </a:solidFill>
                <a:latin typeface="Times New Roman" pitchFamily="18" charset="0"/>
                <a:cs typeface="AL-Mohanad Bold" pitchFamily="2" charset="-78"/>
              </a:rPr>
              <a:t>مقترحات لاستخدام هذه الأداة: </a:t>
            </a:r>
            <a:r>
              <a:rPr lang="ar-SA" altLang="en-US" sz="2800">
                <a:solidFill>
                  <a:prstClr val="black"/>
                </a:solidFill>
                <a:latin typeface="Times New Roman" pitchFamily="18" charset="0"/>
                <a:cs typeface="AL-Mohanad Bold" pitchFamily="2" charset="-78"/>
              </a:rPr>
              <a:t>استخدامه بطرق مختلفة , مساعدة الطلاب على استخدامها.</a:t>
            </a:r>
          </a:p>
          <a:p>
            <a:pPr lvl="1" algn="r" rtl="1">
              <a:buFont typeface="Wingdings" pitchFamily="2" charset="2"/>
              <a:buChar char="§"/>
            </a:pPr>
            <a:r>
              <a:rPr lang="ar-SA" altLang="en-US">
                <a:solidFill>
                  <a:srgbClr val="C00000"/>
                </a:solidFill>
                <a:latin typeface="Times New Roman" pitchFamily="18" charset="0"/>
                <a:cs typeface="AL-Mohanad Bold" pitchFamily="2" charset="-78"/>
              </a:rPr>
              <a:t>استخدام التقنية: </a:t>
            </a:r>
            <a:r>
              <a:rPr lang="ar-SA" altLang="en-US" sz="2800">
                <a:solidFill>
                  <a:prstClr val="black"/>
                </a:solidFill>
                <a:latin typeface="Times New Roman" pitchFamily="18" charset="0"/>
                <a:cs typeface="AL-Mohanad Bold" pitchFamily="2" charset="-78"/>
              </a:rPr>
              <a:t>دمج التقنية في اكساب المهارات</a:t>
            </a:r>
          </a:p>
          <a:p>
            <a:pPr lvl="1" algn="r" rtl="1">
              <a:buFont typeface="Wingdings" pitchFamily="2" charset="2"/>
              <a:buChar char="§"/>
            </a:pPr>
            <a:r>
              <a:rPr lang="ar-SA" altLang="en-US">
                <a:solidFill>
                  <a:srgbClr val="C00000"/>
                </a:solidFill>
                <a:latin typeface="Times New Roman" pitchFamily="18" charset="0"/>
                <a:cs typeface="AL-Mohanad Bold" pitchFamily="2" charset="-78"/>
              </a:rPr>
              <a:t>فكر وتدبر: </a:t>
            </a:r>
            <a:r>
              <a:rPr lang="ar-SA" altLang="en-US" sz="2800">
                <a:solidFill>
                  <a:prstClr val="black"/>
                </a:solidFill>
                <a:latin typeface="Times New Roman" pitchFamily="18" charset="0"/>
                <a:cs typeface="AL-Mohanad Bold" pitchFamily="2" charset="-78"/>
              </a:rPr>
              <a:t>التأمل والمناقشة</a:t>
            </a:r>
          </a:p>
        </p:txBody>
      </p:sp>
      <p:sp>
        <p:nvSpPr>
          <p:cNvPr id="5" name="TextBox 4">
            <a:extLst>
              <a:ext uri="{FF2B5EF4-FFF2-40B4-BE49-F238E27FC236}">
                <a16:creationId xmlns:a16="http://schemas.microsoft.com/office/drawing/2014/main" id="{C4269158-5FED-4BAF-84DD-861A3279A93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717318"/>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527051" y="1340769"/>
            <a:ext cx="11084984"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lvl="1" indent="-457200" algn="r">
              <a:buFont typeface="Wingdings" panose="05000000000000000000" pitchFamily="2" charset="2"/>
              <a:buChar char="§"/>
              <a:defRPr/>
            </a:pPr>
            <a:r>
              <a:rPr lang="ar-SA" altLang="en-US" sz="3200" dirty="0">
                <a:solidFill>
                  <a:srgbClr val="C00000"/>
                </a:solidFill>
                <a:latin typeface="Times New Roman" pitchFamily="18" charset="0"/>
                <a:cs typeface="AL-Mohanad Bold" pitchFamily="2" charset="-78"/>
              </a:rPr>
              <a:t>المهارات المختارة:</a:t>
            </a:r>
            <a:r>
              <a:rPr lang="ar-SA" altLang="en-US" sz="3200" dirty="0">
                <a:solidFill>
                  <a:prstClr val="black"/>
                </a:solidFill>
                <a:latin typeface="Times New Roman" pitchFamily="18" charset="0"/>
                <a:cs typeface="AL-Mohanad Bold" pitchFamily="2" charset="-78"/>
              </a:rPr>
              <a:t> التفكير الناقد , التواصل , التشارك</a:t>
            </a:r>
          </a:p>
          <a:p>
            <a:pPr marL="457200" lvl="1" indent="-457200" algn="r">
              <a:buFont typeface="Wingdings" panose="05000000000000000000" pitchFamily="2" charset="2"/>
              <a:buChar char="§"/>
              <a:defRPr/>
            </a:pPr>
            <a:r>
              <a:rPr lang="ar-SA" altLang="en-US" sz="3200" dirty="0">
                <a:solidFill>
                  <a:srgbClr val="C00000"/>
                </a:solidFill>
                <a:latin typeface="Times New Roman" pitchFamily="18" charset="0"/>
                <a:cs typeface="AL-Mohanad Bold" pitchFamily="2" charset="-78"/>
              </a:rPr>
              <a:t>اسم الطريقة: </a:t>
            </a:r>
            <a:r>
              <a:rPr lang="ar-SA" altLang="en-US" sz="2800" dirty="0">
                <a:solidFill>
                  <a:prstClr val="black"/>
                </a:solidFill>
                <a:latin typeface="Times New Roman" pitchFamily="18" charset="0"/>
                <a:cs typeface="AL-Mohanad Bold" pitchFamily="2" charset="-78"/>
              </a:rPr>
              <a:t>من اكثر من منظور</a:t>
            </a:r>
          </a:p>
          <a:p>
            <a:pPr marL="457200" lvl="1" indent="-457200" algn="r">
              <a:buFont typeface="Wingdings" panose="05000000000000000000" pitchFamily="2" charset="2"/>
              <a:buChar char="§"/>
              <a:defRPr/>
            </a:pPr>
            <a:endParaRPr lang="ar-SA" altLang="en-US" sz="2800" dirty="0">
              <a:solidFill>
                <a:prstClr val="black"/>
              </a:solidFill>
              <a:latin typeface="Times New Roman" pitchFamily="18" charset="0"/>
              <a:cs typeface="AL-Mohanad Bold" pitchFamily="2" charset="-78"/>
            </a:endParaRPr>
          </a:p>
          <a:p>
            <a:pPr marL="457200" lvl="1" indent="-457200" algn="r">
              <a:buFont typeface="Wingdings" panose="05000000000000000000" pitchFamily="2" charset="2"/>
              <a:buChar char="§"/>
              <a:defRPr/>
            </a:pPr>
            <a:r>
              <a:rPr lang="ar-SA" altLang="en-US" sz="3200" dirty="0">
                <a:solidFill>
                  <a:srgbClr val="C00000"/>
                </a:solidFill>
                <a:latin typeface="Times New Roman" pitchFamily="18" charset="0"/>
                <a:cs typeface="AL-Mohanad Bold" pitchFamily="2" charset="-78"/>
              </a:rPr>
              <a:t>كيف تستخدم هذه الطريقة:</a:t>
            </a:r>
          </a:p>
          <a:p>
            <a:pPr marL="0" lvl="1" algn="r">
              <a:defRPr/>
            </a:pPr>
            <a:r>
              <a:rPr lang="ar-SA" altLang="en-US" sz="3200" dirty="0">
                <a:solidFill>
                  <a:prstClr val="black"/>
                </a:solidFill>
                <a:latin typeface="Times New Roman" pitchFamily="18" charset="0"/>
                <a:cs typeface="AL-Mohanad Bold" pitchFamily="2" charset="-78"/>
              </a:rPr>
              <a:t>	حدد المشكلة</a:t>
            </a:r>
          </a:p>
          <a:p>
            <a:pPr marL="0" lvl="1" algn="r">
              <a:defRPr/>
            </a:pPr>
            <a:r>
              <a:rPr lang="ar-SA" altLang="en-US" sz="3200" dirty="0">
                <a:solidFill>
                  <a:prstClr val="black"/>
                </a:solidFill>
                <a:latin typeface="Times New Roman" pitchFamily="18" charset="0"/>
                <a:cs typeface="AL-Mohanad Bold" pitchFamily="2" charset="-78"/>
              </a:rPr>
              <a:t>	يدون الطلاب اراءهم بالمشكلة</a:t>
            </a:r>
          </a:p>
          <a:p>
            <a:pPr marL="0" lvl="1" algn="r">
              <a:defRPr/>
            </a:pPr>
            <a:r>
              <a:rPr lang="ar-SA" altLang="en-US" sz="3200" dirty="0">
                <a:solidFill>
                  <a:prstClr val="black"/>
                </a:solidFill>
                <a:latin typeface="Times New Roman" pitchFamily="18" charset="0"/>
                <a:cs typeface="AL-Mohanad Bold" pitchFamily="2" charset="-78"/>
              </a:rPr>
              <a:t>	يتوقع الطلاب رأي مضاد</a:t>
            </a:r>
          </a:p>
          <a:p>
            <a:pPr marL="0" lvl="1" algn="r">
              <a:defRPr/>
            </a:pPr>
            <a:r>
              <a:rPr lang="ar-SA" altLang="en-US" sz="3200" dirty="0">
                <a:solidFill>
                  <a:prstClr val="black"/>
                </a:solidFill>
                <a:latin typeface="Times New Roman" pitchFamily="18" charset="0"/>
                <a:cs typeface="AL-Mohanad Bold" pitchFamily="2" charset="-78"/>
              </a:rPr>
              <a:t>	يتأمل الطلاب في امكانية اتفاق رأيين متعارضين</a:t>
            </a:r>
          </a:p>
          <a:p>
            <a:pPr marL="0" lvl="1" algn="r">
              <a:defRPr/>
            </a:pPr>
            <a:r>
              <a:rPr lang="ar-SA" altLang="en-US" sz="3200" dirty="0">
                <a:solidFill>
                  <a:prstClr val="black"/>
                </a:solidFill>
                <a:latin typeface="Times New Roman" pitchFamily="18" charset="0"/>
                <a:cs typeface="AL-Mohanad Bold" pitchFamily="2" charset="-78"/>
              </a:rPr>
              <a:t>	يتأمل الطلاب الاختلافات الممكنة</a:t>
            </a:r>
          </a:p>
          <a:p>
            <a:pPr marL="0" lvl="1" algn="r">
              <a:defRPr/>
            </a:pPr>
            <a:r>
              <a:rPr lang="ar-SA" altLang="en-US" sz="3200" dirty="0">
                <a:solidFill>
                  <a:prstClr val="black"/>
                </a:solidFill>
                <a:latin typeface="Times New Roman" pitchFamily="18" charset="0"/>
                <a:cs typeface="AL-Mohanad Bold" pitchFamily="2" charset="-78"/>
              </a:rPr>
              <a:t>	يجري الطلاب مقابلتين طالب متفق وطالب مخالف للرأي</a:t>
            </a:r>
          </a:p>
          <a:p>
            <a:pPr marL="0" lvl="1" algn="r">
              <a:defRPr/>
            </a:pPr>
            <a:endParaRPr lang="ar-SA" altLang="en-US" sz="3200" dirty="0">
              <a:solidFill>
                <a:prstClr val="black"/>
              </a:solidFill>
              <a:latin typeface="Times New Roman" pitchFamily="18" charset="0"/>
              <a:cs typeface="AL-Mohanad Bold" pitchFamily="2" charset="-78"/>
            </a:endParaRPr>
          </a:p>
          <a:p>
            <a:pPr marL="457200" lvl="1" indent="-457200" algn="r">
              <a:buFont typeface="Wingdings" panose="05000000000000000000" pitchFamily="2" charset="2"/>
              <a:buChar char="§"/>
              <a:defRPr/>
            </a:pPr>
            <a:endParaRPr lang="ar-SA" altLang="en-US" sz="2800" dirty="0">
              <a:solidFill>
                <a:prstClr val="black"/>
              </a:solidFill>
              <a:latin typeface="Times New Roman" pitchFamily="18" charset="0"/>
              <a:cs typeface="AL-Mohanad Bold" pitchFamily="2" charset="-78"/>
            </a:endParaRP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5D57BFAD-C147-4885-B65E-EC857101756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2778135"/>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1559496" y="1484789"/>
            <a:ext cx="9842989"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r">
              <a:defRPr/>
            </a:pPr>
            <a:r>
              <a:rPr lang="ar-SA" altLang="en-US" sz="3200" dirty="0">
                <a:solidFill>
                  <a:srgbClr val="C00000"/>
                </a:solidFill>
                <a:latin typeface="Times New Roman" pitchFamily="18" charset="0"/>
                <a:cs typeface="AL-Mohanad Bold" pitchFamily="2" charset="-78"/>
              </a:rPr>
              <a:t>مقترحات لاستخدام هذه الأداة: </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زود الطلاب بخلفية عن المشكلة</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اهمية النظر للمشاكل من عدة زوايا واراء مختلفة</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درب الطلاب على اجراء مقابلات</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تدوين الملاحظات</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تلخيص المناقشة</a:t>
            </a:r>
          </a:p>
          <a:p>
            <a:pPr marL="514350" lvl="1" indent="-514350" algn="r">
              <a:buFont typeface="Wingdings" panose="05000000000000000000" pitchFamily="2" charset="2"/>
              <a:buChar char="§"/>
              <a:defRPr/>
            </a:pPr>
            <a:r>
              <a:rPr lang="ar-SA" altLang="en-US" sz="3200" dirty="0">
                <a:solidFill>
                  <a:prstClr val="black"/>
                </a:solidFill>
                <a:latin typeface="Times New Roman" pitchFamily="18" charset="0"/>
                <a:cs typeface="AL-Mohanad Bold" pitchFamily="2" charset="-78"/>
              </a:rPr>
              <a:t>كتابة التوصيات</a:t>
            </a:r>
          </a:p>
          <a:p>
            <a:pPr marL="0" lvl="1" algn="r">
              <a:defRPr/>
            </a:pPr>
            <a:endParaRPr lang="ar-SA" altLang="en-US" sz="3200" dirty="0">
              <a:solidFill>
                <a:prstClr val="black"/>
              </a:solidFill>
              <a:latin typeface="Times New Roman" pitchFamily="18" charset="0"/>
              <a:cs typeface="AL-Mohanad Bold" pitchFamily="2" charset="-78"/>
            </a:endParaRPr>
          </a:p>
          <a:p>
            <a:pPr marL="457200" lvl="1" indent="-457200" algn="r">
              <a:buFont typeface="Wingdings" panose="05000000000000000000" pitchFamily="2" charset="2"/>
              <a:buChar char="§"/>
              <a:defRPr/>
            </a:pPr>
            <a:endParaRPr lang="ar-SA" altLang="en-US" sz="2800" dirty="0">
              <a:solidFill>
                <a:prstClr val="black"/>
              </a:solidFill>
              <a:latin typeface="Times New Roman" pitchFamily="18" charset="0"/>
              <a:cs typeface="AL-Mohanad Bold" pitchFamily="2" charset="-78"/>
            </a:endParaRP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B3DD8840-1DED-461F-9DF8-58101375AA9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20289"/>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Subtitle 2"/>
          <p:cNvSpPr txBox="1">
            <a:spLocks/>
          </p:cNvSpPr>
          <p:nvPr/>
        </p:nvSpPr>
        <p:spPr bwMode="auto">
          <a:xfrm>
            <a:off x="668867" y="1844680"/>
            <a:ext cx="11084984"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a:solidFill>
                  <a:srgbClr val="C00000"/>
                </a:solidFill>
                <a:latin typeface="Times New Roman" pitchFamily="18" charset="0"/>
                <a:cs typeface="AL-Mohanad Bold" pitchFamily="2" charset="-78"/>
              </a:rPr>
              <a:t>استخدام التقنية: </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استخدام سكايبي , تيم فيور  او أي وسائل تقنية للتواصل المرئي.</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اعداد عرض بور بوينت عن المشكلة</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انتاج فديو للمناقشة او المناظرة بين الطالبين او المجموعتين</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اكتب مدونة تحوي خلفية معرفية للمشكلة</a:t>
            </a: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75FB1688-FF92-4063-A387-9E297CEDE28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32132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4" name="Subtitle 2"/>
          <p:cNvSpPr txBox="1">
            <a:spLocks/>
          </p:cNvSpPr>
          <p:nvPr/>
        </p:nvSpPr>
        <p:spPr bwMode="auto">
          <a:xfrm>
            <a:off x="719669" y="1844680"/>
            <a:ext cx="1075266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a:solidFill>
                  <a:srgbClr val="C00000"/>
                </a:solidFill>
                <a:latin typeface="Times New Roman" pitchFamily="18" charset="0"/>
                <a:cs typeface="AL-Mohanad Bold" pitchFamily="2" charset="-78"/>
              </a:rPr>
              <a:t>فكر وتدبر:</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كيف يساعدك توقع حجج شخص اخر على الاستعداد للمناظرة</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كيف تختلف في رأيك الشخصي مع طرف  اخر وتحافظ على احترامك له</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اتفاقك مع شخص حول قضية لا يعني انه لن تبقى نقاط اختلاف</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هل غيرت رأيك نتيجة المناقشة مع الأخرين</a:t>
            </a: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6521F068-6957-4EA9-8B75-0ECB486B16D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3219820"/>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Subtitle 2"/>
          <p:cNvSpPr txBox="1">
            <a:spLocks/>
          </p:cNvSpPr>
          <p:nvPr/>
        </p:nvSpPr>
        <p:spPr bwMode="auto">
          <a:xfrm>
            <a:off x="637127" y="1008063"/>
            <a:ext cx="1108498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sz="2800">
                <a:solidFill>
                  <a:srgbClr val="C00000"/>
                </a:solidFill>
                <a:latin typeface="Times New Roman" pitchFamily="18" charset="0"/>
                <a:cs typeface="AL-Mohanad Bold" pitchFamily="2" charset="-78"/>
              </a:rPr>
              <a:t>اسم المقرر: علم البيئة</a:t>
            </a:r>
          </a:p>
        </p:txBody>
      </p:sp>
      <p:graphicFrame>
        <p:nvGraphicFramePr>
          <p:cNvPr id="2" name="جدول 1"/>
          <p:cNvGraphicFramePr>
            <a:graphicFrameLocks noGrp="1"/>
          </p:cNvGraphicFramePr>
          <p:nvPr/>
        </p:nvGraphicFramePr>
        <p:xfrm>
          <a:off x="637127" y="1844687"/>
          <a:ext cx="11084983" cy="3078305"/>
        </p:xfrm>
        <a:graphic>
          <a:graphicData uri="http://schemas.openxmlformats.org/drawingml/2006/table">
            <a:tbl>
              <a:tblPr rtl="1" firstRow="1" bandRow="1">
                <a:tableStyleId>{912C8C85-51F0-491E-9774-3900AFEF0FD7}</a:tableStyleId>
              </a:tblPr>
              <a:tblGrid>
                <a:gridCol w="6240959">
                  <a:extLst>
                    <a:ext uri="{9D8B030D-6E8A-4147-A177-3AD203B41FA5}">
                      <a16:colId xmlns:a16="http://schemas.microsoft.com/office/drawing/2014/main" val="20000"/>
                    </a:ext>
                  </a:extLst>
                </a:gridCol>
                <a:gridCol w="4844024">
                  <a:extLst>
                    <a:ext uri="{9D8B030D-6E8A-4147-A177-3AD203B41FA5}">
                      <a16:colId xmlns:a16="http://schemas.microsoft.com/office/drawing/2014/main" val="20001"/>
                    </a:ext>
                  </a:extLst>
                </a:gridCol>
              </a:tblGrid>
              <a:tr h="518104">
                <a:tc>
                  <a:txBody>
                    <a:bodyPr/>
                    <a:lstStyle/>
                    <a:p>
                      <a:pPr algn="ctr" rtl="1"/>
                      <a:r>
                        <a:rPr lang="ar-SA" sz="2800" b="0" dirty="0">
                          <a:cs typeface="AL-Mohanad Bold" pitchFamily="2" charset="-78"/>
                        </a:rPr>
                        <a:t>السؤال</a:t>
                      </a:r>
                    </a:p>
                  </a:txBody>
                  <a:tcPr marL="121909" marR="121909" marT="45708" marB="4570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rtl="1"/>
                      <a:r>
                        <a:rPr lang="ar-SA" sz="2800" b="0" dirty="0">
                          <a:cs typeface="AL-Mohanad Bold" pitchFamily="2" charset="-78"/>
                        </a:rPr>
                        <a:t>اجابتي</a:t>
                      </a:r>
                    </a:p>
                  </a:txBody>
                  <a:tcPr marL="121909" marR="121909" marT="45708" marB="4570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22881">
                <a:tc>
                  <a:txBody>
                    <a:bodyPr/>
                    <a:lstStyle/>
                    <a:p>
                      <a:pPr algn="ctr" rtl="1"/>
                      <a:r>
                        <a:rPr lang="ar-SA" sz="2400" dirty="0">
                          <a:cs typeface="AL-Mohanad Bold" pitchFamily="2" charset="-78"/>
                        </a:rPr>
                        <a:t>ما رأيك الشخصي حول مشكلة تلوث الهواء وماهي الحلول المقترحة</a:t>
                      </a: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rtl="1"/>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57149">
                <a:tc>
                  <a:txBody>
                    <a:bodyPr/>
                    <a:lstStyle/>
                    <a:p>
                      <a:pPr algn="ctr" rtl="1"/>
                      <a:r>
                        <a:rPr lang="ar-SA" sz="2400" dirty="0">
                          <a:cs typeface="AL-Mohanad Bold" pitchFamily="2" charset="-78"/>
                        </a:rPr>
                        <a:t>رأي شخص يعارض وجهة</a:t>
                      </a:r>
                      <a:r>
                        <a:rPr lang="ar-SA" sz="2400" baseline="0" dirty="0">
                          <a:cs typeface="AL-Mohanad Bold" pitchFamily="2" charset="-78"/>
                        </a:rPr>
                        <a:t> نظرك</a:t>
                      </a:r>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rtl="1"/>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22881">
                <a:tc>
                  <a:txBody>
                    <a:bodyPr/>
                    <a:lstStyle/>
                    <a:p>
                      <a:pPr algn="ctr" rtl="1"/>
                      <a:r>
                        <a:rPr lang="ar-SA" sz="2400" dirty="0">
                          <a:cs typeface="AL-Mohanad Bold" pitchFamily="2" charset="-78"/>
                        </a:rPr>
                        <a:t>ماهي</a:t>
                      </a:r>
                      <a:r>
                        <a:rPr lang="ar-SA" sz="2400" baseline="0" dirty="0">
                          <a:cs typeface="AL-Mohanad Bold" pitchFamily="2" charset="-78"/>
                        </a:rPr>
                        <a:t> الأفكار المشتركة مع رأي الشخص المعارض</a:t>
                      </a:r>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rtl="1"/>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57149">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dirty="0">
                          <a:cs typeface="AL-Mohanad Bold" pitchFamily="2" charset="-78"/>
                        </a:rPr>
                        <a:t>ماهي</a:t>
                      </a:r>
                      <a:r>
                        <a:rPr lang="ar-SA" sz="2400" baseline="0" dirty="0">
                          <a:cs typeface="AL-Mohanad Bold" pitchFamily="2" charset="-78"/>
                        </a:rPr>
                        <a:t> الأفكار المختلفة مع رأي الشخص المعارض</a:t>
                      </a:r>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rtl="1"/>
                      <a:endParaRPr lang="ar-SA" sz="2400" dirty="0">
                        <a:cs typeface="AL-Mohanad Bold" pitchFamily="2" charset="-78"/>
                      </a:endParaRPr>
                    </a:p>
                  </a:txBody>
                  <a:tcPr marL="121909" marR="121909" marT="45708" marB="45708">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6" name="TextBox 4">
            <a:extLst>
              <a:ext uri="{FF2B5EF4-FFF2-40B4-BE49-F238E27FC236}">
                <a16:creationId xmlns:a16="http://schemas.microsoft.com/office/drawing/2014/main" id="{BB7BC0F0-E547-41B6-8422-1D1168D1A0A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483947"/>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59316" y="2276475"/>
          <a:ext cx="10943168" cy="4181476"/>
        </p:xfrm>
        <a:graphic>
          <a:graphicData uri="http://schemas.openxmlformats.org/drawingml/2006/table">
            <a:tbl>
              <a:tblPr rtl="1" firstRow="1" bandRow="1">
                <a:tableStyleId>{E8B1032C-EA38-4F05-BA0D-38AFFFC7BED3}</a:tableStyleId>
              </a:tblPr>
              <a:tblGrid>
                <a:gridCol w="5471584">
                  <a:extLst>
                    <a:ext uri="{9D8B030D-6E8A-4147-A177-3AD203B41FA5}">
                      <a16:colId xmlns:a16="http://schemas.microsoft.com/office/drawing/2014/main" val="20000"/>
                    </a:ext>
                  </a:extLst>
                </a:gridCol>
                <a:gridCol w="5471584">
                  <a:extLst>
                    <a:ext uri="{9D8B030D-6E8A-4147-A177-3AD203B41FA5}">
                      <a16:colId xmlns:a16="http://schemas.microsoft.com/office/drawing/2014/main" val="20001"/>
                    </a:ext>
                  </a:extLst>
                </a:gridCol>
              </a:tblGrid>
              <a:tr h="457259">
                <a:tc gridSpan="2">
                  <a:txBody>
                    <a:bodyPr/>
                    <a:lstStyle/>
                    <a:p>
                      <a:pPr algn="r" rtl="1"/>
                      <a:r>
                        <a:rPr lang="ar-SA" sz="2400" b="0" dirty="0">
                          <a:cs typeface="AL-Mohanad Bold" pitchFamily="2" charset="-78"/>
                        </a:rPr>
                        <a:t>الحل 1:</a:t>
                      </a:r>
                    </a:p>
                  </a:txBody>
                  <a:tcPr marL="121897" marR="121897" marT="45729" marB="45729"/>
                </a:tc>
                <a:tc hMerge="1">
                  <a:txBody>
                    <a:bodyPr/>
                    <a:lstStyle/>
                    <a:p>
                      <a:pPr rtl="1"/>
                      <a:endParaRPr lang="ar-SA" dirty="0"/>
                    </a:p>
                  </a:txBody>
                  <a:tcPr/>
                </a:tc>
                <a:extLst>
                  <a:ext uri="{0D108BD9-81ED-4DB2-BD59-A6C34878D82A}">
                    <a16:rowId xmlns:a16="http://schemas.microsoft.com/office/drawing/2014/main" val="10000"/>
                  </a:ext>
                </a:extLst>
              </a:tr>
              <a:tr h="457259">
                <a:tc>
                  <a:txBody>
                    <a:bodyPr/>
                    <a:lstStyle/>
                    <a:p>
                      <a:pPr algn="r" rtl="1"/>
                      <a:r>
                        <a:rPr lang="ar-SA" sz="2400" dirty="0">
                          <a:cs typeface="AL-Mohanad Bold" pitchFamily="2" charset="-78"/>
                        </a:rPr>
                        <a:t>+</a:t>
                      </a:r>
                    </a:p>
                  </a:txBody>
                  <a:tcPr marL="121897" marR="121897" marT="45729" marB="45729" anchor="ctr"/>
                </a:tc>
                <a:tc>
                  <a:txBody>
                    <a:bodyPr/>
                    <a:lstStyle/>
                    <a:p>
                      <a:pPr algn="r" rtl="1"/>
                      <a:r>
                        <a:rPr lang="ar-SA" sz="2400" dirty="0"/>
                        <a:t>-</a:t>
                      </a:r>
                    </a:p>
                  </a:txBody>
                  <a:tcPr marL="121897" marR="121897" marT="45729" marB="45729" anchor="ctr"/>
                </a:tc>
                <a:extLst>
                  <a:ext uri="{0D108BD9-81ED-4DB2-BD59-A6C34878D82A}">
                    <a16:rowId xmlns:a16="http://schemas.microsoft.com/office/drawing/2014/main" val="10001"/>
                  </a:ext>
                </a:extLst>
              </a:tr>
              <a:tr h="457259">
                <a:tc gridSpan="2">
                  <a:txBody>
                    <a:bodyPr/>
                    <a:lstStyle/>
                    <a:p>
                      <a:pPr algn="r" rtl="1"/>
                      <a:r>
                        <a:rPr lang="ar-SA" sz="2400" b="0" dirty="0">
                          <a:cs typeface="AL-Mohanad Bold" pitchFamily="2" charset="-78"/>
                        </a:rPr>
                        <a:t>الحل 2:</a:t>
                      </a:r>
                    </a:p>
                  </a:txBody>
                  <a:tcPr marL="121897" marR="121897" marT="45729" marB="45729"/>
                </a:tc>
                <a:tc hMerge="1">
                  <a:txBody>
                    <a:bodyPr/>
                    <a:lstStyle/>
                    <a:p>
                      <a:pPr rtl="1"/>
                      <a:endParaRPr lang="ar-SA" dirty="0"/>
                    </a:p>
                  </a:txBody>
                  <a:tcPr/>
                </a:tc>
                <a:extLst>
                  <a:ext uri="{0D108BD9-81ED-4DB2-BD59-A6C34878D82A}">
                    <a16:rowId xmlns:a16="http://schemas.microsoft.com/office/drawing/2014/main" val="10002"/>
                  </a:ext>
                </a:extLst>
              </a:tr>
              <a:tr h="457259">
                <a:tc>
                  <a:txBody>
                    <a:bodyPr/>
                    <a:lstStyle/>
                    <a:p>
                      <a:pPr algn="r" rtl="1"/>
                      <a:r>
                        <a:rPr lang="ar-SA" sz="2400" dirty="0">
                          <a:cs typeface="AL-Mohanad Bold" pitchFamily="2" charset="-78"/>
                        </a:rPr>
                        <a:t>+</a:t>
                      </a:r>
                    </a:p>
                  </a:txBody>
                  <a:tcPr marL="121897" marR="121897" marT="45729" marB="45729" anchor="ctr"/>
                </a:tc>
                <a:tc>
                  <a:txBody>
                    <a:bodyPr/>
                    <a:lstStyle/>
                    <a:p>
                      <a:pPr algn="r" rtl="1"/>
                      <a:r>
                        <a:rPr lang="ar-SA" sz="2400" dirty="0"/>
                        <a:t>-</a:t>
                      </a:r>
                    </a:p>
                  </a:txBody>
                  <a:tcPr marL="121897" marR="121897" marT="45729" marB="45729" anchor="ctr"/>
                </a:tc>
                <a:extLst>
                  <a:ext uri="{0D108BD9-81ED-4DB2-BD59-A6C34878D82A}">
                    <a16:rowId xmlns:a16="http://schemas.microsoft.com/office/drawing/2014/main" val="10003"/>
                  </a:ext>
                </a:extLst>
              </a:tr>
              <a:tr h="523404">
                <a:tc gridSpan="2">
                  <a:txBody>
                    <a:bodyPr/>
                    <a:lstStyle/>
                    <a:p>
                      <a:pPr algn="r" rtl="1"/>
                      <a:r>
                        <a:rPr lang="ar-SA" sz="2400" b="0" dirty="0">
                          <a:cs typeface="AL-Mohanad Bold" pitchFamily="2" charset="-78"/>
                        </a:rPr>
                        <a:t>الحل 3:</a:t>
                      </a:r>
                    </a:p>
                  </a:txBody>
                  <a:tcPr marL="121897" marR="121897" marT="45729" marB="45729"/>
                </a:tc>
                <a:tc hMerge="1">
                  <a:txBody>
                    <a:bodyPr/>
                    <a:lstStyle/>
                    <a:p>
                      <a:pPr rtl="1"/>
                      <a:endParaRPr lang="ar-SA" dirty="0"/>
                    </a:p>
                  </a:txBody>
                  <a:tcPr/>
                </a:tc>
                <a:extLst>
                  <a:ext uri="{0D108BD9-81ED-4DB2-BD59-A6C34878D82A}">
                    <a16:rowId xmlns:a16="http://schemas.microsoft.com/office/drawing/2014/main" val="10004"/>
                  </a:ext>
                </a:extLst>
              </a:tr>
              <a:tr h="457259">
                <a:tc>
                  <a:txBody>
                    <a:bodyPr/>
                    <a:lstStyle/>
                    <a:p>
                      <a:pPr algn="r" rtl="1"/>
                      <a:r>
                        <a:rPr lang="ar-SA" sz="2400" dirty="0">
                          <a:cs typeface="AL-Mohanad Bold" pitchFamily="2" charset="-78"/>
                        </a:rPr>
                        <a:t>+</a:t>
                      </a:r>
                    </a:p>
                  </a:txBody>
                  <a:tcPr marL="121897" marR="121897" marT="45729" marB="45729" anchor="ctr"/>
                </a:tc>
                <a:tc>
                  <a:txBody>
                    <a:bodyPr/>
                    <a:lstStyle/>
                    <a:p>
                      <a:pPr algn="r" rtl="1"/>
                      <a:r>
                        <a:rPr lang="ar-SA" sz="2400" dirty="0"/>
                        <a:t>-</a:t>
                      </a:r>
                    </a:p>
                  </a:txBody>
                  <a:tcPr marL="121897" marR="121897" marT="45729" marB="45729" anchor="ctr"/>
                </a:tc>
                <a:extLst>
                  <a:ext uri="{0D108BD9-81ED-4DB2-BD59-A6C34878D82A}">
                    <a16:rowId xmlns:a16="http://schemas.microsoft.com/office/drawing/2014/main" val="10005"/>
                  </a:ext>
                </a:extLst>
              </a:tr>
              <a:tr h="457259">
                <a:tc gridSpan="2">
                  <a:txBody>
                    <a:bodyPr/>
                    <a:lstStyle/>
                    <a:p>
                      <a:pPr algn="r" rtl="1"/>
                      <a:r>
                        <a:rPr lang="ar-SA" sz="2400" b="0" dirty="0">
                          <a:cs typeface="AL-Mohanad Bold" pitchFamily="2" charset="-78"/>
                        </a:rPr>
                        <a:t>الحل 4:</a:t>
                      </a:r>
                    </a:p>
                  </a:txBody>
                  <a:tcPr marL="121897" marR="121897" marT="45729" marB="45729"/>
                </a:tc>
                <a:tc hMerge="1">
                  <a:txBody>
                    <a:bodyPr/>
                    <a:lstStyle/>
                    <a:p>
                      <a:pPr rtl="1"/>
                      <a:endParaRPr lang="ar-SA" dirty="0"/>
                    </a:p>
                  </a:txBody>
                  <a:tcPr/>
                </a:tc>
                <a:extLst>
                  <a:ext uri="{0D108BD9-81ED-4DB2-BD59-A6C34878D82A}">
                    <a16:rowId xmlns:a16="http://schemas.microsoft.com/office/drawing/2014/main" val="10006"/>
                  </a:ext>
                </a:extLst>
              </a:tr>
              <a:tr h="457259">
                <a:tc>
                  <a:txBody>
                    <a:bodyPr/>
                    <a:lstStyle/>
                    <a:p>
                      <a:pPr algn="r" rtl="1"/>
                      <a:r>
                        <a:rPr lang="ar-SA" sz="2400" dirty="0">
                          <a:cs typeface="AL-Mohanad Bold" pitchFamily="2" charset="-78"/>
                        </a:rPr>
                        <a:t>+</a:t>
                      </a:r>
                    </a:p>
                  </a:txBody>
                  <a:tcPr marL="121897" marR="121897" marT="45729" marB="45729" anchor="ctr"/>
                </a:tc>
                <a:tc>
                  <a:txBody>
                    <a:bodyPr/>
                    <a:lstStyle/>
                    <a:p>
                      <a:pPr algn="r" rtl="1"/>
                      <a:r>
                        <a:rPr lang="ar-SA" sz="2400" dirty="0"/>
                        <a:t>-</a:t>
                      </a:r>
                    </a:p>
                  </a:txBody>
                  <a:tcPr marL="121897" marR="121897" marT="45729" marB="45729" anchor="ctr"/>
                </a:tc>
                <a:extLst>
                  <a:ext uri="{0D108BD9-81ED-4DB2-BD59-A6C34878D82A}">
                    <a16:rowId xmlns:a16="http://schemas.microsoft.com/office/drawing/2014/main" val="10007"/>
                  </a:ext>
                </a:extLst>
              </a:tr>
              <a:tr h="457259">
                <a:tc gridSpan="2">
                  <a:txBody>
                    <a:bodyPr/>
                    <a:lstStyle/>
                    <a:p>
                      <a:pPr algn="r" rtl="1"/>
                      <a:r>
                        <a:rPr lang="ar-SA" sz="2400" dirty="0">
                          <a:cs typeface="AL-Mohanad Bold" pitchFamily="2" charset="-78"/>
                        </a:rPr>
                        <a:t>الحل</a:t>
                      </a:r>
                      <a:r>
                        <a:rPr lang="ar-SA" sz="2400" baseline="0" dirty="0">
                          <a:cs typeface="AL-Mohanad Bold" pitchFamily="2" charset="-78"/>
                        </a:rPr>
                        <a:t> المناسب:</a:t>
                      </a:r>
                      <a:endParaRPr lang="ar-SA" sz="2400" dirty="0">
                        <a:cs typeface="AL-Mohanad Bold" pitchFamily="2" charset="-78"/>
                      </a:endParaRPr>
                    </a:p>
                  </a:txBody>
                  <a:tcPr marL="121897" marR="121897" marT="45729" marB="45729" anchor="ctr"/>
                </a:tc>
                <a:tc hMerge="1">
                  <a:txBody>
                    <a:bodyPr/>
                    <a:lstStyle/>
                    <a:p>
                      <a:pPr algn="r" rtl="1"/>
                      <a:endParaRPr lang="ar-SA" dirty="0"/>
                    </a:p>
                  </a:txBody>
                  <a:tcPr anchor="ctr"/>
                </a:tc>
                <a:extLst>
                  <a:ext uri="{0D108BD9-81ED-4DB2-BD59-A6C34878D82A}">
                    <a16:rowId xmlns:a16="http://schemas.microsoft.com/office/drawing/2014/main" val="10008"/>
                  </a:ext>
                </a:extLst>
              </a:tr>
            </a:tbl>
          </a:graphicData>
        </a:graphic>
      </p:graphicFrame>
      <p:sp>
        <p:nvSpPr>
          <p:cNvPr id="94242" name="مستطيل 2"/>
          <p:cNvSpPr>
            <a:spLocks noChangeArrowheads="1"/>
          </p:cNvSpPr>
          <p:nvPr/>
        </p:nvSpPr>
        <p:spPr bwMode="auto">
          <a:xfrm>
            <a:off x="558803" y="1341441"/>
            <a:ext cx="10818284"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sz="2800">
                <a:solidFill>
                  <a:srgbClr val="C00000"/>
                </a:solidFill>
                <a:latin typeface="Times New Roman" pitchFamily="18" charset="0"/>
                <a:cs typeface="AL-Mohanad Bold" pitchFamily="2" charset="-78"/>
              </a:rPr>
              <a:t>المهارات المستهدفة: التفكير الناقد وحل المشكلات , التواصل , التشارك , استخدام التقنية , الإبداع والتجديد</a:t>
            </a:r>
          </a:p>
        </p:txBody>
      </p:sp>
      <p:sp>
        <p:nvSpPr>
          <p:cNvPr id="94243" name="مستطيل 2"/>
          <p:cNvSpPr>
            <a:spLocks noChangeArrowheads="1"/>
          </p:cNvSpPr>
          <p:nvPr/>
        </p:nvSpPr>
        <p:spPr bwMode="auto">
          <a:xfrm>
            <a:off x="7683171" y="836627"/>
            <a:ext cx="36134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a:solidFill>
                  <a:srgbClr val="C00000"/>
                </a:solidFill>
                <a:latin typeface="Times New Roman" pitchFamily="18" charset="0"/>
                <a:cs typeface="AL-Mohanad Bold" pitchFamily="2" charset="-78"/>
              </a:rPr>
              <a:t>اسم الأداة: شجرة القرار</a:t>
            </a:r>
          </a:p>
        </p:txBody>
      </p:sp>
      <p:sp>
        <p:nvSpPr>
          <p:cNvPr id="9" name="Subtitle 2"/>
          <p:cNvSpPr txBox="1">
            <a:spLocks/>
          </p:cNvSpPr>
          <p:nvPr/>
        </p:nvSpPr>
        <p:spPr bwMode="auto">
          <a:xfrm>
            <a:off x="4079784" y="188640"/>
            <a:ext cx="3600401"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a:solidFill>
                  <a:schemeClr val="accent6">
                    <a:lumMod val="75000"/>
                  </a:schemeClr>
                </a:solidFill>
                <a:latin typeface="Times New Roman" pitchFamily="18" charset="0"/>
                <a:cs typeface="AL-Mohanad Bold" pitchFamily="2" charset="-78"/>
              </a:rPr>
              <a:t>التعلم النشط</a:t>
            </a:r>
            <a:endParaRPr lang="ar-SA" altLang="en-US" sz="4400" dirty="0">
              <a:solidFill>
                <a:schemeClr val="accent6">
                  <a:lumMod val="75000"/>
                </a:schemeClr>
              </a:solidFill>
              <a:latin typeface="Times New Roman" pitchFamily="18" charset="0"/>
              <a:cs typeface="AL-Mohanad Bold" pitchFamily="2" charset="-78"/>
            </a:endParaRPr>
          </a:p>
        </p:txBody>
      </p:sp>
      <p:sp>
        <p:nvSpPr>
          <p:cNvPr id="8" name="TextBox 4">
            <a:extLst>
              <a:ext uri="{FF2B5EF4-FFF2-40B4-BE49-F238E27FC236}">
                <a16:creationId xmlns:a16="http://schemas.microsoft.com/office/drawing/2014/main" id="{C3D809FF-CE0F-4A58-B049-BF6666A39F2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2839514"/>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668867" y="981090"/>
            <a:ext cx="11084984"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r">
              <a:defRPr/>
            </a:pPr>
            <a:r>
              <a:rPr lang="ar-SA" altLang="en-US" sz="3200" dirty="0">
                <a:solidFill>
                  <a:srgbClr val="C00000"/>
                </a:solidFill>
                <a:latin typeface="Times New Roman" pitchFamily="18" charset="0"/>
                <a:cs typeface="AL-Mohanad Bold" pitchFamily="2" charset="-78"/>
              </a:rPr>
              <a:t>مقترحات لاستخدام هذه الأداة: </a:t>
            </a:r>
          </a:p>
          <a:p>
            <a:pPr marL="0" lvl="1" algn="r">
              <a:defRPr/>
            </a:pPr>
            <a:r>
              <a:rPr lang="ar-SA" altLang="en-US" sz="3200" dirty="0">
                <a:solidFill>
                  <a:prstClr val="black"/>
                </a:solidFill>
                <a:latin typeface="Times New Roman" pitchFamily="18" charset="0"/>
                <a:cs typeface="AL-Mohanad Bold" pitchFamily="2" charset="-78"/>
              </a:rPr>
              <a:t>زود الطلاب بخلفية عن المشكلة</a:t>
            </a:r>
          </a:p>
          <a:p>
            <a:pPr marL="0" lvl="1" algn="r">
              <a:defRPr/>
            </a:pPr>
            <a:r>
              <a:rPr lang="ar-SA" altLang="en-US" sz="3200" dirty="0">
                <a:solidFill>
                  <a:prstClr val="black"/>
                </a:solidFill>
                <a:latin typeface="Times New Roman" pitchFamily="18" charset="0"/>
                <a:cs typeface="AL-Mohanad Bold" pitchFamily="2" charset="-78"/>
              </a:rPr>
              <a:t>اهمية النظر للمشاكل من عدة زوايا واراء مختلفة</a:t>
            </a:r>
          </a:p>
          <a:p>
            <a:pPr marL="0" lvl="1" algn="r">
              <a:defRPr/>
            </a:pPr>
            <a:r>
              <a:rPr lang="ar-SA" altLang="en-US" sz="3200" dirty="0">
                <a:solidFill>
                  <a:prstClr val="black"/>
                </a:solidFill>
                <a:latin typeface="Times New Roman" pitchFamily="18" charset="0"/>
                <a:cs typeface="AL-Mohanad Bold" pitchFamily="2" charset="-78"/>
              </a:rPr>
              <a:t>افهام الطلاب ان لكل حلول سلبيات وايجابيات</a:t>
            </a:r>
          </a:p>
          <a:p>
            <a:pPr marL="0" lvl="1" algn="r">
              <a:defRPr/>
            </a:pPr>
            <a:r>
              <a:rPr lang="ar-SA" altLang="en-US" sz="3200" dirty="0">
                <a:solidFill>
                  <a:prstClr val="black"/>
                </a:solidFill>
                <a:latin typeface="Times New Roman" pitchFamily="18" charset="0"/>
                <a:cs typeface="AL-Mohanad Bold" pitchFamily="2" charset="-78"/>
              </a:rPr>
              <a:t>وضح ان لكل حل </a:t>
            </a:r>
            <a:r>
              <a:rPr lang="ar-SA" altLang="en-US" sz="3200" dirty="0" err="1">
                <a:solidFill>
                  <a:prstClr val="black"/>
                </a:solidFill>
                <a:latin typeface="Times New Roman" pitchFamily="18" charset="0"/>
                <a:cs typeface="AL-Mohanad Bold" pitchFamily="2" charset="-78"/>
              </a:rPr>
              <a:t>محكات</a:t>
            </a:r>
            <a:r>
              <a:rPr lang="ar-SA" altLang="en-US" sz="3200" dirty="0">
                <a:solidFill>
                  <a:prstClr val="black"/>
                </a:solidFill>
                <a:latin typeface="Times New Roman" pitchFamily="18" charset="0"/>
                <a:cs typeface="AL-Mohanad Bold" pitchFamily="2" charset="-78"/>
              </a:rPr>
              <a:t> مثل التكلفة او هل هو ممكن او هل هناك من يدعمه</a:t>
            </a:r>
          </a:p>
          <a:p>
            <a:pPr marL="0" lvl="1" algn="r">
              <a:defRPr/>
            </a:pPr>
            <a:r>
              <a:rPr lang="ar-SA" altLang="en-US" sz="3200" dirty="0">
                <a:solidFill>
                  <a:prstClr val="black"/>
                </a:solidFill>
                <a:latin typeface="Times New Roman" pitchFamily="18" charset="0"/>
                <a:cs typeface="AL-Mohanad Bold" pitchFamily="2" charset="-78"/>
              </a:rPr>
              <a:t>مناقشة الحلول</a:t>
            </a:r>
          </a:p>
          <a:p>
            <a:pPr marL="0" lvl="1" algn="r">
              <a:defRPr/>
            </a:pPr>
            <a:r>
              <a:rPr lang="ar-SA" altLang="en-US" sz="3200" dirty="0">
                <a:solidFill>
                  <a:prstClr val="black"/>
                </a:solidFill>
                <a:latin typeface="Times New Roman" pitchFamily="18" charset="0"/>
                <a:cs typeface="AL-Mohanad Bold" pitchFamily="2" charset="-78"/>
              </a:rPr>
              <a:t>اختيار الحل المناسب</a:t>
            </a:r>
          </a:p>
          <a:p>
            <a:pPr marL="0" lvl="1" algn="r">
              <a:defRPr/>
            </a:pPr>
            <a:endParaRPr lang="ar-SA" altLang="en-US" sz="3200" dirty="0">
              <a:solidFill>
                <a:prstClr val="black"/>
              </a:solidFill>
              <a:latin typeface="Times New Roman" pitchFamily="18" charset="0"/>
              <a:cs typeface="AL-Mohanad Bold" pitchFamily="2" charset="-78"/>
            </a:endParaRPr>
          </a:p>
          <a:p>
            <a:pPr marL="457200" lvl="1" indent="-457200" algn="r">
              <a:buFont typeface="Wingdings" panose="05000000000000000000" pitchFamily="2" charset="2"/>
              <a:buChar char="§"/>
              <a:defRPr/>
            </a:pPr>
            <a:endParaRPr lang="ar-SA" altLang="en-US" sz="2800" dirty="0">
              <a:solidFill>
                <a:prstClr val="black"/>
              </a:solidFill>
              <a:latin typeface="Times New Roman" pitchFamily="18" charset="0"/>
              <a:cs typeface="AL-Mohanad Bold" pitchFamily="2" charset="-78"/>
            </a:endParaRP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0260E14A-80C5-4324-82D1-DBF0E458E2D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188459"/>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Subtitle 2"/>
          <p:cNvSpPr txBox="1">
            <a:spLocks/>
          </p:cNvSpPr>
          <p:nvPr/>
        </p:nvSpPr>
        <p:spPr bwMode="auto">
          <a:xfrm>
            <a:off x="719669" y="1844680"/>
            <a:ext cx="1075266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a:solidFill>
                  <a:srgbClr val="C00000"/>
                </a:solidFill>
                <a:latin typeface="Times New Roman" pitchFamily="18" charset="0"/>
                <a:cs typeface="AL-Mohanad Bold" pitchFamily="2" charset="-78"/>
              </a:rPr>
              <a:t>فكر وتدبر:</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قهم المشكلة يساعد على تطوير حلول ممكنة وتحليلها</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لماذا نفكر بإيجابيات وسلبيات الحلول</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محكات حل المشكلة والعوامل التي تؤخذ بالحسبان</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القدرة على ايصال الأفكار الى الزملاء</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الاستماع الجيد لأفكار الأخرين</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ما لذي فعلته بصورة جيدة وما لذي لم استطيع تحسينه</a:t>
            </a:r>
          </a:p>
          <a:p>
            <a:pPr lvl="1" algn="r" rtl="1">
              <a:buFont typeface="Wingdings" pitchFamily="2" charset="2"/>
              <a:buChar char="§"/>
            </a:pPr>
            <a:endParaRPr lang="ar-SA" altLang="en-US" sz="2800">
              <a:solidFill>
                <a:prstClr val="black"/>
              </a:solidFill>
              <a:latin typeface="Times New Roman" pitchFamily="18" charset="0"/>
              <a:cs typeface="AL-Mohanad Bold" pitchFamily="2" charset="-78"/>
            </a:endParaRP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6B79249D-4779-4879-98E8-9D240DFA880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406158"/>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88951" y="2266950"/>
          <a:ext cx="11368616" cy="4114800"/>
        </p:xfrm>
        <a:graphic>
          <a:graphicData uri="http://schemas.openxmlformats.org/drawingml/2006/table">
            <a:tbl>
              <a:tblPr rtl="1" firstRow="1" bandRow="1">
                <a:tableStyleId>{E8B1032C-EA38-4F05-BA0D-38AFFFC7BED3}</a:tableStyleId>
              </a:tblPr>
              <a:tblGrid>
                <a:gridCol w="5684308">
                  <a:extLst>
                    <a:ext uri="{9D8B030D-6E8A-4147-A177-3AD203B41FA5}">
                      <a16:colId xmlns:a16="http://schemas.microsoft.com/office/drawing/2014/main" val="20000"/>
                    </a:ext>
                  </a:extLst>
                </a:gridCol>
                <a:gridCol w="5684308">
                  <a:extLst>
                    <a:ext uri="{9D8B030D-6E8A-4147-A177-3AD203B41FA5}">
                      <a16:colId xmlns:a16="http://schemas.microsoft.com/office/drawing/2014/main" val="20001"/>
                    </a:ext>
                  </a:extLst>
                </a:gridCol>
              </a:tblGrid>
              <a:tr h="396233">
                <a:tc>
                  <a:txBody>
                    <a:bodyPr/>
                    <a:lstStyle/>
                    <a:p>
                      <a:pPr algn="ctr" rtl="1"/>
                      <a:r>
                        <a:rPr lang="ar-SA" sz="2400" b="0" dirty="0">
                          <a:cs typeface="AL-Mohanad Bold" pitchFamily="2" charset="-78"/>
                        </a:rPr>
                        <a:t>افكار او اراء المجموعة</a:t>
                      </a:r>
                    </a:p>
                  </a:txBody>
                  <a:tcPr marL="121927" marR="121927"/>
                </a:tc>
                <a:tc>
                  <a:txBody>
                    <a:bodyPr/>
                    <a:lstStyle/>
                    <a:p>
                      <a:pPr algn="ctr" rtl="1"/>
                      <a:r>
                        <a:rPr lang="ar-SA" sz="2400" b="0" dirty="0">
                          <a:cs typeface="AL-Mohanad Bold" pitchFamily="2" charset="-78"/>
                        </a:rPr>
                        <a:t>استجاباتي</a:t>
                      </a:r>
                    </a:p>
                  </a:txBody>
                  <a:tcPr marL="121927" marR="121927"/>
                </a:tc>
                <a:extLst>
                  <a:ext uri="{0D108BD9-81ED-4DB2-BD59-A6C34878D82A}">
                    <a16:rowId xmlns:a16="http://schemas.microsoft.com/office/drawing/2014/main" val="10000"/>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1"/>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2"/>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3"/>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4"/>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5"/>
                  </a:ext>
                </a:extLst>
              </a:tr>
              <a:tr h="396233">
                <a:tc>
                  <a:txBody>
                    <a:bodyPr/>
                    <a:lstStyle/>
                    <a:p>
                      <a:pPr algn="ctr" rtl="1"/>
                      <a:endParaRPr lang="ar-SA" sz="2400" b="0" dirty="0">
                        <a:cs typeface="AL-Mohanad Bold" pitchFamily="2" charset="-78"/>
                      </a:endParaRPr>
                    </a:p>
                  </a:txBody>
                  <a:tcPr marL="121927" marR="121927"/>
                </a:tc>
                <a:tc>
                  <a:txBody>
                    <a:bodyPr/>
                    <a:lstStyle/>
                    <a:p>
                      <a:pPr algn="ctr" rtl="1"/>
                      <a:endParaRPr lang="ar-SA" sz="2400" b="0" dirty="0">
                        <a:cs typeface="AL-Mohanad Bold" pitchFamily="2" charset="-78"/>
                      </a:endParaRPr>
                    </a:p>
                  </a:txBody>
                  <a:tcPr marL="121927" marR="121927"/>
                </a:tc>
                <a:extLst>
                  <a:ext uri="{0D108BD9-81ED-4DB2-BD59-A6C34878D82A}">
                    <a16:rowId xmlns:a16="http://schemas.microsoft.com/office/drawing/2014/main" val="10006"/>
                  </a:ext>
                </a:extLst>
              </a:tr>
              <a:tr h="396233">
                <a:tc gridSpan="2">
                  <a:txBody>
                    <a:bodyPr/>
                    <a:lstStyle/>
                    <a:p>
                      <a:pPr algn="ctr" rtl="1"/>
                      <a:r>
                        <a:rPr lang="ar-SA" sz="2400" b="0" dirty="0">
                          <a:cs typeface="AL-Mohanad Bold" pitchFamily="2" charset="-78"/>
                        </a:rPr>
                        <a:t>خلاصة تفكيري</a:t>
                      </a:r>
                    </a:p>
                  </a:txBody>
                  <a:tcPr marL="121927" marR="121927"/>
                </a:tc>
                <a:tc hMerge="1">
                  <a:txBody>
                    <a:bodyPr/>
                    <a:lstStyle/>
                    <a:p>
                      <a:pPr rtl="1"/>
                      <a:endParaRPr lang="ar-SA" dirty="0"/>
                    </a:p>
                  </a:txBody>
                  <a:tcPr/>
                </a:tc>
                <a:extLst>
                  <a:ext uri="{0D108BD9-81ED-4DB2-BD59-A6C34878D82A}">
                    <a16:rowId xmlns:a16="http://schemas.microsoft.com/office/drawing/2014/main" val="10007"/>
                  </a:ext>
                </a:extLst>
              </a:tr>
              <a:tr h="396233">
                <a:tc gridSpan="2">
                  <a:txBody>
                    <a:bodyPr/>
                    <a:lstStyle/>
                    <a:p>
                      <a:pPr algn="ctr" rtl="1"/>
                      <a:endParaRPr lang="ar-SA" sz="2400" b="0" dirty="0">
                        <a:cs typeface="AL-Mohanad Bold" pitchFamily="2" charset="-78"/>
                      </a:endParaRPr>
                    </a:p>
                  </a:txBody>
                  <a:tcPr marL="121927" marR="121927"/>
                </a:tc>
                <a:tc hMerge="1">
                  <a:txBody>
                    <a:bodyPr/>
                    <a:lstStyle/>
                    <a:p>
                      <a:pPr rtl="1"/>
                      <a:endParaRPr lang="ar-SA"/>
                    </a:p>
                  </a:txBody>
                  <a:tcPr/>
                </a:tc>
                <a:extLst>
                  <a:ext uri="{0D108BD9-81ED-4DB2-BD59-A6C34878D82A}">
                    <a16:rowId xmlns:a16="http://schemas.microsoft.com/office/drawing/2014/main" val="10008"/>
                  </a:ext>
                </a:extLst>
              </a:tr>
            </a:tbl>
          </a:graphicData>
        </a:graphic>
      </p:graphicFrame>
      <p:sp>
        <p:nvSpPr>
          <p:cNvPr id="97314" name="مستطيل 2"/>
          <p:cNvSpPr>
            <a:spLocks noChangeArrowheads="1"/>
          </p:cNvSpPr>
          <p:nvPr/>
        </p:nvSpPr>
        <p:spPr bwMode="auto">
          <a:xfrm>
            <a:off x="3342220" y="852488"/>
            <a:ext cx="83227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a:solidFill>
                  <a:srgbClr val="C00000"/>
                </a:solidFill>
                <a:latin typeface="Times New Roman" pitchFamily="18" charset="0"/>
                <a:cs typeface="AL-Mohanad Bold" pitchFamily="2" charset="-78"/>
              </a:rPr>
              <a:t>اسم الأداة: فكر قبل ان تحكم</a:t>
            </a:r>
          </a:p>
        </p:txBody>
      </p:sp>
      <p:sp>
        <p:nvSpPr>
          <p:cNvPr id="97315" name="مستطيل 2"/>
          <p:cNvSpPr>
            <a:spLocks noChangeArrowheads="1"/>
          </p:cNvSpPr>
          <p:nvPr/>
        </p:nvSpPr>
        <p:spPr bwMode="auto">
          <a:xfrm>
            <a:off x="317501" y="1341441"/>
            <a:ext cx="1134745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sz="2800">
                <a:solidFill>
                  <a:srgbClr val="C00000"/>
                </a:solidFill>
                <a:latin typeface="Times New Roman" pitchFamily="18" charset="0"/>
                <a:cs typeface="AL-Mohanad Bold" pitchFamily="2" charset="-78"/>
              </a:rPr>
              <a:t>المهارات المستهدفة: التفكير الناقد وحل المشكلات , التواصل , التشارك , استخدام التقنية , الإبداع والتجديد</a:t>
            </a:r>
          </a:p>
        </p:txBody>
      </p:sp>
      <p:sp>
        <p:nvSpPr>
          <p:cNvPr id="3" name="عنوان فرعي 2"/>
          <p:cNvSpPr>
            <a:spLocks noGrp="1"/>
          </p:cNvSpPr>
          <p:nvPr>
            <p:ph type="subTitle" idx="1"/>
          </p:nvPr>
        </p:nvSpPr>
        <p:spPr/>
        <p:txBody>
          <a:bodyPr/>
          <a:lstStyle/>
          <a:p>
            <a:endParaRPr lang="ar-SA"/>
          </a:p>
        </p:txBody>
      </p:sp>
      <p:sp>
        <p:nvSpPr>
          <p:cNvPr id="9" name="Subtitle 2"/>
          <p:cNvSpPr txBox="1">
            <a:spLocks/>
          </p:cNvSpPr>
          <p:nvPr/>
        </p:nvSpPr>
        <p:spPr bwMode="auto">
          <a:xfrm>
            <a:off x="4079784" y="188640"/>
            <a:ext cx="3600401"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a:solidFill>
                  <a:schemeClr val="accent6">
                    <a:lumMod val="75000"/>
                  </a:schemeClr>
                </a:solidFill>
                <a:latin typeface="Times New Roman" pitchFamily="18" charset="0"/>
                <a:cs typeface="AL-Mohanad Bold" pitchFamily="2" charset="-78"/>
              </a:rPr>
              <a:t>التعلم النشط</a:t>
            </a:r>
            <a:endParaRPr lang="ar-SA" altLang="en-US" sz="4400" dirty="0">
              <a:solidFill>
                <a:schemeClr val="accent6">
                  <a:lumMod val="75000"/>
                </a:schemeClr>
              </a:solidFill>
              <a:latin typeface="Times New Roman" pitchFamily="18" charset="0"/>
              <a:cs typeface="AL-Mohanad Bold" pitchFamily="2" charset="-78"/>
            </a:endParaRPr>
          </a:p>
        </p:txBody>
      </p:sp>
      <p:sp>
        <p:nvSpPr>
          <p:cNvPr id="8" name="TextBox 4">
            <a:extLst>
              <a:ext uri="{FF2B5EF4-FFF2-40B4-BE49-F238E27FC236}">
                <a16:creationId xmlns:a16="http://schemas.microsoft.com/office/drawing/2014/main" id="{1DC751E0-5F9A-430A-951B-77A51F7FD78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79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116674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4151784" y="44625"/>
            <a:ext cx="424847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eaLnBrk="1" fontAlgn="auto" hangingPunct="1">
              <a:spcBef>
                <a:spcPts val="0"/>
              </a:spcBef>
              <a:spcAft>
                <a:spcPts val="0"/>
              </a:spcAft>
            </a:pPr>
            <a:r>
              <a:rPr lang="ar-SA" dirty="0">
                <a:solidFill>
                  <a:prstClr val="white"/>
                </a:solidFill>
                <a:latin typeface="Calibri"/>
                <a:cs typeface="AL-Mohanad Bold" pitchFamily="2" charset="-78"/>
              </a:rPr>
              <a:t>التكامل</a:t>
            </a:r>
          </a:p>
        </p:txBody>
      </p:sp>
      <p:sp>
        <p:nvSpPr>
          <p:cNvPr id="7" name="Freeform: Shape 64">
            <a:extLst>
              <a:ext uri="{FF2B5EF4-FFF2-40B4-BE49-F238E27FC236}">
                <a16:creationId xmlns:a16="http://schemas.microsoft.com/office/drawing/2014/main" id="{BD76D34C-7EFA-4F1B-AEFA-D7B99840976E}"/>
              </a:ext>
            </a:extLst>
          </p:cNvPr>
          <p:cNvSpPr>
            <a:spLocks/>
          </p:cNvSpPr>
          <p:nvPr/>
        </p:nvSpPr>
        <p:spPr bwMode="auto">
          <a:xfrm flipH="1">
            <a:off x="3134002" y="1782419"/>
            <a:ext cx="7045121" cy="4612636"/>
          </a:xfrm>
          <a:custGeom>
            <a:avLst/>
            <a:gdLst>
              <a:gd name="connsiteX0" fmla="*/ 6179391 w 7045121"/>
              <a:gd name="connsiteY0" fmla="*/ 4215649 h 4625336"/>
              <a:gd name="connsiteX1" fmla="*/ 6179391 w 7045121"/>
              <a:gd name="connsiteY1" fmla="*/ 4215841 h 4625336"/>
              <a:gd name="connsiteX2" fmla="*/ 6095552 w 7045121"/>
              <a:gd name="connsiteY2" fmla="*/ 4284949 h 4625336"/>
              <a:gd name="connsiteX3" fmla="*/ 428110 w 7045121"/>
              <a:gd name="connsiteY3" fmla="*/ 0 h 4625336"/>
              <a:gd name="connsiteX4" fmla="*/ 0 w 7045121"/>
              <a:gd name="connsiteY4" fmla="*/ 1172478 h 4625336"/>
              <a:gd name="connsiteX5" fmla="*/ 98425 w 7045121"/>
              <a:gd name="connsiteY5" fmla="*/ 1223278 h 4625336"/>
              <a:gd name="connsiteX6" fmla="*/ 204745 w 7045121"/>
              <a:gd name="connsiteY6" fmla="*/ 1136726 h 4625336"/>
              <a:gd name="connsiteX7" fmla="*/ 204745 w 7045121"/>
              <a:gd name="connsiteY7" fmla="*/ 1605859 h 4625336"/>
              <a:gd name="connsiteX8" fmla="*/ 204745 w 7045121"/>
              <a:gd name="connsiteY8" fmla="*/ 1605860 h 4625336"/>
              <a:gd name="connsiteX9" fmla="*/ 204746 w 7045121"/>
              <a:gd name="connsiteY9" fmla="*/ 1605859 h 4625336"/>
              <a:gd name="connsiteX10" fmla="*/ 1383577 w 7045121"/>
              <a:gd name="connsiteY10" fmla="*/ 1756652 h 4625336"/>
              <a:gd name="connsiteX11" fmla="*/ 1472447 w 7045121"/>
              <a:gd name="connsiteY11" fmla="*/ 1682885 h 4625336"/>
              <a:gd name="connsiteX12" fmla="*/ 1472447 w 7045121"/>
              <a:gd name="connsiteY12" fmla="*/ 1682886 h 4625336"/>
              <a:gd name="connsiteX13" fmla="*/ 1383577 w 7045121"/>
              <a:gd name="connsiteY13" fmla="*/ 1756653 h 4625336"/>
              <a:gd name="connsiteX14" fmla="*/ 1383577 w 7045121"/>
              <a:gd name="connsiteY14" fmla="*/ 2240866 h 4625336"/>
              <a:gd name="connsiteX15" fmla="*/ 1481476 w 7045121"/>
              <a:gd name="connsiteY15" fmla="*/ 2161177 h 4625336"/>
              <a:gd name="connsiteX16" fmla="*/ 1383579 w 7045121"/>
              <a:gd name="connsiteY16" fmla="*/ 2240865 h 4625336"/>
              <a:gd name="connsiteX17" fmla="*/ 2562409 w 7045121"/>
              <a:gd name="connsiteY17" fmla="*/ 2391658 h 4625336"/>
              <a:gd name="connsiteX18" fmla="*/ 2562409 w 7045121"/>
              <a:gd name="connsiteY18" fmla="*/ 2875870 h 4625336"/>
              <a:gd name="connsiteX19" fmla="*/ 2562410 w 7045121"/>
              <a:gd name="connsiteY19" fmla="*/ 2879220 h 4625336"/>
              <a:gd name="connsiteX20" fmla="*/ 3737888 w 7045121"/>
              <a:gd name="connsiteY20" fmla="*/ 3030013 h 4625336"/>
              <a:gd name="connsiteX21" fmla="*/ 3826759 w 7045121"/>
              <a:gd name="connsiteY21" fmla="*/ 2956704 h 4625336"/>
              <a:gd name="connsiteX22" fmla="*/ 3826759 w 7045121"/>
              <a:gd name="connsiteY22" fmla="*/ 2956706 h 4625336"/>
              <a:gd name="connsiteX23" fmla="*/ 3737889 w 7045121"/>
              <a:gd name="connsiteY23" fmla="*/ 3030014 h 4625336"/>
              <a:gd name="connsiteX24" fmla="*/ 3737889 w 7045121"/>
              <a:gd name="connsiteY24" fmla="*/ 3507526 h 4625336"/>
              <a:gd name="connsiteX25" fmla="*/ 3737889 w 7045121"/>
              <a:gd name="connsiteY25" fmla="*/ 3510876 h 4625336"/>
              <a:gd name="connsiteX26" fmla="*/ 3741445 w 7045121"/>
              <a:gd name="connsiteY26" fmla="*/ 3507981 h 4625336"/>
              <a:gd name="connsiteX27" fmla="*/ 4916719 w 7045121"/>
              <a:gd name="connsiteY27" fmla="*/ 3658319 h 4625336"/>
              <a:gd name="connsiteX28" fmla="*/ 4916719 w 7045121"/>
              <a:gd name="connsiteY28" fmla="*/ 4137506 h 4625336"/>
              <a:gd name="connsiteX29" fmla="*/ 4920271 w 7045121"/>
              <a:gd name="connsiteY29" fmla="*/ 4134610 h 4625336"/>
              <a:gd name="connsiteX30" fmla="*/ 6090521 w 7045121"/>
              <a:gd name="connsiteY30" fmla="*/ 4284306 h 4625336"/>
              <a:gd name="connsiteX31" fmla="*/ 6089650 w 7045121"/>
              <a:gd name="connsiteY31" fmla="*/ 4531628 h 4625336"/>
              <a:gd name="connsiteX32" fmla="*/ 6089886 w 7045121"/>
              <a:gd name="connsiteY32" fmla="*/ 4576193 h 4625336"/>
              <a:gd name="connsiteX33" fmla="*/ 6181844 w 7045121"/>
              <a:gd name="connsiteY33" fmla="*/ 4625336 h 4625336"/>
              <a:gd name="connsiteX34" fmla="*/ 6188075 w 7045121"/>
              <a:gd name="connsiteY34" fmla="*/ 4620528 h 4625336"/>
              <a:gd name="connsiteX35" fmla="*/ 6955781 w 7045121"/>
              <a:gd name="connsiteY35" fmla="*/ 3947572 h 4625336"/>
              <a:gd name="connsiteX36" fmla="*/ 6955786 w 7045121"/>
              <a:gd name="connsiteY36" fmla="*/ 3943576 h 4625336"/>
              <a:gd name="connsiteX37" fmla="*/ 7044651 w 7045121"/>
              <a:gd name="connsiteY37" fmla="*/ 3866729 h 4625336"/>
              <a:gd name="connsiteX38" fmla="*/ 7045121 w 7045121"/>
              <a:gd name="connsiteY38" fmla="*/ 3494630 h 4625336"/>
              <a:gd name="connsiteX39" fmla="*/ 6947985 w 7045121"/>
              <a:gd name="connsiteY39" fmla="*/ 3574700 h 4625336"/>
              <a:gd name="connsiteX40" fmla="*/ 6946161 w 7045121"/>
              <a:gd name="connsiteY40" fmla="*/ 3574460 h 4625336"/>
              <a:gd name="connsiteX41" fmla="*/ 7042740 w 7045121"/>
              <a:gd name="connsiteY41" fmla="*/ 3494629 h 4625336"/>
              <a:gd name="connsiteX42" fmla="*/ 5874203 w 7045121"/>
              <a:gd name="connsiteY42" fmla="*/ 3341236 h 4625336"/>
              <a:gd name="connsiteX43" fmla="*/ 5870774 w 7045121"/>
              <a:gd name="connsiteY43" fmla="*/ 3344046 h 4625336"/>
              <a:gd name="connsiteX44" fmla="*/ 5865818 w 7045121"/>
              <a:gd name="connsiteY44" fmla="*/ 2862049 h 4625336"/>
              <a:gd name="connsiteX45" fmla="*/ 5865820 w 7045121"/>
              <a:gd name="connsiteY45" fmla="*/ 2862048 h 4625336"/>
              <a:gd name="connsiteX46" fmla="*/ 4695372 w 7045121"/>
              <a:gd name="connsiteY46" fmla="*/ 2714606 h 4625336"/>
              <a:gd name="connsiteX47" fmla="*/ 4695315 w 7045121"/>
              <a:gd name="connsiteY47" fmla="*/ 2714652 h 4625336"/>
              <a:gd name="connsiteX48" fmla="*/ 4692019 w 7045121"/>
              <a:gd name="connsiteY48" fmla="*/ 2235419 h 4625336"/>
              <a:gd name="connsiteX49" fmla="*/ 4595222 w 7045121"/>
              <a:gd name="connsiteY49" fmla="*/ 2315267 h 4625336"/>
              <a:gd name="connsiteX50" fmla="*/ 4595220 w 7045121"/>
              <a:gd name="connsiteY50" fmla="*/ 2315267 h 4625336"/>
              <a:gd name="connsiteX51" fmla="*/ 4692018 w 7045121"/>
              <a:gd name="connsiteY51" fmla="*/ 2235418 h 4625336"/>
              <a:gd name="connsiteX52" fmla="*/ 3516539 w 7045121"/>
              <a:gd name="connsiteY52" fmla="*/ 2087976 h 4625336"/>
              <a:gd name="connsiteX53" fmla="*/ 3513185 w 7045121"/>
              <a:gd name="connsiteY53" fmla="*/ 1600415 h 4625336"/>
              <a:gd name="connsiteX54" fmla="*/ 3513187 w 7045121"/>
              <a:gd name="connsiteY54" fmla="*/ 1600414 h 4625336"/>
              <a:gd name="connsiteX55" fmla="*/ 3513185 w 7045121"/>
              <a:gd name="connsiteY55" fmla="*/ 1600413 h 4625336"/>
              <a:gd name="connsiteX56" fmla="*/ 3513184 w 7045121"/>
              <a:gd name="connsiteY56" fmla="*/ 1600413 h 4625336"/>
              <a:gd name="connsiteX57" fmla="*/ 2341062 w 7045121"/>
              <a:gd name="connsiteY57" fmla="*/ 1452972 h 4625336"/>
              <a:gd name="connsiteX58" fmla="*/ 2252077 w 7045121"/>
              <a:gd name="connsiteY58" fmla="*/ 1525406 h 4625336"/>
              <a:gd name="connsiteX59" fmla="*/ 2341061 w 7045121"/>
              <a:gd name="connsiteY59" fmla="*/ 1452972 h 4625336"/>
              <a:gd name="connsiteX60" fmla="*/ 2334353 w 7045121"/>
              <a:gd name="connsiteY60" fmla="*/ 960382 h 4625336"/>
              <a:gd name="connsiteX61" fmla="*/ 2238070 w 7045121"/>
              <a:gd name="connsiteY61" fmla="*/ 1040302 h 4625336"/>
              <a:gd name="connsiteX62" fmla="*/ 2238069 w 7045121"/>
              <a:gd name="connsiteY62" fmla="*/ 1040302 h 4625336"/>
              <a:gd name="connsiteX63" fmla="*/ 2334353 w 7045121"/>
              <a:gd name="connsiteY63" fmla="*/ 960381 h 4625336"/>
              <a:gd name="connsiteX64" fmla="*/ 1162228 w 7045121"/>
              <a:gd name="connsiteY64" fmla="*/ 814615 h 4625336"/>
              <a:gd name="connsiteX65" fmla="*/ 1133653 w 7045121"/>
              <a:gd name="connsiteY65" fmla="*/ 341986 h 4625336"/>
              <a:gd name="connsiteX66" fmla="*/ 1274578 w 7045121"/>
              <a:gd name="connsiteY66" fmla="*/ 270085 h 4625336"/>
              <a:gd name="connsiteX0" fmla="*/ 6179391 w 7045121"/>
              <a:gd name="connsiteY0" fmla="*/ 4215649 h 4625336"/>
              <a:gd name="connsiteX1" fmla="*/ 6179391 w 7045121"/>
              <a:gd name="connsiteY1" fmla="*/ 4215841 h 4625336"/>
              <a:gd name="connsiteX2" fmla="*/ 6095552 w 7045121"/>
              <a:gd name="connsiteY2" fmla="*/ 4284949 h 4625336"/>
              <a:gd name="connsiteX3" fmla="*/ 6179391 w 7045121"/>
              <a:gd name="connsiteY3" fmla="*/ 4215649 h 4625336"/>
              <a:gd name="connsiteX4" fmla="*/ 428110 w 7045121"/>
              <a:gd name="connsiteY4" fmla="*/ 0 h 4625336"/>
              <a:gd name="connsiteX5" fmla="*/ 0 w 7045121"/>
              <a:gd name="connsiteY5" fmla="*/ 1172478 h 4625336"/>
              <a:gd name="connsiteX6" fmla="*/ 98425 w 7045121"/>
              <a:gd name="connsiteY6" fmla="*/ 1223278 h 4625336"/>
              <a:gd name="connsiteX7" fmla="*/ 204745 w 7045121"/>
              <a:gd name="connsiteY7" fmla="*/ 1136726 h 4625336"/>
              <a:gd name="connsiteX8" fmla="*/ 204745 w 7045121"/>
              <a:gd name="connsiteY8" fmla="*/ 1605859 h 4625336"/>
              <a:gd name="connsiteX9" fmla="*/ 204745 w 7045121"/>
              <a:gd name="connsiteY9" fmla="*/ 1605860 h 4625336"/>
              <a:gd name="connsiteX10" fmla="*/ 204746 w 7045121"/>
              <a:gd name="connsiteY10" fmla="*/ 1605859 h 4625336"/>
              <a:gd name="connsiteX11" fmla="*/ 1383577 w 7045121"/>
              <a:gd name="connsiteY11" fmla="*/ 1756652 h 4625336"/>
              <a:gd name="connsiteX12" fmla="*/ 1472447 w 7045121"/>
              <a:gd name="connsiteY12" fmla="*/ 1682885 h 4625336"/>
              <a:gd name="connsiteX13" fmla="*/ 1472447 w 7045121"/>
              <a:gd name="connsiteY13" fmla="*/ 1682886 h 4625336"/>
              <a:gd name="connsiteX14" fmla="*/ 1383577 w 7045121"/>
              <a:gd name="connsiteY14" fmla="*/ 1756653 h 4625336"/>
              <a:gd name="connsiteX15" fmla="*/ 1383577 w 7045121"/>
              <a:gd name="connsiteY15" fmla="*/ 2240866 h 4625336"/>
              <a:gd name="connsiteX16" fmla="*/ 1481476 w 7045121"/>
              <a:gd name="connsiteY16" fmla="*/ 2161177 h 4625336"/>
              <a:gd name="connsiteX17" fmla="*/ 1383579 w 7045121"/>
              <a:gd name="connsiteY17" fmla="*/ 2240865 h 4625336"/>
              <a:gd name="connsiteX18" fmla="*/ 2562409 w 7045121"/>
              <a:gd name="connsiteY18" fmla="*/ 2391658 h 4625336"/>
              <a:gd name="connsiteX19" fmla="*/ 2562409 w 7045121"/>
              <a:gd name="connsiteY19" fmla="*/ 2875870 h 4625336"/>
              <a:gd name="connsiteX20" fmla="*/ 2562410 w 7045121"/>
              <a:gd name="connsiteY20" fmla="*/ 2879220 h 4625336"/>
              <a:gd name="connsiteX21" fmla="*/ 3737888 w 7045121"/>
              <a:gd name="connsiteY21" fmla="*/ 3030013 h 4625336"/>
              <a:gd name="connsiteX22" fmla="*/ 3826759 w 7045121"/>
              <a:gd name="connsiteY22" fmla="*/ 2956704 h 4625336"/>
              <a:gd name="connsiteX23" fmla="*/ 3826759 w 7045121"/>
              <a:gd name="connsiteY23" fmla="*/ 2956706 h 4625336"/>
              <a:gd name="connsiteX24" fmla="*/ 3737889 w 7045121"/>
              <a:gd name="connsiteY24" fmla="*/ 3030014 h 4625336"/>
              <a:gd name="connsiteX25" fmla="*/ 3737889 w 7045121"/>
              <a:gd name="connsiteY25" fmla="*/ 3507526 h 4625336"/>
              <a:gd name="connsiteX26" fmla="*/ 3737889 w 7045121"/>
              <a:gd name="connsiteY26" fmla="*/ 3510876 h 4625336"/>
              <a:gd name="connsiteX27" fmla="*/ 3741445 w 7045121"/>
              <a:gd name="connsiteY27" fmla="*/ 3507981 h 4625336"/>
              <a:gd name="connsiteX28" fmla="*/ 4916719 w 7045121"/>
              <a:gd name="connsiteY28" fmla="*/ 3658319 h 4625336"/>
              <a:gd name="connsiteX29" fmla="*/ 4916719 w 7045121"/>
              <a:gd name="connsiteY29" fmla="*/ 4137506 h 4625336"/>
              <a:gd name="connsiteX30" fmla="*/ 4920271 w 7045121"/>
              <a:gd name="connsiteY30" fmla="*/ 4134610 h 4625336"/>
              <a:gd name="connsiteX31" fmla="*/ 6090521 w 7045121"/>
              <a:gd name="connsiteY31" fmla="*/ 4284306 h 4625336"/>
              <a:gd name="connsiteX32" fmla="*/ 6089650 w 7045121"/>
              <a:gd name="connsiteY32" fmla="*/ 4531628 h 4625336"/>
              <a:gd name="connsiteX33" fmla="*/ 6089886 w 7045121"/>
              <a:gd name="connsiteY33" fmla="*/ 4576193 h 4625336"/>
              <a:gd name="connsiteX34" fmla="*/ 6181844 w 7045121"/>
              <a:gd name="connsiteY34" fmla="*/ 4625336 h 4625336"/>
              <a:gd name="connsiteX35" fmla="*/ 6184900 w 7045121"/>
              <a:gd name="connsiteY35" fmla="*/ 4598303 h 4625336"/>
              <a:gd name="connsiteX36" fmla="*/ 6955781 w 7045121"/>
              <a:gd name="connsiteY36" fmla="*/ 3947572 h 4625336"/>
              <a:gd name="connsiteX37" fmla="*/ 6955786 w 7045121"/>
              <a:gd name="connsiteY37" fmla="*/ 3943576 h 4625336"/>
              <a:gd name="connsiteX38" fmla="*/ 7044651 w 7045121"/>
              <a:gd name="connsiteY38" fmla="*/ 3866729 h 4625336"/>
              <a:gd name="connsiteX39" fmla="*/ 7045121 w 7045121"/>
              <a:gd name="connsiteY39" fmla="*/ 3494630 h 4625336"/>
              <a:gd name="connsiteX40" fmla="*/ 6947985 w 7045121"/>
              <a:gd name="connsiteY40" fmla="*/ 3574700 h 4625336"/>
              <a:gd name="connsiteX41" fmla="*/ 6946161 w 7045121"/>
              <a:gd name="connsiteY41" fmla="*/ 3574460 h 4625336"/>
              <a:gd name="connsiteX42" fmla="*/ 7042740 w 7045121"/>
              <a:gd name="connsiteY42" fmla="*/ 3494629 h 4625336"/>
              <a:gd name="connsiteX43" fmla="*/ 5874203 w 7045121"/>
              <a:gd name="connsiteY43" fmla="*/ 3341236 h 4625336"/>
              <a:gd name="connsiteX44" fmla="*/ 5870774 w 7045121"/>
              <a:gd name="connsiteY44" fmla="*/ 3344046 h 4625336"/>
              <a:gd name="connsiteX45" fmla="*/ 5865818 w 7045121"/>
              <a:gd name="connsiteY45" fmla="*/ 2862049 h 4625336"/>
              <a:gd name="connsiteX46" fmla="*/ 5865820 w 7045121"/>
              <a:gd name="connsiteY46" fmla="*/ 2862048 h 4625336"/>
              <a:gd name="connsiteX47" fmla="*/ 4695372 w 7045121"/>
              <a:gd name="connsiteY47" fmla="*/ 2714606 h 4625336"/>
              <a:gd name="connsiteX48" fmla="*/ 4695315 w 7045121"/>
              <a:gd name="connsiteY48" fmla="*/ 2714652 h 4625336"/>
              <a:gd name="connsiteX49" fmla="*/ 4692019 w 7045121"/>
              <a:gd name="connsiteY49" fmla="*/ 2235419 h 4625336"/>
              <a:gd name="connsiteX50" fmla="*/ 4595222 w 7045121"/>
              <a:gd name="connsiteY50" fmla="*/ 2315267 h 4625336"/>
              <a:gd name="connsiteX51" fmla="*/ 4595220 w 7045121"/>
              <a:gd name="connsiteY51" fmla="*/ 2315267 h 4625336"/>
              <a:gd name="connsiteX52" fmla="*/ 4692018 w 7045121"/>
              <a:gd name="connsiteY52" fmla="*/ 2235418 h 4625336"/>
              <a:gd name="connsiteX53" fmla="*/ 3516539 w 7045121"/>
              <a:gd name="connsiteY53" fmla="*/ 2087976 h 4625336"/>
              <a:gd name="connsiteX54" fmla="*/ 3513185 w 7045121"/>
              <a:gd name="connsiteY54" fmla="*/ 1600415 h 4625336"/>
              <a:gd name="connsiteX55" fmla="*/ 3513187 w 7045121"/>
              <a:gd name="connsiteY55" fmla="*/ 1600414 h 4625336"/>
              <a:gd name="connsiteX56" fmla="*/ 3513185 w 7045121"/>
              <a:gd name="connsiteY56" fmla="*/ 1600413 h 4625336"/>
              <a:gd name="connsiteX57" fmla="*/ 3513184 w 7045121"/>
              <a:gd name="connsiteY57" fmla="*/ 1600413 h 4625336"/>
              <a:gd name="connsiteX58" fmla="*/ 2341062 w 7045121"/>
              <a:gd name="connsiteY58" fmla="*/ 1452972 h 4625336"/>
              <a:gd name="connsiteX59" fmla="*/ 2252077 w 7045121"/>
              <a:gd name="connsiteY59" fmla="*/ 1525406 h 4625336"/>
              <a:gd name="connsiteX60" fmla="*/ 2341061 w 7045121"/>
              <a:gd name="connsiteY60" fmla="*/ 1452972 h 4625336"/>
              <a:gd name="connsiteX61" fmla="*/ 2334353 w 7045121"/>
              <a:gd name="connsiteY61" fmla="*/ 960382 h 4625336"/>
              <a:gd name="connsiteX62" fmla="*/ 2238070 w 7045121"/>
              <a:gd name="connsiteY62" fmla="*/ 1040302 h 4625336"/>
              <a:gd name="connsiteX63" fmla="*/ 2238069 w 7045121"/>
              <a:gd name="connsiteY63" fmla="*/ 1040302 h 4625336"/>
              <a:gd name="connsiteX64" fmla="*/ 2334353 w 7045121"/>
              <a:gd name="connsiteY64" fmla="*/ 960381 h 4625336"/>
              <a:gd name="connsiteX65" fmla="*/ 1162228 w 7045121"/>
              <a:gd name="connsiteY65" fmla="*/ 814615 h 4625336"/>
              <a:gd name="connsiteX66" fmla="*/ 1133653 w 7045121"/>
              <a:gd name="connsiteY66" fmla="*/ 341986 h 4625336"/>
              <a:gd name="connsiteX67" fmla="*/ 1274578 w 7045121"/>
              <a:gd name="connsiteY67" fmla="*/ 270085 h 4625336"/>
              <a:gd name="connsiteX68" fmla="*/ 428110 w 7045121"/>
              <a:gd name="connsiteY68" fmla="*/ 0 h 4625336"/>
              <a:gd name="connsiteX0" fmla="*/ 6179391 w 7045121"/>
              <a:gd name="connsiteY0" fmla="*/ 4215649 h 4612636"/>
              <a:gd name="connsiteX1" fmla="*/ 6179391 w 7045121"/>
              <a:gd name="connsiteY1" fmla="*/ 4215841 h 4612636"/>
              <a:gd name="connsiteX2" fmla="*/ 6095552 w 7045121"/>
              <a:gd name="connsiteY2" fmla="*/ 4284949 h 4612636"/>
              <a:gd name="connsiteX3" fmla="*/ 6179391 w 7045121"/>
              <a:gd name="connsiteY3" fmla="*/ 4215649 h 4612636"/>
              <a:gd name="connsiteX4" fmla="*/ 428110 w 7045121"/>
              <a:gd name="connsiteY4" fmla="*/ 0 h 4612636"/>
              <a:gd name="connsiteX5" fmla="*/ 0 w 7045121"/>
              <a:gd name="connsiteY5" fmla="*/ 1172478 h 4612636"/>
              <a:gd name="connsiteX6" fmla="*/ 98425 w 7045121"/>
              <a:gd name="connsiteY6" fmla="*/ 1223278 h 4612636"/>
              <a:gd name="connsiteX7" fmla="*/ 204745 w 7045121"/>
              <a:gd name="connsiteY7" fmla="*/ 1136726 h 4612636"/>
              <a:gd name="connsiteX8" fmla="*/ 204745 w 7045121"/>
              <a:gd name="connsiteY8" fmla="*/ 1605859 h 4612636"/>
              <a:gd name="connsiteX9" fmla="*/ 204745 w 7045121"/>
              <a:gd name="connsiteY9" fmla="*/ 1605860 h 4612636"/>
              <a:gd name="connsiteX10" fmla="*/ 204746 w 7045121"/>
              <a:gd name="connsiteY10" fmla="*/ 1605859 h 4612636"/>
              <a:gd name="connsiteX11" fmla="*/ 1383577 w 7045121"/>
              <a:gd name="connsiteY11" fmla="*/ 1756652 h 4612636"/>
              <a:gd name="connsiteX12" fmla="*/ 1472447 w 7045121"/>
              <a:gd name="connsiteY12" fmla="*/ 1682885 h 4612636"/>
              <a:gd name="connsiteX13" fmla="*/ 1472447 w 7045121"/>
              <a:gd name="connsiteY13" fmla="*/ 1682886 h 4612636"/>
              <a:gd name="connsiteX14" fmla="*/ 1383577 w 7045121"/>
              <a:gd name="connsiteY14" fmla="*/ 1756653 h 4612636"/>
              <a:gd name="connsiteX15" fmla="*/ 1383577 w 7045121"/>
              <a:gd name="connsiteY15" fmla="*/ 2240866 h 4612636"/>
              <a:gd name="connsiteX16" fmla="*/ 1481476 w 7045121"/>
              <a:gd name="connsiteY16" fmla="*/ 2161177 h 4612636"/>
              <a:gd name="connsiteX17" fmla="*/ 1383579 w 7045121"/>
              <a:gd name="connsiteY17" fmla="*/ 2240865 h 4612636"/>
              <a:gd name="connsiteX18" fmla="*/ 2562409 w 7045121"/>
              <a:gd name="connsiteY18" fmla="*/ 2391658 h 4612636"/>
              <a:gd name="connsiteX19" fmla="*/ 2562409 w 7045121"/>
              <a:gd name="connsiteY19" fmla="*/ 2875870 h 4612636"/>
              <a:gd name="connsiteX20" fmla="*/ 2562410 w 7045121"/>
              <a:gd name="connsiteY20" fmla="*/ 2879220 h 4612636"/>
              <a:gd name="connsiteX21" fmla="*/ 3737888 w 7045121"/>
              <a:gd name="connsiteY21" fmla="*/ 3030013 h 4612636"/>
              <a:gd name="connsiteX22" fmla="*/ 3826759 w 7045121"/>
              <a:gd name="connsiteY22" fmla="*/ 2956704 h 4612636"/>
              <a:gd name="connsiteX23" fmla="*/ 3826759 w 7045121"/>
              <a:gd name="connsiteY23" fmla="*/ 2956706 h 4612636"/>
              <a:gd name="connsiteX24" fmla="*/ 3737889 w 7045121"/>
              <a:gd name="connsiteY24" fmla="*/ 3030014 h 4612636"/>
              <a:gd name="connsiteX25" fmla="*/ 3737889 w 7045121"/>
              <a:gd name="connsiteY25" fmla="*/ 3507526 h 4612636"/>
              <a:gd name="connsiteX26" fmla="*/ 3737889 w 7045121"/>
              <a:gd name="connsiteY26" fmla="*/ 3510876 h 4612636"/>
              <a:gd name="connsiteX27" fmla="*/ 3741445 w 7045121"/>
              <a:gd name="connsiteY27" fmla="*/ 3507981 h 4612636"/>
              <a:gd name="connsiteX28" fmla="*/ 4916719 w 7045121"/>
              <a:gd name="connsiteY28" fmla="*/ 3658319 h 4612636"/>
              <a:gd name="connsiteX29" fmla="*/ 4916719 w 7045121"/>
              <a:gd name="connsiteY29" fmla="*/ 4137506 h 4612636"/>
              <a:gd name="connsiteX30" fmla="*/ 4920271 w 7045121"/>
              <a:gd name="connsiteY30" fmla="*/ 4134610 h 4612636"/>
              <a:gd name="connsiteX31" fmla="*/ 6090521 w 7045121"/>
              <a:gd name="connsiteY31" fmla="*/ 4284306 h 4612636"/>
              <a:gd name="connsiteX32" fmla="*/ 6089650 w 7045121"/>
              <a:gd name="connsiteY32" fmla="*/ 4531628 h 4612636"/>
              <a:gd name="connsiteX33" fmla="*/ 6089886 w 7045121"/>
              <a:gd name="connsiteY33" fmla="*/ 4576193 h 4612636"/>
              <a:gd name="connsiteX34" fmla="*/ 6181844 w 7045121"/>
              <a:gd name="connsiteY34" fmla="*/ 4612636 h 4612636"/>
              <a:gd name="connsiteX35" fmla="*/ 6184900 w 7045121"/>
              <a:gd name="connsiteY35" fmla="*/ 4598303 h 4612636"/>
              <a:gd name="connsiteX36" fmla="*/ 6955781 w 7045121"/>
              <a:gd name="connsiteY36" fmla="*/ 3947572 h 4612636"/>
              <a:gd name="connsiteX37" fmla="*/ 6955786 w 7045121"/>
              <a:gd name="connsiteY37" fmla="*/ 3943576 h 4612636"/>
              <a:gd name="connsiteX38" fmla="*/ 7044651 w 7045121"/>
              <a:gd name="connsiteY38" fmla="*/ 3866729 h 4612636"/>
              <a:gd name="connsiteX39" fmla="*/ 7045121 w 7045121"/>
              <a:gd name="connsiteY39" fmla="*/ 3494630 h 4612636"/>
              <a:gd name="connsiteX40" fmla="*/ 6947985 w 7045121"/>
              <a:gd name="connsiteY40" fmla="*/ 3574700 h 4612636"/>
              <a:gd name="connsiteX41" fmla="*/ 6946161 w 7045121"/>
              <a:gd name="connsiteY41" fmla="*/ 3574460 h 4612636"/>
              <a:gd name="connsiteX42" fmla="*/ 7042740 w 7045121"/>
              <a:gd name="connsiteY42" fmla="*/ 3494629 h 4612636"/>
              <a:gd name="connsiteX43" fmla="*/ 5874203 w 7045121"/>
              <a:gd name="connsiteY43" fmla="*/ 3341236 h 4612636"/>
              <a:gd name="connsiteX44" fmla="*/ 5870774 w 7045121"/>
              <a:gd name="connsiteY44" fmla="*/ 3344046 h 4612636"/>
              <a:gd name="connsiteX45" fmla="*/ 5865818 w 7045121"/>
              <a:gd name="connsiteY45" fmla="*/ 2862049 h 4612636"/>
              <a:gd name="connsiteX46" fmla="*/ 5865820 w 7045121"/>
              <a:gd name="connsiteY46" fmla="*/ 2862048 h 4612636"/>
              <a:gd name="connsiteX47" fmla="*/ 4695372 w 7045121"/>
              <a:gd name="connsiteY47" fmla="*/ 2714606 h 4612636"/>
              <a:gd name="connsiteX48" fmla="*/ 4695315 w 7045121"/>
              <a:gd name="connsiteY48" fmla="*/ 2714652 h 4612636"/>
              <a:gd name="connsiteX49" fmla="*/ 4692019 w 7045121"/>
              <a:gd name="connsiteY49" fmla="*/ 2235419 h 4612636"/>
              <a:gd name="connsiteX50" fmla="*/ 4595222 w 7045121"/>
              <a:gd name="connsiteY50" fmla="*/ 2315267 h 4612636"/>
              <a:gd name="connsiteX51" fmla="*/ 4595220 w 7045121"/>
              <a:gd name="connsiteY51" fmla="*/ 2315267 h 4612636"/>
              <a:gd name="connsiteX52" fmla="*/ 4692018 w 7045121"/>
              <a:gd name="connsiteY52" fmla="*/ 2235418 h 4612636"/>
              <a:gd name="connsiteX53" fmla="*/ 3516539 w 7045121"/>
              <a:gd name="connsiteY53" fmla="*/ 2087976 h 4612636"/>
              <a:gd name="connsiteX54" fmla="*/ 3513185 w 7045121"/>
              <a:gd name="connsiteY54" fmla="*/ 1600415 h 4612636"/>
              <a:gd name="connsiteX55" fmla="*/ 3513187 w 7045121"/>
              <a:gd name="connsiteY55" fmla="*/ 1600414 h 4612636"/>
              <a:gd name="connsiteX56" fmla="*/ 3513185 w 7045121"/>
              <a:gd name="connsiteY56" fmla="*/ 1600413 h 4612636"/>
              <a:gd name="connsiteX57" fmla="*/ 3513184 w 7045121"/>
              <a:gd name="connsiteY57" fmla="*/ 1600413 h 4612636"/>
              <a:gd name="connsiteX58" fmla="*/ 2341062 w 7045121"/>
              <a:gd name="connsiteY58" fmla="*/ 1452972 h 4612636"/>
              <a:gd name="connsiteX59" fmla="*/ 2252077 w 7045121"/>
              <a:gd name="connsiteY59" fmla="*/ 1525406 h 4612636"/>
              <a:gd name="connsiteX60" fmla="*/ 2341061 w 7045121"/>
              <a:gd name="connsiteY60" fmla="*/ 1452972 h 4612636"/>
              <a:gd name="connsiteX61" fmla="*/ 2334353 w 7045121"/>
              <a:gd name="connsiteY61" fmla="*/ 960382 h 4612636"/>
              <a:gd name="connsiteX62" fmla="*/ 2238070 w 7045121"/>
              <a:gd name="connsiteY62" fmla="*/ 1040302 h 4612636"/>
              <a:gd name="connsiteX63" fmla="*/ 2238069 w 7045121"/>
              <a:gd name="connsiteY63" fmla="*/ 1040302 h 4612636"/>
              <a:gd name="connsiteX64" fmla="*/ 2334353 w 7045121"/>
              <a:gd name="connsiteY64" fmla="*/ 960381 h 4612636"/>
              <a:gd name="connsiteX65" fmla="*/ 1162228 w 7045121"/>
              <a:gd name="connsiteY65" fmla="*/ 814615 h 4612636"/>
              <a:gd name="connsiteX66" fmla="*/ 1133653 w 7045121"/>
              <a:gd name="connsiteY66" fmla="*/ 341986 h 4612636"/>
              <a:gd name="connsiteX67" fmla="*/ 1274578 w 7045121"/>
              <a:gd name="connsiteY67" fmla="*/ 270085 h 4612636"/>
              <a:gd name="connsiteX68" fmla="*/ 428110 w 7045121"/>
              <a:gd name="connsiteY68" fmla="*/ 0 h 4612636"/>
              <a:gd name="connsiteX0" fmla="*/ 6179391 w 7045121"/>
              <a:gd name="connsiteY0" fmla="*/ 4215649 h 4612636"/>
              <a:gd name="connsiteX1" fmla="*/ 6179391 w 7045121"/>
              <a:gd name="connsiteY1" fmla="*/ 4215841 h 4612636"/>
              <a:gd name="connsiteX2" fmla="*/ 6095552 w 7045121"/>
              <a:gd name="connsiteY2" fmla="*/ 4284949 h 4612636"/>
              <a:gd name="connsiteX3" fmla="*/ 6179391 w 7045121"/>
              <a:gd name="connsiteY3" fmla="*/ 4215649 h 4612636"/>
              <a:gd name="connsiteX4" fmla="*/ 428110 w 7045121"/>
              <a:gd name="connsiteY4" fmla="*/ 0 h 4612636"/>
              <a:gd name="connsiteX5" fmla="*/ 0 w 7045121"/>
              <a:gd name="connsiteY5" fmla="*/ 1172478 h 4612636"/>
              <a:gd name="connsiteX6" fmla="*/ 98425 w 7045121"/>
              <a:gd name="connsiteY6" fmla="*/ 1223278 h 4612636"/>
              <a:gd name="connsiteX7" fmla="*/ 204745 w 7045121"/>
              <a:gd name="connsiteY7" fmla="*/ 1136726 h 4612636"/>
              <a:gd name="connsiteX8" fmla="*/ 204745 w 7045121"/>
              <a:gd name="connsiteY8" fmla="*/ 1605859 h 4612636"/>
              <a:gd name="connsiteX9" fmla="*/ 204745 w 7045121"/>
              <a:gd name="connsiteY9" fmla="*/ 1605860 h 4612636"/>
              <a:gd name="connsiteX10" fmla="*/ 204746 w 7045121"/>
              <a:gd name="connsiteY10" fmla="*/ 1605859 h 4612636"/>
              <a:gd name="connsiteX11" fmla="*/ 1383577 w 7045121"/>
              <a:gd name="connsiteY11" fmla="*/ 1756652 h 4612636"/>
              <a:gd name="connsiteX12" fmla="*/ 1472447 w 7045121"/>
              <a:gd name="connsiteY12" fmla="*/ 1682885 h 4612636"/>
              <a:gd name="connsiteX13" fmla="*/ 1472447 w 7045121"/>
              <a:gd name="connsiteY13" fmla="*/ 1682886 h 4612636"/>
              <a:gd name="connsiteX14" fmla="*/ 1383577 w 7045121"/>
              <a:gd name="connsiteY14" fmla="*/ 1756653 h 4612636"/>
              <a:gd name="connsiteX15" fmla="*/ 1383577 w 7045121"/>
              <a:gd name="connsiteY15" fmla="*/ 2240866 h 4612636"/>
              <a:gd name="connsiteX16" fmla="*/ 1481476 w 7045121"/>
              <a:gd name="connsiteY16" fmla="*/ 2161177 h 4612636"/>
              <a:gd name="connsiteX17" fmla="*/ 1383579 w 7045121"/>
              <a:gd name="connsiteY17" fmla="*/ 2240865 h 4612636"/>
              <a:gd name="connsiteX18" fmla="*/ 2562409 w 7045121"/>
              <a:gd name="connsiteY18" fmla="*/ 2391658 h 4612636"/>
              <a:gd name="connsiteX19" fmla="*/ 2562409 w 7045121"/>
              <a:gd name="connsiteY19" fmla="*/ 2875870 h 4612636"/>
              <a:gd name="connsiteX20" fmla="*/ 2562410 w 7045121"/>
              <a:gd name="connsiteY20" fmla="*/ 2879220 h 4612636"/>
              <a:gd name="connsiteX21" fmla="*/ 3737888 w 7045121"/>
              <a:gd name="connsiteY21" fmla="*/ 3030013 h 4612636"/>
              <a:gd name="connsiteX22" fmla="*/ 3826759 w 7045121"/>
              <a:gd name="connsiteY22" fmla="*/ 2956704 h 4612636"/>
              <a:gd name="connsiteX23" fmla="*/ 3826759 w 7045121"/>
              <a:gd name="connsiteY23" fmla="*/ 2956706 h 4612636"/>
              <a:gd name="connsiteX24" fmla="*/ 3737889 w 7045121"/>
              <a:gd name="connsiteY24" fmla="*/ 3030014 h 4612636"/>
              <a:gd name="connsiteX25" fmla="*/ 3737889 w 7045121"/>
              <a:gd name="connsiteY25" fmla="*/ 3507526 h 4612636"/>
              <a:gd name="connsiteX26" fmla="*/ 3737889 w 7045121"/>
              <a:gd name="connsiteY26" fmla="*/ 3510876 h 4612636"/>
              <a:gd name="connsiteX27" fmla="*/ 3741445 w 7045121"/>
              <a:gd name="connsiteY27" fmla="*/ 3507981 h 4612636"/>
              <a:gd name="connsiteX28" fmla="*/ 4916719 w 7045121"/>
              <a:gd name="connsiteY28" fmla="*/ 3658319 h 4612636"/>
              <a:gd name="connsiteX29" fmla="*/ 4916719 w 7045121"/>
              <a:gd name="connsiteY29" fmla="*/ 4137506 h 4612636"/>
              <a:gd name="connsiteX30" fmla="*/ 4920271 w 7045121"/>
              <a:gd name="connsiteY30" fmla="*/ 4134610 h 4612636"/>
              <a:gd name="connsiteX31" fmla="*/ 6090521 w 7045121"/>
              <a:gd name="connsiteY31" fmla="*/ 4284306 h 4612636"/>
              <a:gd name="connsiteX32" fmla="*/ 6089650 w 7045121"/>
              <a:gd name="connsiteY32" fmla="*/ 4531628 h 4612636"/>
              <a:gd name="connsiteX33" fmla="*/ 6089886 w 7045121"/>
              <a:gd name="connsiteY33" fmla="*/ 4588099 h 4612636"/>
              <a:gd name="connsiteX34" fmla="*/ 6181844 w 7045121"/>
              <a:gd name="connsiteY34" fmla="*/ 4612636 h 4612636"/>
              <a:gd name="connsiteX35" fmla="*/ 6184900 w 7045121"/>
              <a:gd name="connsiteY35" fmla="*/ 4598303 h 4612636"/>
              <a:gd name="connsiteX36" fmla="*/ 6955781 w 7045121"/>
              <a:gd name="connsiteY36" fmla="*/ 3947572 h 4612636"/>
              <a:gd name="connsiteX37" fmla="*/ 6955786 w 7045121"/>
              <a:gd name="connsiteY37" fmla="*/ 3943576 h 4612636"/>
              <a:gd name="connsiteX38" fmla="*/ 7044651 w 7045121"/>
              <a:gd name="connsiteY38" fmla="*/ 3866729 h 4612636"/>
              <a:gd name="connsiteX39" fmla="*/ 7045121 w 7045121"/>
              <a:gd name="connsiteY39" fmla="*/ 3494630 h 4612636"/>
              <a:gd name="connsiteX40" fmla="*/ 6947985 w 7045121"/>
              <a:gd name="connsiteY40" fmla="*/ 3574700 h 4612636"/>
              <a:gd name="connsiteX41" fmla="*/ 6946161 w 7045121"/>
              <a:gd name="connsiteY41" fmla="*/ 3574460 h 4612636"/>
              <a:gd name="connsiteX42" fmla="*/ 7042740 w 7045121"/>
              <a:gd name="connsiteY42" fmla="*/ 3494629 h 4612636"/>
              <a:gd name="connsiteX43" fmla="*/ 5874203 w 7045121"/>
              <a:gd name="connsiteY43" fmla="*/ 3341236 h 4612636"/>
              <a:gd name="connsiteX44" fmla="*/ 5870774 w 7045121"/>
              <a:gd name="connsiteY44" fmla="*/ 3344046 h 4612636"/>
              <a:gd name="connsiteX45" fmla="*/ 5865818 w 7045121"/>
              <a:gd name="connsiteY45" fmla="*/ 2862049 h 4612636"/>
              <a:gd name="connsiteX46" fmla="*/ 5865820 w 7045121"/>
              <a:gd name="connsiteY46" fmla="*/ 2862048 h 4612636"/>
              <a:gd name="connsiteX47" fmla="*/ 4695372 w 7045121"/>
              <a:gd name="connsiteY47" fmla="*/ 2714606 h 4612636"/>
              <a:gd name="connsiteX48" fmla="*/ 4695315 w 7045121"/>
              <a:gd name="connsiteY48" fmla="*/ 2714652 h 4612636"/>
              <a:gd name="connsiteX49" fmla="*/ 4692019 w 7045121"/>
              <a:gd name="connsiteY49" fmla="*/ 2235419 h 4612636"/>
              <a:gd name="connsiteX50" fmla="*/ 4595222 w 7045121"/>
              <a:gd name="connsiteY50" fmla="*/ 2315267 h 4612636"/>
              <a:gd name="connsiteX51" fmla="*/ 4595220 w 7045121"/>
              <a:gd name="connsiteY51" fmla="*/ 2315267 h 4612636"/>
              <a:gd name="connsiteX52" fmla="*/ 4692018 w 7045121"/>
              <a:gd name="connsiteY52" fmla="*/ 2235418 h 4612636"/>
              <a:gd name="connsiteX53" fmla="*/ 3516539 w 7045121"/>
              <a:gd name="connsiteY53" fmla="*/ 2087976 h 4612636"/>
              <a:gd name="connsiteX54" fmla="*/ 3513185 w 7045121"/>
              <a:gd name="connsiteY54" fmla="*/ 1600415 h 4612636"/>
              <a:gd name="connsiteX55" fmla="*/ 3513187 w 7045121"/>
              <a:gd name="connsiteY55" fmla="*/ 1600414 h 4612636"/>
              <a:gd name="connsiteX56" fmla="*/ 3513185 w 7045121"/>
              <a:gd name="connsiteY56" fmla="*/ 1600413 h 4612636"/>
              <a:gd name="connsiteX57" fmla="*/ 3513184 w 7045121"/>
              <a:gd name="connsiteY57" fmla="*/ 1600413 h 4612636"/>
              <a:gd name="connsiteX58" fmla="*/ 2341062 w 7045121"/>
              <a:gd name="connsiteY58" fmla="*/ 1452972 h 4612636"/>
              <a:gd name="connsiteX59" fmla="*/ 2252077 w 7045121"/>
              <a:gd name="connsiteY59" fmla="*/ 1525406 h 4612636"/>
              <a:gd name="connsiteX60" fmla="*/ 2341061 w 7045121"/>
              <a:gd name="connsiteY60" fmla="*/ 1452972 h 4612636"/>
              <a:gd name="connsiteX61" fmla="*/ 2334353 w 7045121"/>
              <a:gd name="connsiteY61" fmla="*/ 960382 h 4612636"/>
              <a:gd name="connsiteX62" fmla="*/ 2238070 w 7045121"/>
              <a:gd name="connsiteY62" fmla="*/ 1040302 h 4612636"/>
              <a:gd name="connsiteX63" fmla="*/ 2238069 w 7045121"/>
              <a:gd name="connsiteY63" fmla="*/ 1040302 h 4612636"/>
              <a:gd name="connsiteX64" fmla="*/ 2334353 w 7045121"/>
              <a:gd name="connsiteY64" fmla="*/ 960381 h 4612636"/>
              <a:gd name="connsiteX65" fmla="*/ 1162228 w 7045121"/>
              <a:gd name="connsiteY65" fmla="*/ 814615 h 4612636"/>
              <a:gd name="connsiteX66" fmla="*/ 1133653 w 7045121"/>
              <a:gd name="connsiteY66" fmla="*/ 341986 h 4612636"/>
              <a:gd name="connsiteX67" fmla="*/ 1274578 w 7045121"/>
              <a:gd name="connsiteY67" fmla="*/ 270085 h 4612636"/>
              <a:gd name="connsiteX68" fmla="*/ 428110 w 7045121"/>
              <a:gd name="connsiteY68" fmla="*/ 0 h 4612636"/>
              <a:gd name="connsiteX0" fmla="*/ 6179391 w 7045121"/>
              <a:gd name="connsiteY0" fmla="*/ 4215649 h 4612636"/>
              <a:gd name="connsiteX1" fmla="*/ 6179391 w 7045121"/>
              <a:gd name="connsiteY1" fmla="*/ 4215841 h 4612636"/>
              <a:gd name="connsiteX2" fmla="*/ 6095552 w 7045121"/>
              <a:gd name="connsiteY2" fmla="*/ 4284949 h 4612636"/>
              <a:gd name="connsiteX3" fmla="*/ 6179391 w 7045121"/>
              <a:gd name="connsiteY3" fmla="*/ 4215649 h 4612636"/>
              <a:gd name="connsiteX4" fmla="*/ 428110 w 7045121"/>
              <a:gd name="connsiteY4" fmla="*/ 0 h 4612636"/>
              <a:gd name="connsiteX5" fmla="*/ 0 w 7045121"/>
              <a:gd name="connsiteY5" fmla="*/ 1172478 h 4612636"/>
              <a:gd name="connsiteX6" fmla="*/ 98425 w 7045121"/>
              <a:gd name="connsiteY6" fmla="*/ 1223278 h 4612636"/>
              <a:gd name="connsiteX7" fmla="*/ 204745 w 7045121"/>
              <a:gd name="connsiteY7" fmla="*/ 1136726 h 4612636"/>
              <a:gd name="connsiteX8" fmla="*/ 204745 w 7045121"/>
              <a:gd name="connsiteY8" fmla="*/ 1605859 h 4612636"/>
              <a:gd name="connsiteX9" fmla="*/ 204745 w 7045121"/>
              <a:gd name="connsiteY9" fmla="*/ 1605860 h 4612636"/>
              <a:gd name="connsiteX10" fmla="*/ 204746 w 7045121"/>
              <a:gd name="connsiteY10" fmla="*/ 1605859 h 4612636"/>
              <a:gd name="connsiteX11" fmla="*/ 1383577 w 7045121"/>
              <a:gd name="connsiteY11" fmla="*/ 1756652 h 4612636"/>
              <a:gd name="connsiteX12" fmla="*/ 1472447 w 7045121"/>
              <a:gd name="connsiteY12" fmla="*/ 1682885 h 4612636"/>
              <a:gd name="connsiteX13" fmla="*/ 1472447 w 7045121"/>
              <a:gd name="connsiteY13" fmla="*/ 1682886 h 4612636"/>
              <a:gd name="connsiteX14" fmla="*/ 1383577 w 7045121"/>
              <a:gd name="connsiteY14" fmla="*/ 1756653 h 4612636"/>
              <a:gd name="connsiteX15" fmla="*/ 1383577 w 7045121"/>
              <a:gd name="connsiteY15" fmla="*/ 2240866 h 4612636"/>
              <a:gd name="connsiteX16" fmla="*/ 1481476 w 7045121"/>
              <a:gd name="connsiteY16" fmla="*/ 2161177 h 4612636"/>
              <a:gd name="connsiteX17" fmla="*/ 1383579 w 7045121"/>
              <a:gd name="connsiteY17" fmla="*/ 2240865 h 4612636"/>
              <a:gd name="connsiteX18" fmla="*/ 2562409 w 7045121"/>
              <a:gd name="connsiteY18" fmla="*/ 2391658 h 4612636"/>
              <a:gd name="connsiteX19" fmla="*/ 2562409 w 7045121"/>
              <a:gd name="connsiteY19" fmla="*/ 2875870 h 4612636"/>
              <a:gd name="connsiteX20" fmla="*/ 2562410 w 7045121"/>
              <a:gd name="connsiteY20" fmla="*/ 2879220 h 4612636"/>
              <a:gd name="connsiteX21" fmla="*/ 3737888 w 7045121"/>
              <a:gd name="connsiteY21" fmla="*/ 3030013 h 4612636"/>
              <a:gd name="connsiteX22" fmla="*/ 3826759 w 7045121"/>
              <a:gd name="connsiteY22" fmla="*/ 2956704 h 4612636"/>
              <a:gd name="connsiteX23" fmla="*/ 3826759 w 7045121"/>
              <a:gd name="connsiteY23" fmla="*/ 2956706 h 4612636"/>
              <a:gd name="connsiteX24" fmla="*/ 3737889 w 7045121"/>
              <a:gd name="connsiteY24" fmla="*/ 3030014 h 4612636"/>
              <a:gd name="connsiteX25" fmla="*/ 3737889 w 7045121"/>
              <a:gd name="connsiteY25" fmla="*/ 3507526 h 4612636"/>
              <a:gd name="connsiteX26" fmla="*/ 3737889 w 7045121"/>
              <a:gd name="connsiteY26" fmla="*/ 3510876 h 4612636"/>
              <a:gd name="connsiteX27" fmla="*/ 3741445 w 7045121"/>
              <a:gd name="connsiteY27" fmla="*/ 3507981 h 4612636"/>
              <a:gd name="connsiteX28" fmla="*/ 4916719 w 7045121"/>
              <a:gd name="connsiteY28" fmla="*/ 3658319 h 4612636"/>
              <a:gd name="connsiteX29" fmla="*/ 4916719 w 7045121"/>
              <a:gd name="connsiteY29" fmla="*/ 4137506 h 4612636"/>
              <a:gd name="connsiteX30" fmla="*/ 4920271 w 7045121"/>
              <a:gd name="connsiteY30" fmla="*/ 4134610 h 4612636"/>
              <a:gd name="connsiteX31" fmla="*/ 6090521 w 7045121"/>
              <a:gd name="connsiteY31" fmla="*/ 4284306 h 4612636"/>
              <a:gd name="connsiteX32" fmla="*/ 6089650 w 7045121"/>
              <a:gd name="connsiteY32" fmla="*/ 4531628 h 4612636"/>
              <a:gd name="connsiteX33" fmla="*/ 6089886 w 7045121"/>
              <a:gd name="connsiteY33" fmla="*/ 4597624 h 4612636"/>
              <a:gd name="connsiteX34" fmla="*/ 6181844 w 7045121"/>
              <a:gd name="connsiteY34" fmla="*/ 4612636 h 4612636"/>
              <a:gd name="connsiteX35" fmla="*/ 6184900 w 7045121"/>
              <a:gd name="connsiteY35" fmla="*/ 4598303 h 4612636"/>
              <a:gd name="connsiteX36" fmla="*/ 6955781 w 7045121"/>
              <a:gd name="connsiteY36" fmla="*/ 3947572 h 4612636"/>
              <a:gd name="connsiteX37" fmla="*/ 6955786 w 7045121"/>
              <a:gd name="connsiteY37" fmla="*/ 3943576 h 4612636"/>
              <a:gd name="connsiteX38" fmla="*/ 7044651 w 7045121"/>
              <a:gd name="connsiteY38" fmla="*/ 3866729 h 4612636"/>
              <a:gd name="connsiteX39" fmla="*/ 7045121 w 7045121"/>
              <a:gd name="connsiteY39" fmla="*/ 3494630 h 4612636"/>
              <a:gd name="connsiteX40" fmla="*/ 6947985 w 7045121"/>
              <a:gd name="connsiteY40" fmla="*/ 3574700 h 4612636"/>
              <a:gd name="connsiteX41" fmla="*/ 6946161 w 7045121"/>
              <a:gd name="connsiteY41" fmla="*/ 3574460 h 4612636"/>
              <a:gd name="connsiteX42" fmla="*/ 7042740 w 7045121"/>
              <a:gd name="connsiteY42" fmla="*/ 3494629 h 4612636"/>
              <a:gd name="connsiteX43" fmla="*/ 5874203 w 7045121"/>
              <a:gd name="connsiteY43" fmla="*/ 3341236 h 4612636"/>
              <a:gd name="connsiteX44" fmla="*/ 5870774 w 7045121"/>
              <a:gd name="connsiteY44" fmla="*/ 3344046 h 4612636"/>
              <a:gd name="connsiteX45" fmla="*/ 5865818 w 7045121"/>
              <a:gd name="connsiteY45" fmla="*/ 2862049 h 4612636"/>
              <a:gd name="connsiteX46" fmla="*/ 5865820 w 7045121"/>
              <a:gd name="connsiteY46" fmla="*/ 2862048 h 4612636"/>
              <a:gd name="connsiteX47" fmla="*/ 4695372 w 7045121"/>
              <a:gd name="connsiteY47" fmla="*/ 2714606 h 4612636"/>
              <a:gd name="connsiteX48" fmla="*/ 4695315 w 7045121"/>
              <a:gd name="connsiteY48" fmla="*/ 2714652 h 4612636"/>
              <a:gd name="connsiteX49" fmla="*/ 4692019 w 7045121"/>
              <a:gd name="connsiteY49" fmla="*/ 2235419 h 4612636"/>
              <a:gd name="connsiteX50" fmla="*/ 4595222 w 7045121"/>
              <a:gd name="connsiteY50" fmla="*/ 2315267 h 4612636"/>
              <a:gd name="connsiteX51" fmla="*/ 4595220 w 7045121"/>
              <a:gd name="connsiteY51" fmla="*/ 2315267 h 4612636"/>
              <a:gd name="connsiteX52" fmla="*/ 4692018 w 7045121"/>
              <a:gd name="connsiteY52" fmla="*/ 2235418 h 4612636"/>
              <a:gd name="connsiteX53" fmla="*/ 3516539 w 7045121"/>
              <a:gd name="connsiteY53" fmla="*/ 2087976 h 4612636"/>
              <a:gd name="connsiteX54" fmla="*/ 3513185 w 7045121"/>
              <a:gd name="connsiteY54" fmla="*/ 1600415 h 4612636"/>
              <a:gd name="connsiteX55" fmla="*/ 3513187 w 7045121"/>
              <a:gd name="connsiteY55" fmla="*/ 1600414 h 4612636"/>
              <a:gd name="connsiteX56" fmla="*/ 3513185 w 7045121"/>
              <a:gd name="connsiteY56" fmla="*/ 1600413 h 4612636"/>
              <a:gd name="connsiteX57" fmla="*/ 3513184 w 7045121"/>
              <a:gd name="connsiteY57" fmla="*/ 1600413 h 4612636"/>
              <a:gd name="connsiteX58" fmla="*/ 2341062 w 7045121"/>
              <a:gd name="connsiteY58" fmla="*/ 1452972 h 4612636"/>
              <a:gd name="connsiteX59" fmla="*/ 2252077 w 7045121"/>
              <a:gd name="connsiteY59" fmla="*/ 1525406 h 4612636"/>
              <a:gd name="connsiteX60" fmla="*/ 2341061 w 7045121"/>
              <a:gd name="connsiteY60" fmla="*/ 1452972 h 4612636"/>
              <a:gd name="connsiteX61" fmla="*/ 2334353 w 7045121"/>
              <a:gd name="connsiteY61" fmla="*/ 960382 h 4612636"/>
              <a:gd name="connsiteX62" fmla="*/ 2238070 w 7045121"/>
              <a:gd name="connsiteY62" fmla="*/ 1040302 h 4612636"/>
              <a:gd name="connsiteX63" fmla="*/ 2238069 w 7045121"/>
              <a:gd name="connsiteY63" fmla="*/ 1040302 h 4612636"/>
              <a:gd name="connsiteX64" fmla="*/ 2334353 w 7045121"/>
              <a:gd name="connsiteY64" fmla="*/ 960381 h 4612636"/>
              <a:gd name="connsiteX65" fmla="*/ 1162228 w 7045121"/>
              <a:gd name="connsiteY65" fmla="*/ 814615 h 4612636"/>
              <a:gd name="connsiteX66" fmla="*/ 1133653 w 7045121"/>
              <a:gd name="connsiteY66" fmla="*/ 341986 h 4612636"/>
              <a:gd name="connsiteX67" fmla="*/ 1274578 w 7045121"/>
              <a:gd name="connsiteY67" fmla="*/ 270085 h 4612636"/>
              <a:gd name="connsiteX68" fmla="*/ 428110 w 7045121"/>
              <a:gd name="connsiteY68" fmla="*/ 0 h 461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045121" h="4612636">
                <a:moveTo>
                  <a:pt x="6179391" y="4215649"/>
                </a:moveTo>
                <a:lnTo>
                  <a:pt x="6179391" y="4215841"/>
                </a:lnTo>
                <a:lnTo>
                  <a:pt x="6095552" y="4284949"/>
                </a:lnTo>
                <a:lnTo>
                  <a:pt x="6179391" y="4215649"/>
                </a:lnTo>
                <a:close/>
                <a:moveTo>
                  <a:pt x="428110" y="0"/>
                </a:moveTo>
                <a:lnTo>
                  <a:pt x="0" y="1172478"/>
                </a:lnTo>
                <a:lnTo>
                  <a:pt x="98425" y="1223278"/>
                </a:lnTo>
                <a:lnTo>
                  <a:pt x="204745" y="1136726"/>
                </a:lnTo>
                <a:lnTo>
                  <a:pt x="204745" y="1605859"/>
                </a:lnTo>
                <a:lnTo>
                  <a:pt x="204745" y="1605860"/>
                </a:lnTo>
                <a:lnTo>
                  <a:pt x="204746" y="1605859"/>
                </a:lnTo>
                <a:lnTo>
                  <a:pt x="1383577" y="1756652"/>
                </a:lnTo>
                <a:lnTo>
                  <a:pt x="1472447" y="1682885"/>
                </a:lnTo>
                <a:lnTo>
                  <a:pt x="1472447" y="1682886"/>
                </a:lnTo>
                <a:lnTo>
                  <a:pt x="1383577" y="1756653"/>
                </a:lnTo>
                <a:lnTo>
                  <a:pt x="1383577" y="2240866"/>
                </a:lnTo>
                <a:lnTo>
                  <a:pt x="1481476" y="2161177"/>
                </a:lnTo>
                <a:lnTo>
                  <a:pt x="1383579" y="2240865"/>
                </a:lnTo>
                <a:lnTo>
                  <a:pt x="2562409" y="2391658"/>
                </a:lnTo>
                <a:lnTo>
                  <a:pt x="2562409" y="2875870"/>
                </a:lnTo>
                <a:cubicBezTo>
                  <a:pt x="2562409" y="2876987"/>
                  <a:pt x="2562410" y="2878103"/>
                  <a:pt x="2562410" y="2879220"/>
                </a:cubicBezTo>
                <a:lnTo>
                  <a:pt x="3737888" y="3030013"/>
                </a:lnTo>
                <a:lnTo>
                  <a:pt x="3826759" y="2956704"/>
                </a:lnTo>
                <a:lnTo>
                  <a:pt x="3826759" y="2956706"/>
                </a:lnTo>
                <a:lnTo>
                  <a:pt x="3737889" y="3030014"/>
                </a:lnTo>
                <a:lnTo>
                  <a:pt x="3737889" y="3507526"/>
                </a:lnTo>
                <a:lnTo>
                  <a:pt x="3737889" y="3510876"/>
                </a:lnTo>
                <a:lnTo>
                  <a:pt x="3741445" y="3507981"/>
                </a:lnTo>
                <a:lnTo>
                  <a:pt x="4916719" y="3658319"/>
                </a:lnTo>
                <a:lnTo>
                  <a:pt x="4916719" y="4137506"/>
                </a:lnTo>
                <a:lnTo>
                  <a:pt x="4920271" y="4134610"/>
                </a:lnTo>
                <a:lnTo>
                  <a:pt x="6090521" y="4284306"/>
                </a:lnTo>
                <a:cubicBezTo>
                  <a:pt x="6090231" y="4366747"/>
                  <a:pt x="6089940" y="4449187"/>
                  <a:pt x="6089650" y="4531628"/>
                </a:cubicBezTo>
                <a:cubicBezTo>
                  <a:pt x="6089729" y="4546483"/>
                  <a:pt x="6089807" y="4582769"/>
                  <a:pt x="6089886" y="4597624"/>
                </a:cubicBezTo>
                <a:lnTo>
                  <a:pt x="6181844" y="4612636"/>
                </a:lnTo>
                <a:lnTo>
                  <a:pt x="6184900" y="4598303"/>
                </a:lnTo>
                <a:cubicBezTo>
                  <a:pt x="6440802" y="4373984"/>
                  <a:pt x="6699879" y="4171891"/>
                  <a:pt x="6955781" y="3947572"/>
                </a:cubicBezTo>
                <a:cubicBezTo>
                  <a:pt x="6955783" y="3946240"/>
                  <a:pt x="6955784" y="3944908"/>
                  <a:pt x="6955786" y="3943576"/>
                </a:cubicBezTo>
                <a:lnTo>
                  <a:pt x="7044651" y="3866729"/>
                </a:lnTo>
                <a:cubicBezTo>
                  <a:pt x="7044808" y="3727615"/>
                  <a:pt x="7044964" y="3633744"/>
                  <a:pt x="7045121" y="3494630"/>
                </a:cubicBezTo>
                <a:lnTo>
                  <a:pt x="6947985" y="3574700"/>
                </a:lnTo>
                <a:lnTo>
                  <a:pt x="6946161" y="3574460"/>
                </a:lnTo>
                <a:lnTo>
                  <a:pt x="7042740" y="3494629"/>
                </a:lnTo>
                <a:lnTo>
                  <a:pt x="5874203" y="3341236"/>
                </a:lnTo>
                <a:lnTo>
                  <a:pt x="5870774" y="3344046"/>
                </a:lnTo>
                <a:lnTo>
                  <a:pt x="5865818" y="2862049"/>
                </a:lnTo>
                <a:cubicBezTo>
                  <a:pt x="5865819" y="2862049"/>
                  <a:pt x="5865819" y="2862048"/>
                  <a:pt x="5865820" y="2862048"/>
                </a:cubicBezTo>
                <a:lnTo>
                  <a:pt x="4695372" y="2714606"/>
                </a:lnTo>
                <a:cubicBezTo>
                  <a:pt x="4695353" y="2714621"/>
                  <a:pt x="4695334" y="2714637"/>
                  <a:pt x="4695315" y="2714652"/>
                </a:cubicBezTo>
                <a:cubicBezTo>
                  <a:pt x="4694216" y="2554908"/>
                  <a:pt x="4693118" y="2395163"/>
                  <a:pt x="4692019" y="2235419"/>
                </a:cubicBezTo>
                <a:lnTo>
                  <a:pt x="4595222" y="2315267"/>
                </a:lnTo>
                <a:lnTo>
                  <a:pt x="4595220" y="2315267"/>
                </a:lnTo>
                <a:lnTo>
                  <a:pt x="4692018" y="2235418"/>
                </a:lnTo>
                <a:lnTo>
                  <a:pt x="3516539" y="2087976"/>
                </a:lnTo>
                <a:lnTo>
                  <a:pt x="3513185" y="1600415"/>
                </a:lnTo>
                <a:cubicBezTo>
                  <a:pt x="3513186" y="1600415"/>
                  <a:pt x="3513186" y="1600414"/>
                  <a:pt x="3513187" y="1600414"/>
                </a:cubicBezTo>
                <a:cubicBezTo>
                  <a:pt x="3513186" y="1600414"/>
                  <a:pt x="3513186" y="1600413"/>
                  <a:pt x="3513185" y="1600413"/>
                </a:cubicBezTo>
                <a:lnTo>
                  <a:pt x="3513184" y="1600413"/>
                </a:lnTo>
                <a:lnTo>
                  <a:pt x="2341062" y="1452972"/>
                </a:lnTo>
                <a:lnTo>
                  <a:pt x="2252077" y="1525406"/>
                </a:lnTo>
                <a:lnTo>
                  <a:pt x="2341061" y="1452972"/>
                </a:lnTo>
                <a:lnTo>
                  <a:pt x="2334353" y="960382"/>
                </a:lnTo>
                <a:lnTo>
                  <a:pt x="2238070" y="1040302"/>
                </a:lnTo>
                <a:lnTo>
                  <a:pt x="2238069" y="1040302"/>
                </a:lnTo>
                <a:lnTo>
                  <a:pt x="2334353" y="960381"/>
                </a:lnTo>
                <a:lnTo>
                  <a:pt x="1162228" y="814615"/>
                </a:lnTo>
                <a:lnTo>
                  <a:pt x="1133653" y="341986"/>
                </a:lnTo>
                <a:lnTo>
                  <a:pt x="1274578" y="270085"/>
                </a:lnTo>
                <a:lnTo>
                  <a:pt x="428110" y="0"/>
                </a:lnTo>
                <a:close/>
              </a:path>
            </a:pathLst>
          </a:custGeom>
          <a:solidFill>
            <a:schemeClr val="tx1">
              <a:lumMod val="60000"/>
              <a:lumOff val="40000"/>
              <a:alpha val="58000"/>
            </a:schemeClr>
          </a:solidFill>
          <a:ln>
            <a:noFill/>
          </a:ln>
          <a:effectLst/>
        </p:spPr>
        <p:txBody>
          <a:bodyPr vert="horz" wrap="square" lIns="91440" tIns="45720" rIns="91440" bIns="45720" numCol="1" anchor="t" anchorCtr="0" compatLnSpc="1">
            <a:prstTxWarp prst="textNoShape">
              <a:avLst/>
            </a:prstTxWarp>
            <a:noAutofit/>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8" name="Freeform: Shape 77">
            <a:extLst>
              <a:ext uri="{FF2B5EF4-FFF2-40B4-BE49-F238E27FC236}">
                <a16:creationId xmlns:a16="http://schemas.microsoft.com/office/drawing/2014/main" id="{325012F9-307F-4D62-838C-9D034E92793E}"/>
              </a:ext>
            </a:extLst>
          </p:cNvPr>
          <p:cNvSpPr>
            <a:spLocks/>
          </p:cNvSpPr>
          <p:nvPr/>
        </p:nvSpPr>
        <p:spPr bwMode="auto">
          <a:xfrm flipH="1">
            <a:off x="7838061" y="1809561"/>
            <a:ext cx="2241962" cy="2132882"/>
          </a:xfrm>
          <a:custGeom>
            <a:avLst/>
            <a:gdLst>
              <a:gd name="connsiteX0" fmla="*/ 2235255 w 2241962"/>
              <a:gd name="connsiteY0" fmla="*/ 933241 h 2132882"/>
              <a:gd name="connsiteX1" fmla="*/ 1373348 w 2241962"/>
              <a:gd name="connsiteY1" fmla="*/ 1648670 h 2132882"/>
              <a:gd name="connsiteX2" fmla="*/ 1373348 w 2241962"/>
              <a:gd name="connsiteY2" fmla="*/ 2132882 h 2132882"/>
              <a:gd name="connsiteX3" fmla="*/ 2241962 w 2241962"/>
              <a:gd name="connsiteY3" fmla="*/ 1425831 h 2132882"/>
              <a:gd name="connsiteX4" fmla="*/ 424246 w 2241962"/>
              <a:gd name="connsiteY4" fmla="*/ 0 h 2132882"/>
              <a:gd name="connsiteX5" fmla="*/ 0 w 2241962"/>
              <a:gd name="connsiteY5" fmla="*/ 1196290 h 2132882"/>
              <a:gd name="connsiteX6" fmla="*/ 194516 w 2241962"/>
              <a:gd name="connsiteY6" fmla="*/ 1028743 h 2132882"/>
              <a:gd name="connsiteX7" fmla="*/ 194516 w 2241962"/>
              <a:gd name="connsiteY7" fmla="*/ 1497875 h 2132882"/>
              <a:gd name="connsiteX8" fmla="*/ 194516 w 2241962"/>
              <a:gd name="connsiteY8" fmla="*/ 1497876 h 2132882"/>
              <a:gd name="connsiteX9" fmla="*/ 194517 w 2241962"/>
              <a:gd name="connsiteY9" fmla="*/ 1497875 h 2132882"/>
              <a:gd name="connsiteX10" fmla="*/ 1373348 w 2241962"/>
              <a:gd name="connsiteY10" fmla="*/ 1648668 h 2132882"/>
              <a:gd name="connsiteX11" fmla="*/ 2235254 w 2241962"/>
              <a:gd name="connsiteY11" fmla="*/ 933241 h 2132882"/>
              <a:gd name="connsiteX12" fmla="*/ 1063129 w 2241962"/>
              <a:gd name="connsiteY12" fmla="*/ 787474 h 2132882"/>
              <a:gd name="connsiteX13" fmla="*/ 1063129 w 2241962"/>
              <a:gd name="connsiteY13" fmla="*/ 321692 h 2132882"/>
              <a:gd name="connsiteX14" fmla="*/ 1175479 w 2241962"/>
              <a:gd name="connsiteY14" fmla="*/ 242944 h 21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962" h="2132882">
                <a:moveTo>
                  <a:pt x="2235255" y="933241"/>
                </a:moveTo>
                <a:lnTo>
                  <a:pt x="1373348" y="1648670"/>
                </a:lnTo>
                <a:lnTo>
                  <a:pt x="1373348" y="2132882"/>
                </a:lnTo>
                <a:lnTo>
                  <a:pt x="2241962" y="1425831"/>
                </a:lnTo>
                <a:close/>
                <a:moveTo>
                  <a:pt x="424246" y="0"/>
                </a:moveTo>
                <a:lnTo>
                  <a:pt x="0" y="1196290"/>
                </a:lnTo>
                <a:lnTo>
                  <a:pt x="194516" y="1028743"/>
                </a:lnTo>
                <a:lnTo>
                  <a:pt x="194516" y="1497875"/>
                </a:lnTo>
                <a:lnTo>
                  <a:pt x="194516" y="1497876"/>
                </a:lnTo>
                <a:lnTo>
                  <a:pt x="194517" y="1497875"/>
                </a:lnTo>
                <a:lnTo>
                  <a:pt x="1373348" y="1648668"/>
                </a:lnTo>
                <a:lnTo>
                  <a:pt x="2235254" y="933241"/>
                </a:lnTo>
                <a:lnTo>
                  <a:pt x="1063129" y="787474"/>
                </a:lnTo>
                <a:lnTo>
                  <a:pt x="1063129" y="321692"/>
                </a:lnTo>
                <a:lnTo>
                  <a:pt x="1175479" y="242944"/>
                </a:lnTo>
                <a:close/>
              </a:path>
            </a:pathLst>
          </a:custGeom>
          <a:solidFill>
            <a:schemeClr val="accent5">
              <a:lumMod val="75000"/>
            </a:schemeClr>
          </a:solidFill>
          <a:ln>
            <a:noFill/>
          </a:ln>
          <a:effectLst/>
        </p:spPr>
        <p:txBody>
          <a:bodyPr vert="horz" wrap="square" lIns="91440" tIns="45720" rIns="91440" bIns="45720" numCol="1" anchor="t" anchorCtr="0" compatLnSpc="1">
            <a:prstTxWarp prst="textNoShape">
              <a:avLst/>
            </a:prstTxWarp>
            <a:noAutofit/>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9" name="Freeform 12">
            <a:extLst>
              <a:ext uri="{FF2B5EF4-FFF2-40B4-BE49-F238E27FC236}">
                <a16:creationId xmlns:a16="http://schemas.microsoft.com/office/drawing/2014/main" id="{9E8DBBAA-A67C-4248-96DE-C7A13DB248D2}"/>
              </a:ext>
            </a:extLst>
          </p:cNvPr>
          <p:cNvSpPr>
            <a:spLocks/>
          </p:cNvSpPr>
          <p:nvPr/>
        </p:nvSpPr>
        <p:spPr bwMode="auto">
          <a:xfrm flipH="1">
            <a:off x="7844769" y="2597035"/>
            <a:ext cx="2040738" cy="861194"/>
          </a:xfrm>
          <a:custGeom>
            <a:avLst/>
            <a:gdLst>
              <a:gd name="T0" fmla="*/ 518 w 1217"/>
              <a:gd name="T1" fmla="*/ 0 h 514"/>
              <a:gd name="T2" fmla="*/ 1217 w 1217"/>
              <a:gd name="T3" fmla="*/ 87 h 514"/>
              <a:gd name="T4" fmla="*/ 703 w 1217"/>
              <a:gd name="T5" fmla="*/ 514 h 514"/>
              <a:gd name="T6" fmla="*/ 0 w 1217"/>
              <a:gd name="T7" fmla="*/ 424 h 514"/>
              <a:gd name="T8" fmla="*/ 518 w 1217"/>
              <a:gd name="T9" fmla="*/ 0 h 514"/>
              <a:gd name="T10" fmla="*/ 518 w 1217"/>
              <a:gd name="T11" fmla="*/ 0 h 514"/>
              <a:gd name="T12" fmla="*/ 518 w 1217"/>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217" h="514">
                <a:moveTo>
                  <a:pt x="518" y="0"/>
                </a:moveTo>
                <a:lnTo>
                  <a:pt x="1217" y="87"/>
                </a:lnTo>
                <a:lnTo>
                  <a:pt x="703" y="514"/>
                </a:lnTo>
                <a:lnTo>
                  <a:pt x="0" y="424"/>
                </a:lnTo>
                <a:lnTo>
                  <a:pt x="518" y="0"/>
                </a:lnTo>
                <a:lnTo>
                  <a:pt x="518" y="0"/>
                </a:lnTo>
                <a:lnTo>
                  <a:pt x="518" y="0"/>
                </a:lnTo>
                <a:close/>
              </a:path>
            </a:pathLst>
          </a:custGeom>
          <a:solidFill>
            <a:schemeClr val="accent5"/>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0" name="Freeform 14">
            <a:extLst>
              <a:ext uri="{FF2B5EF4-FFF2-40B4-BE49-F238E27FC236}">
                <a16:creationId xmlns:a16="http://schemas.microsoft.com/office/drawing/2014/main" id="{FEA72C94-A75B-4F45-B64B-E6E4B0E01E93}"/>
              </a:ext>
            </a:extLst>
          </p:cNvPr>
          <p:cNvSpPr>
            <a:spLocks/>
          </p:cNvSpPr>
          <p:nvPr/>
        </p:nvSpPr>
        <p:spPr bwMode="auto">
          <a:xfrm flipH="1">
            <a:off x="5487104" y="3870396"/>
            <a:ext cx="2040738" cy="861194"/>
          </a:xfrm>
          <a:custGeom>
            <a:avLst/>
            <a:gdLst>
              <a:gd name="T0" fmla="*/ 516 w 1217"/>
              <a:gd name="T1" fmla="*/ 0 h 514"/>
              <a:gd name="T2" fmla="*/ 1217 w 1217"/>
              <a:gd name="T3" fmla="*/ 88 h 514"/>
              <a:gd name="T4" fmla="*/ 701 w 1217"/>
              <a:gd name="T5" fmla="*/ 514 h 514"/>
              <a:gd name="T6" fmla="*/ 0 w 1217"/>
              <a:gd name="T7" fmla="*/ 424 h 514"/>
              <a:gd name="T8" fmla="*/ 516 w 1217"/>
              <a:gd name="T9" fmla="*/ 0 h 514"/>
              <a:gd name="T10" fmla="*/ 516 w 1217"/>
              <a:gd name="T11" fmla="*/ 0 h 514"/>
              <a:gd name="T12" fmla="*/ 516 w 1217"/>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217" h="514">
                <a:moveTo>
                  <a:pt x="516" y="0"/>
                </a:moveTo>
                <a:lnTo>
                  <a:pt x="1217" y="88"/>
                </a:lnTo>
                <a:lnTo>
                  <a:pt x="701" y="514"/>
                </a:lnTo>
                <a:lnTo>
                  <a:pt x="0" y="424"/>
                </a:lnTo>
                <a:lnTo>
                  <a:pt x="516" y="0"/>
                </a:lnTo>
                <a:lnTo>
                  <a:pt x="516" y="0"/>
                </a:lnTo>
                <a:lnTo>
                  <a:pt x="516"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1" name="Freeform 15">
            <a:extLst>
              <a:ext uri="{FF2B5EF4-FFF2-40B4-BE49-F238E27FC236}">
                <a16:creationId xmlns:a16="http://schemas.microsoft.com/office/drawing/2014/main" id="{01773E98-F9A4-42B0-9AA8-10C697A32432}"/>
              </a:ext>
            </a:extLst>
          </p:cNvPr>
          <p:cNvSpPr>
            <a:spLocks/>
          </p:cNvSpPr>
          <p:nvPr/>
        </p:nvSpPr>
        <p:spPr bwMode="auto">
          <a:xfrm flipH="1">
            <a:off x="5483749" y="4017839"/>
            <a:ext cx="868614" cy="1194614"/>
          </a:xfrm>
          <a:custGeom>
            <a:avLst/>
            <a:gdLst>
              <a:gd name="T0" fmla="*/ 516 w 518"/>
              <a:gd name="T1" fmla="*/ 0 h 713"/>
              <a:gd name="T2" fmla="*/ 0 w 518"/>
              <a:gd name="T3" fmla="*/ 426 h 713"/>
              <a:gd name="T4" fmla="*/ 0 w 518"/>
              <a:gd name="T5" fmla="*/ 713 h 713"/>
              <a:gd name="T6" fmla="*/ 518 w 518"/>
              <a:gd name="T7" fmla="*/ 291 h 713"/>
              <a:gd name="T8" fmla="*/ 516 w 518"/>
              <a:gd name="T9" fmla="*/ 0 h 713"/>
              <a:gd name="T10" fmla="*/ 516 w 518"/>
              <a:gd name="T11" fmla="*/ 0 h 713"/>
              <a:gd name="T12" fmla="*/ 516 w 518"/>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8" h="713">
                <a:moveTo>
                  <a:pt x="516" y="0"/>
                </a:moveTo>
                <a:lnTo>
                  <a:pt x="0" y="426"/>
                </a:lnTo>
                <a:lnTo>
                  <a:pt x="0" y="713"/>
                </a:lnTo>
                <a:lnTo>
                  <a:pt x="518" y="291"/>
                </a:lnTo>
                <a:lnTo>
                  <a:pt x="516" y="0"/>
                </a:lnTo>
                <a:lnTo>
                  <a:pt x="516" y="0"/>
                </a:lnTo>
                <a:lnTo>
                  <a:pt x="516" y="0"/>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2" name="Freeform 16">
            <a:extLst>
              <a:ext uri="{FF2B5EF4-FFF2-40B4-BE49-F238E27FC236}">
                <a16:creationId xmlns:a16="http://schemas.microsoft.com/office/drawing/2014/main" id="{4BE9FD70-FF8E-46DE-8753-EA094E39EAE1}"/>
              </a:ext>
            </a:extLst>
          </p:cNvPr>
          <p:cNvSpPr>
            <a:spLocks/>
          </p:cNvSpPr>
          <p:nvPr/>
        </p:nvSpPr>
        <p:spPr bwMode="auto">
          <a:xfrm flipH="1">
            <a:off x="4313303" y="4497026"/>
            <a:ext cx="2039061" cy="862870"/>
          </a:xfrm>
          <a:custGeom>
            <a:avLst/>
            <a:gdLst>
              <a:gd name="T0" fmla="*/ 518 w 1216"/>
              <a:gd name="T1" fmla="*/ 0 h 515"/>
              <a:gd name="T2" fmla="*/ 1216 w 1216"/>
              <a:gd name="T3" fmla="*/ 88 h 515"/>
              <a:gd name="T4" fmla="*/ 703 w 1216"/>
              <a:gd name="T5" fmla="*/ 515 h 515"/>
              <a:gd name="T6" fmla="*/ 0 w 1216"/>
              <a:gd name="T7" fmla="*/ 425 h 515"/>
              <a:gd name="T8" fmla="*/ 518 w 1216"/>
              <a:gd name="T9" fmla="*/ 0 h 515"/>
              <a:gd name="T10" fmla="*/ 518 w 1216"/>
              <a:gd name="T11" fmla="*/ 0 h 515"/>
              <a:gd name="T12" fmla="*/ 518 w 1216"/>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216" h="515">
                <a:moveTo>
                  <a:pt x="518" y="0"/>
                </a:moveTo>
                <a:lnTo>
                  <a:pt x="1216" y="88"/>
                </a:lnTo>
                <a:lnTo>
                  <a:pt x="703" y="515"/>
                </a:lnTo>
                <a:lnTo>
                  <a:pt x="0" y="425"/>
                </a:lnTo>
                <a:lnTo>
                  <a:pt x="518" y="0"/>
                </a:lnTo>
                <a:lnTo>
                  <a:pt x="518" y="0"/>
                </a:lnTo>
                <a:lnTo>
                  <a:pt x="518" y="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3" name="Freeform 17">
            <a:extLst>
              <a:ext uri="{FF2B5EF4-FFF2-40B4-BE49-F238E27FC236}">
                <a16:creationId xmlns:a16="http://schemas.microsoft.com/office/drawing/2014/main" id="{649A8B9D-22BA-40AB-A44B-6F55C8D14ACB}"/>
              </a:ext>
            </a:extLst>
          </p:cNvPr>
          <p:cNvSpPr>
            <a:spLocks/>
          </p:cNvSpPr>
          <p:nvPr/>
        </p:nvSpPr>
        <p:spPr bwMode="auto">
          <a:xfrm flipH="1">
            <a:off x="4308273" y="4644469"/>
            <a:ext cx="865260" cy="1194614"/>
          </a:xfrm>
          <a:custGeom>
            <a:avLst/>
            <a:gdLst>
              <a:gd name="T0" fmla="*/ 513 w 516"/>
              <a:gd name="T1" fmla="*/ 0 h 713"/>
              <a:gd name="T2" fmla="*/ 0 w 516"/>
              <a:gd name="T3" fmla="*/ 424 h 713"/>
              <a:gd name="T4" fmla="*/ 0 w 516"/>
              <a:gd name="T5" fmla="*/ 713 h 713"/>
              <a:gd name="T6" fmla="*/ 516 w 516"/>
              <a:gd name="T7" fmla="*/ 292 h 713"/>
              <a:gd name="T8" fmla="*/ 513 w 516"/>
              <a:gd name="T9" fmla="*/ 0 h 713"/>
              <a:gd name="T10" fmla="*/ 513 w 516"/>
              <a:gd name="T11" fmla="*/ 0 h 713"/>
              <a:gd name="T12" fmla="*/ 513 w 516"/>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6" h="713">
                <a:moveTo>
                  <a:pt x="513" y="0"/>
                </a:moveTo>
                <a:lnTo>
                  <a:pt x="0" y="424"/>
                </a:lnTo>
                <a:lnTo>
                  <a:pt x="0" y="713"/>
                </a:lnTo>
                <a:lnTo>
                  <a:pt x="516" y="292"/>
                </a:lnTo>
                <a:lnTo>
                  <a:pt x="513" y="0"/>
                </a:lnTo>
                <a:lnTo>
                  <a:pt x="513" y="0"/>
                </a:lnTo>
                <a:lnTo>
                  <a:pt x="513" y="0"/>
                </a:lnTo>
                <a:close/>
              </a:path>
            </a:pathLst>
          </a:custGeom>
          <a:solidFill>
            <a:schemeClr val="accent2">
              <a:lumMod val="75000"/>
            </a:schemeClr>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4" name="Freeform 18">
            <a:extLst>
              <a:ext uri="{FF2B5EF4-FFF2-40B4-BE49-F238E27FC236}">
                <a16:creationId xmlns:a16="http://schemas.microsoft.com/office/drawing/2014/main" id="{12787747-B451-4A44-94A1-308D8F13E526}"/>
              </a:ext>
            </a:extLst>
          </p:cNvPr>
          <p:cNvSpPr>
            <a:spLocks/>
          </p:cNvSpPr>
          <p:nvPr/>
        </p:nvSpPr>
        <p:spPr bwMode="auto">
          <a:xfrm flipH="1">
            <a:off x="6665935" y="3235393"/>
            <a:ext cx="2040738" cy="857843"/>
          </a:xfrm>
          <a:custGeom>
            <a:avLst/>
            <a:gdLst>
              <a:gd name="T0" fmla="*/ 518 w 1217"/>
              <a:gd name="T1" fmla="*/ 0 h 512"/>
              <a:gd name="T2" fmla="*/ 1217 w 1217"/>
              <a:gd name="T3" fmla="*/ 88 h 512"/>
              <a:gd name="T4" fmla="*/ 703 w 1217"/>
              <a:gd name="T5" fmla="*/ 512 h 512"/>
              <a:gd name="T6" fmla="*/ 0 w 1217"/>
              <a:gd name="T7" fmla="*/ 422 h 512"/>
              <a:gd name="T8" fmla="*/ 518 w 1217"/>
              <a:gd name="T9" fmla="*/ 0 h 512"/>
              <a:gd name="T10" fmla="*/ 518 w 1217"/>
              <a:gd name="T11" fmla="*/ 0 h 512"/>
              <a:gd name="T12" fmla="*/ 518 w 1217"/>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1217" h="512">
                <a:moveTo>
                  <a:pt x="518" y="0"/>
                </a:moveTo>
                <a:lnTo>
                  <a:pt x="1217" y="88"/>
                </a:lnTo>
                <a:lnTo>
                  <a:pt x="703" y="512"/>
                </a:lnTo>
                <a:lnTo>
                  <a:pt x="0" y="422"/>
                </a:lnTo>
                <a:lnTo>
                  <a:pt x="518" y="0"/>
                </a:lnTo>
                <a:lnTo>
                  <a:pt x="518" y="0"/>
                </a:lnTo>
                <a:lnTo>
                  <a:pt x="518" y="0"/>
                </a:ln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5" name="Freeform 19">
            <a:extLst>
              <a:ext uri="{FF2B5EF4-FFF2-40B4-BE49-F238E27FC236}">
                <a16:creationId xmlns:a16="http://schemas.microsoft.com/office/drawing/2014/main" id="{8F534D86-0590-4CE2-8D95-F14E84B48B1E}"/>
              </a:ext>
            </a:extLst>
          </p:cNvPr>
          <p:cNvSpPr>
            <a:spLocks/>
          </p:cNvSpPr>
          <p:nvPr/>
        </p:nvSpPr>
        <p:spPr bwMode="auto">
          <a:xfrm flipH="1">
            <a:off x="6662583" y="3382833"/>
            <a:ext cx="865260" cy="1194614"/>
          </a:xfrm>
          <a:custGeom>
            <a:avLst/>
            <a:gdLst>
              <a:gd name="T0" fmla="*/ 514 w 516"/>
              <a:gd name="T1" fmla="*/ 0 h 713"/>
              <a:gd name="T2" fmla="*/ 0 w 516"/>
              <a:gd name="T3" fmla="*/ 424 h 713"/>
              <a:gd name="T4" fmla="*/ 0 w 516"/>
              <a:gd name="T5" fmla="*/ 713 h 713"/>
              <a:gd name="T6" fmla="*/ 516 w 516"/>
              <a:gd name="T7" fmla="*/ 291 h 713"/>
              <a:gd name="T8" fmla="*/ 514 w 516"/>
              <a:gd name="T9" fmla="*/ 0 h 713"/>
              <a:gd name="T10" fmla="*/ 514 w 516"/>
              <a:gd name="T11" fmla="*/ 0 h 713"/>
              <a:gd name="T12" fmla="*/ 514 w 516"/>
              <a:gd name="T13" fmla="*/ 0 h 713"/>
            </a:gdLst>
            <a:ahLst/>
            <a:cxnLst>
              <a:cxn ang="0">
                <a:pos x="T0" y="T1"/>
              </a:cxn>
              <a:cxn ang="0">
                <a:pos x="T2" y="T3"/>
              </a:cxn>
              <a:cxn ang="0">
                <a:pos x="T4" y="T5"/>
              </a:cxn>
              <a:cxn ang="0">
                <a:pos x="T6" y="T7"/>
              </a:cxn>
              <a:cxn ang="0">
                <a:pos x="T8" y="T9"/>
              </a:cxn>
              <a:cxn ang="0">
                <a:pos x="T10" y="T11"/>
              </a:cxn>
              <a:cxn ang="0">
                <a:pos x="T12" y="T13"/>
              </a:cxn>
            </a:cxnLst>
            <a:rect l="0" t="0" r="r" b="b"/>
            <a:pathLst>
              <a:path w="516" h="713">
                <a:moveTo>
                  <a:pt x="514" y="0"/>
                </a:moveTo>
                <a:lnTo>
                  <a:pt x="0" y="424"/>
                </a:lnTo>
                <a:lnTo>
                  <a:pt x="0" y="713"/>
                </a:lnTo>
                <a:lnTo>
                  <a:pt x="516" y="291"/>
                </a:lnTo>
                <a:lnTo>
                  <a:pt x="514" y="0"/>
                </a:lnTo>
                <a:lnTo>
                  <a:pt x="514" y="0"/>
                </a:lnTo>
                <a:lnTo>
                  <a:pt x="514"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6" name="Freeform: Shape 66">
            <a:extLst>
              <a:ext uri="{FF2B5EF4-FFF2-40B4-BE49-F238E27FC236}">
                <a16:creationId xmlns:a16="http://schemas.microsoft.com/office/drawing/2014/main" id="{730E1AC3-6279-490D-B465-FC26D5C85A70}"/>
              </a:ext>
            </a:extLst>
          </p:cNvPr>
          <p:cNvSpPr>
            <a:spLocks/>
          </p:cNvSpPr>
          <p:nvPr/>
        </p:nvSpPr>
        <p:spPr bwMode="auto">
          <a:xfrm flipH="1">
            <a:off x="3134002" y="5123656"/>
            <a:ext cx="2039531" cy="1273730"/>
          </a:xfrm>
          <a:custGeom>
            <a:avLst/>
            <a:gdLst>
              <a:gd name="connsiteX0" fmla="*/ 1374597 w 2039531"/>
              <a:gd name="connsiteY0" fmla="*/ 701053 h 1273730"/>
              <a:gd name="connsiteX1" fmla="*/ 1374597 w 2039531"/>
              <a:gd name="connsiteY1" fmla="*/ 701501 h 1273730"/>
              <a:gd name="connsiteX2" fmla="*/ 1178832 w 2039531"/>
              <a:gd name="connsiteY2" fmla="*/ 862870 h 1273730"/>
              <a:gd name="connsiteX3" fmla="*/ 868613 w 2039531"/>
              <a:gd name="connsiteY3" fmla="*/ 0 h 1273730"/>
              <a:gd name="connsiteX4" fmla="*/ 0 w 2039531"/>
              <a:gd name="connsiteY4" fmla="*/ 712077 h 1273730"/>
              <a:gd name="connsiteX5" fmla="*/ 1173801 w 2039531"/>
              <a:gd name="connsiteY5" fmla="*/ 862227 h 1273730"/>
              <a:gd name="connsiteX6" fmla="*/ 1173801 w 2039531"/>
              <a:gd name="connsiteY6" fmla="*/ 1273730 h 1273730"/>
              <a:gd name="connsiteX7" fmla="*/ 2039061 w 2039531"/>
              <a:gd name="connsiteY7" fmla="*/ 525493 h 1273730"/>
              <a:gd name="connsiteX8" fmla="*/ 2039531 w 2039531"/>
              <a:gd name="connsiteY8" fmla="*/ 153394 h 1273730"/>
              <a:gd name="connsiteX9" fmla="*/ 1662629 w 2039531"/>
              <a:gd name="connsiteY9" fmla="*/ 464075 h 1273730"/>
              <a:gd name="connsiteX10" fmla="*/ 1662629 w 2039531"/>
              <a:gd name="connsiteY10" fmla="*/ 462969 h 1273730"/>
              <a:gd name="connsiteX11" fmla="*/ 2037150 w 2039531"/>
              <a:gd name="connsiteY11" fmla="*/ 153393 h 1273730"/>
              <a:gd name="connsiteX0" fmla="*/ 1374597 w 2039531"/>
              <a:gd name="connsiteY0" fmla="*/ 701053 h 1273730"/>
              <a:gd name="connsiteX1" fmla="*/ 1374597 w 2039531"/>
              <a:gd name="connsiteY1" fmla="*/ 701501 h 1273730"/>
              <a:gd name="connsiteX2" fmla="*/ 1178832 w 2039531"/>
              <a:gd name="connsiteY2" fmla="*/ 862870 h 1273730"/>
              <a:gd name="connsiteX3" fmla="*/ 1374597 w 2039531"/>
              <a:gd name="connsiteY3" fmla="*/ 701053 h 1273730"/>
              <a:gd name="connsiteX4" fmla="*/ 868613 w 2039531"/>
              <a:gd name="connsiteY4" fmla="*/ 0 h 1273730"/>
              <a:gd name="connsiteX5" fmla="*/ 0 w 2039531"/>
              <a:gd name="connsiteY5" fmla="*/ 712077 h 1273730"/>
              <a:gd name="connsiteX6" fmla="*/ 1173801 w 2039531"/>
              <a:gd name="connsiteY6" fmla="*/ 862227 h 1273730"/>
              <a:gd name="connsiteX7" fmla="*/ 1173801 w 2039531"/>
              <a:gd name="connsiteY7" fmla="*/ 1273730 h 1273730"/>
              <a:gd name="connsiteX8" fmla="*/ 2039061 w 2039531"/>
              <a:gd name="connsiteY8" fmla="*/ 525493 h 1273730"/>
              <a:gd name="connsiteX9" fmla="*/ 2039531 w 2039531"/>
              <a:gd name="connsiteY9" fmla="*/ 153394 h 1273730"/>
              <a:gd name="connsiteX10" fmla="*/ 1662629 w 2039531"/>
              <a:gd name="connsiteY10" fmla="*/ 464075 h 1273730"/>
              <a:gd name="connsiteX11" fmla="*/ 2037150 w 2039531"/>
              <a:gd name="connsiteY11" fmla="*/ 153393 h 1273730"/>
              <a:gd name="connsiteX12" fmla="*/ 868613 w 2039531"/>
              <a:gd name="connsiteY12" fmla="*/ 0 h 1273730"/>
              <a:gd name="connsiteX0" fmla="*/ 1374597 w 2039531"/>
              <a:gd name="connsiteY0" fmla="*/ 701053 h 1273730"/>
              <a:gd name="connsiteX1" fmla="*/ 1374597 w 2039531"/>
              <a:gd name="connsiteY1" fmla="*/ 701501 h 1273730"/>
              <a:gd name="connsiteX2" fmla="*/ 1178832 w 2039531"/>
              <a:gd name="connsiteY2" fmla="*/ 862870 h 1273730"/>
              <a:gd name="connsiteX3" fmla="*/ 1374597 w 2039531"/>
              <a:gd name="connsiteY3" fmla="*/ 701053 h 1273730"/>
              <a:gd name="connsiteX4" fmla="*/ 868613 w 2039531"/>
              <a:gd name="connsiteY4" fmla="*/ 0 h 1273730"/>
              <a:gd name="connsiteX5" fmla="*/ 0 w 2039531"/>
              <a:gd name="connsiteY5" fmla="*/ 712077 h 1273730"/>
              <a:gd name="connsiteX6" fmla="*/ 1173801 w 2039531"/>
              <a:gd name="connsiteY6" fmla="*/ 862227 h 1273730"/>
              <a:gd name="connsiteX7" fmla="*/ 1173801 w 2039531"/>
              <a:gd name="connsiteY7" fmla="*/ 1273730 h 1273730"/>
              <a:gd name="connsiteX8" fmla="*/ 2039061 w 2039531"/>
              <a:gd name="connsiteY8" fmla="*/ 525493 h 1273730"/>
              <a:gd name="connsiteX9" fmla="*/ 2039531 w 2039531"/>
              <a:gd name="connsiteY9" fmla="*/ 153394 h 1273730"/>
              <a:gd name="connsiteX10" fmla="*/ 2037150 w 2039531"/>
              <a:gd name="connsiteY10" fmla="*/ 153393 h 1273730"/>
              <a:gd name="connsiteX11" fmla="*/ 868613 w 2039531"/>
              <a:gd name="connsiteY11" fmla="*/ 0 h 1273730"/>
              <a:gd name="connsiteX0" fmla="*/ 1178832 w 2039531"/>
              <a:gd name="connsiteY0" fmla="*/ 862870 h 1273730"/>
              <a:gd name="connsiteX1" fmla="*/ 1374597 w 2039531"/>
              <a:gd name="connsiteY1" fmla="*/ 701501 h 1273730"/>
              <a:gd name="connsiteX2" fmla="*/ 1178832 w 2039531"/>
              <a:gd name="connsiteY2" fmla="*/ 862870 h 1273730"/>
              <a:gd name="connsiteX3" fmla="*/ 868613 w 2039531"/>
              <a:gd name="connsiteY3" fmla="*/ 0 h 1273730"/>
              <a:gd name="connsiteX4" fmla="*/ 0 w 2039531"/>
              <a:gd name="connsiteY4" fmla="*/ 712077 h 1273730"/>
              <a:gd name="connsiteX5" fmla="*/ 1173801 w 2039531"/>
              <a:gd name="connsiteY5" fmla="*/ 862227 h 1273730"/>
              <a:gd name="connsiteX6" fmla="*/ 1173801 w 2039531"/>
              <a:gd name="connsiteY6" fmla="*/ 1273730 h 1273730"/>
              <a:gd name="connsiteX7" fmla="*/ 2039061 w 2039531"/>
              <a:gd name="connsiteY7" fmla="*/ 525493 h 1273730"/>
              <a:gd name="connsiteX8" fmla="*/ 2039531 w 2039531"/>
              <a:gd name="connsiteY8" fmla="*/ 153394 h 1273730"/>
              <a:gd name="connsiteX9" fmla="*/ 2037150 w 2039531"/>
              <a:gd name="connsiteY9" fmla="*/ 153393 h 1273730"/>
              <a:gd name="connsiteX10" fmla="*/ 868613 w 2039531"/>
              <a:gd name="connsiteY10" fmla="*/ 0 h 1273730"/>
              <a:gd name="connsiteX0" fmla="*/ 868613 w 2039531"/>
              <a:gd name="connsiteY0" fmla="*/ 0 h 1273730"/>
              <a:gd name="connsiteX1" fmla="*/ 0 w 2039531"/>
              <a:gd name="connsiteY1" fmla="*/ 712077 h 1273730"/>
              <a:gd name="connsiteX2" fmla="*/ 1173801 w 2039531"/>
              <a:gd name="connsiteY2" fmla="*/ 862227 h 1273730"/>
              <a:gd name="connsiteX3" fmla="*/ 1173801 w 2039531"/>
              <a:gd name="connsiteY3" fmla="*/ 1273730 h 1273730"/>
              <a:gd name="connsiteX4" fmla="*/ 2039061 w 2039531"/>
              <a:gd name="connsiteY4" fmla="*/ 525493 h 1273730"/>
              <a:gd name="connsiteX5" fmla="*/ 2039531 w 2039531"/>
              <a:gd name="connsiteY5" fmla="*/ 153394 h 1273730"/>
              <a:gd name="connsiteX6" fmla="*/ 2037150 w 2039531"/>
              <a:gd name="connsiteY6" fmla="*/ 153393 h 1273730"/>
              <a:gd name="connsiteX7" fmla="*/ 868613 w 2039531"/>
              <a:gd name="connsiteY7" fmla="*/ 0 h 127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531" h="1273730">
                <a:moveTo>
                  <a:pt x="868613" y="0"/>
                </a:moveTo>
                <a:lnTo>
                  <a:pt x="0" y="712077"/>
                </a:lnTo>
                <a:lnTo>
                  <a:pt x="1173801" y="862227"/>
                </a:lnTo>
                <a:lnTo>
                  <a:pt x="1173801" y="1273730"/>
                </a:lnTo>
                <a:lnTo>
                  <a:pt x="2039061" y="525493"/>
                </a:lnTo>
                <a:cubicBezTo>
                  <a:pt x="2039218" y="386379"/>
                  <a:pt x="2039374" y="292508"/>
                  <a:pt x="2039531" y="153394"/>
                </a:cubicBezTo>
                <a:lnTo>
                  <a:pt x="2037150" y="153393"/>
                </a:lnTo>
                <a:lnTo>
                  <a:pt x="868613" y="0"/>
                </a:lnTo>
                <a:close/>
              </a:path>
            </a:pathLst>
          </a:custGeom>
          <a:solidFill>
            <a:schemeClr val="accent1">
              <a:lumMod val="75000"/>
            </a:schemeClr>
          </a:solidFill>
          <a:ln>
            <a:noFill/>
          </a:ln>
          <a:effectLst/>
        </p:spPr>
        <p:txBody>
          <a:bodyPr vert="horz" wrap="square" lIns="91440" tIns="45720" rIns="91440" bIns="45720" numCol="1" anchor="t" anchorCtr="0" compatLnSpc="1">
            <a:prstTxWarp prst="textNoShape">
              <a:avLst/>
            </a:prstTxWarp>
            <a:noAutofit/>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8" name="Freeform: Shape 67">
            <a:extLst>
              <a:ext uri="{FF2B5EF4-FFF2-40B4-BE49-F238E27FC236}">
                <a16:creationId xmlns:a16="http://schemas.microsoft.com/office/drawing/2014/main" id="{8C1607AB-40EE-4D7E-A8BD-53C6CDB0646D}"/>
              </a:ext>
            </a:extLst>
          </p:cNvPr>
          <p:cNvSpPr>
            <a:spLocks/>
          </p:cNvSpPr>
          <p:nvPr/>
        </p:nvSpPr>
        <p:spPr bwMode="auto">
          <a:xfrm flipH="1">
            <a:off x="3136382" y="5123656"/>
            <a:ext cx="2037150" cy="862870"/>
          </a:xfrm>
          <a:custGeom>
            <a:avLst/>
            <a:gdLst>
              <a:gd name="connsiteX0" fmla="*/ 868613 w 2034769"/>
              <a:gd name="connsiteY0" fmla="*/ 0 h 862870"/>
              <a:gd name="connsiteX1" fmla="*/ 0 w 2034769"/>
              <a:gd name="connsiteY1" fmla="*/ 712077 h 862870"/>
              <a:gd name="connsiteX2" fmla="*/ 1173801 w 2034769"/>
              <a:gd name="connsiteY2" fmla="*/ 862227 h 862870"/>
              <a:gd name="connsiteX3" fmla="*/ 1178832 w 2034769"/>
              <a:gd name="connsiteY3" fmla="*/ 862870 h 862870"/>
              <a:gd name="connsiteX4" fmla="*/ 2034769 w 2034769"/>
              <a:gd name="connsiteY4" fmla="*/ 151012 h 862870"/>
              <a:gd name="connsiteX5" fmla="*/ 2034727 w 2034769"/>
              <a:gd name="connsiteY5" fmla="*/ 146896 h 862870"/>
              <a:gd name="connsiteX6" fmla="*/ 1962910 w 2034769"/>
              <a:gd name="connsiteY6" fmla="*/ 137849 h 862870"/>
              <a:gd name="connsiteX0" fmla="*/ 868613 w 2034769"/>
              <a:gd name="connsiteY0" fmla="*/ 0 h 862870"/>
              <a:gd name="connsiteX1" fmla="*/ 0 w 2034769"/>
              <a:gd name="connsiteY1" fmla="*/ 712077 h 862870"/>
              <a:gd name="connsiteX2" fmla="*/ 1173801 w 2034769"/>
              <a:gd name="connsiteY2" fmla="*/ 862227 h 862870"/>
              <a:gd name="connsiteX3" fmla="*/ 1178832 w 2034769"/>
              <a:gd name="connsiteY3" fmla="*/ 862870 h 862870"/>
              <a:gd name="connsiteX4" fmla="*/ 2034769 w 2034769"/>
              <a:gd name="connsiteY4" fmla="*/ 151012 h 862870"/>
              <a:gd name="connsiteX5" fmla="*/ 2034727 w 2034769"/>
              <a:gd name="connsiteY5" fmla="*/ 146896 h 862870"/>
              <a:gd name="connsiteX6" fmla="*/ 868613 w 2034769"/>
              <a:gd name="connsiteY6" fmla="*/ 0 h 862870"/>
              <a:gd name="connsiteX0" fmla="*/ 868613 w 2034769"/>
              <a:gd name="connsiteY0" fmla="*/ 0 h 862870"/>
              <a:gd name="connsiteX1" fmla="*/ 0 w 2034769"/>
              <a:gd name="connsiteY1" fmla="*/ 712077 h 862870"/>
              <a:gd name="connsiteX2" fmla="*/ 1173801 w 2034769"/>
              <a:gd name="connsiteY2" fmla="*/ 862227 h 862870"/>
              <a:gd name="connsiteX3" fmla="*/ 1178832 w 2034769"/>
              <a:gd name="connsiteY3" fmla="*/ 862870 h 862870"/>
              <a:gd name="connsiteX4" fmla="*/ 2034769 w 2034769"/>
              <a:gd name="connsiteY4" fmla="*/ 151012 h 862870"/>
              <a:gd name="connsiteX5" fmla="*/ 868613 w 2034769"/>
              <a:gd name="connsiteY5" fmla="*/ 0 h 862870"/>
              <a:gd name="connsiteX0" fmla="*/ 868613 w 2037150"/>
              <a:gd name="connsiteY0" fmla="*/ 0 h 862870"/>
              <a:gd name="connsiteX1" fmla="*/ 0 w 2037150"/>
              <a:gd name="connsiteY1" fmla="*/ 712077 h 862870"/>
              <a:gd name="connsiteX2" fmla="*/ 1173801 w 2037150"/>
              <a:gd name="connsiteY2" fmla="*/ 862227 h 862870"/>
              <a:gd name="connsiteX3" fmla="*/ 1178832 w 2037150"/>
              <a:gd name="connsiteY3" fmla="*/ 862870 h 862870"/>
              <a:gd name="connsiteX4" fmla="*/ 2037150 w 2037150"/>
              <a:gd name="connsiteY4" fmla="*/ 151012 h 862870"/>
              <a:gd name="connsiteX5" fmla="*/ 868613 w 2037150"/>
              <a:gd name="connsiteY5" fmla="*/ 0 h 862870"/>
              <a:gd name="connsiteX0" fmla="*/ 868613 w 2034769"/>
              <a:gd name="connsiteY0" fmla="*/ 0 h 862870"/>
              <a:gd name="connsiteX1" fmla="*/ 0 w 2034769"/>
              <a:gd name="connsiteY1" fmla="*/ 712077 h 862870"/>
              <a:gd name="connsiteX2" fmla="*/ 1173801 w 2034769"/>
              <a:gd name="connsiteY2" fmla="*/ 862227 h 862870"/>
              <a:gd name="connsiteX3" fmla="*/ 1178832 w 2034769"/>
              <a:gd name="connsiteY3" fmla="*/ 862870 h 862870"/>
              <a:gd name="connsiteX4" fmla="*/ 2034769 w 2034769"/>
              <a:gd name="connsiteY4" fmla="*/ 155774 h 862870"/>
              <a:gd name="connsiteX5" fmla="*/ 868613 w 2034769"/>
              <a:gd name="connsiteY5" fmla="*/ 0 h 862870"/>
              <a:gd name="connsiteX0" fmla="*/ 868613 w 2034769"/>
              <a:gd name="connsiteY0" fmla="*/ 0 h 862870"/>
              <a:gd name="connsiteX1" fmla="*/ 0 w 2034769"/>
              <a:gd name="connsiteY1" fmla="*/ 712077 h 862870"/>
              <a:gd name="connsiteX2" fmla="*/ 1173801 w 2034769"/>
              <a:gd name="connsiteY2" fmla="*/ 862227 h 862870"/>
              <a:gd name="connsiteX3" fmla="*/ 1178832 w 2034769"/>
              <a:gd name="connsiteY3" fmla="*/ 862870 h 862870"/>
              <a:gd name="connsiteX4" fmla="*/ 2034769 w 2034769"/>
              <a:gd name="connsiteY4" fmla="*/ 153393 h 862870"/>
              <a:gd name="connsiteX5" fmla="*/ 868613 w 2034769"/>
              <a:gd name="connsiteY5" fmla="*/ 0 h 862870"/>
              <a:gd name="connsiteX0" fmla="*/ 868613 w 2037150"/>
              <a:gd name="connsiteY0" fmla="*/ 0 h 862870"/>
              <a:gd name="connsiteX1" fmla="*/ 0 w 2037150"/>
              <a:gd name="connsiteY1" fmla="*/ 712077 h 862870"/>
              <a:gd name="connsiteX2" fmla="*/ 1173801 w 2037150"/>
              <a:gd name="connsiteY2" fmla="*/ 862227 h 862870"/>
              <a:gd name="connsiteX3" fmla="*/ 1178832 w 2037150"/>
              <a:gd name="connsiteY3" fmla="*/ 862870 h 862870"/>
              <a:gd name="connsiteX4" fmla="*/ 2037150 w 2037150"/>
              <a:gd name="connsiteY4" fmla="*/ 153393 h 862870"/>
              <a:gd name="connsiteX5" fmla="*/ 868613 w 2037150"/>
              <a:gd name="connsiteY5" fmla="*/ 0 h 86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7150" h="862870">
                <a:moveTo>
                  <a:pt x="868613" y="0"/>
                </a:moveTo>
                <a:lnTo>
                  <a:pt x="0" y="712077"/>
                </a:lnTo>
                <a:lnTo>
                  <a:pt x="1173801" y="862227"/>
                </a:lnTo>
                <a:lnTo>
                  <a:pt x="1178832" y="862870"/>
                </a:lnTo>
                <a:lnTo>
                  <a:pt x="2037150" y="153393"/>
                </a:lnTo>
                <a:lnTo>
                  <a:pt x="868613" y="0"/>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noAutofit/>
          </a:bodyPr>
          <a:lstStyle/>
          <a:p>
            <a:pPr algn="r" rtl="1" eaLnBrk="1" fontAlgn="auto" hangingPunct="1">
              <a:spcBef>
                <a:spcPts val="0"/>
              </a:spcBef>
              <a:spcAft>
                <a:spcPts val="0"/>
              </a:spcAft>
            </a:pPr>
            <a:endParaRPr lang="en-US" sz="1800" baseline="-25000">
              <a:solidFill>
                <a:prstClr val="black"/>
              </a:solidFill>
              <a:latin typeface="Calibri"/>
              <a:ea typeface="+mn-ea"/>
            </a:endParaRPr>
          </a:p>
        </p:txBody>
      </p:sp>
      <p:sp>
        <p:nvSpPr>
          <p:cNvPr id="19" name="TextBox 9">
            <a:extLst>
              <a:ext uri="{FF2B5EF4-FFF2-40B4-BE49-F238E27FC236}">
                <a16:creationId xmlns:a16="http://schemas.microsoft.com/office/drawing/2014/main" id="{7E826A4A-C40C-4C9D-82AF-DF71466F8088}"/>
              </a:ext>
            </a:extLst>
          </p:cNvPr>
          <p:cNvSpPr txBox="1"/>
          <p:nvPr/>
        </p:nvSpPr>
        <p:spPr>
          <a:xfrm>
            <a:off x="3592755" y="4928462"/>
            <a:ext cx="1120820" cy="1200329"/>
          </a:xfrm>
          <a:prstGeom prst="rect">
            <a:avLst/>
          </a:prstGeom>
          <a:noFill/>
          <a:ln>
            <a:noFill/>
          </a:ln>
          <a:scene3d>
            <a:camera prst="isometricOffAxis1Left">
              <a:rot lat="20100000" lon="4145612" rev="16578664"/>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fr-FR"/>
            </a:defPPr>
            <a:lvl1pPr algn="ctr">
              <a:defRPr sz="7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eaLnBrk="1" fontAlgn="auto" hangingPunct="1">
              <a:spcBef>
                <a:spcPts val="0"/>
              </a:spcBef>
              <a:spcAft>
                <a:spcPts val="0"/>
              </a:spcAft>
            </a:pPr>
            <a:r>
              <a:rPr lang="en-US" sz="8000">
                <a:solidFill>
                  <a:prstClr val="white"/>
                </a:solidFill>
                <a:latin typeface="Calibri"/>
              </a:rPr>
              <a:t>01</a:t>
            </a:r>
          </a:p>
        </p:txBody>
      </p:sp>
      <p:sp>
        <p:nvSpPr>
          <p:cNvPr id="20" name="TextBox 70">
            <a:extLst>
              <a:ext uri="{FF2B5EF4-FFF2-40B4-BE49-F238E27FC236}">
                <a16:creationId xmlns:a16="http://schemas.microsoft.com/office/drawing/2014/main" id="{23837CFD-D68E-4607-AA85-37F21C151484}"/>
              </a:ext>
            </a:extLst>
          </p:cNvPr>
          <p:cNvSpPr txBox="1"/>
          <p:nvPr/>
        </p:nvSpPr>
        <p:spPr>
          <a:xfrm>
            <a:off x="4729803" y="4296117"/>
            <a:ext cx="1120820" cy="1200329"/>
          </a:xfrm>
          <a:prstGeom prst="rect">
            <a:avLst/>
          </a:prstGeom>
          <a:noFill/>
          <a:ln>
            <a:noFill/>
          </a:ln>
          <a:scene3d>
            <a:camera prst="isometricOffAxis1Left">
              <a:rot lat="20100000" lon="4145612" rev="16578664"/>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fr-FR"/>
            </a:defPPr>
            <a:lvl1pPr algn="ctr">
              <a:defRPr sz="7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eaLnBrk="1" fontAlgn="auto" hangingPunct="1">
              <a:spcBef>
                <a:spcPts val="0"/>
              </a:spcBef>
              <a:spcAft>
                <a:spcPts val="0"/>
              </a:spcAft>
            </a:pPr>
            <a:r>
              <a:rPr lang="en-US" sz="8000">
                <a:solidFill>
                  <a:prstClr val="white"/>
                </a:solidFill>
                <a:latin typeface="Calibri"/>
              </a:rPr>
              <a:t>02</a:t>
            </a:r>
          </a:p>
        </p:txBody>
      </p:sp>
      <p:sp>
        <p:nvSpPr>
          <p:cNvPr id="21" name="TextBox 71">
            <a:extLst>
              <a:ext uri="{FF2B5EF4-FFF2-40B4-BE49-F238E27FC236}">
                <a16:creationId xmlns:a16="http://schemas.microsoft.com/office/drawing/2014/main" id="{E5667C31-06F0-4AEF-BA14-36147878A4AE}"/>
              </a:ext>
            </a:extLst>
          </p:cNvPr>
          <p:cNvSpPr txBox="1"/>
          <p:nvPr/>
        </p:nvSpPr>
        <p:spPr>
          <a:xfrm>
            <a:off x="5956342" y="3700829"/>
            <a:ext cx="1120820" cy="1200329"/>
          </a:xfrm>
          <a:prstGeom prst="rect">
            <a:avLst/>
          </a:prstGeom>
          <a:noFill/>
          <a:ln>
            <a:noFill/>
          </a:ln>
          <a:scene3d>
            <a:camera prst="isometricOffAxis1Left">
              <a:rot lat="20100000" lon="4145612" rev="16578664"/>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fr-FR"/>
            </a:defPPr>
            <a:lvl1pPr algn="ctr">
              <a:defRPr sz="7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eaLnBrk="1" fontAlgn="auto" hangingPunct="1">
              <a:spcBef>
                <a:spcPts val="0"/>
              </a:spcBef>
              <a:spcAft>
                <a:spcPts val="0"/>
              </a:spcAft>
            </a:pPr>
            <a:r>
              <a:rPr lang="en-US" sz="8000">
                <a:solidFill>
                  <a:prstClr val="white"/>
                </a:solidFill>
                <a:latin typeface="Calibri"/>
              </a:rPr>
              <a:t>03</a:t>
            </a:r>
          </a:p>
        </p:txBody>
      </p:sp>
      <p:sp>
        <p:nvSpPr>
          <p:cNvPr id="22" name="TextBox 72">
            <a:extLst>
              <a:ext uri="{FF2B5EF4-FFF2-40B4-BE49-F238E27FC236}">
                <a16:creationId xmlns:a16="http://schemas.microsoft.com/office/drawing/2014/main" id="{FA4C8FB4-CC39-40F3-9376-6BCFEA7EA4B0}"/>
              </a:ext>
            </a:extLst>
          </p:cNvPr>
          <p:cNvSpPr txBox="1"/>
          <p:nvPr/>
        </p:nvSpPr>
        <p:spPr>
          <a:xfrm>
            <a:off x="7114240" y="3064149"/>
            <a:ext cx="1120820" cy="1200329"/>
          </a:xfrm>
          <a:prstGeom prst="rect">
            <a:avLst/>
          </a:prstGeom>
          <a:noFill/>
          <a:ln>
            <a:noFill/>
          </a:ln>
          <a:scene3d>
            <a:camera prst="isometricOffAxis1Left">
              <a:rot lat="20100000" lon="4145612" rev="16578664"/>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fr-FR"/>
            </a:defPPr>
            <a:lvl1pPr algn="ctr">
              <a:defRPr sz="7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eaLnBrk="1" fontAlgn="auto" hangingPunct="1">
              <a:spcBef>
                <a:spcPts val="0"/>
              </a:spcBef>
              <a:spcAft>
                <a:spcPts val="0"/>
              </a:spcAft>
            </a:pPr>
            <a:r>
              <a:rPr lang="en-US" sz="8000">
                <a:solidFill>
                  <a:prstClr val="white"/>
                </a:solidFill>
                <a:latin typeface="Calibri"/>
              </a:rPr>
              <a:t>04</a:t>
            </a:r>
          </a:p>
        </p:txBody>
      </p:sp>
      <p:sp>
        <p:nvSpPr>
          <p:cNvPr id="23" name="TextBox 73">
            <a:extLst>
              <a:ext uri="{FF2B5EF4-FFF2-40B4-BE49-F238E27FC236}">
                <a16:creationId xmlns:a16="http://schemas.microsoft.com/office/drawing/2014/main" id="{DF1AC66B-AF41-40E4-9FBE-758E608495BF}"/>
              </a:ext>
            </a:extLst>
          </p:cNvPr>
          <p:cNvSpPr txBox="1"/>
          <p:nvPr/>
        </p:nvSpPr>
        <p:spPr>
          <a:xfrm>
            <a:off x="8309315" y="2416129"/>
            <a:ext cx="1120820" cy="1200329"/>
          </a:xfrm>
          <a:prstGeom prst="rect">
            <a:avLst/>
          </a:prstGeom>
          <a:noFill/>
          <a:ln>
            <a:noFill/>
          </a:ln>
          <a:scene3d>
            <a:camera prst="isometricOffAxis1Left">
              <a:rot lat="20100000" lon="4145612" rev="16578664"/>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fr-FR"/>
            </a:defPPr>
            <a:lvl1pPr algn="ctr">
              <a:defRPr sz="7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eaLnBrk="1" fontAlgn="auto" hangingPunct="1">
              <a:spcBef>
                <a:spcPts val="0"/>
              </a:spcBef>
              <a:spcAft>
                <a:spcPts val="0"/>
              </a:spcAft>
            </a:pPr>
            <a:r>
              <a:rPr lang="en-US" sz="8000" dirty="0">
                <a:solidFill>
                  <a:prstClr val="white"/>
                </a:solidFill>
                <a:latin typeface="Calibri"/>
              </a:rPr>
              <a:t>05</a:t>
            </a:r>
          </a:p>
        </p:txBody>
      </p:sp>
      <p:sp>
        <p:nvSpPr>
          <p:cNvPr id="25" name="Rectangle 20">
            <a:extLst>
              <a:ext uri="{FF2B5EF4-FFF2-40B4-BE49-F238E27FC236}">
                <a16:creationId xmlns:a16="http://schemas.microsoft.com/office/drawing/2014/main" id="{10EEF26E-8078-4516-9F41-30CE45D24B50}"/>
              </a:ext>
            </a:extLst>
          </p:cNvPr>
          <p:cNvSpPr/>
          <p:nvPr/>
        </p:nvSpPr>
        <p:spPr>
          <a:xfrm>
            <a:off x="912516" y="3630565"/>
            <a:ext cx="2640737" cy="523220"/>
          </a:xfrm>
          <a:prstGeom prst="rect">
            <a:avLst/>
          </a:prstGeom>
        </p:spPr>
        <p:txBody>
          <a:bodyPr wrap="square" anchor="b">
            <a:spAutoFit/>
          </a:bodyPr>
          <a:lstStyle/>
          <a:p>
            <a:pPr algn="r" rtl="1" eaLnBrk="1" fontAlgn="auto" hangingPunct="1">
              <a:spcBef>
                <a:spcPts val="0"/>
              </a:spcBef>
              <a:spcAft>
                <a:spcPts val="0"/>
              </a:spcAft>
            </a:pPr>
            <a:r>
              <a:rPr lang="ar-SA" sz="2800" cap="all" dirty="0">
                <a:solidFill>
                  <a:srgbClr val="4F81BD"/>
                </a:solidFill>
                <a:latin typeface="Calibri"/>
                <a:ea typeface="+mn-ea"/>
                <a:cs typeface="AL-Mohanad Bold" pitchFamily="2" charset="-78"/>
              </a:rPr>
              <a:t>تحسين</a:t>
            </a:r>
            <a:endParaRPr lang="en-US" sz="2800" cap="all" dirty="0">
              <a:solidFill>
                <a:srgbClr val="4F81BD"/>
              </a:solidFill>
              <a:latin typeface="Calibri"/>
              <a:ea typeface="+mn-ea"/>
              <a:cs typeface="AL-Mohanad Bold" pitchFamily="2" charset="-78"/>
            </a:endParaRPr>
          </a:p>
        </p:txBody>
      </p:sp>
      <p:sp>
        <p:nvSpPr>
          <p:cNvPr id="28" name="Rectangle 22">
            <a:extLst>
              <a:ext uri="{FF2B5EF4-FFF2-40B4-BE49-F238E27FC236}">
                <a16:creationId xmlns:a16="http://schemas.microsoft.com/office/drawing/2014/main" id="{3FAB04A2-DBE0-401B-B741-D1CF338CE036}"/>
              </a:ext>
            </a:extLst>
          </p:cNvPr>
          <p:cNvSpPr/>
          <p:nvPr/>
        </p:nvSpPr>
        <p:spPr>
          <a:xfrm>
            <a:off x="3415287" y="2388108"/>
            <a:ext cx="2640737" cy="523220"/>
          </a:xfrm>
          <a:prstGeom prst="rect">
            <a:avLst/>
          </a:prstGeom>
        </p:spPr>
        <p:txBody>
          <a:bodyPr wrap="square" anchor="b">
            <a:spAutoFit/>
          </a:bodyPr>
          <a:lstStyle/>
          <a:p>
            <a:pPr algn="r" rtl="1" eaLnBrk="1" fontAlgn="auto" hangingPunct="1">
              <a:spcBef>
                <a:spcPts val="0"/>
              </a:spcBef>
              <a:spcAft>
                <a:spcPts val="0"/>
              </a:spcAft>
            </a:pPr>
            <a:r>
              <a:rPr lang="ar-SA" sz="2800" cap="all" dirty="0">
                <a:solidFill>
                  <a:srgbClr val="9BBB59"/>
                </a:solidFill>
                <a:latin typeface="Calibri"/>
                <a:ea typeface="+mn-ea"/>
                <a:cs typeface="AL-Mohanad Bold" pitchFamily="2" charset="-78"/>
              </a:rPr>
              <a:t>تنفيذ</a:t>
            </a:r>
            <a:endParaRPr lang="en-US" sz="2800" cap="all" dirty="0">
              <a:solidFill>
                <a:srgbClr val="9BBB59"/>
              </a:solidFill>
              <a:latin typeface="Calibri"/>
              <a:ea typeface="+mn-ea"/>
              <a:cs typeface="AL-Mohanad Bold" pitchFamily="2" charset="-78"/>
            </a:endParaRPr>
          </a:p>
        </p:txBody>
      </p:sp>
      <p:sp>
        <p:nvSpPr>
          <p:cNvPr id="31" name="Rectangle 24">
            <a:extLst>
              <a:ext uri="{FF2B5EF4-FFF2-40B4-BE49-F238E27FC236}">
                <a16:creationId xmlns:a16="http://schemas.microsoft.com/office/drawing/2014/main" id="{158B6A47-87E6-42FC-9C62-0BD1D741F555}"/>
              </a:ext>
            </a:extLst>
          </p:cNvPr>
          <p:cNvSpPr/>
          <p:nvPr/>
        </p:nvSpPr>
        <p:spPr>
          <a:xfrm>
            <a:off x="5918058" y="1145650"/>
            <a:ext cx="2640737" cy="523220"/>
          </a:xfrm>
          <a:prstGeom prst="rect">
            <a:avLst/>
          </a:prstGeom>
        </p:spPr>
        <p:txBody>
          <a:bodyPr wrap="square" anchor="b">
            <a:spAutoFit/>
          </a:bodyPr>
          <a:lstStyle/>
          <a:p>
            <a:pPr algn="r" rtl="1" eaLnBrk="1" fontAlgn="auto" hangingPunct="1">
              <a:spcBef>
                <a:spcPts val="0"/>
              </a:spcBef>
              <a:spcAft>
                <a:spcPts val="0"/>
              </a:spcAft>
            </a:pPr>
            <a:r>
              <a:rPr lang="ar-SA" sz="2800" cap="all" dirty="0">
                <a:solidFill>
                  <a:srgbClr val="4BACC6"/>
                </a:solidFill>
                <a:latin typeface="Calibri"/>
                <a:ea typeface="+mn-ea"/>
                <a:cs typeface="AL-Mohanad Bold" pitchFamily="2" charset="-78"/>
              </a:rPr>
              <a:t>الرسالة</a:t>
            </a:r>
            <a:endParaRPr lang="en-US" sz="2800" cap="all" dirty="0">
              <a:solidFill>
                <a:srgbClr val="4BACC6"/>
              </a:solidFill>
              <a:latin typeface="Calibri"/>
              <a:ea typeface="+mn-ea"/>
              <a:cs typeface="AL-Mohanad Bold" pitchFamily="2" charset="-78"/>
            </a:endParaRPr>
          </a:p>
        </p:txBody>
      </p:sp>
      <p:sp>
        <p:nvSpPr>
          <p:cNvPr id="34" name="Rectangle 27">
            <a:extLst>
              <a:ext uri="{FF2B5EF4-FFF2-40B4-BE49-F238E27FC236}">
                <a16:creationId xmlns:a16="http://schemas.microsoft.com/office/drawing/2014/main" id="{262F86C1-8792-43D0-99F0-4557F0C099FD}"/>
              </a:ext>
            </a:extLst>
          </p:cNvPr>
          <p:cNvSpPr/>
          <p:nvPr/>
        </p:nvSpPr>
        <p:spPr>
          <a:xfrm>
            <a:off x="2495601" y="2977788"/>
            <a:ext cx="2245303" cy="523220"/>
          </a:xfrm>
          <a:prstGeom prst="rect">
            <a:avLst/>
          </a:prstGeom>
        </p:spPr>
        <p:txBody>
          <a:bodyPr wrap="square" anchor="b">
            <a:spAutoFit/>
          </a:bodyPr>
          <a:lstStyle/>
          <a:p>
            <a:pPr algn="r" rtl="1" eaLnBrk="1" fontAlgn="auto" hangingPunct="1">
              <a:spcBef>
                <a:spcPts val="0"/>
              </a:spcBef>
              <a:spcAft>
                <a:spcPts val="0"/>
              </a:spcAft>
            </a:pPr>
            <a:r>
              <a:rPr lang="ar-SA" sz="2800" b="1" cap="all" dirty="0">
                <a:solidFill>
                  <a:srgbClr val="C0504D"/>
                </a:solidFill>
                <a:latin typeface="Calibri"/>
                <a:ea typeface="+mn-ea"/>
                <a:cs typeface="AL-Mohanad Bold" pitchFamily="2" charset="-78"/>
              </a:rPr>
              <a:t>قياس</a:t>
            </a:r>
            <a:endParaRPr lang="en-US" sz="2800" b="1" cap="all" dirty="0">
              <a:solidFill>
                <a:srgbClr val="C0504D"/>
              </a:solidFill>
              <a:latin typeface="Calibri"/>
              <a:ea typeface="+mn-ea"/>
              <a:cs typeface="AL-Mohanad Bold" pitchFamily="2" charset="-78"/>
            </a:endParaRPr>
          </a:p>
        </p:txBody>
      </p:sp>
      <p:sp>
        <p:nvSpPr>
          <p:cNvPr id="37" name="Rectangle 35">
            <a:extLst>
              <a:ext uri="{FF2B5EF4-FFF2-40B4-BE49-F238E27FC236}">
                <a16:creationId xmlns:a16="http://schemas.microsoft.com/office/drawing/2014/main" id="{163E0D13-85DF-4C64-83D6-32A263FB5C8E}"/>
              </a:ext>
            </a:extLst>
          </p:cNvPr>
          <p:cNvSpPr/>
          <p:nvPr/>
        </p:nvSpPr>
        <p:spPr>
          <a:xfrm>
            <a:off x="4530255" y="1847093"/>
            <a:ext cx="2640737" cy="523220"/>
          </a:xfrm>
          <a:prstGeom prst="rect">
            <a:avLst/>
          </a:prstGeom>
        </p:spPr>
        <p:txBody>
          <a:bodyPr wrap="square" anchor="b">
            <a:spAutoFit/>
          </a:bodyPr>
          <a:lstStyle/>
          <a:p>
            <a:pPr algn="r" rtl="1" eaLnBrk="1" fontAlgn="auto" hangingPunct="1">
              <a:spcBef>
                <a:spcPts val="0"/>
              </a:spcBef>
              <a:spcAft>
                <a:spcPts val="0"/>
              </a:spcAft>
            </a:pPr>
            <a:r>
              <a:rPr lang="ar-SA" sz="2800" cap="all" dirty="0">
                <a:solidFill>
                  <a:srgbClr val="8064A2"/>
                </a:solidFill>
                <a:latin typeface="Calibri"/>
                <a:ea typeface="+mn-ea"/>
                <a:cs typeface="AL-Mohanad Bold" pitchFamily="2" charset="-78"/>
              </a:rPr>
              <a:t>اهداف</a:t>
            </a:r>
            <a:endParaRPr lang="en-US" sz="2800" cap="all" dirty="0">
              <a:solidFill>
                <a:srgbClr val="8064A2"/>
              </a:solidFill>
              <a:latin typeface="Calibri"/>
              <a:ea typeface="+mn-ea"/>
              <a:cs typeface="AL-Mohanad Bold" pitchFamily="2" charset="-78"/>
            </a:endParaRPr>
          </a:p>
        </p:txBody>
      </p:sp>
      <p:sp>
        <p:nvSpPr>
          <p:cNvPr id="39" name="Oval 10">
            <a:extLst>
              <a:ext uri="{FF2B5EF4-FFF2-40B4-BE49-F238E27FC236}">
                <a16:creationId xmlns:a16="http://schemas.microsoft.com/office/drawing/2014/main" id="{2070FDF8-52FB-4C5A-BBB1-1B1005FC26E6}"/>
              </a:ext>
            </a:extLst>
          </p:cNvPr>
          <p:cNvSpPr/>
          <p:nvPr/>
        </p:nvSpPr>
        <p:spPr>
          <a:xfrm>
            <a:off x="3553251" y="3844966"/>
            <a:ext cx="211342" cy="2113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fontAlgn="auto" hangingPunct="1">
              <a:spcBef>
                <a:spcPts val="0"/>
              </a:spcBef>
              <a:spcAft>
                <a:spcPts val="0"/>
              </a:spcAft>
            </a:pPr>
            <a:endParaRPr lang="en-US" sz="1800">
              <a:solidFill>
                <a:prstClr val="white"/>
              </a:solidFill>
              <a:latin typeface="Calibri"/>
            </a:endParaRPr>
          </a:p>
        </p:txBody>
      </p:sp>
      <p:sp>
        <p:nvSpPr>
          <p:cNvPr id="40" name="Oval 37">
            <a:extLst>
              <a:ext uri="{FF2B5EF4-FFF2-40B4-BE49-F238E27FC236}">
                <a16:creationId xmlns:a16="http://schemas.microsoft.com/office/drawing/2014/main" id="{109FFE34-5877-4C48-86DD-E5A9F3162A42}"/>
              </a:ext>
            </a:extLst>
          </p:cNvPr>
          <p:cNvSpPr/>
          <p:nvPr/>
        </p:nvSpPr>
        <p:spPr>
          <a:xfrm>
            <a:off x="6036887" y="2614475"/>
            <a:ext cx="211342" cy="2113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fontAlgn="auto" hangingPunct="1">
              <a:spcBef>
                <a:spcPts val="0"/>
              </a:spcBef>
              <a:spcAft>
                <a:spcPts val="0"/>
              </a:spcAft>
            </a:pPr>
            <a:endParaRPr lang="en-US" sz="1800">
              <a:solidFill>
                <a:prstClr val="white"/>
              </a:solidFill>
              <a:latin typeface="Calibri"/>
            </a:endParaRPr>
          </a:p>
        </p:txBody>
      </p:sp>
      <p:sp>
        <p:nvSpPr>
          <p:cNvPr id="41" name="Oval 38">
            <a:extLst>
              <a:ext uri="{FF2B5EF4-FFF2-40B4-BE49-F238E27FC236}">
                <a16:creationId xmlns:a16="http://schemas.microsoft.com/office/drawing/2014/main" id="{3A51C7CF-A0BA-4EA8-9039-DCA68C03676E}"/>
              </a:ext>
            </a:extLst>
          </p:cNvPr>
          <p:cNvSpPr/>
          <p:nvPr/>
        </p:nvSpPr>
        <p:spPr>
          <a:xfrm>
            <a:off x="8558793" y="1360944"/>
            <a:ext cx="211342" cy="2113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fontAlgn="auto" hangingPunct="1">
              <a:spcBef>
                <a:spcPts val="0"/>
              </a:spcBef>
              <a:spcAft>
                <a:spcPts val="0"/>
              </a:spcAft>
            </a:pPr>
            <a:endParaRPr lang="en-US" sz="1800">
              <a:solidFill>
                <a:prstClr val="white"/>
              </a:solidFill>
              <a:latin typeface="Calibri"/>
            </a:endParaRPr>
          </a:p>
        </p:txBody>
      </p:sp>
      <p:sp>
        <p:nvSpPr>
          <p:cNvPr id="42" name="Oval 39">
            <a:extLst>
              <a:ext uri="{FF2B5EF4-FFF2-40B4-BE49-F238E27FC236}">
                <a16:creationId xmlns:a16="http://schemas.microsoft.com/office/drawing/2014/main" id="{69E6DA7A-240E-4228-9DE8-8166CBF4AF8E}"/>
              </a:ext>
            </a:extLst>
          </p:cNvPr>
          <p:cNvSpPr/>
          <p:nvPr/>
        </p:nvSpPr>
        <p:spPr>
          <a:xfrm>
            <a:off x="7132754" y="2137538"/>
            <a:ext cx="211342" cy="2113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fontAlgn="auto" hangingPunct="1">
              <a:spcBef>
                <a:spcPts val="0"/>
              </a:spcBef>
              <a:spcAft>
                <a:spcPts val="0"/>
              </a:spcAft>
            </a:pPr>
            <a:endParaRPr lang="en-US" sz="1800">
              <a:solidFill>
                <a:prstClr val="white"/>
              </a:solidFill>
              <a:latin typeface="Calibri"/>
            </a:endParaRPr>
          </a:p>
        </p:txBody>
      </p:sp>
      <p:sp>
        <p:nvSpPr>
          <p:cNvPr id="43" name="Oval 40">
            <a:extLst>
              <a:ext uri="{FF2B5EF4-FFF2-40B4-BE49-F238E27FC236}">
                <a16:creationId xmlns:a16="http://schemas.microsoft.com/office/drawing/2014/main" id="{04CEE204-CE36-4512-B128-48D3E25A4D2B}"/>
              </a:ext>
            </a:extLst>
          </p:cNvPr>
          <p:cNvSpPr/>
          <p:nvPr/>
        </p:nvSpPr>
        <p:spPr>
          <a:xfrm>
            <a:off x="4735654" y="3212976"/>
            <a:ext cx="211342" cy="211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1" fontAlgn="auto" hangingPunct="1">
              <a:spcBef>
                <a:spcPts val="0"/>
              </a:spcBef>
              <a:spcAft>
                <a:spcPts val="0"/>
              </a:spcAft>
            </a:pPr>
            <a:endParaRPr lang="en-US" sz="1800">
              <a:solidFill>
                <a:prstClr val="white"/>
              </a:solidFill>
              <a:latin typeface="Calibri"/>
            </a:endParaRPr>
          </a:p>
        </p:txBody>
      </p:sp>
      <p:cxnSp>
        <p:nvCxnSpPr>
          <p:cNvPr id="44" name="Straight Arrow Connector 12">
            <a:extLst>
              <a:ext uri="{FF2B5EF4-FFF2-40B4-BE49-F238E27FC236}">
                <a16:creationId xmlns:a16="http://schemas.microsoft.com/office/drawing/2014/main" id="{2DC5CEE6-8076-41A9-8E57-D1D7518B309C}"/>
              </a:ext>
            </a:extLst>
          </p:cNvPr>
          <p:cNvCxnSpPr>
            <a:cxnSpLocks/>
            <a:stCxn id="39" idx="4"/>
          </p:cNvCxnSpPr>
          <p:nvPr/>
        </p:nvCxnSpPr>
        <p:spPr>
          <a:xfrm>
            <a:off x="3658922" y="4056309"/>
            <a:ext cx="0" cy="949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2">
            <a:extLst>
              <a:ext uri="{FF2B5EF4-FFF2-40B4-BE49-F238E27FC236}">
                <a16:creationId xmlns:a16="http://schemas.microsoft.com/office/drawing/2014/main" id="{D3F92D38-7336-4A69-BC02-394038046CCD}"/>
              </a:ext>
            </a:extLst>
          </p:cNvPr>
          <p:cNvCxnSpPr>
            <a:cxnSpLocks/>
          </p:cNvCxnSpPr>
          <p:nvPr/>
        </p:nvCxnSpPr>
        <p:spPr>
          <a:xfrm>
            <a:off x="6142558" y="2825817"/>
            <a:ext cx="0" cy="99980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6" name="Straight Arrow Connector 44">
            <a:extLst>
              <a:ext uri="{FF2B5EF4-FFF2-40B4-BE49-F238E27FC236}">
                <a16:creationId xmlns:a16="http://schemas.microsoft.com/office/drawing/2014/main" id="{205B6F0B-C3B9-4DA9-9D5F-3052638174FC}"/>
              </a:ext>
            </a:extLst>
          </p:cNvPr>
          <p:cNvCxnSpPr>
            <a:cxnSpLocks/>
          </p:cNvCxnSpPr>
          <p:nvPr/>
        </p:nvCxnSpPr>
        <p:spPr>
          <a:xfrm>
            <a:off x="8664464" y="1572286"/>
            <a:ext cx="0" cy="84384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7" name="Straight Arrow Connector 42">
            <a:extLst>
              <a:ext uri="{FF2B5EF4-FFF2-40B4-BE49-F238E27FC236}">
                <a16:creationId xmlns:a16="http://schemas.microsoft.com/office/drawing/2014/main" id="{D3F92D38-7336-4A69-BC02-394038046CCD}"/>
              </a:ext>
            </a:extLst>
          </p:cNvPr>
          <p:cNvCxnSpPr>
            <a:cxnSpLocks/>
          </p:cNvCxnSpPr>
          <p:nvPr/>
        </p:nvCxnSpPr>
        <p:spPr>
          <a:xfrm>
            <a:off x="4841325" y="3429000"/>
            <a:ext cx="0" cy="9998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4">
            <a:extLst>
              <a:ext uri="{FF2B5EF4-FFF2-40B4-BE49-F238E27FC236}">
                <a16:creationId xmlns:a16="http://schemas.microsoft.com/office/drawing/2014/main" id="{205B6F0B-C3B9-4DA9-9D5F-3052638174FC}"/>
              </a:ext>
            </a:extLst>
          </p:cNvPr>
          <p:cNvCxnSpPr>
            <a:cxnSpLocks/>
          </p:cNvCxnSpPr>
          <p:nvPr/>
        </p:nvCxnSpPr>
        <p:spPr>
          <a:xfrm>
            <a:off x="7241846" y="2348880"/>
            <a:ext cx="0" cy="8438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 name="عنصر نائب لرقم الشريحة 2">
            <a:extLst>
              <a:ext uri="{FF2B5EF4-FFF2-40B4-BE49-F238E27FC236}">
                <a16:creationId xmlns:a16="http://schemas.microsoft.com/office/drawing/2014/main" id="{DEEE03FB-19AD-4D8D-98EA-3927B750BBDF}"/>
              </a:ext>
            </a:extLst>
          </p:cNvPr>
          <p:cNvSpPr>
            <a:spLocks noGrp="1"/>
          </p:cNvSpPr>
          <p:nvPr>
            <p:ph type="sldNum" sz="quarter" idx="12"/>
          </p:nvPr>
        </p:nvSpPr>
        <p:spPr/>
        <p:txBody>
          <a:bodyPr/>
          <a:lstStyle/>
          <a:p>
            <a:fld id="{9C34D9F0-1D81-4279-8B41-E0D8E5FA5D67}" type="slidenum">
              <a:rPr lang="ar-SA" smtClean="0">
                <a:solidFill>
                  <a:prstClr val="black">
                    <a:tint val="75000"/>
                  </a:prstClr>
                </a:solidFill>
              </a:rPr>
              <a:pPr/>
              <a:t>8</a:t>
            </a:fld>
            <a:endParaRPr lang="ar-SA">
              <a:solidFill>
                <a:prstClr val="black">
                  <a:tint val="75000"/>
                </a:prstClr>
              </a:solidFill>
            </a:endParaRPr>
          </a:p>
        </p:txBody>
      </p:sp>
      <p:sp>
        <p:nvSpPr>
          <p:cNvPr id="35" name="TextBox 4">
            <a:extLst>
              <a:ext uri="{FF2B5EF4-FFF2-40B4-BE49-F238E27FC236}">
                <a16:creationId xmlns:a16="http://schemas.microsoft.com/office/drawing/2014/main" id="{77DEB3F4-A577-4657-933A-82E1E0EEDF32}"/>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2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4" grpId="0"/>
      <p:bldP spid="37"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668867" y="981090"/>
            <a:ext cx="11084984"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r">
              <a:defRPr/>
            </a:pPr>
            <a:r>
              <a:rPr lang="ar-SA" altLang="en-US" sz="3200" dirty="0">
                <a:solidFill>
                  <a:srgbClr val="C00000"/>
                </a:solidFill>
                <a:latin typeface="Times New Roman" pitchFamily="18" charset="0"/>
                <a:cs typeface="AL-Mohanad Bold" pitchFamily="2" charset="-78"/>
              </a:rPr>
              <a:t>مقترحات لاستخدام هذه الأداة: </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عصف ذهني يرتبط بموضوع الدرس يدون في افكار المجموعة</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الانفتاح لكل الأفكار والآراء, التأكد من تلخيص كل جوانب القضية</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التوازن في طرح الأفكار</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في عمود استجاباتي يتم تدوين الاستجابات والآراء لكل فكرة</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يضع الطلاب دائرة حول افضل فكرة او رأي </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تقديم بحث مختصر عن المعلومات ضمن مدة محدودة</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يولد الطلاب ثلاث احكام تعكس تفكيرهم حول الموضوع</a:t>
            </a:r>
          </a:p>
          <a:p>
            <a:pPr marL="457200" lvl="1" indent="-457200" algn="r">
              <a:buFont typeface="Wingdings" panose="05000000000000000000" pitchFamily="2" charset="2"/>
              <a:buChar char="§"/>
              <a:defRPr/>
            </a:pPr>
            <a:r>
              <a:rPr lang="ar-SA" altLang="en-US" sz="2800" dirty="0">
                <a:solidFill>
                  <a:prstClr val="black"/>
                </a:solidFill>
                <a:latin typeface="Times New Roman" pitchFamily="18" charset="0"/>
                <a:cs typeface="AL-Mohanad Bold" pitchFamily="2" charset="-78"/>
              </a:rPr>
              <a:t>المناظرة بين الطلاب لتحفيزهم لتوليد افكار جديدة</a:t>
            </a:r>
          </a:p>
        </p:txBody>
      </p:sp>
      <p:sp>
        <p:nvSpPr>
          <p:cNvPr id="7"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D0B4506F-AA0B-47DF-A64F-410745184EB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829675"/>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2" name="Subtitle 2"/>
          <p:cNvSpPr txBox="1">
            <a:spLocks/>
          </p:cNvSpPr>
          <p:nvPr/>
        </p:nvSpPr>
        <p:spPr bwMode="auto">
          <a:xfrm>
            <a:off x="719669" y="1844680"/>
            <a:ext cx="1075266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defTabSz="685800" eaLnBrk="0" hangingPunct="0">
              <a:lnSpc>
                <a:spcPct val="90000"/>
              </a:lnSpc>
              <a:spcBef>
                <a:spcPts val="375"/>
              </a:spcBef>
              <a:buFont typeface="Arial" pitchFamily="34" charset="0"/>
              <a:buChar char="•"/>
              <a:defRPr>
                <a:solidFill>
                  <a:schemeClr val="tx1"/>
                </a:solidFill>
                <a:latin typeface="Calibri" pitchFamily="34" charset="0"/>
              </a:defRPr>
            </a:lvl2pPr>
            <a:lvl3pPr marL="685800" indent="-171450" defTabSz="685800" eaLnBrk="0" hangingPunct="0">
              <a:lnSpc>
                <a:spcPct val="90000"/>
              </a:lnSpc>
              <a:spcBef>
                <a:spcPts val="375"/>
              </a:spcBef>
              <a:buFont typeface="Arial" pitchFamily="34" charset="0"/>
              <a:buChar char="•"/>
              <a:defRPr sz="1500">
                <a:solidFill>
                  <a:schemeClr val="tx1"/>
                </a:solidFill>
                <a:latin typeface="Calibri" pitchFamily="34" charset="0"/>
              </a:defRPr>
            </a:lvl3pPr>
            <a:lvl4pPr marL="10287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4pPr>
            <a:lvl5pPr marL="1371600" indent="-171450" defTabSz="685800" eaLnBrk="0" hangingPunct="0">
              <a:lnSpc>
                <a:spcPct val="90000"/>
              </a:lnSpc>
              <a:spcBef>
                <a:spcPts val="375"/>
              </a:spcBef>
              <a:buFont typeface="Arial" pitchFamily="34" charset="0"/>
              <a:buChar char="•"/>
              <a:defRPr sz="1300">
                <a:solidFill>
                  <a:schemeClr val="tx1"/>
                </a:solidFill>
                <a:latin typeface="Calibri" pitchFamily="34" charset="0"/>
              </a:defRPr>
            </a:lvl5pPr>
            <a:lvl6pPr marL="18288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2860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7432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20040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a:buFont typeface="Wingdings" pitchFamily="2" charset="2"/>
              <a:buChar char="§"/>
            </a:pPr>
            <a:r>
              <a:rPr lang="ar-SA" altLang="en-US">
                <a:solidFill>
                  <a:srgbClr val="C00000"/>
                </a:solidFill>
                <a:latin typeface="Times New Roman" pitchFamily="18" charset="0"/>
                <a:cs typeface="AL-Mohanad Bold" pitchFamily="2" charset="-78"/>
              </a:rPr>
              <a:t>فكر وتدبر:</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التريث قبل الاستجابة لفكرة او الحكم عليها</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فوائد الانتظار قبل التعبير عن الاستجابة للأفكار</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وصف التفاعل مع المجموعة وما يمكن ان يتم تحسينه</a:t>
            </a:r>
          </a:p>
          <a:p>
            <a:pPr lvl="1" algn="r" rtl="1">
              <a:buFont typeface="Wingdings" pitchFamily="2" charset="2"/>
              <a:buChar char="§"/>
            </a:pPr>
            <a:r>
              <a:rPr lang="ar-SA" altLang="en-US" sz="2800">
                <a:solidFill>
                  <a:prstClr val="black"/>
                </a:solidFill>
                <a:latin typeface="Times New Roman" pitchFamily="18" charset="0"/>
                <a:cs typeface="AL-Mohanad Bold" pitchFamily="2" charset="-78"/>
              </a:rPr>
              <a:t>اثر التحيز لأفكارك واهمية العمل مع الأخرين</a:t>
            </a:r>
          </a:p>
          <a:p>
            <a:pPr lvl="1" algn="r" rtl="1">
              <a:buFont typeface="Wingdings" pitchFamily="2" charset="2"/>
              <a:buChar char="§"/>
            </a:pPr>
            <a:endParaRPr lang="ar-SA" altLang="en-US" sz="2800">
              <a:solidFill>
                <a:prstClr val="black"/>
              </a:solidFill>
              <a:latin typeface="Times New Roman" pitchFamily="18" charset="0"/>
              <a:cs typeface="AL-Mohanad Bold" pitchFamily="2" charset="-78"/>
            </a:endParaRPr>
          </a:p>
          <a:p>
            <a:pPr lvl="1" algn="r" rtl="1">
              <a:buFont typeface="Wingdings" pitchFamily="2" charset="2"/>
              <a:buChar char="§"/>
            </a:pPr>
            <a:endParaRPr lang="ar-SA" altLang="en-US" sz="2800">
              <a:solidFill>
                <a:prstClr val="black"/>
              </a:solidFill>
              <a:latin typeface="Times New Roman" pitchFamily="18" charset="0"/>
              <a:cs typeface="AL-Mohanad Bold" pitchFamily="2" charset="-78"/>
            </a:endParaRPr>
          </a:p>
        </p:txBody>
      </p:sp>
      <p:sp>
        <p:nvSpPr>
          <p:cNvPr id="8"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5" name="TextBox 4">
            <a:extLst>
              <a:ext uri="{FF2B5EF4-FFF2-40B4-BE49-F238E27FC236}">
                <a16:creationId xmlns:a16="http://schemas.microsoft.com/office/drawing/2014/main" id="{059C5AF8-8E85-4721-8720-AA2F2EC3F50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4639394"/>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31802" y="2382838"/>
          <a:ext cx="11368618" cy="3567112"/>
        </p:xfrm>
        <a:graphic>
          <a:graphicData uri="http://schemas.openxmlformats.org/drawingml/2006/table">
            <a:tbl>
              <a:tblPr rtl="1" firstRow="1" bandRow="1">
                <a:tableStyleId>{E8B1032C-EA38-4F05-BA0D-38AFFFC7BED3}</a:tableStyleId>
              </a:tblPr>
              <a:tblGrid>
                <a:gridCol w="2348607">
                  <a:extLst>
                    <a:ext uri="{9D8B030D-6E8A-4147-A177-3AD203B41FA5}">
                      <a16:colId xmlns:a16="http://schemas.microsoft.com/office/drawing/2014/main" val="20000"/>
                    </a:ext>
                  </a:extLst>
                </a:gridCol>
                <a:gridCol w="9020011">
                  <a:extLst>
                    <a:ext uri="{9D8B030D-6E8A-4147-A177-3AD203B41FA5}">
                      <a16:colId xmlns:a16="http://schemas.microsoft.com/office/drawing/2014/main" val="20001"/>
                    </a:ext>
                  </a:extLst>
                </a:gridCol>
              </a:tblGrid>
              <a:tr h="457322">
                <a:tc>
                  <a:txBody>
                    <a:bodyPr/>
                    <a:lstStyle/>
                    <a:p>
                      <a:pPr algn="ctr" rtl="1"/>
                      <a:r>
                        <a:rPr lang="ar-SA" sz="2400" b="0" dirty="0">
                          <a:cs typeface="AL-Mohanad Bold" pitchFamily="2" charset="-78"/>
                        </a:rPr>
                        <a:t>العملية</a:t>
                      </a:r>
                    </a:p>
                  </a:txBody>
                  <a:tcPr marL="121927" marR="121927" marT="45732" marB="45732"/>
                </a:tc>
                <a:tc>
                  <a:txBody>
                    <a:bodyPr/>
                    <a:lstStyle/>
                    <a:p>
                      <a:pPr algn="ctr" rtl="1"/>
                      <a:r>
                        <a:rPr lang="ar-SA" sz="2400" b="0" dirty="0">
                          <a:cs typeface="AL-Mohanad Bold" pitchFamily="2" charset="-78"/>
                        </a:rPr>
                        <a:t>الشرح</a:t>
                      </a:r>
                    </a:p>
                  </a:txBody>
                  <a:tcPr marL="121927" marR="121927" marT="45732" marB="45732"/>
                </a:tc>
                <a:extLst>
                  <a:ext uri="{0D108BD9-81ED-4DB2-BD59-A6C34878D82A}">
                    <a16:rowId xmlns:a16="http://schemas.microsoft.com/office/drawing/2014/main" val="10000"/>
                  </a:ext>
                </a:extLst>
              </a:tr>
              <a:tr h="823180">
                <a:tc>
                  <a:txBody>
                    <a:bodyPr/>
                    <a:lstStyle/>
                    <a:p>
                      <a:pPr algn="ctr" rtl="1"/>
                      <a:r>
                        <a:rPr lang="ar-SA" sz="2400" b="0" dirty="0">
                          <a:cs typeface="AL-Mohanad Bold" pitchFamily="2" charset="-78"/>
                        </a:rPr>
                        <a:t>معاينة النص</a:t>
                      </a:r>
                      <a:r>
                        <a:rPr lang="ar-SA" sz="2400" b="0" baseline="0" dirty="0">
                          <a:cs typeface="AL-Mohanad Bold" pitchFamily="2" charset="-78"/>
                        </a:rPr>
                        <a:t> او الفقرة او الصورة</a:t>
                      </a:r>
                      <a:endParaRPr lang="ar-SA" sz="2400" b="0" dirty="0">
                        <a:cs typeface="AL-Mohanad Bold" pitchFamily="2" charset="-78"/>
                      </a:endParaRP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1"/>
                  </a:ext>
                </a:extLst>
              </a:tr>
              <a:tr h="457322">
                <a:tc>
                  <a:txBody>
                    <a:bodyPr/>
                    <a:lstStyle/>
                    <a:p>
                      <a:pPr algn="ctr" rtl="1"/>
                      <a:r>
                        <a:rPr lang="ar-SA" sz="2400" b="0" dirty="0">
                          <a:cs typeface="AL-Mohanad Bold" pitchFamily="2" charset="-78"/>
                        </a:rPr>
                        <a:t>التنبؤ (التوقع)</a:t>
                      </a: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2"/>
                  </a:ext>
                </a:extLst>
              </a:tr>
              <a:tr h="457322">
                <a:tc>
                  <a:txBody>
                    <a:bodyPr/>
                    <a:lstStyle/>
                    <a:p>
                      <a:pPr algn="ctr" rtl="1"/>
                      <a:r>
                        <a:rPr lang="ar-SA" sz="2400" b="0" dirty="0">
                          <a:cs typeface="AL-Mohanad Bold" pitchFamily="2" charset="-78"/>
                        </a:rPr>
                        <a:t>القراءة الناقدة</a:t>
                      </a: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3"/>
                  </a:ext>
                </a:extLst>
              </a:tr>
              <a:tr h="457322">
                <a:tc>
                  <a:txBody>
                    <a:bodyPr/>
                    <a:lstStyle/>
                    <a:p>
                      <a:pPr algn="ctr" rtl="1"/>
                      <a:r>
                        <a:rPr lang="ar-SA" sz="2400" b="0" dirty="0">
                          <a:cs typeface="AL-Mohanad Bold" pitchFamily="2" charset="-78"/>
                        </a:rPr>
                        <a:t>الإثبات والتحقق</a:t>
                      </a: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4"/>
                  </a:ext>
                </a:extLst>
              </a:tr>
              <a:tr h="457322">
                <a:tc>
                  <a:txBody>
                    <a:bodyPr/>
                    <a:lstStyle/>
                    <a:p>
                      <a:pPr algn="ctr" rtl="1"/>
                      <a:r>
                        <a:rPr lang="ar-SA" sz="2400" b="0" dirty="0">
                          <a:cs typeface="AL-Mohanad Bold" pitchFamily="2" charset="-78"/>
                        </a:rPr>
                        <a:t>التفسير</a:t>
                      </a: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5"/>
                  </a:ext>
                </a:extLst>
              </a:tr>
              <a:tr h="457322">
                <a:tc>
                  <a:txBody>
                    <a:bodyPr/>
                    <a:lstStyle/>
                    <a:p>
                      <a:pPr algn="ctr" rtl="1"/>
                      <a:endParaRPr lang="ar-SA" sz="2400" b="0" dirty="0">
                        <a:cs typeface="AL-Mohanad Bold" pitchFamily="2" charset="-78"/>
                      </a:endParaRPr>
                    </a:p>
                  </a:txBody>
                  <a:tcPr marL="121927" marR="121927" marT="45732" marB="45732"/>
                </a:tc>
                <a:tc>
                  <a:txBody>
                    <a:bodyPr/>
                    <a:lstStyle/>
                    <a:p>
                      <a:pPr algn="ctr" rtl="1"/>
                      <a:endParaRPr lang="ar-SA" sz="2400" b="0" dirty="0">
                        <a:cs typeface="AL-Mohanad Bold" pitchFamily="2" charset="-78"/>
                      </a:endParaRPr>
                    </a:p>
                  </a:txBody>
                  <a:tcPr marL="121927" marR="121927" marT="45732" marB="45732"/>
                </a:tc>
                <a:extLst>
                  <a:ext uri="{0D108BD9-81ED-4DB2-BD59-A6C34878D82A}">
                    <a16:rowId xmlns:a16="http://schemas.microsoft.com/office/drawing/2014/main" val="10006"/>
                  </a:ext>
                </a:extLst>
              </a:tr>
            </a:tbl>
          </a:graphicData>
        </a:graphic>
      </p:graphicFrame>
      <p:sp>
        <p:nvSpPr>
          <p:cNvPr id="100382" name="مستطيل 2"/>
          <p:cNvSpPr>
            <a:spLocks noChangeArrowheads="1"/>
          </p:cNvSpPr>
          <p:nvPr/>
        </p:nvSpPr>
        <p:spPr bwMode="auto">
          <a:xfrm>
            <a:off x="3342220" y="852488"/>
            <a:ext cx="83227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a:solidFill>
                  <a:srgbClr val="C00000"/>
                </a:solidFill>
                <a:latin typeface="Times New Roman" pitchFamily="18" charset="0"/>
                <a:cs typeface="AL-Mohanad Bold" pitchFamily="2" charset="-78"/>
              </a:rPr>
              <a:t>اسم الأداة: استراتيجية </a:t>
            </a:r>
            <a:r>
              <a:rPr lang="en-US" altLang="en-US">
                <a:solidFill>
                  <a:srgbClr val="C00000"/>
                </a:solidFill>
                <a:latin typeface="Times New Roman" pitchFamily="18" charset="0"/>
                <a:cs typeface="AL-Mohanad Bold" pitchFamily="2" charset="-78"/>
              </a:rPr>
              <a:t>DETA</a:t>
            </a:r>
            <a:endParaRPr lang="ar-SA" altLang="en-US">
              <a:solidFill>
                <a:srgbClr val="C00000"/>
              </a:solidFill>
              <a:latin typeface="Times New Roman" pitchFamily="18" charset="0"/>
              <a:cs typeface="AL-Mohanad Bold" pitchFamily="2" charset="-78"/>
            </a:endParaRPr>
          </a:p>
        </p:txBody>
      </p:sp>
      <p:sp>
        <p:nvSpPr>
          <p:cNvPr id="100383" name="مستطيل 2"/>
          <p:cNvSpPr>
            <a:spLocks noChangeArrowheads="1"/>
          </p:cNvSpPr>
          <p:nvPr/>
        </p:nvSpPr>
        <p:spPr bwMode="auto">
          <a:xfrm>
            <a:off x="317501" y="1341441"/>
            <a:ext cx="11347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sz="2800">
                <a:solidFill>
                  <a:srgbClr val="C00000"/>
                </a:solidFill>
                <a:latin typeface="Times New Roman" pitchFamily="18" charset="0"/>
                <a:cs typeface="AL-Mohanad Bold" pitchFamily="2" charset="-78"/>
              </a:rPr>
              <a:t>المهارات المستهدفة: القراءة الناقدة , التواصل , التشارك , استخدام التقنية , التنبؤ</a:t>
            </a:r>
          </a:p>
        </p:txBody>
      </p:sp>
      <p:sp>
        <p:nvSpPr>
          <p:cNvPr id="4" name="عنوان فرعي 3"/>
          <p:cNvSpPr>
            <a:spLocks noGrp="1"/>
          </p:cNvSpPr>
          <p:nvPr>
            <p:ph type="subTitle" idx="1"/>
          </p:nvPr>
        </p:nvSpPr>
        <p:spPr/>
        <p:txBody>
          <a:bodyPr/>
          <a:lstStyle/>
          <a:p>
            <a:endParaRPr lang="ar-SA"/>
          </a:p>
        </p:txBody>
      </p:sp>
      <p:sp>
        <p:nvSpPr>
          <p:cNvPr id="10" name="Subtitle 2"/>
          <p:cNvSpPr txBox="1">
            <a:spLocks/>
          </p:cNvSpPr>
          <p:nvPr/>
        </p:nvSpPr>
        <p:spPr bwMode="auto">
          <a:xfrm>
            <a:off x="4079784" y="188640"/>
            <a:ext cx="3600401"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defRPr/>
            </a:pPr>
            <a:r>
              <a:rPr lang="ar-SA" altLang="en-US" sz="4400">
                <a:solidFill>
                  <a:schemeClr val="accent6">
                    <a:lumMod val="75000"/>
                  </a:schemeClr>
                </a:solidFill>
                <a:latin typeface="Times New Roman" pitchFamily="18" charset="0"/>
                <a:cs typeface="AL-Mohanad Bold" pitchFamily="2" charset="-78"/>
              </a:rPr>
              <a:t>التعلم النشط</a:t>
            </a:r>
            <a:endParaRPr lang="ar-SA" altLang="en-US" sz="4400" dirty="0">
              <a:solidFill>
                <a:schemeClr val="accent6">
                  <a:lumMod val="75000"/>
                </a:schemeClr>
              </a:solidFill>
              <a:latin typeface="Times New Roman" pitchFamily="18" charset="0"/>
              <a:cs typeface="AL-Mohanad Bold" pitchFamily="2" charset="-78"/>
            </a:endParaRPr>
          </a:p>
        </p:txBody>
      </p:sp>
      <p:sp>
        <p:nvSpPr>
          <p:cNvPr id="8" name="TextBox 4">
            <a:extLst>
              <a:ext uri="{FF2B5EF4-FFF2-40B4-BE49-F238E27FC236}">
                <a16:creationId xmlns:a16="http://schemas.microsoft.com/office/drawing/2014/main" id="{6050549A-6D42-4E48-95E0-540BB4641BE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127796"/>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28084" y="3089275"/>
          <a:ext cx="11368616" cy="3292474"/>
        </p:xfrm>
        <a:graphic>
          <a:graphicData uri="http://schemas.openxmlformats.org/drawingml/2006/table">
            <a:tbl>
              <a:tblPr rtl="1" firstRow="1" bandRow="1">
                <a:tableStyleId>{E8B1032C-EA38-4F05-BA0D-38AFFFC7BED3}</a:tableStyleId>
              </a:tblPr>
              <a:tblGrid>
                <a:gridCol w="2348607">
                  <a:extLst>
                    <a:ext uri="{9D8B030D-6E8A-4147-A177-3AD203B41FA5}">
                      <a16:colId xmlns:a16="http://schemas.microsoft.com/office/drawing/2014/main" val="20000"/>
                    </a:ext>
                  </a:extLst>
                </a:gridCol>
                <a:gridCol w="9020009">
                  <a:extLst>
                    <a:ext uri="{9D8B030D-6E8A-4147-A177-3AD203B41FA5}">
                      <a16:colId xmlns:a16="http://schemas.microsoft.com/office/drawing/2014/main" val="20001"/>
                    </a:ext>
                  </a:extLst>
                </a:gridCol>
              </a:tblGrid>
              <a:tr h="457288">
                <a:tc>
                  <a:txBody>
                    <a:bodyPr/>
                    <a:lstStyle/>
                    <a:p>
                      <a:pPr algn="ctr" rtl="1"/>
                      <a:r>
                        <a:rPr lang="ar-SA" sz="2400" b="0" dirty="0">
                          <a:cs typeface="AL-Mohanad Bold" pitchFamily="2" charset="-78"/>
                        </a:rPr>
                        <a:t>العملية</a:t>
                      </a:r>
                    </a:p>
                  </a:txBody>
                  <a:tcPr marL="121927" marR="121927" marT="45729" marB="45729"/>
                </a:tc>
                <a:tc>
                  <a:txBody>
                    <a:bodyPr/>
                    <a:lstStyle/>
                    <a:p>
                      <a:pPr algn="ctr" rtl="1"/>
                      <a:r>
                        <a:rPr lang="ar-SA" sz="2400" b="0" dirty="0">
                          <a:cs typeface="AL-Mohanad Bold" pitchFamily="2" charset="-78"/>
                        </a:rPr>
                        <a:t>الشرح</a:t>
                      </a:r>
                    </a:p>
                  </a:txBody>
                  <a:tcPr marL="121927" marR="121927" marT="45729" marB="45729"/>
                </a:tc>
                <a:extLst>
                  <a:ext uri="{0D108BD9-81ED-4DB2-BD59-A6C34878D82A}">
                    <a16:rowId xmlns:a16="http://schemas.microsoft.com/office/drawing/2014/main" val="10000"/>
                  </a:ext>
                </a:extLst>
              </a:tr>
              <a:tr h="1006034">
                <a:tc>
                  <a:txBody>
                    <a:bodyPr/>
                    <a:lstStyle/>
                    <a:p>
                      <a:pPr algn="ctr" rtl="1"/>
                      <a:r>
                        <a:rPr lang="ar-SA" sz="2400" b="0" dirty="0">
                          <a:cs typeface="AL-Mohanad Bold" pitchFamily="2" charset="-78"/>
                        </a:rPr>
                        <a:t>معاينة النص</a:t>
                      </a:r>
                      <a:r>
                        <a:rPr lang="ar-SA" sz="2400" b="0" baseline="0" dirty="0">
                          <a:cs typeface="AL-Mohanad Bold" pitchFamily="2" charset="-78"/>
                        </a:rPr>
                        <a:t> او الفقرة او الصورة</a:t>
                      </a:r>
                      <a:endParaRPr lang="ar-SA" sz="2400" b="0" dirty="0">
                        <a:cs typeface="AL-Mohanad Bold" pitchFamily="2" charset="-78"/>
                      </a:endParaRPr>
                    </a:p>
                  </a:txBody>
                  <a:tcPr marL="121927" marR="121927" marT="45729" marB="45729"/>
                </a:tc>
                <a:tc>
                  <a:txBody>
                    <a:bodyPr/>
                    <a:lstStyle/>
                    <a:p>
                      <a:pPr algn="r" rtl="1"/>
                      <a:r>
                        <a:rPr lang="ar-SA" sz="2000" b="0" dirty="0">
                          <a:cs typeface="AL-Mohanad Bold" pitchFamily="2" charset="-78"/>
                        </a:rPr>
                        <a:t>تلوث الغذاء: معاينة</a:t>
                      </a:r>
                      <a:r>
                        <a:rPr lang="ar-SA" sz="2000" b="0" baseline="0" dirty="0">
                          <a:cs typeface="AL-Mohanad Bold" pitchFamily="2" charset="-78"/>
                        </a:rPr>
                        <a:t> العنوان </a:t>
                      </a:r>
                      <a:r>
                        <a:rPr lang="ar-SA" sz="2000" b="0" dirty="0">
                          <a:cs typeface="AL-Mohanad Bold" pitchFamily="2" charset="-78"/>
                        </a:rPr>
                        <a:t>او رسو وصور او مقطع فديو عن</a:t>
                      </a:r>
                      <a:r>
                        <a:rPr lang="ar-SA" sz="2000" b="0" baseline="0" dirty="0">
                          <a:cs typeface="AL-Mohanad Bold" pitchFamily="2" charset="-78"/>
                        </a:rPr>
                        <a:t> تلوث الغذاء.</a:t>
                      </a:r>
                    </a:p>
                    <a:p>
                      <a:pPr algn="r" rtl="1"/>
                      <a:r>
                        <a:rPr lang="ar-SA" sz="2000" b="0" baseline="0" dirty="0">
                          <a:cs typeface="AL-Mohanad Bold" pitchFamily="2" charset="-78"/>
                        </a:rPr>
                        <a:t>ضع تساؤلات عن العنوان. ماهوا تلوث الغذاء , كيف يحدث , اضرار التلوث  , مستوى التلوث , كيف يحدث التلوث ,</a:t>
                      </a:r>
                    </a:p>
                  </a:txBody>
                  <a:tcPr marL="121927" marR="121927" marT="45729" marB="45729" anchor="ctr"/>
                </a:tc>
                <a:extLst>
                  <a:ext uri="{0D108BD9-81ED-4DB2-BD59-A6C34878D82A}">
                    <a16:rowId xmlns:a16="http://schemas.microsoft.com/office/drawing/2014/main" val="10001"/>
                  </a:ext>
                </a:extLst>
              </a:tr>
              <a:tr h="457288">
                <a:tc>
                  <a:txBody>
                    <a:bodyPr/>
                    <a:lstStyle/>
                    <a:p>
                      <a:pPr algn="ctr" rtl="1"/>
                      <a:r>
                        <a:rPr lang="ar-SA" sz="2400" b="0" dirty="0">
                          <a:cs typeface="AL-Mohanad Bold" pitchFamily="2" charset="-78"/>
                        </a:rPr>
                        <a:t>التنبؤ (التوقع)</a:t>
                      </a:r>
                    </a:p>
                  </a:txBody>
                  <a:tcPr marL="121927" marR="121927" marT="45729" marB="45729"/>
                </a:tc>
                <a:tc>
                  <a:txBody>
                    <a:bodyPr/>
                    <a:lstStyle/>
                    <a:p>
                      <a:pPr algn="r" rtl="1"/>
                      <a:r>
                        <a:rPr lang="ar-SA" sz="2000" b="0" dirty="0">
                          <a:cs typeface="AL-Mohanad Bold" pitchFamily="2" charset="-78"/>
                        </a:rPr>
                        <a:t>اطلب من الطلاب الإجابة على الأسئلة بغض الظر عن مستوى صحة الإجابات</a:t>
                      </a:r>
                    </a:p>
                  </a:txBody>
                  <a:tcPr marL="121927" marR="121927" marT="45729" marB="45729"/>
                </a:tc>
                <a:extLst>
                  <a:ext uri="{0D108BD9-81ED-4DB2-BD59-A6C34878D82A}">
                    <a16:rowId xmlns:a16="http://schemas.microsoft.com/office/drawing/2014/main" val="10002"/>
                  </a:ext>
                </a:extLst>
              </a:tr>
              <a:tr h="457288">
                <a:tc>
                  <a:txBody>
                    <a:bodyPr/>
                    <a:lstStyle/>
                    <a:p>
                      <a:pPr algn="ctr" rtl="1"/>
                      <a:r>
                        <a:rPr lang="ar-SA" sz="2400" b="0" dirty="0">
                          <a:cs typeface="AL-Mohanad Bold" pitchFamily="2" charset="-78"/>
                        </a:rPr>
                        <a:t>القراءة الناقدة</a:t>
                      </a:r>
                    </a:p>
                  </a:txBody>
                  <a:tcPr marL="121927" marR="121927" marT="45729" marB="45729"/>
                </a:tc>
                <a:tc>
                  <a:txBody>
                    <a:bodyPr/>
                    <a:lstStyle/>
                    <a:p>
                      <a:pPr algn="r" rtl="1"/>
                      <a:r>
                        <a:rPr lang="ar-SA" sz="2000" b="0" dirty="0">
                          <a:cs typeface="AL-Mohanad Bold" pitchFamily="2" charset="-78"/>
                        </a:rPr>
                        <a:t>قراءة الموضوع او مشاهدة فديو للبحث عن الأفكار</a:t>
                      </a:r>
                      <a:r>
                        <a:rPr lang="ar-SA" sz="2000" b="0" baseline="0" dirty="0">
                          <a:cs typeface="AL-Mohanad Bold" pitchFamily="2" charset="-78"/>
                        </a:rPr>
                        <a:t> والشواهد</a:t>
                      </a:r>
                      <a:endParaRPr lang="ar-SA" sz="2000" b="0" dirty="0">
                        <a:cs typeface="AL-Mohanad Bold" pitchFamily="2" charset="-78"/>
                      </a:endParaRPr>
                    </a:p>
                  </a:txBody>
                  <a:tcPr marL="121927" marR="121927" marT="45729" marB="45729"/>
                </a:tc>
                <a:extLst>
                  <a:ext uri="{0D108BD9-81ED-4DB2-BD59-A6C34878D82A}">
                    <a16:rowId xmlns:a16="http://schemas.microsoft.com/office/drawing/2014/main" val="10003"/>
                  </a:ext>
                </a:extLst>
              </a:tr>
              <a:tr h="457288">
                <a:tc>
                  <a:txBody>
                    <a:bodyPr/>
                    <a:lstStyle/>
                    <a:p>
                      <a:pPr algn="ctr" rtl="1"/>
                      <a:r>
                        <a:rPr lang="ar-SA" sz="2400" b="0" dirty="0">
                          <a:cs typeface="AL-Mohanad Bold" pitchFamily="2" charset="-78"/>
                        </a:rPr>
                        <a:t>الإثبات والتحقق</a:t>
                      </a:r>
                    </a:p>
                  </a:txBody>
                  <a:tcPr marL="121927" marR="121927" marT="45729" marB="45729"/>
                </a:tc>
                <a:tc>
                  <a:txBody>
                    <a:bodyPr/>
                    <a:lstStyle/>
                    <a:p>
                      <a:pPr algn="r" rtl="1"/>
                      <a:r>
                        <a:rPr lang="ar-SA" sz="2000" b="0" dirty="0">
                          <a:cs typeface="AL-Mohanad Bold" pitchFamily="2" charset="-78"/>
                        </a:rPr>
                        <a:t>اطلب منهم ان يقيموا توقعاتهم</a:t>
                      </a:r>
                    </a:p>
                  </a:txBody>
                  <a:tcPr marL="121927" marR="121927" marT="45729" marB="45729"/>
                </a:tc>
                <a:extLst>
                  <a:ext uri="{0D108BD9-81ED-4DB2-BD59-A6C34878D82A}">
                    <a16:rowId xmlns:a16="http://schemas.microsoft.com/office/drawing/2014/main" val="10004"/>
                  </a:ext>
                </a:extLst>
              </a:tr>
              <a:tr h="457288">
                <a:tc>
                  <a:txBody>
                    <a:bodyPr/>
                    <a:lstStyle/>
                    <a:p>
                      <a:pPr algn="ctr" rtl="1"/>
                      <a:r>
                        <a:rPr lang="ar-SA" sz="2400" b="0" dirty="0">
                          <a:cs typeface="AL-Mohanad Bold" pitchFamily="2" charset="-78"/>
                        </a:rPr>
                        <a:t>التفسير</a:t>
                      </a:r>
                    </a:p>
                  </a:txBody>
                  <a:tcPr marL="121927" marR="121927" marT="45729" marB="45729"/>
                </a:tc>
                <a:tc>
                  <a:txBody>
                    <a:bodyPr/>
                    <a:lstStyle/>
                    <a:p>
                      <a:pPr algn="r" rtl="1"/>
                      <a:r>
                        <a:rPr lang="ar-SA" sz="2000" b="0" baseline="0" dirty="0">
                          <a:cs typeface="AL-Mohanad Bold" pitchFamily="2" charset="-78"/>
                        </a:rPr>
                        <a:t>يحلل الطلاب نتائج توقعاتهم </a:t>
                      </a:r>
                    </a:p>
                  </a:txBody>
                  <a:tcPr marL="121927" marR="121927" marT="45729" marB="45729" anchor="ctr"/>
                </a:tc>
                <a:extLst>
                  <a:ext uri="{0D108BD9-81ED-4DB2-BD59-A6C34878D82A}">
                    <a16:rowId xmlns:a16="http://schemas.microsoft.com/office/drawing/2014/main" val="10005"/>
                  </a:ext>
                </a:extLst>
              </a:tr>
            </a:tbl>
          </a:graphicData>
        </a:graphic>
      </p:graphicFrame>
      <p:sp>
        <p:nvSpPr>
          <p:cNvPr id="101403" name="مستطيل 2"/>
          <p:cNvSpPr>
            <a:spLocks noChangeArrowheads="1"/>
          </p:cNvSpPr>
          <p:nvPr/>
        </p:nvSpPr>
        <p:spPr bwMode="auto">
          <a:xfrm>
            <a:off x="3342220" y="852488"/>
            <a:ext cx="83227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a:solidFill>
                  <a:srgbClr val="C00000"/>
                </a:solidFill>
                <a:latin typeface="Times New Roman" pitchFamily="18" charset="0"/>
                <a:cs typeface="AL-Mohanad Bold" pitchFamily="2" charset="-78"/>
              </a:rPr>
              <a:t>اسم الأداة: استراتيجية </a:t>
            </a:r>
            <a:r>
              <a:rPr lang="en-US" altLang="en-US">
                <a:solidFill>
                  <a:srgbClr val="C00000"/>
                </a:solidFill>
                <a:latin typeface="Times New Roman" pitchFamily="18" charset="0"/>
                <a:cs typeface="AL-Mohanad Bold" pitchFamily="2" charset="-78"/>
              </a:rPr>
              <a:t>DETA</a:t>
            </a:r>
            <a:endParaRPr lang="ar-SA" altLang="en-US">
              <a:solidFill>
                <a:srgbClr val="C00000"/>
              </a:solidFill>
              <a:latin typeface="Times New Roman" pitchFamily="18" charset="0"/>
              <a:cs typeface="AL-Mohanad Bold" pitchFamily="2" charset="-78"/>
            </a:endParaRPr>
          </a:p>
        </p:txBody>
      </p:sp>
      <p:sp>
        <p:nvSpPr>
          <p:cNvPr id="101404" name="مستطيل 2"/>
          <p:cNvSpPr>
            <a:spLocks noChangeArrowheads="1"/>
          </p:cNvSpPr>
          <p:nvPr/>
        </p:nvSpPr>
        <p:spPr bwMode="auto">
          <a:xfrm>
            <a:off x="317501" y="1341441"/>
            <a:ext cx="11347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sz="2800">
                <a:solidFill>
                  <a:srgbClr val="C00000"/>
                </a:solidFill>
                <a:latin typeface="Times New Roman" pitchFamily="18" charset="0"/>
                <a:cs typeface="AL-Mohanad Bold" pitchFamily="2" charset="-78"/>
              </a:rPr>
              <a:t>المهارات المستهدفة: القراءة الناقدة , التواصل , التشارك , استخدام التقنية , التنبؤ</a:t>
            </a:r>
          </a:p>
        </p:txBody>
      </p:sp>
      <p:sp>
        <p:nvSpPr>
          <p:cNvPr id="101405" name="مستطيل 2"/>
          <p:cNvSpPr>
            <a:spLocks noChangeArrowheads="1"/>
          </p:cNvSpPr>
          <p:nvPr/>
        </p:nvSpPr>
        <p:spPr bwMode="auto">
          <a:xfrm>
            <a:off x="277287" y="2492390"/>
            <a:ext cx="11569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750"/>
              </a:spcBef>
              <a:buFont typeface="Arial" pitchFamily="34" charset="0"/>
              <a:buChar char="•"/>
              <a:defRPr sz="2100">
                <a:solidFill>
                  <a:schemeClr val="tx1"/>
                </a:solidFill>
                <a:latin typeface="Calibri" pitchFamily="34" charset="0"/>
              </a:defRPr>
            </a:lvl1pPr>
            <a:lvl2pPr indent="-45720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lvl="1" algn="r" rtl="1" eaLnBrk="1" hangingPunct="1">
              <a:lnSpc>
                <a:spcPct val="100000"/>
              </a:lnSpc>
              <a:spcBef>
                <a:spcPct val="0"/>
              </a:spcBef>
              <a:buFont typeface="Wingdings" pitchFamily="2" charset="2"/>
              <a:buChar char="§"/>
            </a:pPr>
            <a:r>
              <a:rPr lang="ar-SA" altLang="en-US" sz="2400">
                <a:solidFill>
                  <a:prstClr val="black"/>
                </a:solidFill>
                <a:latin typeface="Times New Roman" pitchFamily="18" charset="0"/>
                <a:cs typeface="AL-Mohanad Bold" pitchFamily="2" charset="-78"/>
              </a:rPr>
              <a:t>اسم المقرر: علم البيئة     			 الموضوع: تلوث الغذاء</a:t>
            </a:r>
          </a:p>
        </p:txBody>
      </p:sp>
      <p:sp>
        <p:nvSpPr>
          <p:cNvPr id="10" name="Subtitle 2"/>
          <p:cNvSpPr>
            <a:spLocks noGrp="1"/>
          </p:cNvSpPr>
          <p:nvPr>
            <p:ph type="subTitle" idx="1"/>
          </p:nvPr>
        </p:nvSpPr>
        <p:spPr>
          <a:xfrm>
            <a:off x="4079784" y="188640"/>
            <a:ext cx="3600401" cy="882650"/>
          </a:xfrm>
        </p:spPr>
        <p:txBody>
          <a:bodyPr/>
          <a:lstStyle/>
          <a:p>
            <a:pPr marL="0" lvl="1">
              <a:defRPr/>
            </a:pPr>
            <a:r>
              <a:rPr lang="ar-SA" altLang="en-US" sz="4400" dirty="0">
                <a:solidFill>
                  <a:schemeClr val="accent6">
                    <a:lumMod val="75000"/>
                  </a:schemeClr>
                </a:solidFill>
                <a:latin typeface="Times New Roman" pitchFamily="18" charset="0"/>
                <a:cs typeface="AL-Mohanad Bold" pitchFamily="2" charset="-78"/>
              </a:rPr>
              <a:t>التعلم النشط</a:t>
            </a:r>
          </a:p>
        </p:txBody>
      </p:sp>
      <p:sp>
        <p:nvSpPr>
          <p:cNvPr id="8" name="TextBox 4">
            <a:extLst>
              <a:ext uri="{FF2B5EF4-FFF2-40B4-BE49-F238E27FC236}">
                <a16:creationId xmlns:a16="http://schemas.microsoft.com/office/drawing/2014/main" id="{1B49C010-AED4-48DE-A622-D53CFF308093}"/>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5868785"/>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4544834"/>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طريقة حل المشكلات: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يقوم هذا التعلم على الإجراءات المنهجية الآتية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مواجهة المشكل والشعور بالحاجة إلى البحث عن حلول لها.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البحث عن حلول للمشكل انطلاقا من المعطيات التي يحصلون عليها.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يعمل المتعلمون على التحقق من ملائمة الحلول المقدمة وصلاحيتها اعتمادا على أنشطة استقصاء للمحيط الاجتماعي والطبيعي والوثائقي وتجارب.</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التأكد من صلاحية الحلول ،واتخاذ قرار ملائم، في ضوء ذلك.</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6" name="TextBox 4">
            <a:extLst>
              <a:ext uri="{FF2B5EF4-FFF2-40B4-BE49-F238E27FC236}">
                <a16:creationId xmlns:a16="http://schemas.microsoft.com/office/drawing/2014/main" id="{DB1E7B3D-C298-470C-B40E-7A4B71D68FA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smtClean="0">
                <a:solidFill>
                  <a:schemeClr val="accent1">
                    <a:lumMod val="25000"/>
                  </a:schemeClr>
                </a:solidFill>
                <a:effectLst>
                  <a:outerShdw blurRad="38100" dist="38100" dir="2700000" algn="tl">
                    <a:srgbClr val="000000">
                      <a:alpha val="43137"/>
                    </a:srgbClr>
                  </a:outerShdw>
                </a:effectLst>
              </a:rPr>
              <a:t>84</a:t>
            </a:fld>
            <a:endParaRPr lang="en-US" altLang="en-US" sz="1800"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4602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3949799"/>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طريقة المشاريع:</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يعتمد  هذا التعلم على مشاريع ينجزونها جماعيا حيث يعملون على إعدادها وتنفيذها وتقويمها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التخطيط للمشروع: وضع خطة متماسكة ومنظمة تمكن من إنجاز المشروع.</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تنفيذ المشروع : وفق الخطة التي رسموها.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تقويم المشروع : وضع معايير واضحة يتخذونها منطلقا لتقويم المشروع المنفذ.</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6" name="TextBox 4">
            <a:extLst>
              <a:ext uri="{FF2B5EF4-FFF2-40B4-BE49-F238E27FC236}">
                <a16:creationId xmlns:a16="http://schemas.microsoft.com/office/drawing/2014/main" id="{AE3CE718-A752-4C12-B9B5-F3B56C53763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87004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5139869"/>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اتخاذ القرارات: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يعتمد هذا التعلم على قرارات يطالب المتعلمون باختيار الأنسب منها لمعالجة مشكل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مواجهة موقف : مشكلة يتطلب تجاوزها اتخاذ قرار مناسب.</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اقتراح القرارات وحلول  اعتمادا على أساليب المناقشة.</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اختيار القرار المناسب من بين القرارات المطروحة.</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تنفيذ القرار الذي وقع عليه الاختيار.</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تقويم القرار مدى نجاحة القرار انطلاقا من المعايير التي حددوها في خطوة سابقة.</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6" name="TextBox 4">
            <a:extLst>
              <a:ext uri="{FF2B5EF4-FFF2-40B4-BE49-F238E27FC236}">
                <a16:creationId xmlns:a16="http://schemas.microsoft.com/office/drawing/2014/main" id="{C514F5D1-1E23-4EF4-AE8D-27D892CEB9B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1380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5139869"/>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اتخاذ القرارات: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يعتمد هذا التعلم على قرارات يطالب المتعلمون باختيار الأنسب منها لمعالجة مشكل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مواجهة موقف : مشكلة يتطلب تجاوزها اتخاذ قرار مناسب.</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اقتراح القرارات وحلول  اعتمادا على أساليب المناقشة.</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اختيار القرار المناسب من بين القرارات المطروحة.</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تنفيذ القرار الذي وقع عليه الاختيار.</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تقويم القرار مدى نجاحة القرار انطلاقا من المعايير التي حددوها في خطوة سابقة.</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6" name="TextBox 4">
            <a:extLst>
              <a:ext uri="{FF2B5EF4-FFF2-40B4-BE49-F238E27FC236}">
                <a16:creationId xmlns:a16="http://schemas.microsoft.com/office/drawing/2014/main" id="{37043034-DF41-4382-BF6A-C58C0C6D33B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572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4052391"/>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التعلم بالمحاكاة والتماثل:</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يساعد هذا الأسلوب على تمثل وضعيات أو حالات وتمكين المتعلمين من إدراك متغيراتها عن طريق التماثل والمحاكاة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إعداد المواقف التي سيتم في إطارها أداء الأدوار.</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توزيع الأدوار على المتعلمين (الممثلين)، وتشخيصها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تحليل الكيفية التي تم بها أداء الأدوار.</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الخروج بخلاصات.</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006600"/>
                </a:solidFill>
                <a:effectLst/>
                <a:uLnTx/>
                <a:uFillTx/>
                <a:latin typeface="Times New Roman" pitchFamily="18" charset="0"/>
                <a:ea typeface="+mn-ea"/>
                <a:cs typeface="AL-Mohanad Bold" pitchFamily="2" charset="-78"/>
              </a:rPr>
              <a:t>طرق </a:t>
            </a:r>
            <a:r>
              <a:rPr lang="ar-SA" altLang="en-US" sz="4400" dirty="0">
                <a:solidFill>
                  <a:srgbClr val="006600"/>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006600"/>
              </a:solidFill>
              <a:effectLst/>
              <a:uLnTx/>
              <a:uFillTx/>
              <a:latin typeface="Times New Roman" pitchFamily="18" charset="0"/>
              <a:cs typeface="AL-Mohanad Bold" pitchFamily="2" charset="-78"/>
            </a:endParaRPr>
          </a:p>
        </p:txBody>
      </p:sp>
      <p:sp>
        <p:nvSpPr>
          <p:cNvPr id="6" name="TextBox 4">
            <a:extLst>
              <a:ext uri="{FF2B5EF4-FFF2-40B4-BE49-F238E27FC236}">
                <a16:creationId xmlns:a16="http://schemas.microsoft.com/office/drawing/2014/main" id="{EB7B4203-DE3A-4535-8B88-28FBDA52165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6786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889756" y="1556792"/>
            <a:ext cx="9889429" cy="4052391"/>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دراسة الحالات:</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يمكن أن يعالج المتعلمون القضايا المعروضة عليهم عن طريق معالجة حالات من صميم الواقع، حيث تعرض عليهم وقائع أو أحداث ويكلفون بمناقشتها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تقديم الحالة للمتعلمين، وتمكينهم من تعرف مختلف جوانبها وأبعادها.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اكتشاف بعض مشكلاتها وتحديدها انطلاقا من الوقائع العينية التي تتضمنها.</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تبني حلول معينة، واتخاذ قرارات ملائمة في ضوء ما توافر من استنتاجات</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70AD47">
                    <a:lumMod val="75000"/>
                  </a:srgbClr>
                </a:solidFill>
                <a:effectLst/>
                <a:uLnTx/>
                <a:uFillTx/>
                <a:latin typeface="Times New Roman" pitchFamily="18" charset="0"/>
                <a:ea typeface="+mn-ea"/>
                <a:cs typeface="AL-Mohanad Bold" pitchFamily="2" charset="-78"/>
              </a:rPr>
              <a:t>طرق </a:t>
            </a:r>
            <a:r>
              <a:rPr lang="ar-SA" altLang="en-US" sz="4400" dirty="0">
                <a:solidFill>
                  <a:srgbClr val="70AD47">
                    <a:lumMod val="75000"/>
                  </a:srgbClr>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70AD47">
                  <a:lumMod val="75000"/>
                </a:srgbClr>
              </a:solidFill>
              <a:effectLst/>
              <a:uLnTx/>
              <a:uFillTx/>
              <a:latin typeface="Times New Roman" pitchFamily="18" charset="0"/>
              <a:ea typeface="+mn-ea"/>
              <a:cs typeface="AL-Mohanad Bold" pitchFamily="2" charset="-78"/>
            </a:endParaRPr>
          </a:p>
        </p:txBody>
      </p:sp>
      <p:sp>
        <p:nvSpPr>
          <p:cNvPr id="6" name="TextBox 4">
            <a:extLst>
              <a:ext uri="{FF2B5EF4-FFF2-40B4-BE49-F238E27FC236}">
                <a16:creationId xmlns:a16="http://schemas.microsoft.com/office/drawing/2014/main" id="{7A523300-FE47-4BF8-928C-A516FA17B73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89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63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243728" y="2924050"/>
            <a:ext cx="10693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spcBef>
                <a:spcPct val="20000"/>
              </a:spcBef>
              <a:buClr>
                <a:schemeClr val="folHlink"/>
              </a:buClr>
              <a:buSzPct val="60000"/>
            </a:pPr>
            <a:endParaRPr lang="ar-SA" altLang="en-US" b="1">
              <a:cs typeface="AL-Mohanad Bold" pitchFamily="2" charset="-78"/>
            </a:endParaRPr>
          </a:p>
        </p:txBody>
      </p:sp>
      <p:sp>
        <p:nvSpPr>
          <p:cNvPr id="54275" name="مربع نص 2"/>
          <p:cNvSpPr txBox="1">
            <a:spLocks noChangeArrowheads="1"/>
          </p:cNvSpPr>
          <p:nvPr/>
        </p:nvSpPr>
        <p:spPr bwMode="auto">
          <a:xfrm>
            <a:off x="5741645" y="1569912"/>
            <a:ext cx="191981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ar-SA" dirty="0">
                <a:cs typeface="AL-Mohanad Bold" pitchFamily="2" charset="-78"/>
              </a:rPr>
              <a:t>التعليم للتعلم</a:t>
            </a:r>
          </a:p>
        </p:txBody>
      </p:sp>
      <p:sp>
        <p:nvSpPr>
          <p:cNvPr id="54276" name="مربع نص 7"/>
          <p:cNvSpPr txBox="1">
            <a:spLocks noChangeArrowheads="1"/>
          </p:cNvSpPr>
          <p:nvPr/>
        </p:nvSpPr>
        <p:spPr bwMode="auto">
          <a:xfrm>
            <a:off x="2827006" y="3419333"/>
            <a:ext cx="191981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ar-SA" dirty="0">
                <a:cs typeface="AL-Mohanad Bold" pitchFamily="2" charset="-78"/>
              </a:rPr>
              <a:t>التعليم للعمل</a:t>
            </a:r>
          </a:p>
        </p:txBody>
      </p:sp>
      <p:sp>
        <p:nvSpPr>
          <p:cNvPr id="54277" name="مربع نص 9"/>
          <p:cNvSpPr txBox="1">
            <a:spLocks noChangeArrowheads="1"/>
          </p:cNvSpPr>
          <p:nvPr/>
        </p:nvSpPr>
        <p:spPr bwMode="auto">
          <a:xfrm>
            <a:off x="460564" y="5437062"/>
            <a:ext cx="192193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1" eaLnBrk="1" hangingPunct="1"/>
            <a:r>
              <a:rPr lang="ar-SA" altLang="ar-SA" dirty="0">
                <a:cs typeface="AL-Mohanad Bold" pitchFamily="2" charset="-78"/>
              </a:rPr>
              <a:t>التعليم للتنمية</a:t>
            </a:r>
          </a:p>
        </p:txBody>
      </p:sp>
      <p:graphicFrame>
        <p:nvGraphicFramePr>
          <p:cNvPr id="24" name="جدول 23"/>
          <p:cNvGraphicFramePr>
            <a:graphicFrameLocks noGrp="1"/>
          </p:cNvGraphicFramePr>
          <p:nvPr>
            <p:extLst/>
          </p:nvPr>
        </p:nvGraphicFramePr>
        <p:xfrm>
          <a:off x="3629223" y="5460874"/>
          <a:ext cx="8127999" cy="817563"/>
        </p:xfrm>
        <a:graphic>
          <a:graphicData uri="http://schemas.openxmlformats.org/drawingml/2006/table">
            <a:tbl>
              <a:tblPr rtl="1" firstRow="1" bandRow="1" bandCol="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817563">
                <a:tc>
                  <a:txBody>
                    <a:bodyPr/>
                    <a:lstStyle/>
                    <a:p>
                      <a:pPr algn="ctr" rtl="1"/>
                      <a:r>
                        <a:rPr kumimoji="0" lang="ar-SA" sz="3200" b="0" i="0" u="none" strike="noStrike" cap="none" normalizeH="0" baseline="0" dirty="0">
                          <a:ln>
                            <a:noFill/>
                          </a:ln>
                          <a:solidFill>
                            <a:schemeClr val="bg1"/>
                          </a:solidFill>
                          <a:effectLst/>
                          <a:ea typeface="MS PGothic" pitchFamily="34" charset="-128"/>
                          <a:cs typeface="AL-Mohanad Bold" pitchFamily="2" charset="-78"/>
                        </a:rPr>
                        <a:t>المعارف</a:t>
                      </a:r>
                      <a:endParaRPr lang="ar-SA" sz="3200" dirty="0">
                        <a:solidFill>
                          <a:schemeClr val="bg1"/>
                        </a:solidFill>
                      </a:endParaRPr>
                    </a:p>
                  </a:txBody>
                  <a:tcPr marL="121920" marR="121920" anchor="ctr">
                    <a:solidFill>
                      <a:srgbClr val="33993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cap="none" normalizeH="0" baseline="0" dirty="0">
                          <a:ln>
                            <a:noFill/>
                          </a:ln>
                          <a:solidFill>
                            <a:schemeClr val="bg1"/>
                          </a:solidFill>
                          <a:effectLst/>
                          <a:ea typeface="MS PGothic" pitchFamily="34" charset="-128"/>
                          <a:cs typeface="AL-Mohanad Bold" pitchFamily="2" charset="-78"/>
                        </a:rPr>
                        <a:t>المهارات التخصصية</a:t>
                      </a:r>
                    </a:p>
                  </a:txBody>
                  <a:tcPr marL="121920" marR="121920" anchor="ctr">
                    <a:solidFill>
                      <a:srgbClr val="339966"/>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cap="none" normalizeH="0" baseline="0" dirty="0">
                          <a:ln>
                            <a:noFill/>
                          </a:ln>
                          <a:solidFill>
                            <a:schemeClr val="bg1"/>
                          </a:solidFill>
                          <a:effectLst/>
                          <a:ea typeface="MS PGothic" pitchFamily="34" charset="-128"/>
                          <a:cs typeface="AL-Mohanad Bold" pitchFamily="2" charset="-78"/>
                        </a:rPr>
                        <a:t>مهارات المستقبل</a:t>
                      </a:r>
                    </a:p>
                  </a:txBody>
                  <a:tcPr marL="121920" marR="121920" anchor="ctr">
                    <a:solidFill>
                      <a:srgbClr val="478689"/>
                    </a:solidFill>
                  </a:tcPr>
                </a:tc>
                <a:extLst>
                  <a:ext uri="{0D108BD9-81ED-4DB2-BD59-A6C34878D82A}">
                    <a16:rowId xmlns:a16="http://schemas.microsoft.com/office/drawing/2014/main" val="10000"/>
                  </a:ext>
                </a:extLst>
              </a:tr>
            </a:tbl>
          </a:graphicData>
        </a:graphic>
      </p:graphicFrame>
      <p:sp>
        <p:nvSpPr>
          <p:cNvPr id="54288" name="سهم إلى اليسار 24"/>
          <p:cNvSpPr>
            <a:spLocks noChangeArrowheads="1"/>
          </p:cNvSpPr>
          <p:nvPr/>
        </p:nvSpPr>
        <p:spPr bwMode="auto">
          <a:xfrm>
            <a:off x="2272133" y="5011487"/>
            <a:ext cx="1151467" cy="1655762"/>
          </a:xfrm>
          <a:prstGeom prst="left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l" rtl="0"/>
            <a:endParaRPr lang="ar-SA" altLang="ar-SA"/>
          </a:p>
        </p:txBody>
      </p:sp>
      <p:graphicFrame>
        <p:nvGraphicFramePr>
          <p:cNvPr id="28" name="جدول 27"/>
          <p:cNvGraphicFramePr>
            <a:graphicFrameLocks noGrp="1"/>
          </p:cNvGraphicFramePr>
          <p:nvPr>
            <p:extLst/>
          </p:nvPr>
        </p:nvGraphicFramePr>
        <p:xfrm>
          <a:off x="6275046" y="3387586"/>
          <a:ext cx="5418666" cy="817563"/>
        </p:xfrm>
        <a:graphic>
          <a:graphicData uri="http://schemas.openxmlformats.org/drawingml/2006/table">
            <a:tbl>
              <a:tblPr rtl="1" firstRow="1" bandRow="1" bandCol="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tblGrid>
              <a:tr h="817563">
                <a:tc>
                  <a:txBody>
                    <a:bodyPr/>
                    <a:lstStyle/>
                    <a:p>
                      <a:pPr algn="ctr" rtl="1"/>
                      <a:r>
                        <a:rPr kumimoji="0" lang="ar-SA" sz="3200" b="0" i="0" u="none" strike="noStrike" cap="none" normalizeH="0" baseline="0" dirty="0">
                          <a:ln>
                            <a:noFill/>
                          </a:ln>
                          <a:solidFill>
                            <a:schemeClr val="bg1"/>
                          </a:solidFill>
                          <a:effectLst/>
                          <a:ea typeface="MS PGothic" pitchFamily="34" charset="-128"/>
                          <a:cs typeface="AL-Mohanad Bold" pitchFamily="2" charset="-78"/>
                        </a:rPr>
                        <a:t>المعارف</a:t>
                      </a:r>
                      <a:endParaRPr lang="ar-SA" sz="3200" dirty="0">
                        <a:solidFill>
                          <a:schemeClr val="bg1"/>
                        </a:solidFill>
                      </a:endParaRPr>
                    </a:p>
                  </a:txBody>
                  <a:tcPr marL="121920" marR="121920" anchor="ctr">
                    <a:solidFill>
                      <a:srgbClr val="339933"/>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cap="none" normalizeH="0" baseline="0" dirty="0">
                          <a:ln>
                            <a:noFill/>
                          </a:ln>
                          <a:solidFill>
                            <a:schemeClr val="bg1"/>
                          </a:solidFill>
                          <a:effectLst/>
                          <a:ea typeface="MS PGothic" pitchFamily="34" charset="-128"/>
                          <a:cs typeface="AL-Mohanad Bold" pitchFamily="2" charset="-78"/>
                        </a:rPr>
                        <a:t>المهارات التخصصية</a:t>
                      </a:r>
                    </a:p>
                  </a:txBody>
                  <a:tcPr marL="121920" marR="121920" anchor="ctr">
                    <a:solidFill>
                      <a:srgbClr val="339966"/>
                    </a:solidFill>
                  </a:tcPr>
                </a:tc>
                <a:extLst>
                  <a:ext uri="{0D108BD9-81ED-4DB2-BD59-A6C34878D82A}">
                    <a16:rowId xmlns:a16="http://schemas.microsoft.com/office/drawing/2014/main" val="10000"/>
                  </a:ext>
                </a:extLst>
              </a:tr>
            </a:tbl>
          </a:graphicData>
        </a:graphic>
      </p:graphicFrame>
      <p:graphicFrame>
        <p:nvGraphicFramePr>
          <p:cNvPr id="29" name="جدول 28"/>
          <p:cNvGraphicFramePr>
            <a:graphicFrameLocks noGrp="1"/>
          </p:cNvGraphicFramePr>
          <p:nvPr>
            <p:extLst/>
          </p:nvPr>
        </p:nvGraphicFramePr>
        <p:xfrm>
          <a:off x="8952628" y="1581025"/>
          <a:ext cx="2709333" cy="1044575"/>
        </p:xfrm>
        <a:graphic>
          <a:graphicData uri="http://schemas.openxmlformats.org/drawingml/2006/table">
            <a:tbl>
              <a:tblPr rtl="1" firstRow="1" bandRow="1" bandCol="1">
                <a:tableStyleId>{5C22544A-7EE6-4342-B048-85BDC9FD1C3A}</a:tableStyleId>
              </a:tblPr>
              <a:tblGrid>
                <a:gridCol w="2709333">
                  <a:extLst>
                    <a:ext uri="{9D8B030D-6E8A-4147-A177-3AD203B41FA5}">
                      <a16:colId xmlns:a16="http://schemas.microsoft.com/office/drawing/2014/main" val="20000"/>
                    </a:ext>
                  </a:extLst>
                </a:gridCol>
              </a:tblGrid>
              <a:tr h="1044575">
                <a:tc>
                  <a:txBody>
                    <a:bodyPr/>
                    <a:lstStyle/>
                    <a:p>
                      <a:pPr algn="ctr" rtl="1"/>
                      <a:r>
                        <a:rPr kumimoji="0" lang="ar-SA" sz="3200" b="0" i="0" u="none" strike="noStrike" cap="none" normalizeH="0" baseline="0" dirty="0">
                          <a:ln>
                            <a:noFill/>
                          </a:ln>
                          <a:solidFill>
                            <a:schemeClr val="bg1"/>
                          </a:solidFill>
                          <a:effectLst/>
                          <a:ea typeface="MS PGothic" pitchFamily="34" charset="-128"/>
                          <a:cs typeface="AL-Mohanad Bold" pitchFamily="2" charset="-78"/>
                        </a:rPr>
                        <a:t>المعارف</a:t>
                      </a:r>
                      <a:endParaRPr lang="ar-SA" sz="3200" dirty="0">
                        <a:solidFill>
                          <a:schemeClr val="bg1"/>
                        </a:solidFill>
                      </a:endParaRPr>
                    </a:p>
                  </a:txBody>
                  <a:tcPr marL="121920" marR="121920" marT="45677" marB="45677" anchor="ctr">
                    <a:solidFill>
                      <a:srgbClr val="339933"/>
                    </a:solidFill>
                  </a:tcPr>
                </a:tc>
                <a:extLst>
                  <a:ext uri="{0D108BD9-81ED-4DB2-BD59-A6C34878D82A}">
                    <a16:rowId xmlns:a16="http://schemas.microsoft.com/office/drawing/2014/main" val="10000"/>
                  </a:ext>
                </a:extLst>
              </a:tr>
            </a:tbl>
          </a:graphicData>
        </a:graphic>
      </p:graphicFrame>
      <p:sp>
        <p:nvSpPr>
          <p:cNvPr id="54303" name="سهم إلى اليسار 29"/>
          <p:cNvSpPr>
            <a:spLocks noChangeArrowheads="1"/>
          </p:cNvSpPr>
          <p:nvPr/>
        </p:nvSpPr>
        <p:spPr bwMode="auto">
          <a:xfrm>
            <a:off x="4872937" y="2940149"/>
            <a:ext cx="1151467" cy="1655762"/>
          </a:xfrm>
          <a:prstGeom prst="left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l" rtl="0"/>
            <a:endParaRPr lang="ar-SA" altLang="ar-SA"/>
          </a:p>
        </p:txBody>
      </p:sp>
      <p:sp>
        <p:nvSpPr>
          <p:cNvPr id="54304" name="سهم إلى اليسار 30"/>
          <p:cNvSpPr>
            <a:spLocks noChangeArrowheads="1"/>
          </p:cNvSpPr>
          <p:nvPr/>
        </p:nvSpPr>
        <p:spPr bwMode="auto">
          <a:xfrm>
            <a:off x="7566213" y="1279383"/>
            <a:ext cx="1151467" cy="1655762"/>
          </a:xfrm>
          <a:prstGeom prst="left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l" rtl="0"/>
            <a:endParaRPr lang="ar-SA" altLang="ar-SA"/>
          </a:p>
        </p:txBody>
      </p:sp>
      <p:sp>
        <p:nvSpPr>
          <p:cNvPr id="12" name="مستطيل 3"/>
          <p:cNvSpPr>
            <a:spLocks noChangeArrowheads="1"/>
          </p:cNvSpPr>
          <p:nvPr/>
        </p:nvSpPr>
        <p:spPr bwMode="auto">
          <a:xfrm>
            <a:off x="3483655" y="127221"/>
            <a:ext cx="45159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rtl="0"/>
            <a:r>
              <a:rPr lang="ar-SA" altLang="en-US" sz="4400" dirty="0">
                <a:solidFill>
                  <a:srgbClr val="006600"/>
                </a:solidFill>
                <a:latin typeface="AL-Mohanad Boldي)"/>
                <a:cs typeface="AL-Mohanad Bold" pitchFamily="2" charset="-78"/>
              </a:rPr>
              <a:t>رسالة الوظيفة التعليمية</a:t>
            </a:r>
          </a:p>
        </p:txBody>
      </p:sp>
      <p:sp>
        <p:nvSpPr>
          <p:cNvPr id="2" name="وسيلة شرح بيضاوية 1"/>
          <p:cNvSpPr/>
          <p:nvPr/>
        </p:nvSpPr>
        <p:spPr>
          <a:xfrm>
            <a:off x="350207" y="1083583"/>
            <a:ext cx="3389377" cy="2857874"/>
          </a:xfrm>
          <a:prstGeom prst="wedgeEllipseCallout">
            <a:avLst>
              <a:gd name="adj1" fmla="val -17530"/>
              <a:gd name="adj2" fmla="val 103119"/>
            </a:avLst>
          </a:prstGeom>
        </p:spPr>
        <p:style>
          <a:lnRef idx="0">
            <a:schemeClr val="accent5"/>
          </a:lnRef>
          <a:fillRef idx="3">
            <a:schemeClr val="accent5"/>
          </a:fillRef>
          <a:effectRef idx="3">
            <a:schemeClr val="accent5"/>
          </a:effectRef>
          <a:fontRef idx="minor">
            <a:schemeClr val="lt1"/>
          </a:fontRef>
        </p:style>
        <p:txBody>
          <a:bodyPr rtlCol="1" anchor="ctr"/>
          <a:lstStyle/>
          <a:p>
            <a:pPr algn="ctr" rtl="1"/>
            <a:r>
              <a:rPr lang="ar-SA" sz="2800" dirty="0">
                <a:cs typeface="AL-Mohanad Bold" pitchFamily="2" charset="-78"/>
              </a:rPr>
              <a:t>خريج مساهم في التنمية من خلال تعليم نوعي يشمل المعارف والمهارات والقيم اللازمة</a:t>
            </a:r>
          </a:p>
        </p:txBody>
      </p:sp>
      <p:sp>
        <p:nvSpPr>
          <p:cNvPr id="3" name="عنصر نائب لرقم الشريحة 2">
            <a:extLst>
              <a:ext uri="{FF2B5EF4-FFF2-40B4-BE49-F238E27FC236}">
                <a16:creationId xmlns:a16="http://schemas.microsoft.com/office/drawing/2014/main" id="{7B9102CA-7CB3-49D2-9CDE-887071E412CA}"/>
              </a:ext>
            </a:extLst>
          </p:cNvPr>
          <p:cNvSpPr>
            <a:spLocks noGrp="1"/>
          </p:cNvSpPr>
          <p:nvPr>
            <p:ph type="sldNum" sz="quarter" idx="12"/>
          </p:nvPr>
        </p:nvSpPr>
        <p:spPr/>
        <p:txBody>
          <a:bodyPr/>
          <a:lstStyle/>
          <a:p>
            <a:fld id="{9C34D9F0-1D81-4279-8B41-E0D8E5FA5D67}" type="slidenum">
              <a:rPr lang="ar-SA" smtClean="0">
                <a:solidFill>
                  <a:prstClr val="black">
                    <a:tint val="75000"/>
                  </a:prstClr>
                </a:solidFill>
              </a:rPr>
              <a:pPr/>
              <a:t>9</a:t>
            </a:fld>
            <a:endParaRPr lang="ar-SA">
              <a:solidFill>
                <a:prstClr val="black">
                  <a:tint val="75000"/>
                </a:prstClr>
              </a:solidFill>
            </a:endParaRPr>
          </a:p>
        </p:txBody>
      </p:sp>
      <p:sp>
        <p:nvSpPr>
          <p:cNvPr id="15" name="TextBox 4">
            <a:extLst>
              <a:ext uri="{FF2B5EF4-FFF2-40B4-BE49-F238E27FC236}">
                <a16:creationId xmlns:a16="http://schemas.microsoft.com/office/drawing/2014/main" id="{45B7356F-30DA-4910-B3BC-8AB1B7A52AE6}"/>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2118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B33BEC-E209-4443-B26F-D8F88F5F23CA}"/>
              </a:ext>
            </a:extLst>
          </p:cNvPr>
          <p:cNvSpPr/>
          <p:nvPr/>
        </p:nvSpPr>
        <p:spPr>
          <a:xfrm>
            <a:off x="695400" y="1222925"/>
            <a:ext cx="10223653" cy="5427127"/>
          </a:xfrm>
          <a:prstGeom prst="rect">
            <a:avLst/>
          </a:prstGeom>
        </p:spPr>
        <p:txBody>
          <a:bodyPr wrap="square">
            <a:spAutoFit/>
          </a:bodyPr>
          <a:lstStyle/>
          <a:p>
            <a:pPr marL="342900" indent="-342900" algn="just" rtl="1">
              <a:spcAft>
                <a:spcPts val="800"/>
              </a:spcAft>
              <a:buFont typeface="Arial" panose="020B0604020202020204" pitchFamily="34" charset="0"/>
              <a:buChar char="•"/>
            </a:pPr>
            <a:r>
              <a:rPr lang="ar-SA" b="1" dirty="0">
                <a:solidFill>
                  <a:srgbClr val="000000"/>
                </a:solidFill>
                <a:latin typeface="Times New Roman" panose="02020603050405020304" pitchFamily="18" charset="0"/>
                <a:ea typeface="Times New Roman" panose="02020603050405020304" pitchFamily="18" charset="0"/>
                <a:cs typeface="AL-Mohanad Bold" pitchFamily="2" charset="-78"/>
              </a:rPr>
              <a:t>التجريب</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ينبغي أن تتاح للطلاب  فرص التجريب ؛ وذلك لتعويدهم على التفكير العلمي، واختبار الفرضيات، والفكر النقدي…ويوظف هذا الأسلوب على النحو الآتي :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يحدد المتعلمون الموضوع – الموقف ، ويضعون بشأنه فرضيات مناسبة له.</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يفحص المتعلمون هذه فرضيات باعتماد وسائل متعددة (التجربة المادية، المحاكاة، الاتصال بالمحيط الوثائقي، الاتصال بالأشخاص – المصدر...)، وذلك للتأكد من مدى ملاءمتها للموضوع – الموقف. </a:t>
            </a:r>
          </a:p>
          <a:p>
            <a:pPr marL="342900" indent="-342900" algn="just" rtl="1">
              <a:spcAft>
                <a:spcPts val="800"/>
              </a:spcAft>
              <a:buFont typeface="Arial" panose="020B0604020202020204" pitchFamily="34" charset="0"/>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عند التحقق من ملاءمة الفرضية للموضوع، يستخلص المتعلمون النتائج ويعملون على تعميمها، ويتوافقون على كيفية توظيفها.</a:t>
            </a:r>
          </a:p>
        </p:txBody>
      </p:sp>
      <p:sp>
        <p:nvSpPr>
          <p:cNvPr id="7" name="Subtitle 2"/>
          <p:cNvSpPr txBox="1">
            <a:spLocks/>
          </p:cNvSpPr>
          <p:nvPr/>
        </p:nvSpPr>
        <p:spPr bwMode="auto">
          <a:xfrm>
            <a:off x="527051" y="404664"/>
            <a:ext cx="11391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1" eaLnBrk="0" fontAlgn="base" hangingPunct="0">
              <a:lnSpc>
                <a:spcPct val="90000"/>
              </a:lnSpc>
              <a:spcBef>
                <a:spcPts val="750"/>
              </a:spcBef>
              <a:spcAft>
                <a:spcPct val="0"/>
              </a:spcAft>
              <a:buFont typeface="Arial" pitchFamily="34" charset="0"/>
              <a:buNone/>
              <a:defRPr sz="1800" kern="1200">
                <a:solidFill>
                  <a:schemeClr val="tx1"/>
                </a:solidFill>
                <a:latin typeface="+mn-lt"/>
                <a:ea typeface="+mn-ea"/>
                <a:cs typeface="+mn-cs"/>
              </a:defRPr>
            </a:lvl1pPr>
            <a:lvl2pPr marL="342900" indent="0" algn="ctr" defTabSz="685800" rtl="1" eaLnBrk="0" fontAlgn="base" hangingPunct="0">
              <a:lnSpc>
                <a:spcPct val="90000"/>
              </a:lnSpc>
              <a:spcBef>
                <a:spcPts val="375"/>
              </a:spcBef>
              <a:spcAft>
                <a:spcPct val="0"/>
              </a:spcAft>
              <a:buFont typeface="Arial" pitchFamily="34" charset="0"/>
              <a:buNone/>
              <a:defRPr sz="1500" kern="1200">
                <a:solidFill>
                  <a:schemeClr val="tx1"/>
                </a:solidFill>
                <a:latin typeface="+mn-lt"/>
                <a:ea typeface="+mn-ea"/>
                <a:cs typeface="+mn-cs"/>
              </a:defRPr>
            </a:lvl2pPr>
            <a:lvl3pPr marL="685800" indent="0" algn="ctr" defTabSz="685800" rtl="1" eaLnBrk="0" fontAlgn="base" hangingPunct="0">
              <a:lnSpc>
                <a:spcPct val="90000"/>
              </a:lnSpc>
              <a:spcBef>
                <a:spcPts val="375"/>
              </a:spcBef>
              <a:spcAft>
                <a:spcPct val="0"/>
              </a:spcAft>
              <a:buFont typeface="Arial" pitchFamily="34" charset="0"/>
              <a:buNone/>
              <a:defRPr sz="1350" kern="1200">
                <a:solidFill>
                  <a:schemeClr val="tx1"/>
                </a:solidFill>
                <a:latin typeface="+mn-lt"/>
                <a:ea typeface="+mn-ea"/>
                <a:cs typeface="+mn-cs"/>
              </a:defRPr>
            </a:lvl3pPr>
            <a:lvl4pPr marL="10287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4pPr>
            <a:lvl5pPr marL="1371600" indent="0" algn="ctr" defTabSz="685800" rtl="1" eaLnBrk="0" fontAlgn="base" hangingPunct="0">
              <a:lnSpc>
                <a:spcPct val="90000"/>
              </a:lnSpc>
              <a:spcBef>
                <a:spcPts val="375"/>
              </a:spcBef>
              <a:spcAft>
                <a:spcPct val="0"/>
              </a:spcAft>
              <a:buFont typeface="Arial" pitchFamily="34" charset="0"/>
              <a:buNone/>
              <a:defRPr sz="1200" kern="1200">
                <a:solidFill>
                  <a:schemeClr val="tx1"/>
                </a:solidFill>
                <a:latin typeface="+mn-lt"/>
                <a:ea typeface="+mn-ea"/>
                <a:cs typeface="+mn-cs"/>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ctr" defTabSz="685800" rtl="1" eaLnBrk="0" fontAlgn="base" latinLnBrk="0" hangingPunct="0">
              <a:lnSpc>
                <a:spcPct val="90000"/>
              </a:lnSpc>
              <a:spcBef>
                <a:spcPts val="375"/>
              </a:spcBef>
              <a:spcAft>
                <a:spcPct val="0"/>
              </a:spcAft>
              <a:buClrTx/>
              <a:buSzTx/>
              <a:buFont typeface="Arial" pitchFamily="34" charset="0"/>
              <a:buNone/>
              <a:tabLst/>
              <a:defRPr/>
            </a:pPr>
            <a:r>
              <a:rPr kumimoji="0" lang="ar-SA" altLang="en-US" sz="4400" b="0" i="0" u="none" strike="noStrike" kern="1200" cap="none" spc="0" normalizeH="0" baseline="0" noProof="0" dirty="0">
                <a:ln>
                  <a:noFill/>
                </a:ln>
                <a:solidFill>
                  <a:srgbClr val="70AD47">
                    <a:lumMod val="75000"/>
                  </a:srgbClr>
                </a:solidFill>
                <a:effectLst/>
                <a:uLnTx/>
                <a:uFillTx/>
                <a:latin typeface="Times New Roman" pitchFamily="18" charset="0"/>
                <a:ea typeface="+mn-ea"/>
                <a:cs typeface="AL-Mohanad Bold" pitchFamily="2" charset="-78"/>
              </a:rPr>
              <a:t>طرق </a:t>
            </a:r>
            <a:r>
              <a:rPr lang="ar-SA" altLang="en-US" sz="4400" dirty="0">
                <a:solidFill>
                  <a:srgbClr val="70AD47">
                    <a:lumMod val="75000"/>
                  </a:srgbClr>
                </a:solidFill>
                <a:latin typeface="Times New Roman" pitchFamily="18" charset="0"/>
                <a:cs typeface="AL-Mohanad Bold" pitchFamily="2" charset="-78"/>
              </a:rPr>
              <a:t>اكساب الكفاءات</a:t>
            </a:r>
            <a:endParaRPr kumimoji="0" lang="ar-SA" altLang="en-US" sz="4400" b="0" i="0" u="none" strike="noStrike" kern="1200" cap="none" spc="0" normalizeH="0" baseline="0" noProof="0" dirty="0">
              <a:ln>
                <a:noFill/>
              </a:ln>
              <a:solidFill>
                <a:srgbClr val="70AD47">
                  <a:lumMod val="75000"/>
                </a:srgbClr>
              </a:solidFill>
              <a:effectLst/>
              <a:uLnTx/>
              <a:uFillTx/>
              <a:latin typeface="Times New Roman" pitchFamily="18" charset="0"/>
              <a:ea typeface="+mn-ea"/>
              <a:cs typeface="AL-Mohanad Bold" pitchFamily="2" charset="-78"/>
            </a:endParaRPr>
          </a:p>
        </p:txBody>
      </p:sp>
      <p:sp>
        <p:nvSpPr>
          <p:cNvPr id="6" name="TextBox 4">
            <a:extLst>
              <a:ext uri="{FF2B5EF4-FFF2-40B4-BE49-F238E27FC236}">
                <a16:creationId xmlns:a16="http://schemas.microsoft.com/office/drawing/2014/main" id="{D2CA810D-B9EE-4157-B34E-FF04917EA3C0}"/>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90</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172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nvPr>
        </p:nvGraphicFramePr>
        <p:xfrm>
          <a:off x="1559496" y="801126"/>
          <a:ext cx="10009112" cy="5724218"/>
        </p:xfrm>
        <a:graphic>
          <a:graphicData uri="http://schemas.openxmlformats.org/drawingml/2006/table">
            <a:tbl>
              <a:tblPr rtl="1" firstRow="1" firstCol="1" bandRow="1">
                <a:tableStyleId>{5C22544A-7EE6-4342-B048-85BDC9FD1C3A}</a:tableStyleId>
              </a:tblPr>
              <a:tblGrid>
                <a:gridCol w="1145427">
                  <a:extLst>
                    <a:ext uri="{9D8B030D-6E8A-4147-A177-3AD203B41FA5}">
                      <a16:colId xmlns:a16="http://schemas.microsoft.com/office/drawing/2014/main" val="20000"/>
                    </a:ext>
                  </a:extLst>
                </a:gridCol>
                <a:gridCol w="8863685">
                  <a:extLst>
                    <a:ext uri="{9D8B030D-6E8A-4147-A177-3AD203B41FA5}">
                      <a16:colId xmlns:a16="http://schemas.microsoft.com/office/drawing/2014/main" val="20001"/>
                    </a:ext>
                  </a:extLst>
                </a:gridCol>
              </a:tblGrid>
              <a:tr h="382685">
                <a:tc>
                  <a:txBody>
                    <a:bodyPr/>
                    <a:lstStyle/>
                    <a:p>
                      <a:pPr algn="ctr" rtl="1">
                        <a:lnSpc>
                          <a:spcPct val="80000"/>
                        </a:lnSpc>
                        <a:spcAft>
                          <a:spcPts val="0"/>
                        </a:spcAft>
                      </a:pPr>
                      <a:r>
                        <a:rPr lang="ar-SA" sz="2400" b="0" dirty="0">
                          <a:solidFill>
                            <a:schemeClr val="tx1"/>
                          </a:solidFill>
                          <a:effectLst/>
                          <a:cs typeface="AL-Mohanad Bold" pitchFamily="2" charset="-78"/>
                        </a:rPr>
                        <a:t>المجال</a:t>
                      </a:r>
                      <a:endParaRPr lang="en-US" sz="2400" b="0" dirty="0">
                        <a:solidFill>
                          <a:schemeClr val="tx1"/>
                        </a:solidFill>
                        <a:effectLst/>
                        <a:latin typeface="Calibri"/>
                        <a:ea typeface="Calibri"/>
                        <a:cs typeface="AL-Mohanad Bold" pitchFamily="2" charset="-78"/>
                      </a:endParaRPr>
                    </a:p>
                  </a:txBody>
                  <a:tcPr marL="68580" marR="68580" marT="0" marB="0" anchor="ctr">
                    <a:noFill/>
                  </a:tcPr>
                </a:tc>
                <a:tc>
                  <a:txBody>
                    <a:bodyPr/>
                    <a:lstStyle/>
                    <a:p>
                      <a:pPr algn="just" rtl="1">
                        <a:lnSpc>
                          <a:spcPct val="80000"/>
                        </a:lnSpc>
                        <a:spcAft>
                          <a:spcPts val="0"/>
                        </a:spcAft>
                      </a:pPr>
                      <a:r>
                        <a:rPr lang="ar-SA" sz="2400" b="0" dirty="0">
                          <a:solidFill>
                            <a:schemeClr val="tx1"/>
                          </a:solidFill>
                          <a:effectLst/>
                          <a:cs typeface="AL-Mohanad Bold" pitchFamily="2" charset="-78"/>
                        </a:rPr>
                        <a:t>الكفاءة:   (معارف + مهارات ) + مواقف مهنية او حياتية جديدة</a:t>
                      </a:r>
                      <a:endParaRPr lang="en-US" sz="2400" b="0" dirty="0">
                        <a:solidFill>
                          <a:schemeClr val="tx1"/>
                        </a:solidFill>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0"/>
                  </a:ext>
                </a:extLst>
              </a:tr>
              <a:tr h="372201">
                <a:tc>
                  <a:txBody>
                    <a:bodyPr/>
                    <a:lstStyle/>
                    <a:p>
                      <a:pPr algn="ctr" rtl="1">
                        <a:lnSpc>
                          <a:spcPct val="80000"/>
                        </a:lnSpc>
                        <a:spcAft>
                          <a:spcPts val="0"/>
                        </a:spcAft>
                      </a:pPr>
                      <a:r>
                        <a:rPr lang="ar-SA" sz="2000" dirty="0">
                          <a:effectLst/>
                          <a:cs typeface="AL-Mohanad Bold" pitchFamily="2" charset="-78"/>
                        </a:rPr>
                        <a:t>البيئة</a:t>
                      </a:r>
                      <a:endParaRPr lang="en-US" sz="2000" dirty="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تشخيص مشاكل تلوث المياه في المنطقة واقتراح الحلول المناسبة</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1"/>
                  </a:ext>
                </a:extLst>
              </a:tr>
              <a:tr h="372201">
                <a:tc>
                  <a:txBody>
                    <a:bodyPr/>
                    <a:lstStyle/>
                    <a:p>
                      <a:pPr algn="ctr" rtl="1">
                        <a:lnSpc>
                          <a:spcPct val="80000"/>
                        </a:lnSpc>
                        <a:spcAft>
                          <a:spcPts val="0"/>
                        </a:spcAft>
                      </a:pPr>
                      <a:r>
                        <a:rPr lang="ar-SA" sz="2000" dirty="0">
                          <a:effectLst/>
                          <a:cs typeface="AL-Mohanad Bold" pitchFamily="2" charset="-78"/>
                        </a:rPr>
                        <a:t>التغذية</a:t>
                      </a:r>
                      <a:endParaRPr lang="en-US" sz="2000" dirty="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اعداد نظام غذائي مناسب لأسرة  يعاني بعض ابنائها من السمنة ومرض الضغط</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2"/>
                  </a:ext>
                </a:extLst>
              </a:tr>
              <a:tr h="372201">
                <a:tc>
                  <a:txBody>
                    <a:bodyPr/>
                    <a:lstStyle/>
                    <a:p>
                      <a:pPr algn="ctr" rtl="1">
                        <a:lnSpc>
                          <a:spcPct val="80000"/>
                        </a:lnSpc>
                        <a:spcAft>
                          <a:spcPts val="0"/>
                        </a:spcAft>
                      </a:pPr>
                      <a:r>
                        <a:rPr lang="ar-SA" sz="2000">
                          <a:effectLst/>
                          <a:cs typeface="AL-Mohanad Bold" pitchFamily="2" charset="-78"/>
                        </a:rPr>
                        <a:t>الصحي</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تحليل عينات مرضية واستخلاص النتائج</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3"/>
                  </a:ext>
                </a:extLst>
              </a:tr>
              <a:tr h="372201">
                <a:tc>
                  <a:txBody>
                    <a:bodyPr/>
                    <a:lstStyle/>
                    <a:p>
                      <a:pPr algn="ctr" rtl="1">
                        <a:lnSpc>
                          <a:spcPct val="80000"/>
                        </a:lnSpc>
                        <a:spcAft>
                          <a:spcPts val="0"/>
                        </a:spcAft>
                      </a:pPr>
                      <a:r>
                        <a:rPr lang="ar-SA" sz="2000">
                          <a:effectLst/>
                          <a:cs typeface="AL-Mohanad Bold" pitchFamily="2" charset="-78"/>
                        </a:rPr>
                        <a:t>الهندسي</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دراسة مسار الطريق الرئيسي بالمحافظة واقتراح حلول لتقاطعه مع الطريق الدائري</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4"/>
                  </a:ext>
                </a:extLst>
              </a:tr>
              <a:tr h="372201">
                <a:tc>
                  <a:txBody>
                    <a:bodyPr/>
                    <a:lstStyle/>
                    <a:p>
                      <a:pPr algn="ctr" rtl="1">
                        <a:lnSpc>
                          <a:spcPct val="80000"/>
                        </a:lnSpc>
                        <a:spcAft>
                          <a:spcPts val="0"/>
                        </a:spcAft>
                      </a:pPr>
                      <a:r>
                        <a:rPr lang="ar-SA" sz="2000">
                          <a:effectLst/>
                          <a:cs typeface="AL-Mohanad Bold" pitchFamily="2" charset="-78"/>
                        </a:rPr>
                        <a:t>الهندسي</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تصميم مخطط لمطار يتوفر به كافة التقنيات الحديثة</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5"/>
                  </a:ext>
                </a:extLst>
              </a:tr>
              <a:tr h="372201">
                <a:tc>
                  <a:txBody>
                    <a:bodyPr/>
                    <a:lstStyle/>
                    <a:p>
                      <a:pPr algn="ctr" rtl="1">
                        <a:lnSpc>
                          <a:spcPct val="80000"/>
                        </a:lnSpc>
                        <a:spcAft>
                          <a:spcPts val="0"/>
                        </a:spcAft>
                      </a:pPr>
                      <a:r>
                        <a:rPr lang="ar-SA" sz="2000">
                          <a:effectLst/>
                          <a:cs typeface="AL-Mohanad Bold" pitchFamily="2" charset="-78"/>
                        </a:rPr>
                        <a:t>اجتماع</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اعداد دراسة لمشاكل السهر واقتراح الحلول المناسبة</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6"/>
                  </a:ext>
                </a:extLst>
              </a:tr>
              <a:tr h="372201">
                <a:tc>
                  <a:txBody>
                    <a:bodyPr/>
                    <a:lstStyle/>
                    <a:p>
                      <a:pPr algn="ctr" rtl="1">
                        <a:lnSpc>
                          <a:spcPct val="80000"/>
                        </a:lnSpc>
                        <a:spcAft>
                          <a:spcPts val="0"/>
                        </a:spcAft>
                      </a:pPr>
                      <a:r>
                        <a:rPr lang="ar-SA" sz="2000">
                          <a:effectLst/>
                          <a:cs typeface="AL-Mohanad Bold" pitchFamily="2" charset="-78"/>
                        </a:rPr>
                        <a:t>محاسبة</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دراسة اسباب خسائر شركة .... واقتراح الحلول المناسبة</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7"/>
                  </a:ext>
                </a:extLst>
              </a:tr>
              <a:tr h="372201">
                <a:tc>
                  <a:txBody>
                    <a:bodyPr/>
                    <a:lstStyle/>
                    <a:p>
                      <a:pPr algn="ctr" rtl="1">
                        <a:lnSpc>
                          <a:spcPct val="80000"/>
                        </a:lnSpc>
                        <a:spcAft>
                          <a:spcPts val="0"/>
                        </a:spcAft>
                      </a:pPr>
                      <a:r>
                        <a:rPr lang="ar-SA" sz="2000">
                          <a:effectLst/>
                          <a:cs typeface="AL-Mohanad Bold" pitchFamily="2" charset="-78"/>
                        </a:rPr>
                        <a:t>هندسي</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تطوير ممرات المشاة في مشعر منى</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8"/>
                  </a:ext>
                </a:extLst>
              </a:tr>
              <a:tr h="372201">
                <a:tc>
                  <a:txBody>
                    <a:bodyPr/>
                    <a:lstStyle/>
                    <a:p>
                      <a:pPr algn="ctr" rtl="1">
                        <a:lnSpc>
                          <a:spcPct val="80000"/>
                        </a:lnSpc>
                        <a:spcAft>
                          <a:spcPts val="0"/>
                        </a:spcAft>
                      </a:pPr>
                      <a:r>
                        <a:rPr lang="ar-SA" sz="2000">
                          <a:effectLst/>
                          <a:cs typeface="AL-Mohanad Bold" pitchFamily="2" charset="-78"/>
                        </a:rPr>
                        <a:t>زراعة</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ابتكار طرق تساعد في استزراع اشجار تقاوم التصحر</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09"/>
                  </a:ext>
                </a:extLst>
              </a:tr>
              <a:tr h="372201">
                <a:tc>
                  <a:txBody>
                    <a:bodyPr/>
                    <a:lstStyle/>
                    <a:p>
                      <a:pPr algn="ctr" rtl="1">
                        <a:lnSpc>
                          <a:spcPct val="80000"/>
                        </a:lnSpc>
                        <a:spcAft>
                          <a:spcPts val="0"/>
                        </a:spcAft>
                      </a:pPr>
                      <a:r>
                        <a:rPr lang="ar-SA" sz="2000">
                          <a:effectLst/>
                          <a:cs typeface="AL-Mohanad Bold" pitchFamily="2" charset="-78"/>
                        </a:rPr>
                        <a:t>ادارة</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استنتاج اهم المقومات الإدارية لدى وزير الصحة التي ساهمت في نجاحه</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10"/>
                  </a:ext>
                </a:extLst>
              </a:tr>
              <a:tr h="372201">
                <a:tc>
                  <a:txBody>
                    <a:bodyPr/>
                    <a:lstStyle/>
                    <a:p>
                      <a:pPr algn="ctr" rtl="1">
                        <a:lnSpc>
                          <a:spcPct val="80000"/>
                        </a:lnSpc>
                        <a:spcAft>
                          <a:spcPts val="0"/>
                        </a:spcAft>
                      </a:pPr>
                      <a:r>
                        <a:rPr lang="ar-SA" sz="2000">
                          <a:effectLst/>
                          <a:cs typeface="AL-Mohanad Bold" pitchFamily="2" charset="-78"/>
                        </a:rPr>
                        <a:t>رياضات</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حل مسائل على المصفوفات باستخدام برنامج  </a:t>
                      </a:r>
                      <a:r>
                        <a:rPr lang="en-US" sz="2000" dirty="0">
                          <a:effectLst/>
                          <a:cs typeface="AL-Mohanad Bold" pitchFamily="2" charset="-78"/>
                        </a:rPr>
                        <a:t>MATLAB</a:t>
                      </a:r>
                    </a:p>
                  </a:txBody>
                  <a:tcPr marL="68580" marR="68580" marT="0" marB="0" anchor="ctr">
                    <a:noFill/>
                  </a:tcPr>
                </a:tc>
                <a:extLst>
                  <a:ext uri="{0D108BD9-81ED-4DB2-BD59-A6C34878D82A}">
                    <a16:rowId xmlns:a16="http://schemas.microsoft.com/office/drawing/2014/main" val="10011"/>
                  </a:ext>
                </a:extLst>
              </a:tr>
              <a:tr h="372201">
                <a:tc>
                  <a:txBody>
                    <a:bodyPr/>
                    <a:lstStyle/>
                    <a:p>
                      <a:pPr algn="ctr" rtl="1">
                        <a:lnSpc>
                          <a:spcPct val="80000"/>
                        </a:lnSpc>
                        <a:spcAft>
                          <a:spcPts val="0"/>
                        </a:spcAft>
                      </a:pPr>
                      <a:r>
                        <a:rPr lang="ar-SA" sz="2000" dirty="0">
                          <a:effectLst/>
                          <a:latin typeface="Calibri"/>
                          <a:ea typeface="Calibri"/>
                          <a:cs typeface="AL-Mohanad Bold" pitchFamily="2" charset="-78"/>
                        </a:rPr>
                        <a:t>دراسات</a:t>
                      </a:r>
                      <a:r>
                        <a:rPr lang="ar-SA" sz="2000" baseline="0" dirty="0">
                          <a:effectLst/>
                          <a:latin typeface="Calibri"/>
                          <a:ea typeface="Calibri"/>
                          <a:cs typeface="AL-Mohanad Bold" pitchFamily="2" charset="-78"/>
                        </a:rPr>
                        <a:t> اسلامية</a:t>
                      </a:r>
                      <a:endParaRPr lang="en-US" sz="2000" dirty="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دور المسجد في تفعيل</a:t>
                      </a:r>
                      <a:r>
                        <a:rPr lang="ar-SA" sz="2000" baseline="0" dirty="0">
                          <a:effectLst/>
                          <a:cs typeface="AL-Mohanad Bold" pitchFamily="2" charset="-78"/>
                        </a:rPr>
                        <a:t> حقوق الجار في حي ...</a:t>
                      </a:r>
                      <a:endParaRPr lang="ar-SA" sz="2000" dirty="0">
                        <a:effectLst/>
                        <a:cs typeface="AL-Mohanad Bold" pitchFamily="2" charset="-78"/>
                      </a:endParaRPr>
                    </a:p>
                  </a:txBody>
                  <a:tcPr marL="68580" marR="68580" marT="0" marB="0" anchor="ctr">
                    <a:noFill/>
                  </a:tcPr>
                </a:tc>
                <a:extLst>
                  <a:ext uri="{0D108BD9-81ED-4DB2-BD59-A6C34878D82A}">
                    <a16:rowId xmlns:a16="http://schemas.microsoft.com/office/drawing/2014/main" val="10012"/>
                  </a:ext>
                </a:extLst>
              </a:tr>
              <a:tr h="372201">
                <a:tc>
                  <a:txBody>
                    <a:bodyPr/>
                    <a:lstStyle/>
                    <a:p>
                      <a:pPr algn="ctr" rtl="1">
                        <a:lnSpc>
                          <a:spcPct val="80000"/>
                        </a:lnSpc>
                        <a:spcAft>
                          <a:spcPts val="0"/>
                        </a:spcAft>
                      </a:pPr>
                      <a:r>
                        <a:rPr lang="ar-SA" sz="2000">
                          <a:effectLst/>
                          <a:cs typeface="AL-Mohanad Bold" pitchFamily="2" charset="-78"/>
                        </a:rPr>
                        <a:t>فيزياء</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تطوير كفاءة الخلايا الشمسة</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13"/>
                  </a:ext>
                </a:extLst>
              </a:tr>
              <a:tr h="372201">
                <a:tc>
                  <a:txBody>
                    <a:bodyPr/>
                    <a:lstStyle/>
                    <a:p>
                      <a:pPr algn="ctr" rtl="1">
                        <a:lnSpc>
                          <a:spcPct val="80000"/>
                        </a:lnSpc>
                        <a:spcAft>
                          <a:spcPts val="0"/>
                        </a:spcAft>
                      </a:pPr>
                      <a:r>
                        <a:rPr lang="ar-SA" sz="2000">
                          <a:effectLst/>
                          <a:cs typeface="AL-Mohanad Bold" pitchFamily="2" charset="-78"/>
                        </a:rPr>
                        <a:t>حاسب</a:t>
                      </a:r>
                      <a:endParaRPr lang="en-US" sz="2000">
                        <a:effectLst/>
                        <a:latin typeface="Calibri"/>
                        <a:ea typeface="Calibri"/>
                        <a:cs typeface="AL-Mohanad Bold" pitchFamily="2" charset="-78"/>
                      </a:endParaRPr>
                    </a:p>
                  </a:txBody>
                  <a:tcPr marL="68580" marR="68580" marT="0" marB="0" anchor="ctr">
                    <a:noFill/>
                  </a:tcPr>
                </a:tc>
                <a:tc>
                  <a:txBody>
                    <a:bodyPr/>
                    <a:lstStyle/>
                    <a:p>
                      <a:pPr algn="r" rtl="1">
                        <a:lnSpc>
                          <a:spcPct val="80000"/>
                        </a:lnSpc>
                        <a:spcAft>
                          <a:spcPts val="0"/>
                        </a:spcAft>
                      </a:pPr>
                      <a:r>
                        <a:rPr lang="ar-SA" sz="2000" dirty="0">
                          <a:effectLst/>
                          <a:cs typeface="AL-Mohanad Bold" pitchFamily="2" charset="-78"/>
                        </a:rPr>
                        <a:t>تحويل نماذج تقييم المقرر الدراسي الى نظام تقني</a:t>
                      </a:r>
                      <a:endParaRPr lang="en-US" sz="2000" dirty="0">
                        <a:effectLst/>
                        <a:latin typeface="Calibri"/>
                        <a:ea typeface="Calibri"/>
                        <a:cs typeface="AL-Mohanad Bold" pitchFamily="2" charset="-78"/>
                      </a:endParaRPr>
                    </a:p>
                  </a:txBody>
                  <a:tcPr marL="68580" marR="68580" marT="0" marB="0" anchor="ctr">
                    <a:noFill/>
                  </a:tcPr>
                </a:tc>
                <a:extLst>
                  <a:ext uri="{0D108BD9-81ED-4DB2-BD59-A6C34878D82A}">
                    <a16:rowId xmlns:a16="http://schemas.microsoft.com/office/drawing/2014/main" val="10014"/>
                  </a:ext>
                </a:extLst>
              </a:tr>
            </a:tbl>
          </a:graphicData>
        </a:graphic>
      </p:graphicFrame>
      <p:sp>
        <p:nvSpPr>
          <p:cNvPr id="5" name="TextBox 4">
            <a:extLst>
              <a:ext uri="{FF2B5EF4-FFF2-40B4-BE49-F238E27FC236}">
                <a16:creationId xmlns:a16="http://schemas.microsoft.com/office/drawing/2014/main" id="{77661E89-C6C3-435F-BF55-3B8AFAB9EDD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91</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313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2135560" y="2924944"/>
            <a:ext cx="8133958" cy="769441"/>
          </a:xfrm>
          <a:prstGeom prst="rect">
            <a:avLst/>
          </a:prstGeom>
        </p:spPr>
        <p:txBody>
          <a:bodyPr wrap="none">
            <a:spAutoFit/>
          </a:bodyPr>
          <a:lstStyle/>
          <a:p>
            <a:pPr algn="r" rtl="1"/>
            <a:r>
              <a:rPr lang="ar-SA" sz="4400" dirty="0">
                <a:solidFill>
                  <a:srgbClr val="006600"/>
                </a:solidFill>
                <a:cs typeface="AL-Mohanad Bold" pitchFamily="2" charset="-78"/>
              </a:rPr>
              <a:t>الأنشطة التعليمية وعلاقتها بمخرجات التعلم</a:t>
            </a:r>
          </a:p>
        </p:txBody>
      </p:sp>
      <p:sp>
        <p:nvSpPr>
          <p:cNvPr id="4" name="TextBox 4">
            <a:extLst>
              <a:ext uri="{FF2B5EF4-FFF2-40B4-BE49-F238E27FC236}">
                <a16:creationId xmlns:a16="http://schemas.microsoft.com/office/drawing/2014/main" id="{5EF51DAA-083B-4C06-9A16-211467644A3F}"/>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92</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70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A82CEF9-A904-4A6F-8D2D-D119413D95F3}"/>
              </a:ext>
            </a:extLst>
          </p:cNvPr>
          <p:cNvSpPr/>
          <p:nvPr/>
        </p:nvSpPr>
        <p:spPr>
          <a:xfrm>
            <a:off x="1952328" y="2612109"/>
            <a:ext cx="8190656" cy="1633781"/>
          </a:xfrm>
          <a:prstGeom prst="rect">
            <a:avLst/>
          </a:prstGeom>
        </p:spPr>
        <p:txBody>
          <a:bodyPr wrap="square">
            <a:spAutoFit/>
          </a:bodyPr>
          <a:lstStyle/>
          <a:p>
            <a:pPr algn="ctr" rtl="1">
              <a:lnSpc>
                <a:spcPct val="150000"/>
              </a:lnSpc>
              <a:spcAft>
                <a:spcPts val="500"/>
              </a:spcAft>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هي المهام التي يقوم بها الطالب </a:t>
            </a:r>
            <a:endParaRPr lang="ar-EG"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algn="ctr" rtl="1">
              <a:lnSpc>
                <a:spcPct val="150000"/>
              </a:lnSpc>
              <a:spcAft>
                <a:spcPts val="500"/>
              </a:spcAft>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لتحقيق أهداف محدد أو اكتساب نواتج التعلم المستهدفة</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p:txBody>
      </p:sp>
      <p:sp>
        <p:nvSpPr>
          <p:cNvPr id="4" name="مستطيل 1"/>
          <p:cNvSpPr>
            <a:spLocks noChangeArrowheads="1"/>
          </p:cNvSpPr>
          <p:nvPr/>
        </p:nvSpPr>
        <p:spPr bwMode="auto">
          <a:xfrm>
            <a:off x="2999656" y="476672"/>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الأنشطة التعليمية</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D0346003-0D21-42C3-A48D-341FFD7B15EC}"/>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93</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6191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120562910"/>
              </p:ext>
            </p:extLst>
          </p:nvPr>
        </p:nvGraphicFramePr>
        <p:xfrm>
          <a:off x="292422" y="2132856"/>
          <a:ext cx="11368615" cy="2837264"/>
        </p:xfrm>
        <a:graphic>
          <a:graphicData uri="http://schemas.openxmlformats.org/drawingml/2006/table">
            <a:tbl>
              <a:tblPr rtl="1" firstRow="1" bandRow="1">
                <a:tableStyleId>{E8B1032C-EA38-4F05-BA0D-38AFFFC7BED3}</a:tableStyleId>
              </a:tblPr>
              <a:tblGrid>
                <a:gridCol w="838605">
                  <a:extLst>
                    <a:ext uri="{9D8B030D-6E8A-4147-A177-3AD203B41FA5}">
                      <a16:colId xmlns:a16="http://schemas.microsoft.com/office/drawing/2014/main" val="20000"/>
                    </a:ext>
                  </a:extLst>
                </a:gridCol>
                <a:gridCol w="917812">
                  <a:extLst>
                    <a:ext uri="{9D8B030D-6E8A-4147-A177-3AD203B41FA5}">
                      <a16:colId xmlns:a16="http://schemas.microsoft.com/office/drawing/2014/main" val="20001"/>
                    </a:ext>
                  </a:extLst>
                </a:gridCol>
                <a:gridCol w="1023537">
                  <a:extLst>
                    <a:ext uri="{9D8B030D-6E8A-4147-A177-3AD203B41FA5}">
                      <a16:colId xmlns:a16="http://schemas.microsoft.com/office/drawing/2014/main" val="20002"/>
                    </a:ext>
                  </a:extLst>
                </a:gridCol>
                <a:gridCol w="1065021">
                  <a:extLst>
                    <a:ext uri="{9D8B030D-6E8A-4147-A177-3AD203B41FA5}">
                      <a16:colId xmlns:a16="http://schemas.microsoft.com/office/drawing/2014/main" val="20003"/>
                    </a:ext>
                  </a:extLst>
                </a:gridCol>
                <a:gridCol w="2133746">
                  <a:extLst>
                    <a:ext uri="{9D8B030D-6E8A-4147-A177-3AD203B41FA5}">
                      <a16:colId xmlns:a16="http://schemas.microsoft.com/office/drawing/2014/main" val="20004"/>
                    </a:ext>
                  </a:extLst>
                </a:gridCol>
                <a:gridCol w="2917776">
                  <a:extLst>
                    <a:ext uri="{9D8B030D-6E8A-4147-A177-3AD203B41FA5}">
                      <a16:colId xmlns:a16="http://schemas.microsoft.com/office/drawing/2014/main" val="20005"/>
                    </a:ext>
                  </a:extLst>
                </a:gridCol>
                <a:gridCol w="2472118">
                  <a:extLst>
                    <a:ext uri="{9D8B030D-6E8A-4147-A177-3AD203B41FA5}">
                      <a16:colId xmlns:a16="http://schemas.microsoft.com/office/drawing/2014/main" val="20006"/>
                    </a:ext>
                  </a:extLst>
                </a:gridCol>
              </a:tblGrid>
              <a:tr h="477603">
                <a:tc>
                  <a:txBody>
                    <a:bodyPr/>
                    <a:lstStyle/>
                    <a:p>
                      <a:pPr algn="ctr" rtl="1"/>
                      <a:r>
                        <a:rPr lang="ar-SA" sz="2400" b="0" dirty="0">
                          <a:cs typeface="AL-Mohanad Bold" pitchFamily="2" charset="-78"/>
                        </a:rPr>
                        <a:t>الشهر</a:t>
                      </a:r>
                    </a:p>
                  </a:txBody>
                  <a:tcPr marL="121927" marR="121927" marT="45729" marB="45729"/>
                </a:tc>
                <a:tc>
                  <a:txBody>
                    <a:bodyPr/>
                    <a:lstStyle/>
                    <a:p>
                      <a:pPr algn="ctr" rtl="1"/>
                      <a:r>
                        <a:rPr lang="ar-SA" sz="2400" b="0" dirty="0">
                          <a:cs typeface="AL-Mohanad Bold" pitchFamily="2" charset="-78"/>
                        </a:rPr>
                        <a:t>الأيام</a:t>
                      </a:r>
                    </a:p>
                  </a:txBody>
                  <a:tcPr marL="121927" marR="121927" marT="45729" marB="45729">
                    <a:lnR w="12700" cap="flat" cmpd="sng" algn="ctr">
                      <a:solidFill>
                        <a:srgbClr val="006600"/>
                      </a:solidFill>
                      <a:prstDash val="solid"/>
                      <a:round/>
                      <a:headEnd type="none" w="med" len="med"/>
                      <a:tailEnd type="none" w="med" len="med"/>
                    </a:lnR>
                  </a:tcPr>
                </a:tc>
                <a:tc>
                  <a:txBody>
                    <a:bodyPr/>
                    <a:lstStyle/>
                    <a:p>
                      <a:pPr algn="ctr" rtl="1"/>
                      <a:r>
                        <a:rPr lang="ar-SA" sz="2400" b="0" dirty="0">
                          <a:cs typeface="AL-Mohanad Bold" pitchFamily="2" charset="-78"/>
                        </a:rPr>
                        <a:t>المحتوى</a:t>
                      </a: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en-US" sz="2400" b="0" dirty="0">
                          <a:cs typeface="AL-Mohanad Bold" pitchFamily="2" charset="-78"/>
                        </a:rPr>
                        <a:t>SOLs</a:t>
                      </a:r>
                      <a:endParaRPr lang="ar-SA" sz="24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ar-SA" sz="2400" b="0" dirty="0">
                          <a:cs typeface="AL-Mohanad Bold" pitchFamily="2" charset="-78"/>
                        </a:rPr>
                        <a:t>المهارات</a:t>
                      </a: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ar-SA" sz="2400" b="0" dirty="0">
                          <a:cs typeface="AL-Mohanad Bold" pitchFamily="2" charset="-78"/>
                        </a:rPr>
                        <a:t>النشاط</a:t>
                      </a: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ar-SA" sz="2400" b="0" dirty="0">
                          <a:cs typeface="AL-Mohanad Bold" pitchFamily="2" charset="-78"/>
                        </a:rPr>
                        <a:t>التقييم</a:t>
                      </a:r>
                    </a:p>
                  </a:txBody>
                  <a:tcPr marL="121927" marR="121927" marT="45729" marB="45729">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0"/>
                  </a:ext>
                </a:extLst>
              </a:tr>
              <a:tr h="530509">
                <a:tc>
                  <a:txBody>
                    <a:bodyPr/>
                    <a:lstStyle/>
                    <a:p>
                      <a:pPr algn="ctr" rtl="1"/>
                      <a:r>
                        <a:rPr lang="ar-SA" sz="2400" b="0" dirty="0">
                          <a:cs typeface="AL-Mohanad Bold" pitchFamily="2" charset="-78"/>
                        </a:rPr>
                        <a:t>ابريل</a:t>
                      </a:r>
                    </a:p>
                  </a:txBody>
                  <a:tcPr marL="121927" marR="121927" marT="45729" marB="45729" anchor="ctr"/>
                </a:tc>
                <a:tc>
                  <a:txBody>
                    <a:bodyPr/>
                    <a:lstStyle/>
                    <a:p>
                      <a:pPr algn="ctr" rtl="1"/>
                      <a:r>
                        <a:rPr lang="ar-SA" sz="2000" b="0" baseline="0" dirty="0">
                          <a:cs typeface="AL-Mohanad Bold" pitchFamily="2" charset="-78"/>
                        </a:rPr>
                        <a:t>5</a:t>
                      </a:r>
                    </a:p>
                  </a:txBody>
                  <a:tcPr marL="121927" marR="121927" marT="45729" marB="45729" anchor="ctr">
                    <a:lnR w="12700" cap="flat" cmpd="sng" algn="ctr">
                      <a:solidFill>
                        <a:srgbClr val="006600"/>
                      </a:solidFill>
                      <a:prstDash val="solid"/>
                      <a:round/>
                      <a:headEnd type="none" w="med" len="med"/>
                      <a:tailEnd type="none" w="med" len="med"/>
                    </a:lnR>
                  </a:tcPr>
                </a:tc>
                <a:tc>
                  <a:txBody>
                    <a:bodyPr/>
                    <a:lstStyle/>
                    <a:p>
                      <a:pPr algn="ctr" rtl="1"/>
                      <a:r>
                        <a:rPr lang="ar-SA" sz="2000" b="0" baseline="0" dirty="0">
                          <a:cs typeface="AL-Mohanad Bold" pitchFamily="2" charset="-78"/>
                        </a:rPr>
                        <a:t>البكتريا</a:t>
                      </a: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en-US" sz="2000" b="0" baseline="0" dirty="0">
                          <a:cs typeface="AL-Mohanad Bold" pitchFamily="2" charset="-78"/>
                        </a:rPr>
                        <a:t>BIO.1</a:t>
                      </a:r>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ar-SA" sz="2000" b="0" baseline="0" dirty="0">
                          <a:cs typeface="AL-Mohanad Bold" pitchFamily="2" charset="-78"/>
                        </a:rPr>
                        <a:t>استخدام مصادر التعلم</a:t>
                      </a: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000" b="0" baseline="0">
                          <a:cs typeface="AL-Mohanad Bold" pitchFamily="2" charset="-78"/>
                        </a:rPr>
                        <a:t>فديو,  </a:t>
                      </a:r>
                      <a:r>
                        <a:rPr lang="ar-SA" sz="2000" b="0">
                          <a:cs typeface="AL-Mohanad Bold" pitchFamily="2" charset="-78"/>
                        </a:rPr>
                        <a:t>معمل, تجهيز شرائح</a:t>
                      </a: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r>
                        <a:rPr lang="ar-SA" sz="2000" b="0" baseline="0" dirty="0">
                          <a:cs typeface="AL-Mohanad Bold" pitchFamily="2" charset="-78"/>
                        </a:rPr>
                        <a:t>اختبار ,  مشروع بحثي</a:t>
                      </a:r>
                    </a:p>
                  </a:txBody>
                  <a:tcPr marL="121927" marR="121927" marT="45729" marB="45729" anchor="ctr">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1"/>
                  </a:ext>
                </a:extLst>
              </a:tr>
              <a:tr h="457288">
                <a:tc>
                  <a:txBody>
                    <a:bodyPr/>
                    <a:lstStyle/>
                    <a:p>
                      <a:pPr algn="ctr" rtl="1"/>
                      <a:endParaRPr lang="ar-SA" sz="2400" b="0" dirty="0">
                        <a:cs typeface="AL-Mohanad Bold" pitchFamily="2" charset="-78"/>
                      </a:endParaRPr>
                    </a:p>
                  </a:txBody>
                  <a:tcPr marL="121927" marR="121927" marT="45729" marB="45729"/>
                </a:tc>
                <a:tc>
                  <a:txBody>
                    <a:bodyPr/>
                    <a:lstStyle/>
                    <a:p>
                      <a:pPr algn="r" rtl="1"/>
                      <a:endParaRPr lang="ar-SA" sz="2000" b="0" dirty="0">
                        <a:cs typeface="AL-Mohanad Bold" pitchFamily="2" charset="-78"/>
                      </a:endParaRPr>
                    </a:p>
                  </a:txBody>
                  <a:tcPr marL="121927" marR="121927" marT="45729" marB="45729">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ct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2"/>
                  </a:ext>
                </a:extLst>
              </a:tr>
              <a:tr h="457288">
                <a:tc>
                  <a:txBody>
                    <a:bodyPr/>
                    <a:lstStyle/>
                    <a:p>
                      <a:pPr algn="ctr" rtl="1"/>
                      <a:endParaRPr lang="ar-SA" sz="2400" b="0" dirty="0">
                        <a:cs typeface="AL-Mohanad Bold" pitchFamily="2" charset="-78"/>
                      </a:endParaRPr>
                    </a:p>
                  </a:txBody>
                  <a:tcPr marL="121927" marR="121927" marT="45729" marB="45729"/>
                </a:tc>
                <a:tc>
                  <a:txBody>
                    <a:bodyPr/>
                    <a:lstStyle/>
                    <a:p>
                      <a:pPr algn="r" rtl="1"/>
                      <a:endParaRPr lang="ar-SA" sz="2000" b="0" dirty="0">
                        <a:cs typeface="AL-Mohanad Bold" pitchFamily="2" charset="-78"/>
                      </a:endParaRPr>
                    </a:p>
                  </a:txBody>
                  <a:tcPr marL="121927" marR="121927" marT="45729" marB="45729">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3"/>
                  </a:ext>
                </a:extLst>
              </a:tr>
              <a:tr h="457288">
                <a:tc>
                  <a:txBody>
                    <a:bodyPr/>
                    <a:lstStyle/>
                    <a:p>
                      <a:pPr algn="ctr" rtl="1"/>
                      <a:endParaRPr lang="ar-SA" sz="2400" b="0" dirty="0">
                        <a:cs typeface="AL-Mohanad Bold" pitchFamily="2" charset="-78"/>
                      </a:endParaRPr>
                    </a:p>
                  </a:txBody>
                  <a:tcPr marL="121927" marR="121927" marT="45729" marB="45729"/>
                </a:tc>
                <a:tc>
                  <a:txBody>
                    <a:bodyPr/>
                    <a:lstStyle/>
                    <a:p>
                      <a:pPr algn="r" rtl="1"/>
                      <a:endParaRPr lang="ar-SA" sz="2000" b="0" dirty="0">
                        <a:cs typeface="AL-Mohanad Bold" pitchFamily="2" charset="-78"/>
                      </a:endParaRPr>
                    </a:p>
                  </a:txBody>
                  <a:tcPr marL="121927" marR="121927" marT="45729" marB="45729">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dirty="0">
                        <a:cs typeface="AL-Mohanad Bold" pitchFamily="2" charset="-78"/>
                      </a:endParaRPr>
                    </a:p>
                  </a:txBody>
                  <a:tcPr marL="121927" marR="121927" marT="45729" marB="45729">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4"/>
                  </a:ext>
                </a:extLst>
              </a:tr>
              <a:tr h="457288">
                <a:tc>
                  <a:txBody>
                    <a:bodyPr/>
                    <a:lstStyle/>
                    <a:p>
                      <a:pPr algn="ctr" rtl="1"/>
                      <a:endParaRPr lang="ar-SA" sz="2400" b="0" dirty="0">
                        <a:cs typeface="AL-Mohanad Bold" pitchFamily="2" charset="-78"/>
                      </a:endParaRPr>
                    </a:p>
                  </a:txBody>
                  <a:tcPr marL="121927" marR="121927" marT="45729" marB="45729"/>
                </a:tc>
                <a:tc>
                  <a:txBody>
                    <a:bodyPr/>
                    <a:lstStyle/>
                    <a:p>
                      <a:pPr algn="r" rtl="1"/>
                      <a:endParaRPr lang="ar-SA" sz="2000" b="0" baseline="0" dirty="0">
                        <a:cs typeface="AL-Mohanad Bold" pitchFamily="2" charset="-78"/>
                      </a:endParaRPr>
                    </a:p>
                  </a:txBody>
                  <a:tcPr marL="121927" marR="121927" marT="45729" marB="45729" anchor="ctr">
                    <a:lnR w="12700" cap="flat" cmpd="sng" algn="ctr">
                      <a:solidFill>
                        <a:srgbClr val="006600"/>
                      </a:solidFill>
                      <a:prstDash val="solid"/>
                      <a:round/>
                      <a:headEnd type="none" w="med" len="med"/>
                      <a:tailEnd type="none" w="med" len="med"/>
                    </a:lnR>
                  </a:tcPr>
                </a:tc>
                <a:tc>
                  <a:txBody>
                    <a:bodyPr/>
                    <a:lstStyle/>
                    <a:p>
                      <a:pPr algn="r" rtl="1"/>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tcPr>
                </a:tc>
                <a:tc>
                  <a:txBody>
                    <a:bodyPr/>
                    <a:lstStyle/>
                    <a:p>
                      <a:pPr algn="r" rtl="1"/>
                      <a:endParaRPr lang="ar-SA" sz="2000" b="0" baseline="0" dirty="0">
                        <a:cs typeface="AL-Mohanad Bold" pitchFamily="2" charset="-78"/>
                      </a:endParaRPr>
                    </a:p>
                  </a:txBody>
                  <a:tcPr marL="121927" marR="121927" marT="45729" marB="45729" anchor="ctr">
                    <a:lnL w="12700" cap="flat" cmpd="sng" algn="ctr">
                      <a:solidFill>
                        <a:srgbClr val="006600"/>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0" name="Subtitle 2"/>
          <p:cNvSpPr>
            <a:spLocks noGrp="1"/>
          </p:cNvSpPr>
          <p:nvPr>
            <p:ph type="subTitle" idx="1"/>
          </p:nvPr>
        </p:nvSpPr>
        <p:spPr>
          <a:xfrm>
            <a:off x="4079784" y="188640"/>
            <a:ext cx="3600401" cy="882650"/>
          </a:xfrm>
        </p:spPr>
        <p:txBody>
          <a:bodyPr/>
          <a:lstStyle/>
          <a:p>
            <a:pPr eaLnBrk="1" hangingPunct="1">
              <a:lnSpc>
                <a:spcPct val="100000"/>
              </a:lnSpc>
              <a:spcBef>
                <a:spcPts val="1200"/>
              </a:spcBef>
            </a:pPr>
            <a:r>
              <a:rPr lang="ar-SA" altLang="ar-SA" sz="3600" dirty="0">
                <a:solidFill>
                  <a:srgbClr val="006600"/>
                </a:solidFill>
                <a:latin typeface="Times New Roman" pitchFamily="18" charset="0"/>
                <a:ea typeface="Times New Roman" pitchFamily="18" charset="0"/>
                <a:cs typeface="AL-Mohanad Bold" pitchFamily="2" charset="-78"/>
              </a:rPr>
              <a:t>الأنشطة التعليمية</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11" name="Oval 3"/>
          <p:cNvSpPr>
            <a:spLocks noChangeArrowheads="1"/>
          </p:cNvSpPr>
          <p:nvPr/>
        </p:nvSpPr>
        <p:spPr bwMode="auto">
          <a:xfrm>
            <a:off x="4871864" y="2636912"/>
            <a:ext cx="649742" cy="533400"/>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ar-SA" sz="4000">
              <a:solidFill>
                <a:srgbClr val="FFFFFF"/>
              </a:solidFill>
              <a:latin typeface="Tahoma" pitchFamily="34" charset="0"/>
            </a:endParaRPr>
          </a:p>
        </p:txBody>
      </p:sp>
      <p:sp>
        <p:nvSpPr>
          <p:cNvPr id="12" name="Oval 3"/>
          <p:cNvSpPr>
            <a:spLocks noChangeArrowheads="1"/>
          </p:cNvSpPr>
          <p:nvPr/>
        </p:nvSpPr>
        <p:spPr bwMode="auto">
          <a:xfrm>
            <a:off x="1795791" y="2636912"/>
            <a:ext cx="664640" cy="533400"/>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ar-SA" sz="4000">
              <a:solidFill>
                <a:srgbClr val="FFFFFF"/>
              </a:solidFill>
              <a:latin typeface="Tahoma" pitchFamily="34" charset="0"/>
            </a:endParaRPr>
          </a:p>
        </p:txBody>
      </p:sp>
      <p:sp>
        <p:nvSpPr>
          <p:cNvPr id="7" name="TextBox 4">
            <a:extLst>
              <a:ext uri="{FF2B5EF4-FFF2-40B4-BE49-F238E27FC236}">
                <a16:creationId xmlns:a16="http://schemas.microsoft.com/office/drawing/2014/main" id="{2CB00116-B834-485D-83F1-46AE57F16748}"/>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94</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011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E0031D98-6B11-45F2-8D8B-FFFB6C138923}"/>
              </a:ext>
            </a:extLst>
          </p:cNvPr>
          <p:cNvSpPr/>
          <p:nvPr/>
        </p:nvSpPr>
        <p:spPr>
          <a:xfrm>
            <a:off x="3575720" y="1556792"/>
            <a:ext cx="7614592" cy="3539430"/>
          </a:xfrm>
          <a:prstGeom prst="rect">
            <a:avLst/>
          </a:prstGeom>
        </p:spPr>
        <p:txBody>
          <a:bodyPr wrap="square">
            <a:spAutoFit/>
          </a:bodyPr>
          <a:lstStyle/>
          <a:p>
            <a:pPr algn="r" rtl="1"/>
            <a:endParaRPr lang="ar-EG" dirty="0">
              <a:cs typeface="AL-Mohanad Bold" pitchFamily="2" charset="-78"/>
            </a:endParaRP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يثير انتباه الطلاب ودافعيتهم</a:t>
            </a: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يستثمر جميع حواس الطالب</a:t>
            </a: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يتيح للطلبة فرص التفكير والابداع.</a:t>
            </a: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يناسب مستوى نضج الطلاب ويتحدى قدراتهم. </a:t>
            </a: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يتيح فرص تنمية المهارات الشخصية </a:t>
            </a:r>
          </a:p>
          <a:p>
            <a:pPr marL="342900" indent="-342900" algn="r" rtl="1">
              <a:buFont typeface="Arial" panose="020B0604020202020204" pitchFamily="34" charset="0"/>
              <a:buChar char="•"/>
            </a:pPr>
            <a:r>
              <a:rPr lang="ar-EG" dirty="0">
                <a:solidFill>
                  <a:srgbClr val="000000"/>
                </a:solidFill>
                <a:latin typeface="Times New Roman" panose="02020603050405020304" pitchFamily="18" charset="0"/>
                <a:ea typeface="Times New Roman" panose="02020603050405020304" pitchFamily="18" charset="0"/>
                <a:cs typeface="AL-Mohanad Bold" pitchFamily="2" charset="-78"/>
              </a:rPr>
              <a:t>يتيح فرص التدريب على اكتساب المهارات العملية</a:t>
            </a:r>
          </a:p>
        </p:txBody>
      </p:sp>
      <p:sp>
        <p:nvSpPr>
          <p:cNvPr id="4" name="مستطيل 1"/>
          <p:cNvSpPr>
            <a:spLocks noChangeArrowheads="1"/>
          </p:cNvSpPr>
          <p:nvPr/>
        </p:nvSpPr>
        <p:spPr bwMode="auto">
          <a:xfrm>
            <a:off x="2927648" y="31519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مواصفات النشاط التعليمي الجيد</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B14A63BA-E7C5-44CD-9CC4-0DD8DC066B47}"/>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95</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5100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F0D19FC-CC8A-422B-8525-40F1F120F7FB}"/>
              </a:ext>
            </a:extLst>
          </p:cNvPr>
          <p:cNvSpPr/>
          <p:nvPr/>
        </p:nvSpPr>
        <p:spPr>
          <a:xfrm>
            <a:off x="6033900" y="1556792"/>
            <a:ext cx="4572000" cy="3046988"/>
          </a:xfrm>
          <a:prstGeom prst="rect">
            <a:avLst/>
          </a:prstGeom>
        </p:spPr>
        <p:txBody>
          <a:bodyPr>
            <a:spAutoFit/>
          </a:bodyPr>
          <a:lstStyle/>
          <a:p>
            <a:pPr marL="342900" indent="-342900" algn="r" rtl="1">
              <a:spcAft>
                <a:spcPts val="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إجراء البحوث</a:t>
            </a:r>
          </a:p>
          <a:p>
            <a:pPr marL="342900" indent="-342900" algn="r" rtl="1">
              <a:spcAft>
                <a:spcPts val="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دراسة حالة</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إجراء التجارب العملية</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كتابة المقالات</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تصميم </a:t>
            </a:r>
            <a:r>
              <a:rPr lang="ar-SA" dirty="0" err="1">
                <a:solidFill>
                  <a:srgbClr val="000000"/>
                </a:solidFill>
                <a:latin typeface="Times New Roman" panose="02020603050405020304" pitchFamily="18" charset="0"/>
                <a:ea typeface="Times New Roman" panose="02020603050405020304" pitchFamily="18" charset="0"/>
                <a:cs typeface="AL-Mohanad Bold" pitchFamily="2" charset="-78"/>
              </a:rPr>
              <a:t>ماكيت</a:t>
            </a: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 (نموذج)</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a:p>
            <a:pPr marL="342900" indent="-342900" algn="r" rtl="1">
              <a:spcAft>
                <a:spcPts val="1000"/>
              </a:spcAft>
              <a:buFont typeface="Symbol" panose="05050102010706020507" pitchFamily="18" charset="2"/>
              <a:buChar char=""/>
            </a:pPr>
            <a:r>
              <a:rPr lang="ar-SA" dirty="0">
                <a:solidFill>
                  <a:srgbClr val="000000"/>
                </a:solidFill>
                <a:latin typeface="Times New Roman" panose="02020603050405020304" pitchFamily="18" charset="0"/>
                <a:ea typeface="Times New Roman" panose="02020603050405020304" pitchFamily="18" charset="0"/>
                <a:cs typeface="AL-Mohanad Bold" pitchFamily="2" charset="-78"/>
              </a:rPr>
              <a:t>اعداد الأفلام </a:t>
            </a:r>
            <a:endParaRPr lang="en-US" dirty="0">
              <a:solidFill>
                <a:srgbClr val="000000"/>
              </a:solidFill>
              <a:latin typeface="Times New Roman" panose="02020603050405020304" pitchFamily="18" charset="0"/>
              <a:ea typeface="Times New Roman" panose="02020603050405020304" pitchFamily="18" charset="0"/>
              <a:cs typeface="AL-Mohanad Bold" pitchFamily="2" charset="-78"/>
            </a:endParaRPr>
          </a:p>
        </p:txBody>
      </p:sp>
      <p:sp>
        <p:nvSpPr>
          <p:cNvPr id="5" name="مستطيل 1"/>
          <p:cNvSpPr>
            <a:spLocks noChangeArrowheads="1"/>
          </p:cNvSpPr>
          <p:nvPr/>
        </p:nvSpPr>
        <p:spPr bwMode="auto">
          <a:xfrm>
            <a:off x="2639616" y="33266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نماذج لبعض الأنشطة التعليمية</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4" name="TextBox 4">
            <a:extLst>
              <a:ext uri="{FF2B5EF4-FFF2-40B4-BE49-F238E27FC236}">
                <a16:creationId xmlns:a16="http://schemas.microsoft.com/office/drawing/2014/main" id="{EECA7B88-3DA2-4FF8-96E4-26559E48326D}"/>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96</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78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عنصر نائب للمحتوى 3"/>
          <p:cNvGraphicFramePr>
            <a:graphicFrameLocks/>
          </p:cNvGraphicFramePr>
          <p:nvPr/>
        </p:nvGraphicFramePr>
        <p:xfrm>
          <a:off x="527381" y="1677005"/>
          <a:ext cx="11125248" cy="4907511"/>
        </p:xfrm>
        <a:graphic>
          <a:graphicData uri="http://schemas.openxmlformats.org/drawingml/2006/table">
            <a:tbl>
              <a:tblPr rtl="1" firstRow="1" bandRow="1">
                <a:tableStyleId>{93296810-A885-4BE3-A3E7-6D5BEEA58F35}</a:tableStyleId>
              </a:tblPr>
              <a:tblGrid>
                <a:gridCol w="768000">
                  <a:extLst>
                    <a:ext uri="{9D8B030D-6E8A-4147-A177-3AD203B41FA5}">
                      <a16:colId xmlns:a16="http://schemas.microsoft.com/office/drawing/2014/main" val="20000"/>
                    </a:ext>
                  </a:extLst>
                </a:gridCol>
                <a:gridCol w="3573011">
                  <a:extLst>
                    <a:ext uri="{9D8B030D-6E8A-4147-A177-3AD203B41FA5}">
                      <a16:colId xmlns:a16="http://schemas.microsoft.com/office/drawing/2014/main" val="20001"/>
                    </a:ext>
                  </a:extLst>
                </a:gridCol>
                <a:gridCol w="794992">
                  <a:extLst>
                    <a:ext uri="{9D8B030D-6E8A-4147-A177-3AD203B41FA5}">
                      <a16:colId xmlns:a16="http://schemas.microsoft.com/office/drawing/2014/main" val="20002"/>
                    </a:ext>
                  </a:extLst>
                </a:gridCol>
                <a:gridCol w="640909">
                  <a:extLst>
                    <a:ext uri="{9D8B030D-6E8A-4147-A177-3AD203B41FA5}">
                      <a16:colId xmlns:a16="http://schemas.microsoft.com/office/drawing/2014/main" val="20003"/>
                    </a:ext>
                  </a:extLst>
                </a:gridCol>
                <a:gridCol w="4522083">
                  <a:extLst>
                    <a:ext uri="{9D8B030D-6E8A-4147-A177-3AD203B41FA5}">
                      <a16:colId xmlns:a16="http://schemas.microsoft.com/office/drawing/2014/main" val="20004"/>
                    </a:ext>
                  </a:extLst>
                </a:gridCol>
                <a:gridCol w="826253">
                  <a:extLst>
                    <a:ext uri="{9D8B030D-6E8A-4147-A177-3AD203B41FA5}">
                      <a16:colId xmlns:a16="http://schemas.microsoft.com/office/drawing/2014/main" val="20005"/>
                    </a:ext>
                  </a:extLst>
                </a:gridCol>
              </a:tblGrid>
              <a:tr h="468258">
                <a:tc gridSpan="6">
                  <a:txBody>
                    <a:bodyPr/>
                    <a:lstStyle/>
                    <a:p>
                      <a:pPr algn="r" rtl="1"/>
                      <a:r>
                        <a:rPr lang="ar-SA" sz="2000" dirty="0">
                          <a:cs typeface="AL-Mohanad Bold" pitchFamily="2" charset="-78"/>
                        </a:rPr>
                        <a:t>اسم النشاط:</a:t>
                      </a:r>
                      <a:endParaRPr lang="ar-SA" sz="2000" b="0" dirty="0">
                        <a:solidFill>
                          <a:schemeClr val="tx1"/>
                        </a:solidFill>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sz="1800" b="0" dirty="0">
                        <a:solidFill>
                          <a:schemeClr val="tx1"/>
                        </a:solidFill>
                        <a:cs typeface="AL-Mohanad Bold" pitchFamily="2" charset="-78"/>
                      </a:endParaRPr>
                    </a:p>
                  </a:txBody>
                  <a:tcPr marL="91450" marR="91450" marT="45725" marB="45725" anchor="ctr"/>
                </a:tc>
                <a:extLst>
                  <a:ext uri="{0D108BD9-81ED-4DB2-BD59-A6C34878D82A}">
                    <a16:rowId xmlns:a16="http://schemas.microsoft.com/office/drawing/2014/main" val="10000"/>
                  </a:ext>
                </a:extLst>
              </a:tr>
              <a:tr h="152023">
                <a:tc rowSpan="4">
                  <a:txBody>
                    <a:bodyPr/>
                    <a:lstStyle/>
                    <a:p>
                      <a:pPr marL="342900" indent="-342900" algn="ctr" rtl="1">
                        <a:buFont typeface="+mj-lt"/>
                        <a:buNone/>
                      </a:pPr>
                      <a:r>
                        <a:rPr lang="ar-SA" sz="2000" b="0" dirty="0">
                          <a:cs typeface="AL-Mohanad Bold" pitchFamily="2" charset="-78"/>
                        </a:rPr>
                        <a:t>انماط التعلم</a:t>
                      </a:r>
                    </a:p>
                  </a:txBody>
                  <a:tcPr marL="121933" marR="121933" marT="45725" marB="45725" vert="vert27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r>
                        <a:rPr lang="ar-SA" sz="2000" b="0" dirty="0">
                          <a:cs typeface="AL-Mohanad Bold" pitchFamily="2" charset="-78"/>
                        </a:rPr>
                        <a:t>حسي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rowSpan="11">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marL="342900" indent="-342900" algn="ctr" rtl="1">
                        <a:buFont typeface="+mj-lt"/>
                        <a:buNone/>
                      </a:pPr>
                      <a:r>
                        <a:rPr lang="ar-SA" sz="2000" b="0" dirty="0">
                          <a:cs typeface="AL-Mohanad Bold" pitchFamily="2" charset="-78"/>
                        </a:rPr>
                        <a:t>مهارات التواصل</a:t>
                      </a:r>
                      <a:r>
                        <a:rPr lang="ar-SA" sz="2000" b="0" baseline="0" dirty="0">
                          <a:cs typeface="AL-Mohanad Bold" pitchFamily="2" charset="-78"/>
                        </a:rPr>
                        <a:t> الكتابي</a:t>
                      </a: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18485">
                <a:tc vMerge="1">
                  <a:txBody>
                    <a:bodyPr/>
                    <a:lstStyle/>
                    <a:p>
                      <a:pPr marL="342900" indent="-342900" rtl="1">
                        <a:buFont typeface="+mj-lt"/>
                        <a:buNone/>
                      </a:pPr>
                      <a:endParaRPr lang="ar-SA" sz="1800" b="0" dirty="0">
                        <a:cs typeface="AL-Mohanad Bold" pitchFamily="2" charset="-78"/>
                      </a:endParaRPr>
                    </a:p>
                  </a:txBody>
                  <a:tcPr marL="91450" marR="91450" marT="45725" marB="45725">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سمعي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marL="342900" indent="-342900" rtl="1">
                        <a:buFont typeface="+mj-lt"/>
                        <a:buNone/>
                      </a:pPr>
                      <a:endParaRPr lang="ar-SA" sz="1800" b="0" dirty="0">
                        <a:cs typeface="AL-Mohanad Bold" pitchFamily="2"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marR="0" indent="-342900" algn="ctr" defTabSz="685800" rtl="1" eaLnBrk="1" fontAlgn="auto" latinLnBrk="0" hangingPunct="1">
                        <a:lnSpc>
                          <a:spcPct val="100000"/>
                        </a:lnSpc>
                        <a:spcBef>
                          <a:spcPts val="0"/>
                        </a:spcBef>
                        <a:spcAft>
                          <a:spcPts val="0"/>
                        </a:spcAft>
                        <a:buClrTx/>
                        <a:buSzTx/>
                        <a:buFont typeface="+mj-lt"/>
                        <a:buNone/>
                        <a:tabLst/>
                        <a:defRPr/>
                      </a:pPr>
                      <a:r>
                        <a:rPr lang="ar-SA" sz="2000" b="0" dirty="0">
                          <a:cs typeface="AL-Mohanad Bold" pitchFamily="2" charset="-78"/>
                        </a:rPr>
                        <a:t>مهارات التواصل</a:t>
                      </a:r>
                      <a:r>
                        <a:rPr lang="ar-SA" sz="2000" b="0" baseline="0" dirty="0">
                          <a:cs typeface="AL-Mohanad Bold" pitchFamily="2" charset="-78"/>
                        </a:rPr>
                        <a:t> الشفهي</a:t>
                      </a: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96285">
                <a:tc vMerge="1">
                  <a:txBody>
                    <a:bodyPr/>
                    <a:lstStyle/>
                    <a:p>
                      <a:pPr marL="342900" indent="-342900" rtl="1">
                        <a:buFont typeface="+mj-lt"/>
                        <a:buNone/>
                      </a:pPr>
                      <a:endParaRPr lang="ar-SA" sz="1800" b="0" dirty="0">
                        <a:cs typeface="AL-Mohanad Bold" pitchFamily="2" charset="-78"/>
                      </a:endParaRPr>
                    </a:p>
                  </a:txBody>
                  <a:tcPr marL="91450" marR="91450" marT="45725" marB="45725">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بصري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marL="342900" indent="-342900" rtl="1">
                        <a:buFont typeface="+mj-lt"/>
                        <a:buNone/>
                      </a:pPr>
                      <a:endParaRPr lang="ar-SA" sz="1800" b="0" dirty="0">
                        <a:cs typeface="AL-Mohanad Bold" pitchFamily="2"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القيادة</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96285">
                <a:tc vMerge="1">
                  <a:txBody>
                    <a:bodyPr/>
                    <a:lstStyle/>
                    <a:p>
                      <a:pPr marL="342900" indent="-342900" rtl="1">
                        <a:buFont typeface="+mj-lt"/>
                        <a:buNone/>
                      </a:pPr>
                      <a:endParaRPr lang="ar-SA" sz="1800" b="0" dirty="0">
                        <a:cs typeface="AL-Mohanad Bold" pitchFamily="2" charset="-78"/>
                      </a:endParaRPr>
                    </a:p>
                  </a:txBody>
                  <a:tcPr marL="91450" marR="91450" marT="45725" marB="45725">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حركي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marL="342900" indent="-342900" rtl="1">
                        <a:buFont typeface="+mj-lt"/>
                        <a:buNone/>
                      </a:pPr>
                      <a:endParaRPr lang="ar-SA" sz="1800" b="0" dirty="0">
                        <a:cs typeface="AL-Mohanad Bold" pitchFamily="2"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استخدام التقنية</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58875">
                <a:tc rowSpan="5">
                  <a:txBody>
                    <a:bodyPr/>
                    <a:lstStyle/>
                    <a:p>
                      <a:pPr algn="ctr"/>
                      <a:r>
                        <a:rPr lang="ar-SA" sz="2000" dirty="0">
                          <a:cs typeface="AL-Mohanad Bold" pitchFamily="2" charset="-78"/>
                        </a:rPr>
                        <a:t>المعارف والمهارات</a:t>
                      </a:r>
                      <a:r>
                        <a:rPr lang="ar-SA" sz="2000" baseline="0" dirty="0">
                          <a:cs typeface="AL-Mohanad Bold" pitchFamily="2" charset="-78"/>
                        </a:rPr>
                        <a:t> المعرفية</a:t>
                      </a:r>
                      <a:endParaRPr lang="ar-SA" sz="2000" dirty="0">
                        <a:cs typeface="AL-Mohanad Bold" pitchFamily="2" charset="-78"/>
                      </a:endParaRPr>
                    </a:p>
                  </a:txBody>
                  <a:tcPr marL="121933" marR="121933" marT="45725" marB="45725" vert="vert27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r>
                        <a:rPr lang="ar-SA" sz="2000" baseline="0" dirty="0">
                          <a:cs typeface="AL-Mohanad Bold" pitchFamily="2" charset="-78"/>
                        </a:rPr>
                        <a:t>التذكر والفهم</a:t>
                      </a:r>
                      <a:endParaRPr lang="ar-SA" sz="200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00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endParaRPr lang="ar-SA"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ar-SA" sz="2000" dirty="0">
                          <a:cs typeface="AL-Mohanad Bold" pitchFamily="2" charset="-78"/>
                        </a:rPr>
                        <a:t>تحمل المسؤولية</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258875">
                <a:tc vMerge="1">
                  <a:txBody>
                    <a:bodyPr/>
                    <a:lstStyle/>
                    <a:p>
                      <a:pPr rtl="1"/>
                      <a:endParaRPr lang="ar-SA"/>
                    </a:p>
                  </a:txBody>
                  <a:tcPr/>
                </a:tc>
                <a:tc>
                  <a:txBody>
                    <a:bodyPr/>
                    <a:lstStyle/>
                    <a:p>
                      <a:pPr algn="ctr"/>
                      <a:r>
                        <a:rPr lang="ar-SA" sz="2000" dirty="0">
                          <a:cs typeface="AL-Mohanad Bold" pitchFamily="2" charset="-78"/>
                        </a:rPr>
                        <a:t>التطبيق</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00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rtl="1"/>
                      <a:endParaRPr lang="ar-SA"/>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000" dirty="0">
                          <a:cs typeface="AL-Mohanad Bold" pitchFamily="2" charset="-78"/>
                        </a:rPr>
                        <a:t>المهارات العددية</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69554">
                <a:tc vMerge="1">
                  <a:txBody>
                    <a:bodyPr/>
                    <a:lstStyle/>
                    <a:p>
                      <a:endParaRPr lang="ar-SA" dirty="0"/>
                    </a:p>
                  </a:txBody>
                  <a:tcPr marL="91450" marR="91450" marT="45725" marB="45725">
                    <a:lnR w="12700" cap="flat" cmpd="sng" algn="ctr">
                      <a:solidFill>
                        <a:schemeClr val="tx1"/>
                      </a:solidFill>
                      <a:prstDash val="solid"/>
                      <a:round/>
                      <a:headEnd type="none" w="med" len="med"/>
                      <a:tailEnd type="none" w="med" len="med"/>
                    </a:lnR>
                  </a:tcPr>
                </a:tc>
                <a:tc>
                  <a:txBody>
                    <a:bodyPr/>
                    <a:lstStyle/>
                    <a:p>
                      <a:pPr algn="ctr"/>
                      <a:r>
                        <a:rPr lang="ar-SA" sz="2000" dirty="0">
                          <a:cs typeface="AL-Mohanad Bold" pitchFamily="2" charset="-78"/>
                        </a:rPr>
                        <a:t>التحليل</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endParaRPr lang="ar-SA" sz="200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endParaRPr lang="ar-SA"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ar-SA" sz="2000" dirty="0">
                          <a:cs typeface="AL-Mohanad Bold" pitchFamily="2" charset="-78"/>
                        </a:rPr>
                        <a:t>التعلم الذاتي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pPr marL="342900" indent="-342900" rtl="1">
                        <a:buFont typeface="+mj-lt"/>
                        <a:buNone/>
                      </a:pPr>
                      <a:endParaRPr lang="ar-SA" sz="1800" b="0" dirty="0">
                        <a:cs typeface="AL-Mohanad Bold" pitchFamily="2" charset="-78"/>
                      </a:endParaRPr>
                    </a:p>
                  </a:txBody>
                  <a:tcPr marL="91450" marR="91450" marT="45725" marB="45725">
                    <a:lnR w="12700" cap="flat" cmpd="sng" algn="ctr">
                      <a:solidFill>
                        <a:schemeClr val="tx1"/>
                      </a:solidFill>
                      <a:prstDash val="solid"/>
                      <a:round/>
                      <a:headEnd type="none" w="med" len="med"/>
                      <a:tailEnd type="none" w="med" len="med"/>
                    </a:lnR>
                  </a:tcPr>
                </a:tc>
                <a:tc>
                  <a:txBody>
                    <a:bodyPr/>
                    <a:lstStyle/>
                    <a:p>
                      <a:pPr marL="342900" indent="-342900" algn="ctr" rtl="1">
                        <a:buFont typeface="+mj-lt"/>
                        <a:buNone/>
                      </a:pPr>
                      <a:r>
                        <a:rPr lang="ar-SA" sz="2000" b="0" dirty="0">
                          <a:cs typeface="AL-Mohanad Bold" pitchFamily="2" charset="-78"/>
                        </a:rPr>
                        <a:t>التركيب</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indent="-342900" algn="ctr" rtl="1">
                        <a:buFont typeface="+mj-lt"/>
                        <a:buNone/>
                      </a:pP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marL="342900" indent="-342900" rtl="1">
                        <a:buFont typeface="+mj-lt"/>
                        <a:buNone/>
                      </a:pPr>
                      <a:endParaRPr lang="ar-SA" sz="1800" b="0" dirty="0">
                        <a:cs typeface="AL-Mohanad Bold" pitchFamily="2" charset="-78"/>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ar-SA" sz="2000" dirty="0">
                          <a:cs typeface="AL-Mohanad Bold" pitchFamily="2" charset="-78"/>
                        </a:rPr>
                        <a:t>حل المشكلات</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rtl="1"/>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423862">
                <a:tc vMerge="1">
                  <a:txBody>
                    <a:bodyPr/>
                    <a:lstStyle/>
                    <a:p>
                      <a:pPr rtl="1"/>
                      <a:endParaRPr lang="ar-SA"/>
                    </a:p>
                  </a:txBody>
                  <a:tcPr/>
                </a:tc>
                <a:tc>
                  <a:txBody>
                    <a:bodyPr/>
                    <a:lstStyle/>
                    <a:p>
                      <a:pPr marL="342900" indent="-342900" algn="ctr" rtl="1">
                        <a:buFont typeface="+mj-lt"/>
                        <a:buNone/>
                      </a:pPr>
                      <a:r>
                        <a:rPr lang="ar-SA" sz="2000" b="0" dirty="0">
                          <a:cs typeface="AL-Mohanad Bold" pitchFamily="2" charset="-78"/>
                        </a:rPr>
                        <a:t>التقويم</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rtl="1"/>
                      <a:endParaRPr lang="ar-SA"/>
                    </a:p>
                  </a:txBody>
                  <a:tcPr/>
                </a:tc>
                <a:tc>
                  <a:txBody>
                    <a:bodyPr/>
                    <a:lstStyle/>
                    <a:p>
                      <a:pPr marL="342900" indent="-342900" algn="ctr" rtl="1">
                        <a:buFont typeface="+mj-lt"/>
                        <a:buNone/>
                      </a:pPr>
                      <a:r>
                        <a:rPr lang="ar-SA" sz="2000" b="0" dirty="0">
                          <a:cs typeface="AL-Mohanad Bold" pitchFamily="2" charset="-78"/>
                        </a:rPr>
                        <a:t>توفر الإمكانيات وقدرة</a:t>
                      </a:r>
                      <a:r>
                        <a:rPr lang="ar-SA" sz="2000" b="0" baseline="0" dirty="0">
                          <a:cs typeface="AL-Mohanad Bold" pitchFamily="2" charset="-78"/>
                        </a:rPr>
                        <a:t> الطلاب عليها</a:t>
                      </a:r>
                      <a:endParaRPr lang="ar-SA" sz="2000" b="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449071">
                <a:tc rowSpan="2">
                  <a:txBody>
                    <a:bodyPr/>
                    <a:lstStyle/>
                    <a:p>
                      <a:pPr marL="0" indent="0" algn="ctr" rtl="1">
                        <a:buFont typeface="+mj-lt"/>
                        <a:buNone/>
                      </a:pPr>
                      <a:r>
                        <a:rPr lang="ar-SA" sz="2000" b="0" dirty="0">
                          <a:cs typeface="AL-Mohanad Bold" pitchFamily="2" charset="-78"/>
                        </a:rPr>
                        <a:t>العمل</a:t>
                      </a:r>
                      <a:r>
                        <a:rPr lang="ar-SA" sz="2000" b="0" baseline="0" dirty="0">
                          <a:cs typeface="AL-Mohanad Bold" pitchFamily="2" charset="-78"/>
                        </a:rPr>
                        <a:t> الجماعي</a:t>
                      </a:r>
                      <a:endParaRPr lang="ar-SA" sz="2000" b="0" dirty="0">
                        <a:cs typeface="AL-Mohanad Bold" pitchFamily="2" charset="-78"/>
                      </a:endParaRPr>
                    </a:p>
                  </a:txBody>
                  <a:tcPr marL="121933" marR="121933" marT="45725" marB="45725" vert="vert270"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342900" marR="0" indent="-342900" algn="ctr" defTabSz="685800" rtl="1" eaLnBrk="1" fontAlgn="auto" latinLnBrk="0" hangingPunct="1">
                        <a:lnSpc>
                          <a:spcPct val="100000"/>
                        </a:lnSpc>
                        <a:spcBef>
                          <a:spcPts val="0"/>
                        </a:spcBef>
                        <a:spcAft>
                          <a:spcPts val="0"/>
                        </a:spcAft>
                        <a:buClrTx/>
                        <a:buSzTx/>
                        <a:buFont typeface="+mj-lt"/>
                        <a:buNone/>
                        <a:tabLst/>
                        <a:defRPr/>
                      </a:pPr>
                      <a:r>
                        <a:rPr lang="ar-SA" sz="2000" b="0">
                          <a:cs typeface="AL-Mohanad Bold" pitchFamily="2" charset="-78"/>
                        </a:rPr>
                        <a:t>جماعي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rtl="1"/>
                      <a:endParaRPr lang="ar-SA"/>
                    </a:p>
                  </a:txBody>
                  <a:tcPr/>
                </a:tc>
                <a:tc>
                  <a:txBody>
                    <a:bodyPr/>
                    <a:lstStyle/>
                    <a:p>
                      <a:pPr marL="342900" indent="-342900" algn="ctr" rtl="1">
                        <a:buFont typeface="+mj-lt"/>
                        <a:buNone/>
                      </a:pPr>
                      <a:r>
                        <a:rPr lang="ar-SA" sz="2000" b="0" dirty="0">
                          <a:cs typeface="AL-Mohanad Bold" pitchFamily="2" charset="-78"/>
                        </a:rPr>
                        <a:t>يمكن تنفيذها بالوقت المحدد</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161038">
                <a:tc vMerge="1">
                  <a:txBody>
                    <a:bodyPr/>
                    <a:lstStyle/>
                    <a:p>
                      <a:pPr rtl="1"/>
                      <a:endParaRPr lang="ar-SA"/>
                    </a:p>
                  </a:txBody>
                  <a:tcPr/>
                </a:tc>
                <a:tc>
                  <a:txBody>
                    <a:bodyPr/>
                    <a:lstStyle/>
                    <a:p>
                      <a:pPr marL="342900" indent="-342900" algn="ctr" rtl="1">
                        <a:buFont typeface="+mj-lt"/>
                        <a:buNone/>
                      </a:pPr>
                      <a:r>
                        <a:rPr lang="ar-SA" sz="2000" b="0" dirty="0">
                          <a:cs typeface="AL-Mohanad Bold" pitchFamily="2" charset="-78"/>
                        </a:rPr>
                        <a:t>فردي</a:t>
                      </a: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vMerge="1">
                  <a:txBody>
                    <a:bodyPr/>
                    <a:lstStyle/>
                    <a:p>
                      <a:pPr rtl="1"/>
                      <a:endParaRPr lang="ar-SA"/>
                    </a:p>
                  </a:txBody>
                  <a:tcPr/>
                </a:tc>
                <a:tc>
                  <a:txBody>
                    <a:bodyPr/>
                    <a:lstStyle/>
                    <a:p>
                      <a:pPr algn="ctr"/>
                      <a:endParaRPr lang="ar-SA" sz="2000" dirty="0">
                        <a:cs typeface="AL-Mohanad Bold" pitchFamily="2" charset="-78"/>
                      </a:endParaRPr>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rtl="1"/>
                      <a:endParaRPr lang="ar-SA" dirty="0"/>
                    </a:p>
                  </a:txBody>
                  <a:tcPr marL="121933" marR="121933" marT="45725" marB="45725" anchor="ctr">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مستطيل 1"/>
          <p:cNvSpPr>
            <a:spLocks noChangeArrowheads="1"/>
          </p:cNvSpPr>
          <p:nvPr/>
        </p:nvSpPr>
        <p:spPr bwMode="auto">
          <a:xfrm>
            <a:off x="2639616" y="33266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rtl="1" eaLnBrk="1" hangingPunct="1">
              <a:lnSpc>
                <a:spcPct val="100000"/>
              </a:lnSpc>
              <a:spcBef>
                <a:spcPts val="1200"/>
              </a:spcBef>
              <a:buFontTx/>
              <a:buNone/>
            </a:pPr>
            <a:r>
              <a:rPr lang="ar-SA" altLang="ar-SA" sz="3600" dirty="0">
                <a:solidFill>
                  <a:srgbClr val="006600"/>
                </a:solidFill>
                <a:latin typeface="Times New Roman" pitchFamily="18" charset="0"/>
                <a:ea typeface="Times New Roman" pitchFamily="18" charset="0"/>
                <a:cs typeface="AL-Mohanad Bold" pitchFamily="2" charset="-78"/>
              </a:rPr>
              <a:t>مواصفات النشاط التعليمي الجيد</a:t>
            </a:r>
            <a:endParaRPr lang="en-US" altLang="ar-SA" sz="3600" dirty="0">
              <a:solidFill>
                <a:srgbClr val="006600"/>
              </a:solidFill>
              <a:latin typeface="Times New Roman" pitchFamily="18" charset="0"/>
              <a:ea typeface="Times New Roman" pitchFamily="18" charset="0"/>
              <a:cs typeface="AL-Mohanad Bold" pitchFamily="2" charset="-78"/>
            </a:endParaRPr>
          </a:p>
        </p:txBody>
      </p:sp>
      <p:sp>
        <p:nvSpPr>
          <p:cNvPr id="5" name="TextBox 4">
            <a:extLst>
              <a:ext uri="{FF2B5EF4-FFF2-40B4-BE49-F238E27FC236}">
                <a16:creationId xmlns:a16="http://schemas.microsoft.com/office/drawing/2014/main" id="{9CE17713-8B1A-4B6B-9F05-B6C6FC98360A}"/>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97</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476749"/>
      </p:ext>
    </p:extLst>
  </p:cSld>
  <p:clrMapOvr>
    <a:masterClrMapping/>
  </p:clrMapOvr>
  <p:transition spd="slow">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CA74894D-5751-4DDE-8008-13936C48F72C}" type="slidenum">
              <a:rPr lang="en-US" smtClean="0"/>
              <a:pPr>
                <a:defRPr/>
              </a:pPr>
              <a:t>98</a:t>
            </a:fld>
            <a:endParaRPr lang="en-US"/>
          </a:p>
        </p:txBody>
      </p:sp>
      <p:sp>
        <p:nvSpPr>
          <p:cNvPr id="6" name="TextBox 4">
            <a:extLst>
              <a:ext uri="{FF2B5EF4-FFF2-40B4-BE49-F238E27FC236}">
                <a16:creationId xmlns:a16="http://schemas.microsoft.com/office/drawing/2014/main" id="{239DDE7C-0295-4D60-B2AC-6CD6CEF7AB01}"/>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fld id="{BAF4DB07-3924-436F-9A8B-C3B8887A26FC}" type="slidenum">
              <a:rPr lang="en-US" altLang="en-US" sz="1800" b="1" smtClean="0">
                <a:solidFill>
                  <a:schemeClr val="accent1">
                    <a:lumMod val="25000"/>
                  </a:schemeClr>
                </a:solidFill>
                <a:effectLst>
                  <a:outerShdw blurRad="38100" dist="38100" dir="2700000" algn="tl">
                    <a:srgbClr val="000000">
                      <a:alpha val="43137"/>
                    </a:srgbClr>
                  </a:outerShdw>
                </a:effectLst>
              </a:rPr>
              <a:t>98</a:t>
            </a:fld>
            <a:endParaRPr lang="en-US" altLang="en-US" sz="1800" b="1" dirty="0">
              <a:solidFill>
                <a:schemeClr val="accent1">
                  <a:lumMod val="25000"/>
                </a:schemeClr>
              </a:solidFill>
              <a:effectLst>
                <a:outerShdw blurRad="38100" dist="38100" dir="2700000" algn="tl">
                  <a:srgbClr val="000000">
                    <a:alpha val="43137"/>
                  </a:srgbClr>
                </a:outerShdw>
              </a:effectLst>
            </a:endParaRPr>
          </a:p>
        </p:txBody>
      </p:sp>
      <p:graphicFrame>
        <p:nvGraphicFramePr>
          <p:cNvPr id="7" name="جدول 6">
            <a:extLst>
              <a:ext uri="{FF2B5EF4-FFF2-40B4-BE49-F238E27FC236}">
                <a16:creationId xmlns:a16="http://schemas.microsoft.com/office/drawing/2014/main" id="{F0261C72-B4AA-4824-AFA1-0D19A7C68F0D}"/>
              </a:ext>
            </a:extLst>
          </p:cNvPr>
          <p:cNvGraphicFramePr>
            <a:graphicFrameLocks noGrp="1"/>
          </p:cNvGraphicFramePr>
          <p:nvPr>
            <p:extLst>
              <p:ext uri="{D42A27DB-BD31-4B8C-83A1-F6EECF244321}">
                <p14:modId xmlns:p14="http://schemas.microsoft.com/office/powerpoint/2010/main" val="924726750"/>
              </p:ext>
            </p:extLst>
          </p:nvPr>
        </p:nvGraphicFramePr>
        <p:xfrm>
          <a:off x="911424" y="1124744"/>
          <a:ext cx="10225136" cy="3746703"/>
        </p:xfrm>
        <a:graphic>
          <a:graphicData uri="http://schemas.openxmlformats.org/drawingml/2006/table">
            <a:tbl>
              <a:tblPr rtl="1" firstRow="1" firstCol="1" bandRow="1">
                <a:noFill/>
                <a:tableStyleId>{5C22544A-7EE6-4342-B048-85BDC9FD1C3A}</a:tableStyleId>
              </a:tblPr>
              <a:tblGrid>
                <a:gridCol w="2029258">
                  <a:extLst>
                    <a:ext uri="{9D8B030D-6E8A-4147-A177-3AD203B41FA5}">
                      <a16:colId xmlns:a16="http://schemas.microsoft.com/office/drawing/2014/main" val="1699658026"/>
                    </a:ext>
                  </a:extLst>
                </a:gridCol>
                <a:gridCol w="8195878">
                  <a:extLst>
                    <a:ext uri="{9D8B030D-6E8A-4147-A177-3AD203B41FA5}">
                      <a16:colId xmlns:a16="http://schemas.microsoft.com/office/drawing/2014/main" val="4156677121"/>
                    </a:ext>
                  </a:extLst>
                </a:gridCol>
              </a:tblGrid>
              <a:tr h="977664">
                <a:tc>
                  <a:txBody>
                    <a:bodyPr/>
                    <a:lstStyle/>
                    <a:p>
                      <a:pPr algn="ctr" rtl="1">
                        <a:lnSpc>
                          <a:spcPct val="107000"/>
                        </a:lnSpc>
                        <a:spcAft>
                          <a:spcPts val="0"/>
                        </a:spcAft>
                      </a:pPr>
                      <a:r>
                        <a:rPr lang="ar-EG" sz="2800" b="1" dirty="0">
                          <a:solidFill>
                            <a:schemeClr val="tx1"/>
                          </a:solidFill>
                          <a:effectLst/>
                          <a:cs typeface="AL-Mohanad Bold" pitchFamily="2" charset="-78"/>
                        </a:rPr>
                        <a:t>زمن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10 </a:t>
                      </a:r>
                      <a:r>
                        <a:rPr lang="ar-SA" sz="2800" b="1" dirty="0">
                          <a:solidFill>
                            <a:schemeClr val="tx1"/>
                          </a:solidFill>
                          <a:effectLst/>
                          <a:cs typeface="AL-Mohanad Bold" pitchFamily="2" charset="-78"/>
                        </a:rPr>
                        <a:t>دقائق</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334157"/>
                  </a:ext>
                </a:extLst>
              </a:tr>
              <a:tr h="977664">
                <a:tc>
                  <a:txBody>
                    <a:bodyPr/>
                    <a:lstStyle/>
                    <a:p>
                      <a:pPr algn="ctr" rtl="1">
                        <a:lnSpc>
                          <a:spcPct val="107000"/>
                        </a:lnSpc>
                        <a:spcAft>
                          <a:spcPts val="0"/>
                        </a:spcAft>
                      </a:pPr>
                      <a:r>
                        <a:rPr lang="ar-EG" sz="2800" b="1" dirty="0">
                          <a:solidFill>
                            <a:schemeClr val="tx1"/>
                          </a:solidFill>
                          <a:effectLst/>
                          <a:cs typeface="AL-Mohanad Bold" pitchFamily="2" charset="-78"/>
                        </a:rPr>
                        <a:t>نوع النشاط</a:t>
                      </a:r>
                      <a:endParaRPr lang="en-US" sz="2800" b="1"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جماعي</a:t>
                      </a:r>
                      <a:endParaRPr lang="en-US" sz="2800" b="0" dirty="0">
                        <a:solidFill>
                          <a:schemeClr val="tx1"/>
                        </a:solidFill>
                        <a:effectLst/>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569914"/>
                  </a:ext>
                </a:extLst>
              </a:tr>
              <a:tr h="924992">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algn="r" rtl="1">
                        <a:lnSpc>
                          <a:spcPct val="107000"/>
                        </a:lnSpc>
                        <a:spcAft>
                          <a:spcPts val="0"/>
                        </a:spcAft>
                      </a:pPr>
                      <a:r>
                        <a:rPr lang="ar-EG" sz="2800" b="1" dirty="0">
                          <a:solidFill>
                            <a:schemeClr val="tx1"/>
                          </a:solidFill>
                          <a:effectLst/>
                          <a:cs typeface="AL-Mohanad Bold" pitchFamily="2" charset="-78"/>
                        </a:rPr>
                        <a:t>بالتعاون مع مجموعتك</a:t>
                      </a:r>
                      <a:endParaRPr lang="ar-SA"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678986358"/>
                  </a:ext>
                </a:extLst>
              </a:tr>
              <a:tr h="866383">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800" b="0" i="0" u="none" strike="noStrike" kern="1200" cap="none" spc="0" normalizeH="0" baseline="0" noProof="0">
                          <a:ln>
                            <a:noFill/>
                          </a:ln>
                          <a:solidFill>
                            <a:srgbClr val="000000"/>
                          </a:solidFill>
                          <a:effectLst/>
                          <a:uLnTx/>
                          <a:uFillTx/>
                          <a:latin typeface="Arial"/>
                          <a:ea typeface="MS PGothic"/>
                          <a:cs typeface="AL-Mohanad Bold" pitchFamily="2" charset="-78"/>
                        </a:rPr>
                        <a:t>نشاط</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tc>
                  <a:txBody>
                    <a:bodyPr/>
                    <a:lstStyle/>
                    <a:p>
                      <a:pPr marL="0" marR="0" indent="0" algn="r" defTabSz="685800" rtl="1" eaLnBrk="1" fontAlgn="auto" latinLnBrk="0" hangingPunct="1">
                        <a:lnSpc>
                          <a:spcPct val="107000"/>
                        </a:lnSpc>
                        <a:spcBef>
                          <a:spcPts val="0"/>
                        </a:spcBef>
                        <a:spcAft>
                          <a:spcPts val="0"/>
                        </a:spcAft>
                        <a:buClrTx/>
                        <a:buSzTx/>
                        <a:buFont typeface="Arial" panose="020B0604020202020204" pitchFamily="34" charset="0"/>
                        <a:buNone/>
                        <a:tabLst/>
                        <a:defRPr/>
                      </a:pPr>
                      <a:r>
                        <a:rPr lang="ar-SA" sz="2800" b="1" dirty="0">
                          <a:solidFill>
                            <a:schemeClr val="tx1"/>
                          </a:solidFill>
                          <a:effectLst/>
                          <a:cs typeface="AL-Mohanad Bold" pitchFamily="2" charset="-78"/>
                        </a:rPr>
                        <a:t>ناقش الأنشطة التعليمية الداعمة لتحقيق مخرجات التعلم</a:t>
                      </a:r>
                      <a:endParaRPr lang="ar-EG" sz="2800" b="1" dirty="0">
                        <a:solidFill>
                          <a:schemeClr val="tx1"/>
                        </a:solidFill>
                        <a:effectLst/>
                        <a:cs typeface="AL-Mohanad Bold"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4761056"/>
      </p:ext>
    </p:extLst>
  </p:cSld>
  <p:clrMapOvr>
    <a:masterClrMapping/>
  </p:clrMapOvr>
  <p:transition spd="slow">
    <p:fade thruBlk="1"/>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 name="رسم تخطيطي 24"/>
          <p:cNvGraphicFramePr/>
          <p:nvPr>
            <p:extLst/>
          </p:nvPr>
        </p:nvGraphicFramePr>
        <p:xfrm>
          <a:off x="2012036" y="2122075"/>
          <a:ext cx="8074965" cy="318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19"/>
          <p:cNvGraphicFramePr/>
          <p:nvPr>
            <p:extLst/>
          </p:nvPr>
        </p:nvGraphicFramePr>
        <p:xfrm>
          <a:off x="-1117600" y="411284"/>
          <a:ext cx="14224000" cy="6296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وسيلة شرح مع سهم إلى اليسار 14"/>
          <p:cNvSpPr/>
          <p:nvPr/>
        </p:nvSpPr>
        <p:spPr>
          <a:xfrm>
            <a:off x="8736296" y="1596616"/>
            <a:ext cx="1632181" cy="972164"/>
          </a:xfrm>
          <a:prstGeom prst="leftArrowCallou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6" name="وسيلة شرح مع سهم إلى اليسار 15"/>
          <p:cNvSpPr/>
          <p:nvPr/>
        </p:nvSpPr>
        <p:spPr>
          <a:xfrm>
            <a:off x="9148604" y="3687399"/>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يصمم</a:t>
            </a:r>
            <a:r>
              <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pitchFamily="2" charset="-78"/>
              </a:rPr>
              <a:t>يقوم</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AL-Mohanad" pitchFamily="2" charset="-78"/>
            </a:endParaRPr>
          </a:p>
        </p:txBody>
      </p:sp>
      <p:sp>
        <p:nvSpPr>
          <p:cNvPr id="18" name="وسيلة شرح مع سهم إلى اليسار 17"/>
          <p:cNvSpPr/>
          <p:nvPr/>
        </p:nvSpPr>
        <p:spPr>
          <a:xfrm>
            <a:off x="7920204" y="5443443"/>
            <a:ext cx="1632181" cy="972164"/>
          </a:xfrm>
          <a:prstGeom prst="leftArrowCallout">
            <a:avLst/>
          </a:prstGeom>
        </p:spPr>
        <p:style>
          <a:lnRef idx="3">
            <a:schemeClr val="lt1"/>
          </a:lnRef>
          <a:fillRef idx="1">
            <a:schemeClr val="accent1"/>
          </a:fillRef>
          <a:effectRef idx="1">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2" name="وسيلة الشرح: سهم إلى اليمين 1">
            <a:extLst>
              <a:ext uri="{FF2B5EF4-FFF2-40B4-BE49-F238E27FC236}">
                <a16:creationId xmlns:a16="http://schemas.microsoft.com/office/drawing/2014/main" id="{211C62F1-F8CD-474E-9153-7C6B7CE47098}"/>
              </a:ext>
            </a:extLst>
          </p:cNvPr>
          <p:cNvSpPr/>
          <p:nvPr/>
        </p:nvSpPr>
        <p:spPr>
          <a:xfrm>
            <a:off x="1620221" y="1650253"/>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1" name="وسيلة الشرح: سهم إلى اليمين 10">
            <a:extLst>
              <a:ext uri="{FF2B5EF4-FFF2-40B4-BE49-F238E27FC236}">
                <a16:creationId xmlns:a16="http://schemas.microsoft.com/office/drawing/2014/main" id="{E8ED2FA8-E24B-4934-A5E0-FDC3C2C08B36}"/>
              </a:ext>
            </a:extLst>
          </p:cNvPr>
          <p:cNvSpPr/>
          <p:nvPr/>
        </p:nvSpPr>
        <p:spPr>
          <a:xfrm>
            <a:off x="1195945" y="3715645"/>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12" name="وسيلة الشرح: سهم إلى اليمين 11">
            <a:extLst>
              <a:ext uri="{FF2B5EF4-FFF2-40B4-BE49-F238E27FC236}">
                <a16:creationId xmlns:a16="http://schemas.microsoft.com/office/drawing/2014/main" id="{22A67E38-D98C-4C47-A091-A922B905645B}"/>
              </a:ext>
            </a:extLst>
          </p:cNvPr>
          <p:cNvSpPr/>
          <p:nvPr/>
        </p:nvSpPr>
        <p:spPr>
          <a:xfrm>
            <a:off x="2436311" y="5304689"/>
            <a:ext cx="1632181" cy="1019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يصمم</a:t>
            </a:r>
            <a:r>
              <a:rPr kumimoji="0" lang="ar-SA" sz="1600" b="1"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يحلل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Arial" pitchFamily="34" charset="0"/>
                <a:ea typeface="MS PGothic" pitchFamily="34" charset="-128"/>
                <a:cs typeface="AL-Mohanad Bold" pitchFamily="2" charset="-78"/>
              </a:rPr>
              <a:t>يقوم</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L-Mohanad Bold" pitchFamily="2" charset="-78"/>
            </a:endParaRPr>
          </a:p>
        </p:txBody>
      </p:sp>
      <p:sp>
        <p:nvSpPr>
          <p:cNvPr id="4" name="عنصر نائب لرقم الشريحة 3">
            <a:extLst>
              <a:ext uri="{FF2B5EF4-FFF2-40B4-BE49-F238E27FC236}">
                <a16:creationId xmlns:a16="http://schemas.microsoft.com/office/drawing/2014/main" id="{746C614F-37A2-4B72-996D-1D779A133C2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149E0-97CF-434C-9A3E-40DF45B75A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S PGothic" panose="020B0600070205080204" pitchFamily="34" charset="-128"/>
              <a:cs typeface="+mn-cs"/>
            </a:endParaRPr>
          </a:p>
        </p:txBody>
      </p:sp>
      <p:sp>
        <p:nvSpPr>
          <p:cNvPr id="13" name="TextBox 4">
            <a:extLst>
              <a:ext uri="{FF2B5EF4-FFF2-40B4-BE49-F238E27FC236}">
                <a16:creationId xmlns:a16="http://schemas.microsoft.com/office/drawing/2014/main" id="{D67A674A-C364-4489-BD3D-975F685C11FB}"/>
              </a:ext>
            </a:extLst>
          </p:cNvPr>
          <p:cNvSpPr txBox="1">
            <a:spLocks noChangeArrowheads="1"/>
          </p:cNvSpPr>
          <p:nvPr/>
        </p:nvSpPr>
        <p:spPr bwMode="auto">
          <a:xfrm>
            <a:off x="0" y="6453336"/>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BAF4DB07-3924-436F-9A8B-C3B8887A26FC}" type="slidenum">
              <a:rPr kumimoji="0" lang="en-US" altLang="en-US" sz="1800" b="1" i="0" u="none" strike="noStrike" kern="1200" cap="none" spc="0" normalizeH="0" baseline="0" noProof="0" smtClean="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99</a:t>
            </a:fld>
            <a:endParaRPr kumimoji="0" lang="en-US" altLang="en-US" sz="1800" b="1" i="0" u="none" strike="noStrike" kern="1200" cap="none" spc="0" normalizeH="0" baseline="0" noProof="0" dirty="0">
              <a:ln>
                <a:noFill/>
              </a:ln>
              <a:solidFill>
                <a:srgbClr val="4472C4">
                  <a:lumMod val="25000"/>
                </a:srgbClr>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endParaRPr>
          </a:p>
        </p:txBody>
      </p:sp>
      <p:pic>
        <p:nvPicPr>
          <p:cNvPr id="14" name="Picture 2" descr="ÙØªÙØ¬Ø© Ø¨Ø­Ø« Ø§ÙØµÙØ± Ø¹Ù Ø§Ø´Ø§Ø±Ø© Ø§ØµØ¨Ø¹">
            <a:extLst>
              <a:ext uri="{FF2B5EF4-FFF2-40B4-BE49-F238E27FC236}">
                <a16:creationId xmlns:a16="http://schemas.microsoft.com/office/drawing/2014/main" id="{4BFD2967-9B21-48F8-80C8-C10711FF46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701" y="3687399"/>
            <a:ext cx="1265538" cy="10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عرض تقديمي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عرض تقديمي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عرض تقديمي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عرض تقديمي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عرض تقديمي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110031</TotalTime>
  <Words>12927</Words>
  <Application>Microsoft Office PowerPoint</Application>
  <PresentationFormat>شاشة عريضة</PresentationFormat>
  <Paragraphs>3972</Paragraphs>
  <Slides>190</Slides>
  <Notes>94</Notes>
  <HiddenSlides>0</HiddenSlides>
  <MMClips>1</MMClips>
  <ScaleCrop>false</ScaleCrop>
  <HeadingPairs>
    <vt:vector size="6" baseType="variant">
      <vt:variant>
        <vt:lpstr>الخطوط المستخدمة</vt:lpstr>
      </vt:variant>
      <vt:variant>
        <vt:i4>26</vt:i4>
      </vt:variant>
      <vt:variant>
        <vt:lpstr>نسق</vt:lpstr>
      </vt:variant>
      <vt:variant>
        <vt:i4>12</vt:i4>
      </vt:variant>
      <vt:variant>
        <vt:lpstr>عناوين الشرائح</vt:lpstr>
      </vt:variant>
      <vt:variant>
        <vt:i4>190</vt:i4>
      </vt:variant>
    </vt:vector>
  </HeadingPairs>
  <TitlesOfParts>
    <vt:vector size="228" baseType="lpstr">
      <vt:lpstr>MingLiU</vt:lpstr>
      <vt:lpstr>MS PGothic</vt:lpstr>
      <vt:lpstr>ae_AlMohanad</vt:lpstr>
      <vt:lpstr>AL-Mohanad</vt:lpstr>
      <vt:lpstr>AL-Mohanad Bold</vt:lpstr>
      <vt:lpstr>AL-Mohanad Boldي)</vt:lpstr>
      <vt:lpstr>Arabic Typesetting</vt:lpstr>
      <vt:lpstr>Arial</vt:lpstr>
      <vt:lpstr>Arial Bold</vt:lpstr>
      <vt:lpstr>Arial Narrow</vt:lpstr>
      <vt:lpstr>Bodoni MT Poster Compressed</vt:lpstr>
      <vt:lpstr>Calibri</vt:lpstr>
      <vt:lpstr>Calibri Light</vt:lpstr>
      <vt:lpstr>Cambria</vt:lpstr>
      <vt:lpstr>GeosansLight</vt:lpstr>
      <vt:lpstr>Gill Sans</vt:lpstr>
      <vt:lpstr>Gill Sans MT</vt:lpstr>
      <vt:lpstr>Kufyan Arabic Medium</vt:lpstr>
      <vt:lpstr>Kufyan Arabic UltraLight</vt:lpstr>
      <vt:lpstr>Sakkal Majalla</vt:lpstr>
      <vt:lpstr>Symbol</vt:lpstr>
      <vt:lpstr>Tahoma</vt:lpstr>
      <vt:lpstr>Times New Roman</vt:lpstr>
      <vt:lpstr>Verdana</vt:lpstr>
      <vt:lpstr>Wingdings</vt:lpstr>
      <vt:lpstr>Wingdings 2</vt:lpstr>
      <vt:lpstr>Blank Presentation</vt:lpstr>
      <vt:lpstr>CEIT</vt:lpstr>
      <vt:lpstr>عرض تقديمي1</vt:lpstr>
      <vt:lpstr>2_Office Theme</vt:lpstr>
      <vt:lpstr>3_Office Theme</vt:lpstr>
      <vt:lpstr>4_Office Theme</vt:lpstr>
      <vt:lpstr>Office Theme</vt:lpstr>
      <vt:lpstr>1_عرض تقديمي1</vt:lpstr>
      <vt:lpstr>1_Office Theme</vt:lpstr>
      <vt:lpstr>2_عرض تقديمي1</vt:lpstr>
      <vt:lpstr>3_عرض تقديمي1</vt:lpstr>
      <vt:lpstr>4_عرض تقديمي1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تحديات واتجاهات حديثة في التعليم</vt:lpstr>
      <vt:lpstr>عرض تقديمي في PowerPoint</vt:lpstr>
      <vt:lpstr>لم تعد الشهادة الجامعية هي المقياس الأول للتعيين، بل أصبح هناك ما يُعرف بملف إنجاز أو Portfolio مطلوباً من أجل القيام بأي عمل.   مستقبل التوظيف والعمل يهتم بالقدرة على حل المشكلات ومواجهة التحديات  المقبلين على الحياة العملية، بحاجة إلى التحول من التفكير في الوظائف إلى التفكير في التحديات والمشاكل، وتنمية مهاراتهم في أكثر من مجال حتى تكون أمامهم الكثير من الفرص العملية، وإلا ستكون حياتهم العملية متوقفة على عمل واحد لفترة كبيرة من العُمر.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مصادر بناء مخرجات التعلم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خريطة البرنامج</vt:lpstr>
      <vt:lpstr>خريطة البرنامج</vt:lpstr>
      <vt:lpstr>اتساق المهارات مع خريطة البرنامج</vt:lpstr>
      <vt:lpstr>مخرجات التعلم للمقرر</vt:lpstr>
      <vt:lpstr>مخرجات التعلم للمقرر</vt:lpstr>
      <vt:lpstr>مخرجات التعلم للمقرر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تطبيقات مخرجات التعلم</vt:lpstr>
      <vt:lpstr>اتساق المهارات مع استراتيجيات التدريس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توصيات فرق المراجعة </vt:lpstr>
      <vt:lpstr>توصيات فرق المراجعة</vt:lpstr>
      <vt:lpstr>الوظائف الأساسية للتقويم</vt:lpstr>
      <vt:lpstr>اتساق المخرجات مع طرق التقييم  </vt:lpstr>
      <vt:lpstr>عرض تقديمي في PowerPoint</vt:lpstr>
      <vt:lpstr>عرض تقديمي في PowerPoint</vt:lpstr>
      <vt:lpstr>طرق تقييم مخرجات تعلم الطلاب</vt:lpstr>
      <vt:lpstr>تقويم مخرجات تعلم الطلاب</vt:lpstr>
      <vt:lpstr>عرض تقديمي في PowerPoint</vt:lpstr>
      <vt:lpstr>عرض تقديمي في PowerPoint</vt:lpstr>
      <vt:lpstr>مصادر تقويم مخرجات تعلم الطلاب</vt:lpstr>
      <vt:lpstr>عرض تقديمي في PowerPoint</vt:lpstr>
      <vt:lpstr>المهارات الفرعية المكونة لمهارة طرح الأسئلة </vt:lpstr>
      <vt:lpstr>عرض تقديمي في PowerPoint</vt:lpstr>
      <vt:lpstr>مهارة استخدام الأسئلة السابرة</vt:lpstr>
      <vt:lpstr>مهارة استخدام الأسئلة في تصنيف مارزانو</vt:lpstr>
      <vt:lpstr>مهارة استخدام الأسئلة في تصنيف مارزانو</vt:lpstr>
      <vt:lpstr>عرض تقديمي في PowerPoint</vt:lpstr>
      <vt:lpstr>المعرفة KNOWLEDGE</vt:lpstr>
      <vt:lpstr>عرض تقديمي في PowerPoint</vt:lpstr>
      <vt:lpstr>عرض تقديمي في PowerPoint</vt:lpstr>
      <vt:lpstr>عرض تقديمي في PowerPoint</vt:lpstr>
      <vt:lpstr>عرض تقديمي في PowerPoint</vt:lpstr>
      <vt:lpstr> المهارات المعرفية COGNITIVE SKILLS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Questions for Remembering </vt:lpstr>
      <vt:lpstr>Questions for Understanding </vt:lpstr>
      <vt:lpstr>Questions for Applying</vt:lpstr>
      <vt:lpstr>Question for Analysing</vt:lpstr>
      <vt:lpstr>Questions for Evaluating </vt:lpstr>
      <vt:lpstr>عرض تقديمي في PowerPoint</vt:lpstr>
      <vt:lpstr>عرض تقديمي في PowerPoint</vt:lpstr>
      <vt:lpstr>عرض تقديمي في PowerPoint</vt:lpstr>
      <vt:lpstr>عرض تقديمي في PowerPoint</vt:lpstr>
      <vt:lpstr>مم تتكون خطة التقييم</vt:lpstr>
      <vt:lpstr>انواع تقويم الطلاب</vt:lpstr>
      <vt:lpstr>عرض تقديمي في PowerPoint</vt:lpstr>
      <vt:lpstr>عرض تقديمي في PowerPoint</vt:lpstr>
      <vt:lpstr>عرض تقديمي في PowerPoint</vt:lpstr>
      <vt:lpstr>التقييم الواقعي</vt:lpstr>
      <vt:lpstr>عرض تقديمي في PowerPoint</vt:lpstr>
      <vt:lpstr>اتساق خطة التقييم مع خريطة البرنامج</vt:lpstr>
      <vt:lpstr>عرض تقديمي في PowerPoint</vt:lpstr>
      <vt:lpstr>عرض تقديمي في PowerPoint</vt:lpstr>
      <vt:lpstr>مثال: لمخرجات التعلم على المستوى المؤسسي</vt:lpstr>
      <vt:lpstr>اتساق المخرجات  مع طرق التقييم  </vt:lpstr>
      <vt:lpstr>اتساق المخرجات  مع طرق التقييم  </vt:lpstr>
      <vt:lpstr>عرض تقديمي في PowerPoint</vt:lpstr>
      <vt:lpstr>عرض تقديمي في PowerPoint</vt:lpstr>
      <vt:lpstr>خطة تقييم مخرجات تعلم الطلبة</vt:lpstr>
      <vt:lpstr>تقويم مخرجات تعلم الطلاب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Eqbal</dc:creator>
  <cp:lastModifiedBy>محمد صالح العبودي</cp:lastModifiedBy>
  <cp:revision>1681</cp:revision>
  <dcterms:modified xsi:type="dcterms:W3CDTF">2019-03-16T11:06:45Z</dcterms:modified>
</cp:coreProperties>
</file>