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2"/>
  </p:notesMasterIdLst>
  <p:sldIdLst>
    <p:sldId id="256" r:id="rId2"/>
    <p:sldId id="257" r:id="rId3"/>
    <p:sldId id="280" r:id="rId4"/>
    <p:sldId id="335" r:id="rId5"/>
    <p:sldId id="336" r:id="rId6"/>
    <p:sldId id="349" r:id="rId7"/>
    <p:sldId id="348" r:id="rId8"/>
    <p:sldId id="347" r:id="rId9"/>
    <p:sldId id="346" r:id="rId10"/>
    <p:sldId id="258"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6"/>
  <p:showPr showNarration="1">
    <p:present/>
    <p:sldAll/>
    <p:penClr>
      <a:srgbClr val="FFFF99"/>
    </p:penClr>
  </p:showPr>
  <p:clrMru>
    <a:srgbClr val="FFFF66"/>
    <a:srgbClr val="660033"/>
    <a:srgbClr val="00FF00"/>
    <a:srgbClr val="FFFF00"/>
    <a:srgbClr val="DFD3BB"/>
    <a:srgbClr val="FF33CC"/>
    <a:srgbClr val="66FF33"/>
    <a:srgbClr val="CDBA93"/>
    <a:srgbClr val="3A0CE2"/>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3935" autoAdjust="0"/>
    <p:restoredTop sz="94660"/>
  </p:normalViewPr>
  <p:slideViewPr>
    <p:cSldViewPr>
      <p:cViewPr>
        <p:scale>
          <a:sx n="60" d="100"/>
          <a:sy n="60" d="100"/>
        </p:scale>
        <p:origin x="18"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AD9D24E-31BE-4286-8271-9BD5E59BC123}" type="datetimeFigureOut">
              <a:rPr lang="ar-SA" smtClean="0"/>
              <a:pPr/>
              <a:t>16/12/1427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1448534-4D0A-4F2D-962F-758D8B574464}"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2</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3</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4</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5</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6</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7</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8</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1448534-4D0A-4F2D-962F-758D8B574464}" type="slidenum">
              <a:rPr lang="ar-SA" smtClean="0"/>
              <a:pPr/>
              <a:t>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D660168-C758-4DC6-AC7A-481C7A974F28}" type="datetimeFigureOut">
              <a:rPr lang="ar-SA" smtClean="0"/>
              <a:pPr/>
              <a:t>16/12/1427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D4D03F9-3674-44EE-B2CB-544F199F9A6F}"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660168-C758-4DC6-AC7A-481C7A974F28}" type="datetimeFigureOut">
              <a:rPr lang="ar-SA" smtClean="0"/>
              <a:pPr/>
              <a:t>16/12/1427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D4D03F9-3674-44EE-B2CB-544F199F9A6F}"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صورة 14" descr="p.jpg"/>
          <p:cNvPicPr>
            <a:picLocks noChangeAspect="1"/>
          </p:cNvPicPr>
          <p:nvPr/>
        </p:nvPicPr>
        <p:blipFill>
          <a:blip r:embed="rId2"/>
          <a:stretch>
            <a:fillRect/>
          </a:stretch>
        </p:blipFill>
        <p:spPr>
          <a:xfrm>
            <a:off x="32" y="0"/>
            <a:ext cx="9144000" cy="6929462"/>
          </a:xfrm>
          <a:prstGeom prst="rect">
            <a:avLst/>
          </a:prstGeom>
        </p:spPr>
      </p:pic>
      <p:sp>
        <p:nvSpPr>
          <p:cNvPr id="2" name="عنوان 1"/>
          <p:cNvSpPr>
            <a:spLocks noGrp="1"/>
          </p:cNvSpPr>
          <p:nvPr>
            <p:ph type="ctrTitle"/>
          </p:nvPr>
        </p:nvSpPr>
        <p:spPr/>
        <p:txBody>
          <a:bodyPr/>
          <a:lstStyle/>
          <a:p>
            <a:r>
              <a:rPr lang="en-US" dirty="0" smtClean="0"/>
              <a:t> </a:t>
            </a:r>
            <a:endParaRPr lang="ar-SA" dirty="0"/>
          </a:p>
        </p:txBody>
      </p:sp>
      <p:sp>
        <p:nvSpPr>
          <p:cNvPr id="3" name="عنوان فرعي 2"/>
          <p:cNvSpPr>
            <a:spLocks noGrp="1"/>
          </p:cNvSpPr>
          <p:nvPr>
            <p:ph type="subTitle" idx="1"/>
          </p:nvPr>
        </p:nvSpPr>
        <p:spPr/>
        <p:txBody>
          <a:bodyPr/>
          <a:lstStyle/>
          <a:p>
            <a:r>
              <a:rPr lang="en-US" dirty="0" smtClean="0"/>
              <a:t> </a:t>
            </a:r>
            <a:endParaRPr lang="ar-SA" dirty="0"/>
          </a:p>
        </p:txBody>
      </p:sp>
      <p:pic>
        <p:nvPicPr>
          <p:cNvPr id="16" name="صورة 15" descr="2872_imgcache.gif"/>
          <p:cNvPicPr>
            <a:picLocks noChangeAspect="1"/>
          </p:cNvPicPr>
          <p:nvPr/>
        </p:nvPicPr>
        <p:blipFill>
          <a:blip r:embed="rId3" cstate="print"/>
          <a:stretch>
            <a:fillRect/>
          </a:stretch>
        </p:blipFill>
        <p:spPr>
          <a:xfrm>
            <a:off x="56332" y="5286388"/>
            <a:ext cx="658016" cy="781018"/>
          </a:xfrm>
          <a:prstGeom prst="rect">
            <a:avLst/>
          </a:prstGeom>
        </p:spPr>
      </p:pic>
      <p:pic>
        <p:nvPicPr>
          <p:cNvPr id="17" name="صورة 16" descr="2872_imgcache.gif"/>
          <p:cNvPicPr>
            <a:picLocks noChangeAspect="1"/>
          </p:cNvPicPr>
          <p:nvPr/>
        </p:nvPicPr>
        <p:blipFill>
          <a:blip r:embed="rId3" cstate="print"/>
          <a:stretch>
            <a:fillRect/>
          </a:stretch>
        </p:blipFill>
        <p:spPr>
          <a:xfrm>
            <a:off x="56332" y="4429132"/>
            <a:ext cx="658016" cy="781018"/>
          </a:xfrm>
          <a:prstGeom prst="rect">
            <a:avLst/>
          </a:prstGeom>
        </p:spPr>
      </p:pic>
      <p:pic>
        <p:nvPicPr>
          <p:cNvPr id="18" name="صورة 17" descr="2872_imgcache.gif"/>
          <p:cNvPicPr>
            <a:picLocks noChangeAspect="1"/>
          </p:cNvPicPr>
          <p:nvPr/>
        </p:nvPicPr>
        <p:blipFill>
          <a:blip r:embed="rId3" cstate="print"/>
          <a:stretch>
            <a:fillRect/>
          </a:stretch>
        </p:blipFill>
        <p:spPr>
          <a:xfrm>
            <a:off x="71406" y="3576676"/>
            <a:ext cx="658016" cy="781018"/>
          </a:xfrm>
          <a:prstGeom prst="rect">
            <a:avLst/>
          </a:prstGeom>
        </p:spPr>
      </p:pic>
      <p:pic>
        <p:nvPicPr>
          <p:cNvPr id="19" name="صورة 18" descr="2872_imgcache.gif"/>
          <p:cNvPicPr>
            <a:picLocks noChangeAspect="1"/>
          </p:cNvPicPr>
          <p:nvPr/>
        </p:nvPicPr>
        <p:blipFill>
          <a:blip r:embed="rId3" cstate="print"/>
          <a:stretch>
            <a:fillRect/>
          </a:stretch>
        </p:blipFill>
        <p:spPr>
          <a:xfrm>
            <a:off x="56332" y="2719420"/>
            <a:ext cx="658016" cy="781018"/>
          </a:xfrm>
          <a:prstGeom prst="rect">
            <a:avLst/>
          </a:prstGeom>
        </p:spPr>
      </p:pic>
      <p:pic>
        <p:nvPicPr>
          <p:cNvPr id="20" name="صورة 19" descr="2872_imgcache.gif"/>
          <p:cNvPicPr>
            <a:picLocks noChangeAspect="1"/>
          </p:cNvPicPr>
          <p:nvPr/>
        </p:nvPicPr>
        <p:blipFill>
          <a:blip r:embed="rId3" cstate="print"/>
          <a:stretch>
            <a:fillRect/>
          </a:stretch>
        </p:blipFill>
        <p:spPr>
          <a:xfrm>
            <a:off x="71406" y="1862164"/>
            <a:ext cx="658016" cy="781018"/>
          </a:xfrm>
          <a:prstGeom prst="rect">
            <a:avLst/>
          </a:prstGeom>
        </p:spPr>
      </p:pic>
      <p:pic>
        <p:nvPicPr>
          <p:cNvPr id="21" name="صورة 20" descr="2872_imgcache.gif"/>
          <p:cNvPicPr>
            <a:picLocks noChangeAspect="1"/>
          </p:cNvPicPr>
          <p:nvPr/>
        </p:nvPicPr>
        <p:blipFill>
          <a:blip r:embed="rId3" cstate="print"/>
          <a:stretch>
            <a:fillRect/>
          </a:stretch>
        </p:blipFill>
        <p:spPr>
          <a:xfrm>
            <a:off x="71406" y="1000108"/>
            <a:ext cx="658016" cy="781018"/>
          </a:xfrm>
          <a:prstGeom prst="rect">
            <a:avLst/>
          </a:prstGeom>
        </p:spPr>
      </p:pic>
      <p:pic>
        <p:nvPicPr>
          <p:cNvPr id="29" name="صورة 28" descr="2872_imgcache.gif"/>
          <p:cNvPicPr>
            <a:picLocks noChangeAspect="1"/>
          </p:cNvPicPr>
          <p:nvPr/>
        </p:nvPicPr>
        <p:blipFill>
          <a:blip r:embed="rId3" cstate="print"/>
          <a:stretch>
            <a:fillRect/>
          </a:stretch>
        </p:blipFill>
        <p:spPr>
          <a:xfrm>
            <a:off x="71406" y="6148444"/>
            <a:ext cx="658016" cy="781018"/>
          </a:xfrm>
          <a:prstGeom prst="rect">
            <a:avLst/>
          </a:prstGeom>
        </p:spPr>
      </p:pic>
      <p:pic>
        <p:nvPicPr>
          <p:cNvPr id="30" name="صورة 29" descr="2872_imgcache.gif"/>
          <p:cNvPicPr>
            <a:picLocks noChangeAspect="1"/>
          </p:cNvPicPr>
          <p:nvPr/>
        </p:nvPicPr>
        <p:blipFill>
          <a:blip r:embed="rId3" cstate="print"/>
          <a:stretch>
            <a:fillRect/>
          </a:stretch>
        </p:blipFill>
        <p:spPr>
          <a:xfrm>
            <a:off x="928662" y="6143644"/>
            <a:ext cx="658016" cy="781018"/>
          </a:xfrm>
          <a:prstGeom prst="rect">
            <a:avLst/>
          </a:prstGeom>
        </p:spPr>
      </p:pic>
      <p:pic>
        <p:nvPicPr>
          <p:cNvPr id="31" name="صورة 30" descr="2872_imgcache.gif"/>
          <p:cNvPicPr>
            <a:picLocks noChangeAspect="1"/>
          </p:cNvPicPr>
          <p:nvPr/>
        </p:nvPicPr>
        <p:blipFill>
          <a:blip r:embed="rId3" cstate="print"/>
          <a:stretch>
            <a:fillRect/>
          </a:stretch>
        </p:blipFill>
        <p:spPr>
          <a:xfrm>
            <a:off x="1928794" y="6148444"/>
            <a:ext cx="658016" cy="781018"/>
          </a:xfrm>
          <a:prstGeom prst="rect">
            <a:avLst/>
          </a:prstGeom>
        </p:spPr>
      </p:pic>
      <p:pic>
        <p:nvPicPr>
          <p:cNvPr id="32" name="صورة 31" descr="2872_imgcache.gif"/>
          <p:cNvPicPr>
            <a:picLocks noChangeAspect="1"/>
          </p:cNvPicPr>
          <p:nvPr/>
        </p:nvPicPr>
        <p:blipFill>
          <a:blip r:embed="rId3" cstate="print"/>
          <a:stretch>
            <a:fillRect/>
          </a:stretch>
        </p:blipFill>
        <p:spPr>
          <a:xfrm>
            <a:off x="2857488" y="6148444"/>
            <a:ext cx="658016" cy="781018"/>
          </a:xfrm>
          <a:prstGeom prst="rect">
            <a:avLst/>
          </a:prstGeom>
        </p:spPr>
      </p:pic>
      <p:pic>
        <p:nvPicPr>
          <p:cNvPr id="33" name="صورة 32" descr="2872_imgcache.gif"/>
          <p:cNvPicPr>
            <a:picLocks noChangeAspect="1"/>
          </p:cNvPicPr>
          <p:nvPr/>
        </p:nvPicPr>
        <p:blipFill>
          <a:blip r:embed="rId3" cstate="print"/>
          <a:stretch>
            <a:fillRect/>
          </a:stretch>
        </p:blipFill>
        <p:spPr>
          <a:xfrm>
            <a:off x="3786182" y="6148444"/>
            <a:ext cx="658016" cy="781018"/>
          </a:xfrm>
          <a:prstGeom prst="rect">
            <a:avLst/>
          </a:prstGeom>
        </p:spPr>
      </p:pic>
      <p:pic>
        <p:nvPicPr>
          <p:cNvPr id="34" name="صورة 33" descr="2872_imgcache.gif"/>
          <p:cNvPicPr>
            <a:picLocks noChangeAspect="1"/>
          </p:cNvPicPr>
          <p:nvPr/>
        </p:nvPicPr>
        <p:blipFill>
          <a:blip r:embed="rId3" cstate="print"/>
          <a:stretch>
            <a:fillRect/>
          </a:stretch>
        </p:blipFill>
        <p:spPr>
          <a:xfrm>
            <a:off x="4714876" y="6148444"/>
            <a:ext cx="658016" cy="781018"/>
          </a:xfrm>
          <a:prstGeom prst="rect">
            <a:avLst/>
          </a:prstGeom>
        </p:spPr>
      </p:pic>
      <p:pic>
        <p:nvPicPr>
          <p:cNvPr id="35" name="صورة 34" descr="2872_imgcache.gif"/>
          <p:cNvPicPr>
            <a:picLocks noChangeAspect="1"/>
          </p:cNvPicPr>
          <p:nvPr/>
        </p:nvPicPr>
        <p:blipFill>
          <a:blip r:embed="rId3" cstate="print"/>
          <a:stretch>
            <a:fillRect/>
          </a:stretch>
        </p:blipFill>
        <p:spPr>
          <a:xfrm>
            <a:off x="5643570" y="6148444"/>
            <a:ext cx="658016" cy="781018"/>
          </a:xfrm>
          <a:prstGeom prst="rect">
            <a:avLst/>
          </a:prstGeom>
        </p:spPr>
      </p:pic>
      <p:pic>
        <p:nvPicPr>
          <p:cNvPr id="36" name="صورة 35" descr="2872_imgcache.gif"/>
          <p:cNvPicPr>
            <a:picLocks noChangeAspect="1"/>
          </p:cNvPicPr>
          <p:nvPr/>
        </p:nvPicPr>
        <p:blipFill>
          <a:blip r:embed="rId3" cstate="print"/>
          <a:stretch>
            <a:fillRect/>
          </a:stretch>
        </p:blipFill>
        <p:spPr>
          <a:xfrm>
            <a:off x="6572264" y="6148444"/>
            <a:ext cx="658016" cy="781018"/>
          </a:xfrm>
          <a:prstGeom prst="rect">
            <a:avLst/>
          </a:prstGeom>
        </p:spPr>
      </p:pic>
      <p:pic>
        <p:nvPicPr>
          <p:cNvPr id="37" name="صورة 36" descr="2872_imgcache.gif"/>
          <p:cNvPicPr>
            <a:picLocks noChangeAspect="1"/>
          </p:cNvPicPr>
          <p:nvPr/>
        </p:nvPicPr>
        <p:blipFill>
          <a:blip r:embed="rId3" cstate="print"/>
          <a:stretch>
            <a:fillRect/>
          </a:stretch>
        </p:blipFill>
        <p:spPr>
          <a:xfrm>
            <a:off x="7500958" y="6148444"/>
            <a:ext cx="658016" cy="781018"/>
          </a:xfrm>
          <a:prstGeom prst="rect">
            <a:avLst/>
          </a:prstGeom>
        </p:spPr>
      </p:pic>
      <p:pic>
        <p:nvPicPr>
          <p:cNvPr id="41" name="صورة 40" descr="2872_imgcache.gif"/>
          <p:cNvPicPr>
            <a:picLocks noChangeAspect="1"/>
          </p:cNvPicPr>
          <p:nvPr/>
        </p:nvPicPr>
        <p:blipFill>
          <a:blip r:embed="rId3" cstate="print"/>
          <a:stretch>
            <a:fillRect/>
          </a:stretch>
        </p:blipFill>
        <p:spPr>
          <a:xfrm>
            <a:off x="8358214" y="6148444"/>
            <a:ext cx="658016" cy="781018"/>
          </a:xfrm>
          <a:prstGeom prst="rect">
            <a:avLst/>
          </a:prstGeom>
        </p:spPr>
      </p:pic>
      <p:pic>
        <p:nvPicPr>
          <p:cNvPr id="47" name="صورة 46" descr="2872_imgcache.gif"/>
          <p:cNvPicPr>
            <a:picLocks noChangeAspect="1"/>
          </p:cNvPicPr>
          <p:nvPr/>
        </p:nvPicPr>
        <p:blipFill>
          <a:blip r:embed="rId3" cstate="print"/>
          <a:stretch>
            <a:fillRect/>
          </a:stretch>
        </p:blipFill>
        <p:spPr>
          <a:xfrm>
            <a:off x="71406" y="147652"/>
            <a:ext cx="658016" cy="781018"/>
          </a:xfrm>
          <a:prstGeom prst="rect">
            <a:avLst/>
          </a:prstGeom>
        </p:spPr>
      </p:pic>
      <p:pic>
        <p:nvPicPr>
          <p:cNvPr id="23" name="صورة 22" descr="image178.gif"/>
          <p:cNvPicPr>
            <a:picLocks noChangeAspect="1"/>
          </p:cNvPicPr>
          <p:nvPr/>
        </p:nvPicPr>
        <p:blipFill>
          <a:blip r:embed="rId4"/>
          <a:stretch>
            <a:fillRect/>
          </a:stretch>
        </p:blipFill>
        <p:spPr>
          <a:xfrm>
            <a:off x="1857356" y="928670"/>
            <a:ext cx="6304146" cy="4362469"/>
          </a:xfrm>
          <a:prstGeom prst="rect">
            <a:avLst/>
          </a:prstGeom>
        </p:spPr>
      </p:pic>
    </p:spTree>
  </p:cSld>
  <p:clrMapOvr>
    <a:masterClrMapping/>
  </p:clrMapOvr>
  <p:transition spd="slow" advTm="1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3000" fill="hold"/>
                                        <p:tgtEl>
                                          <p:spTgt spid="47"/>
                                        </p:tgtEl>
                                        <p:attrNameLst>
                                          <p:attrName>ppt_x</p:attrName>
                                        </p:attrNameLst>
                                      </p:cBhvr>
                                      <p:tavLst>
                                        <p:tav tm="0">
                                          <p:val>
                                            <p:strVal val="#ppt_x"/>
                                          </p:val>
                                        </p:tav>
                                        <p:tav tm="100000">
                                          <p:val>
                                            <p:strVal val="#ppt_x"/>
                                          </p:val>
                                        </p:tav>
                                      </p:tavLst>
                                    </p:anim>
                                    <p:anim calcmode="lin" valueType="num">
                                      <p:cBhvr additive="base">
                                        <p:cTn id="8" dur="3000" fill="hold"/>
                                        <p:tgtEl>
                                          <p:spTgt spid="47"/>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3000" fill="hold"/>
                                        <p:tgtEl>
                                          <p:spTgt spid="21"/>
                                        </p:tgtEl>
                                        <p:attrNameLst>
                                          <p:attrName>ppt_x</p:attrName>
                                        </p:attrNameLst>
                                      </p:cBhvr>
                                      <p:tavLst>
                                        <p:tav tm="0">
                                          <p:val>
                                            <p:strVal val="#ppt_x"/>
                                          </p:val>
                                        </p:tav>
                                        <p:tav tm="100000">
                                          <p:val>
                                            <p:strVal val="#ppt_x"/>
                                          </p:val>
                                        </p:tav>
                                      </p:tavLst>
                                    </p:anim>
                                    <p:anim calcmode="lin" valueType="num">
                                      <p:cBhvr additive="base">
                                        <p:cTn id="12" dur="3000" fill="hold"/>
                                        <p:tgtEl>
                                          <p:spTgt spid="21"/>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3000" fill="hold"/>
                                        <p:tgtEl>
                                          <p:spTgt spid="20"/>
                                        </p:tgtEl>
                                        <p:attrNameLst>
                                          <p:attrName>ppt_x</p:attrName>
                                        </p:attrNameLst>
                                      </p:cBhvr>
                                      <p:tavLst>
                                        <p:tav tm="0">
                                          <p:val>
                                            <p:strVal val="#ppt_x"/>
                                          </p:val>
                                        </p:tav>
                                        <p:tav tm="100000">
                                          <p:val>
                                            <p:strVal val="#ppt_x"/>
                                          </p:val>
                                        </p:tav>
                                      </p:tavLst>
                                    </p:anim>
                                    <p:anim calcmode="lin" valueType="num">
                                      <p:cBhvr additive="base">
                                        <p:cTn id="16" dur="3000" fill="hold"/>
                                        <p:tgtEl>
                                          <p:spTgt spid="20"/>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3000" fill="hold"/>
                                        <p:tgtEl>
                                          <p:spTgt spid="19"/>
                                        </p:tgtEl>
                                        <p:attrNameLst>
                                          <p:attrName>ppt_x</p:attrName>
                                        </p:attrNameLst>
                                      </p:cBhvr>
                                      <p:tavLst>
                                        <p:tav tm="0">
                                          <p:val>
                                            <p:strVal val="#ppt_x"/>
                                          </p:val>
                                        </p:tav>
                                        <p:tav tm="100000">
                                          <p:val>
                                            <p:strVal val="#ppt_x"/>
                                          </p:val>
                                        </p:tav>
                                      </p:tavLst>
                                    </p:anim>
                                    <p:anim calcmode="lin" valueType="num">
                                      <p:cBhvr additive="base">
                                        <p:cTn id="20" dur="3000" fill="hold"/>
                                        <p:tgtEl>
                                          <p:spTgt spid="19"/>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3000" fill="hold"/>
                                        <p:tgtEl>
                                          <p:spTgt spid="18"/>
                                        </p:tgtEl>
                                        <p:attrNameLst>
                                          <p:attrName>ppt_x</p:attrName>
                                        </p:attrNameLst>
                                      </p:cBhvr>
                                      <p:tavLst>
                                        <p:tav tm="0">
                                          <p:val>
                                            <p:strVal val="#ppt_x"/>
                                          </p:val>
                                        </p:tav>
                                        <p:tav tm="100000">
                                          <p:val>
                                            <p:strVal val="#ppt_x"/>
                                          </p:val>
                                        </p:tav>
                                      </p:tavLst>
                                    </p:anim>
                                    <p:anim calcmode="lin" valueType="num">
                                      <p:cBhvr additive="base">
                                        <p:cTn id="24" dur="3000" fill="hold"/>
                                        <p:tgtEl>
                                          <p:spTgt spid="18"/>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3000" fill="hold"/>
                                        <p:tgtEl>
                                          <p:spTgt spid="17"/>
                                        </p:tgtEl>
                                        <p:attrNameLst>
                                          <p:attrName>ppt_x</p:attrName>
                                        </p:attrNameLst>
                                      </p:cBhvr>
                                      <p:tavLst>
                                        <p:tav tm="0">
                                          <p:val>
                                            <p:strVal val="#ppt_x"/>
                                          </p:val>
                                        </p:tav>
                                        <p:tav tm="100000">
                                          <p:val>
                                            <p:strVal val="#ppt_x"/>
                                          </p:val>
                                        </p:tav>
                                      </p:tavLst>
                                    </p:anim>
                                    <p:anim calcmode="lin" valueType="num">
                                      <p:cBhvr additive="base">
                                        <p:cTn id="28" dur="3000" fill="hold"/>
                                        <p:tgtEl>
                                          <p:spTgt spid="17"/>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3000" fill="hold"/>
                                        <p:tgtEl>
                                          <p:spTgt spid="16"/>
                                        </p:tgtEl>
                                        <p:attrNameLst>
                                          <p:attrName>ppt_x</p:attrName>
                                        </p:attrNameLst>
                                      </p:cBhvr>
                                      <p:tavLst>
                                        <p:tav tm="0">
                                          <p:val>
                                            <p:strVal val="#ppt_x"/>
                                          </p:val>
                                        </p:tav>
                                        <p:tav tm="100000">
                                          <p:val>
                                            <p:strVal val="#ppt_x"/>
                                          </p:val>
                                        </p:tav>
                                      </p:tavLst>
                                    </p:anim>
                                    <p:anim calcmode="lin" valueType="num">
                                      <p:cBhvr additive="base">
                                        <p:cTn id="32" dur="3000" fill="hold"/>
                                        <p:tgtEl>
                                          <p:spTgt spid="16"/>
                                        </p:tgtEl>
                                        <p:attrNameLst>
                                          <p:attrName>ppt_y</p:attrName>
                                        </p:attrNameLst>
                                      </p:cBhvr>
                                      <p:tavLst>
                                        <p:tav tm="0">
                                          <p:val>
                                            <p:strVal val="1+#ppt_h/2"/>
                                          </p:val>
                                        </p:tav>
                                        <p:tav tm="100000">
                                          <p:val>
                                            <p:strVal val="#ppt_y"/>
                                          </p:val>
                                        </p:tav>
                                      </p:tavLst>
                                    </p:anim>
                                  </p:childTnLst>
                                </p:cTn>
                              </p:par>
                              <p:par>
                                <p:cTn id="33" presetID="7" presetClass="entr" presetSubtype="4"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3000" fill="hold"/>
                                        <p:tgtEl>
                                          <p:spTgt spid="29"/>
                                        </p:tgtEl>
                                        <p:attrNameLst>
                                          <p:attrName>ppt_x</p:attrName>
                                        </p:attrNameLst>
                                      </p:cBhvr>
                                      <p:tavLst>
                                        <p:tav tm="0">
                                          <p:val>
                                            <p:strVal val="#ppt_x"/>
                                          </p:val>
                                        </p:tav>
                                        <p:tav tm="100000">
                                          <p:val>
                                            <p:strVal val="#ppt_x"/>
                                          </p:val>
                                        </p:tav>
                                      </p:tavLst>
                                    </p:anim>
                                    <p:anim calcmode="lin" valueType="num">
                                      <p:cBhvr additive="base">
                                        <p:cTn id="36" dur="3000" fill="hold"/>
                                        <p:tgtEl>
                                          <p:spTgt spid="29"/>
                                        </p:tgtEl>
                                        <p:attrNameLst>
                                          <p:attrName>ppt_y</p:attrName>
                                        </p:attrNameLst>
                                      </p:cBhvr>
                                      <p:tavLst>
                                        <p:tav tm="0">
                                          <p:val>
                                            <p:strVal val="1+#ppt_h/2"/>
                                          </p:val>
                                        </p:tav>
                                        <p:tav tm="100000">
                                          <p:val>
                                            <p:strVal val="#ppt_y"/>
                                          </p:val>
                                        </p:tav>
                                      </p:tavLst>
                                    </p:anim>
                                  </p:childTnLst>
                                </p:cTn>
                              </p:par>
                              <p:par>
                                <p:cTn id="37" presetID="7" presetClass="entr" presetSubtype="2"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3000" fill="hold"/>
                                        <p:tgtEl>
                                          <p:spTgt spid="30"/>
                                        </p:tgtEl>
                                        <p:attrNameLst>
                                          <p:attrName>ppt_x</p:attrName>
                                        </p:attrNameLst>
                                      </p:cBhvr>
                                      <p:tavLst>
                                        <p:tav tm="0">
                                          <p:val>
                                            <p:strVal val="1+#ppt_w/2"/>
                                          </p:val>
                                        </p:tav>
                                        <p:tav tm="100000">
                                          <p:val>
                                            <p:strVal val="#ppt_x"/>
                                          </p:val>
                                        </p:tav>
                                      </p:tavLst>
                                    </p:anim>
                                    <p:anim calcmode="lin" valueType="num">
                                      <p:cBhvr additive="base">
                                        <p:cTn id="40" dur="3000" fill="hold"/>
                                        <p:tgtEl>
                                          <p:spTgt spid="30"/>
                                        </p:tgtEl>
                                        <p:attrNameLst>
                                          <p:attrName>ppt_y</p:attrName>
                                        </p:attrNameLst>
                                      </p:cBhvr>
                                      <p:tavLst>
                                        <p:tav tm="0">
                                          <p:val>
                                            <p:strVal val="#ppt_y"/>
                                          </p:val>
                                        </p:tav>
                                        <p:tav tm="100000">
                                          <p:val>
                                            <p:strVal val="#ppt_y"/>
                                          </p:val>
                                        </p:tav>
                                      </p:tavLst>
                                    </p:anim>
                                  </p:childTnLst>
                                </p:cTn>
                              </p:par>
                              <p:par>
                                <p:cTn id="41" presetID="7" presetClass="entr" presetSubtype="2"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3000" fill="hold"/>
                                        <p:tgtEl>
                                          <p:spTgt spid="31"/>
                                        </p:tgtEl>
                                        <p:attrNameLst>
                                          <p:attrName>ppt_x</p:attrName>
                                        </p:attrNameLst>
                                      </p:cBhvr>
                                      <p:tavLst>
                                        <p:tav tm="0">
                                          <p:val>
                                            <p:strVal val="1+#ppt_w/2"/>
                                          </p:val>
                                        </p:tav>
                                        <p:tav tm="100000">
                                          <p:val>
                                            <p:strVal val="#ppt_x"/>
                                          </p:val>
                                        </p:tav>
                                      </p:tavLst>
                                    </p:anim>
                                    <p:anim calcmode="lin" valueType="num">
                                      <p:cBhvr additive="base">
                                        <p:cTn id="44" dur="3000" fill="hold"/>
                                        <p:tgtEl>
                                          <p:spTgt spid="31"/>
                                        </p:tgtEl>
                                        <p:attrNameLst>
                                          <p:attrName>ppt_y</p:attrName>
                                        </p:attrNameLst>
                                      </p:cBhvr>
                                      <p:tavLst>
                                        <p:tav tm="0">
                                          <p:val>
                                            <p:strVal val="#ppt_y"/>
                                          </p:val>
                                        </p:tav>
                                        <p:tav tm="100000">
                                          <p:val>
                                            <p:strVal val="#ppt_y"/>
                                          </p:val>
                                        </p:tav>
                                      </p:tavLst>
                                    </p:anim>
                                  </p:childTnLst>
                                </p:cTn>
                              </p:par>
                              <p:par>
                                <p:cTn id="45" presetID="7" presetClass="entr" presetSubtype="2"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3000" fill="hold"/>
                                        <p:tgtEl>
                                          <p:spTgt spid="32"/>
                                        </p:tgtEl>
                                        <p:attrNameLst>
                                          <p:attrName>ppt_x</p:attrName>
                                        </p:attrNameLst>
                                      </p:cBhvr>
                                      <p:tavLst>
                                        <p:tav tm="0">
                                          <p:val>
                                            <p:strVal val="1+#ppt_w/2"/>
                                          </p:val>
                                        </p:tav>
                                        <p:tav tm="100000">
                                          <p:val>
                                            <p:strVal val="#ppt_x"/>
                                          </p:val>
                                        </p:tav>
                                      </p:tavLst>
                                    </p:anim>
                                    <p:anim calcmode="lin" valueType="num">
                                      <p:cBhvr additive="base">
                                        <p:cTn id="48" dur="3000" fill="hold"/>
                                        <p:tgtEl>
                                          <p:spTgt spid="32"/>
                                        </p:tgtEl>
                                        <p:attrNameLst>
                                          <p:attrName>ppt_y</p:attrName>
                                        </p:attrNameLst>
                                      </p:cBhvr>
                                      <p:tavLst>
                                        <p:tav tm="0">
                                          <p:val>
                                            <p:strVal val="#ppt_y"/>
                                          </p:val>
                                        </p:tav>
                                        <p:tav tm="100000">
                                          <p:val>
                                            <p:strVal val="#ppt_y"/>
                                          </p:val>
                                        </p:tav>
                                      </p:tavLst>
                                    </p:anim>
                                  </p:childTnLst>
                                </p:cTn>
                              </p:par>
                              <p:par>
                                <p:cTn id="49" presetID="7" presetClass="entr" presetSubtype="2"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3000" fill="hold"/>
                                        <p:tgtEl>
                                          <p:spTgt spid="33"/>
                                        </p:tgtEl>
                                        <p:attrNameLst>
                                          <p:attrName>ppt_x</p:attrName>
                                        </p:attrNameLst>
                                      </p:cBhvr>
                                      <p:tavLst>
                                        <p:tav tm="0">
                                          <p:val>
                                            <p:strVal val="1+#ppt_w/2"/>
                                          </p:val>
                                        </p:tav>
                                        <p:tav tm="100000">
                                          <p:val>
                                            <p:strVal val="#ppt_x"/>
                                          </p:val>
                                        </p:tav>
                                      </p:tavLst>
                                    </p:anim>
                                    <p:anim calcmode="lin" valueType="num">
                                      <p:cBhvr additive="base">
                                        <p:cTn id="52" dur="3000" fill="hold"/>
                                        <p:tgtEl>
                                          <p:spTgt spid="33"/>
                                        </p:tgtEl>
                                        <p:attrNameLst>
                                          <p:attrName>ppt_y</p:attrName>
                                        </p:attrNameLst>
                                      </p:cBhvr>
                                      <p:tavLst>
                                        <p:tav tm="0">
                                          <p:val>
                                            <p:strVal val="#ppt_y"/>
                                          </p:val>
                                        </p:tav>
                                        <p:tav tm="100000">
                                          <p:val>
                                            <p:strVal val="#ppt_y"/>
                                          </p:val>
                                        </p:tav>
                                      </p:tavLst>
                                    </p:anim>
                                  </p:childTnLst>
                                </p:cTn>
                              </p:par>
                              <p:par>
                                <p:cTn id="53" presetID="7" presetClass="entr" presetSubtype="2"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3000" fill="hold"/>
                                        <p:tgtEl>
                                          <p:spTgt spid="34"/>
                                        </p:tgtEl>
                                        <p:attrNameLst>
                                          <p:attrName>ppt_x</p:attrName>
                                        </p:attrNameLst>
                                      </p:cBhvr>
                                      <p:tavLst>
                                        <p:tav tm="0">
                                          <p:val>
                                            <p:strVal val="1+#ppt_w/2"/>
                                          </p:val>
                                        </p:tav>
                                        <p:tav tm="100000">
                                          <p:val>
                                            <p:strVal val="#ppt_x"/>
                                          </p:val>
                                        </p:tav>
                                      </p:tavLst>
                                    </p:anim>
                                    <p:anim calcmode="lin" valueType="num">
                                      <p:cBhvr additive="base">
                                        <p:cTn id="56" dur="3000" fill="hold"/>
                                        <p:tgtEl>
                                          <p:spTgt spid="34"/>
                                        </p:tgtEl>
                                        <p:attrNameLst>
                                          <p:attrName>ppt_y</p:attrName>
                                        </p:attrNameLst>
                                      </p:cBhvr>
                                      <p:tavLst>
                                        <p:tav tm="0">
                                          <p:val>
                                            <p:strVal val="#ppt_y"/>
                                          </p:val>
                                        </p:tav>
                                        <p:tav tm="100000">
                                          <p:val>
                                            <p:strVal val="#ppt_y"/>
                                          </p:val>
                                        </p:tav>
                                      </p:tavLst>
                                    </p:anim>
                                  </p:childTnLst>
                                </p:cTn>
                              </p:par>
                              <p:par>
                                <p:cTn id="57" presetID="7" presetClass="entr" presetSubtype="2"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3000" fill="hold"/>
                                        <p:tgtEl>
                                          <p:spTgt spid="35"/>
                                        </p:tgtEl>
                                        <p:attrNameLst>
                                          <p:attrName>ppt_x</p:attrName>
                                        </p:attrNameLst>
                                      </p:cBhvr>
                                      <p:tavLst>
                                        <p:tav tm="0">
                                          <p:val>
                                            <p:strVal val="1+#ppt_w/2"/>
                                          </p:val>
                                        </p:tav>
                                        <p:tav tm="100000">
                                          <p:val>
                                            <p:strVal val="#ppt_x"/>
                                          </p:val>
                                        </p:tav>
                                      </p:tavLst>
                                    </p:anim>
                                    <p:anim calcmode="lin" valueType="num">
                                      <p:cBhvr additive="base">
                                        <p:cTn id="60" dur="3000" fill="hold"/>
                                        <p:tgtEl>
                                          <p:spTgt spid="35"/>
                                        </p:tgtEl>
                                        <p:attrNameLst>
                                          <p:attrName>ppt_y</p:attrName>
                                        </p:attrNameLst>
                                      </p:cBhvr>
                                      <p:tavLst>
                                        <p:tav tm="0">
                                          <p:val>
                                            <p:strVal val="#ppt_y"/>
                                          </p:val>
                                        </p:tav>
                                        <p:tav tm="100000">
                                          <p:val>
                                            <p:strVal val="#ppt_y"/>
                                          </p:val>
                                        </p:tav>
                                      </p:tavLst>
                                    </p:anim>
                                  </p:childTnLst>
                                </p:cTn>
                              </p:par>
                              <p:par>
                                <p:cTn id="61" presetID="7" presetClass="entr" presetSubtype="2"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3000" fill="hold"/>
                                        <p:tgtEl>
                                          <p:spTgt spid="36"/>
                                        </p:tgtEl>
                                        <p:attrNameLst>
                                          <p:attrName>ppt_x</p:attrName>
                                        </p:attrNameLst>
                                      </p:cBhvr>
                                      <p:tavLst>
                                        <p:tav tm="0">
                                          <p:val>
                                            <p:strVal val="1+#ppt_w/2"/>
                                          </p:val>
                                        </p:tav>
                                        <p:tav tm="100000">
                                          <p:val>
                                            <p:strVal val="#ppt_x"/>
                                          </p:val>
                                        </p:tav>
                                      </p:tavLst>
                                    </p:anim>
                                    <p:anim calcmode="lin" valueType="num">
                                      <p:cBhvr additive="base">
                                        <p:cTn id="64" dur="3000" fill="hold"/>
                                        <p:tgtEl>
                                          <p:spTgt spid="36"/>
                                        </p:tgtEl>
                                        <p:attrNameLst>
                                          <p:attrName>ppt_y</p:attrName>
                                        </p:attrNameLst>
                                      </p:cBhvr>
                                      <p:tavLst>
                                        <p:tav tm="0">
                                          <p:val>
                                            <p:strVal val="#ppt_y"/>
                                          </p:val>
                                        </p:tav>
                                        <p:tav tm="100000">
                                          <p:val>
                                            <p:strVal val="#ppt_y"/>
                                          </p:val>
                                        </p:tav>
                                      </p:tavLst>
                                    </p:anim>
                                  </p:childTnLst>
                                </p:cTn>
                              </p:par>
                              <p:par>
                                <p:cTn id="65" presetID="7" presetClass="entr" presetSubtype="2"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3000" fill="hold"/>
                                        <p:tgtEl>
                                          <p:spTgt spid="37"/>
                                        </p:tgtEl>
                                        <p:attrNameLst>
                                          <p:attrName>ppt_x</p:attrName>
                                        </p:attrNameLst>
                                      </p:cBhvr>
                                      <p:tavLst>
                                        <p:tav tm="0">
                                          <p:val>
                                            <p:strVal val="1+#ppt_w/2"/>
                                          </p:val>
                                        </p:tav>
                                        <p:tav tm="100000">
                                          <p:val>
                                            <p:strVal val="#ppt_x"/>
                                          </p:val>
                                        </p:tav>
                                      </p:tavLst>
                                    </p:anim>
                                    <p:anim calcmode="lin" valueType="num">
                                      <p:cBhvr additive="base">
                                        <p:cTn id="68" dur="3000" fill="hold"/>
                                        <p:tgtEl>
                                          <p:spTgt spid="37"/>
                                        </p:tgtEl>
                                        <p:attrNameLst>
                                          <p:attrName>ppt_y</p:attrName>
                                        </p:attrNameLst>
                                      </p:cBhvr>
                                      <p:tavLst>
                                        <p:tav tm="0">
                                          <p:val>
                                            <p:strVal val="#ppt_y"/>
                                          </p:val>
                                        </p:tav>
                                        <p:tav tm="100000">
                                          <p:val>
                                            <p:strVal val="#ppt_y"/>
                                          </p:val>
                                        </p:tav>
                                      </p:tavLst>
                                    </p:anim>
                                  </p:childTnLst>
                                </p:cTn>
                              </p:par>
                              <p:par>
                                <p:cTn id="69" presetID="7" presetClass="entr" presetSubtype="2"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3000" fill="hold"/>
                                        <p:tgtEl>
                                          <p:spTgt spid="41"/>
                                        </p:tgtEl>
                                        <p:attrNameLst>
                                          <p:attrName>ppt_x</p:attrName>
                                        </p:attrNameLst>
                                      </p:cBhvr>
                                      <p:tavLst>
                                        <p:tav tm="0">
                                          <p:val>
                                            <p:strVal val="1+#ppt_w/2"/>
                                          </p:val>
                                        </p:tav>
                                        <p:tav tm="100000">
                                          <p:val>
                                            <p:strVal val="#ppt_x"/>
                                          </p:val>
                                        </p:tav>
                                      </p:tavLst>
                                    </p:anim>
                                    <p:anim calcmode="lin" valueType="num">
                                      <p:cBhvr additive="base">
                                        <p:cTn id="72" dur="3000" fill="hold"/>
                                        <p:tgtEl>
                                          <p:spTgt spid="41"/>
                                        </p:tgtEl>
                                        <p:attrNameLst>
                                          <p:attrName>ppt_y</p:attrName>
                                        </p:attrNameLst>
                                      </p:cBhvr>
                                      <p:tavLst>
                                        <p:tav tm="0">
                                          <p:val>
                                            <p:strVal val="#ppt_y"/>
                                          </p:val>
                                        </p:tav>
                                        <p:tav tm="100000">
                                          <p:val>
                                            <p:strVal val="#ppt_y"/>
                                          </p:val>
                                        </p:tav>
                                      </p:tavLst>
                                    </p:anim>
                                  </p:childTnLst>
                                </p:cTn>
                              </p:par>
                            </p:childTnLst>
                          </p:cTn>
                        </p:par>
                        <p:par>
                          <p:cTn id="73" fill="hold">
                            <p:stCondLst>
                              <p:cond delay="3000"/>
                            </p:stCondLst>
                            <p:childTnLst>
                              <p:par>
                                <p:cTn id="74" presetID="2" presetClass="entr" presetSubtype="2"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3000" fill="hold"/>
                                        <p:tgtEl>
                                          <p:spTgt spid="23"/>
                                        </p:tgtEl>
                                        <p:attrNameLst>
                                          <p:attrName>ppt_x</p:attrName>
                                        </p:attrNameLst>
                                      </p:cBhvr>
                                      <p:tavLst>
                                        <p:tav tm="0">
                                          <p:val>
                                            <p:strVal val="1+#ppt_w/2"/>
                                          </p:val>
                                        </p:tav>
                                        <p:tav tm="100000">
                                          <p:val>
                                            <p:strVal val="#ppt_x"/>
                                          </p:val>
                                        </p:tav>
                                      </p:tavLst>
                                    </p:anim>
                                    <p:anim calcmode="lin" valueType="num">
                                      <p:cBhvr additive="base">
                                        <p:cTn id="77" dur="3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صورة 18" descr="p.jpg"/>
          <p:cNvPicPr>
            <a:picLocks noChangeAspect="1"/>
          </p:cNvPicPr>
          <p:nvPr/>
        </p:nvPicPr>
        <p:blipFill>
          <a:blip r:embed="rId2"/>
          <a:stretch>
            <a:fillRect/>
          </a:stretch>
        </p:blipFill>
        <p:spPr>
          <a:xfrm>
            <a:off x="0" y="-142876"/>
            <a:ext cx="9144000" cy="7072338"/>
          </a:xfrm>
          <a:prstGeom prst="rect">
            <a:avLst/>
          </a:prstGeom>
        </p:spPr>
      </p:pic>
      <p:sp>
        <p:nvSpPr>
          <p:cNvPr id="2" name="عنوان 1"/>
          <p:cNvSpPr>
            <a:spLocks noGrp="1"/>
          </p:cNvSpPr>
          <p:nvPr>
            <p:ph type="title"/>
          </p:nvPr>
        </p:nvSpPr>
        <p:spPr/>
        <p:txBody>
          <a:bodyPr/>
          <a:lstStyle/>
          <a:p>
            <a:r>
              <a:rPr lang="ar-SA" dirty="0" smtClean="0"/>
              <a:t>  </a:t>
            </a:r>
            <a:endParaRPr lang="ar-SA" dirty="0"/>
          </a:p>
        </p:txBody>
      </p:sp>
      <p:pic>
        <p:nvPicPr>
          <p:cNvPr id="9" name="صورة 8" descr="pozadi 041 - animace.gif"/>
          <p:cNvPicPr>
            <a:picLocks noChangeAspect="1"/>
          </p:cNvPicPr>
          <p:nvPr/>
        </p:nvPicPr>
        <p:blipFill>
          <a:blip r:embed="rId3"/>
          <a:stretch>
            <a:fillRect/>
          </a:stretch>
        </p:blipFill>
        <p:spPr>
          <a:xfrm>
            <a:off x="8215338" y="0"/>
            <a:ext cx="690554" cy="6858000"/>
          </a:xfrm>
          <a:prstGeom prst="rect">
            <a:avLst/>
          </a:prstGeom>
        </p:spPr>
      </p:pic>
      <p:sp>
        <p:nvSpPr>
          <p:cNvPr id="11" name="عنصر نائب للمحتوى 10"/>
          <p:cNvSpPr>
            <a:spLocks noGrp="1"/>
          </p:cNvSpPr>
          <p:nvPr>
            <p:ph idx="1"/>
          </p:nvPr>
        </p:nvSpPr>
        <p:spPr/>
        <p:txBody>
          <a:bodyPr/>
          <a:lstStyle/>
          <a:p>
            <a:r>
              <a:rPr lang="en-US" dirty="0" smtClean="0"/>
              <a:t> </a:t>
            </a:r>
            <a:endParaRPr lang="ar-SA" dirty="0"/>
          </a:p>
        </p:txBody>
      </p:sp>
      <p:pic>
        <p:nvPicPr>
          <p:cNvPr id="25" name="صورة 24" descr="9148alhnuf.gif"/>
          <p:cNvPicPr>
            <a:picLocks noChangeAspect="1"/>
          </p:cNvPicPr>
          <p:nvPr/>
        </p:nvPicPr>
        <p:blipFill>
          <a:blip r:embed="rId4" cstate="print"/>
          <a:stretch>
            <a:fillRect/>
          </a:stretch>
        </p:blipFill>
        <p:spPr>
          <a:xfrm>
            <a:off x="71406" y="3953621"/>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صورة 25" descr="9148alhnuf.gif"/>
          <p:cNvPicPr>
            <a:picLocks noChangeAspect="1"/>
          </p:cNvPicPr>
          <p:nvPr/>
        </p:nvPicPr>
        <p:blipFill>
          <a:blip r:embed="rId4" cstate="print"/>
          <a:stretch>
            <a:fillRect/>
          </a:stretch>
        </p:blipFill>
        <p:spPr>
          <a:xfrm>
            <a:off x="71406" y="2810613"/>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صورة 26" descr="9148alhnuf.gif"/>
          <p:cNvPicPr>
            <a:picLocks noChangeAspect="1"/>
          </p:cNvPicPr>
          <p:nvPr/>
        </p:nvPicPr>
        <p:blipFill>
          <a:blip r:embed="rId4" cstate="print"/>
          <a:stretch>
            <a:fillRect/>
          </a:stretch>
        </p:blipFill>
        <p:spPr>
          <a:xfrm>
            <a:off x="71406" y="1714488"/>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صورة 27" descr="9148alhnuf.gif"/>
          <p:cNvPicPr>
            <a:picLocks noChangeAspect="1"/>
          </p:cNvPicPr>
          <p:nvPr/>
        </p:nvPicPr>
        <p:blipFill>
          <a:blip r:embed="rId4" cstate="print"/>
          <a:stretch>
            <a:fillRect/>
          </a:stretch>
        </p:blipFill>
        <p:spPr>
          <a:xfrm>
            <a:off x="-32" y="738911"/>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صورة 30" descr="9148alhnuf.gif"/>
          <p:cNvPicPr>
            <a:picLocks noChangeAspect="1"/>
          </p:cNvPicPr>
          <p:nvPr/>
        </p:nvPicPr>
        <p:blipFill>
          <a:blip r:embed="rId4" cstate="print"/>
          <a:stretch>
            <a:fillRect/>
          </a:stretch>
        </p:blipFill>
        <p:spPr>
          <a:xfrm>
            <a:off x="71406" y="-118345"/>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صورة 41" descr="9148alhnuf.gif"/>
          <p:cNvPicPr>
            <a:picLocks noChangeAspect="1"/>
          </p:cNvPicPr>
          <p:nvPr/>
        </p:nvPicPr>
        <p:blipFill>
          <a:blip r:embed="rId4" cstate="print"/>
          <a:stretch>
            <a:fillRect/>
          </a:stretch>
        </p:blipFill>
        <p:spPr>
          <a:xfrm>
            <a:off x="8501090" y="3953621"/>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 name="صورة 42" descr="9148alhnuf.gif"/>
          <p:cNvPicPr>
            <a:picLocks noChangeAspect="1"/>
          </p:cNvPicPr>
          <p:nvPr/>
        </p:nvPicPr>
        <p:blipFill>
          <a:blip r:embed="rId4" cstate="print"/>
          <a:stretch>
            <a:fillRect/>
          </a:stretch>
        </p:blipFill>
        <p:spPr>
          <a:xfrm>
            <a:off x="8501090" y="2810613"/>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4" name="صورة 43" descr="9148alhnuf.gif"/>
          <p:cNvPicPr>
            <a:picLocks noChangeAspect="1"/>
          </p:cNvPicPr>
          <p:nvPr/>
        </p:nvPicPr>
        <p:blipFill>
          <a:blip r:embed="rId4" cstate="print"/>
          <a:stretch>
            <a:fillRect/>
          </a:stretch>
        </p:blipFill>
        <p:spPr>
          <a:xfrm>
            <a:off x="8501090" y="1739043"/>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5" name="صورة 44" descr="9148alhnuf.gif"/>
          <p:cNvPicPr>
            <a:picLocks noChangeAspect="1"/>
          </p:cNvPicPr>
          <p:nvPr/>
        </p:nvPicPr>
        <p:blipFill>
          <a:blip r:embed="rId4" cstate="print"/>
          <a:stretch>
            <a:fillRect/>
          </a:stretch>
        </p:blipFill>
        <p:spPr>
          <a:xfrm>
            <a:off x="8501090" y="738911"/>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صورة 45" descr="9148alhnuf.gif"/>
          <p:cNvPicPr>
            <a:picLocks noChangeAspect="1"/>
          </p:cNvPicPr>
          <p:nvPr/>
        </p:nvPicPr>
        <p:blipFill>
          <a:blip r:embed="rId4" cstate="print"/>
          <a:stretch>
            <a:fillRect/>
          </a:stretch>
        </p:blipFill>
        <p:spPr>
          <a:xfrm>
            <a:off x="8501090" y="-118345"/>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7" name="صورة 46" descr="9148alhnuf.gif"/>
          <p:cNvPicPr>
            <a:picLocks noChangeAspect="1"/>
          </p:cNvPicPr>
          <p:nvPr/>
        </p:nvPicPr>
        <p:blipFill>
          <a:blip r:embed="rId4" cstate="print"/>
          <a:stretch>
            <a:fillRect/>
          </a:stretch>
        </p:blipFill>
        <p:spPr>
          <a:xfrm rot="10800000">
            <a:off x="857224" y="-118346"/>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8" name="صورة 47" descr="9148alhnuf.gif"/>
          <p:cNvPicPr>
            <a:picLocks noChangeAspect="1"/>
          </p:cNvPicPr>
          <p:nvPr/>
        </p:nvPicPr>
        <p:blipFill>
          <a:blip r:embed="rId4" cstate="print"/>
          <a:stretch>
            <a:fillRect/>
          </a:stretch>
        </p:blipFill>
        <p:spPr>
          <a:xfrm rot="10800000">
            <a:off x="1857356" y="-142900"/>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9" name="صورة 48" descr="9148alhnuf.gif"/>
          <p:cNvPicPr>
            <a:picLocks noChangeAspect="1"/>
          </p:cNvPicPr>
          <p:nvPr/>
        </p:nvPicPr>
        <p:blipFill>
          <a:blip r:embed="rId4" cstate="print"/>
          <a:stretch>
            <a:fillRect/>
          </a:stretch>
        </p:blipFill>
        <p:spPr>
          <a:xfrm rot="10800000">
            <a:off x="3857620" y="-118345"/>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0" name="صورة 49" descr="9148alhnuf.gif"/>
          <p:cNvPicPr>
            <a:picLocks noChangeAspect="1"/>
          </p:cNvPicPr>
          <p:nvPr/>
        </p:nvPicPr>
        <p:blipFill>
          <a:blip r:embed="rId4" cstate="print"/>
          <a:stretch>
            <a:fillRect/>
          </a:stretch>
        </p:blipFill>
        <p:spPr>
          <a:xfrm rot="10800000">
            <a:off x="4786314" y="-118346"/>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 name="صورة 50" descr="9148alhnuf.gif"/>
          <p:cNvPicPr>
            <a:picLocks noChangeAspect="1"/>
          </p:cNvPicPr>
          <p:nvPr/>
        </p:nvPicPr>
        <p:blipFill>
          <a:blip r:embed="rId4" cstate="print"/>
          <a:stretch>
            <a:fillRect/>
          </a:stretch>
        </p:blipFill>
        <p:spPr>
          <a:xfrm rot="10800000">
            <a:off x="5786446" y="-118345"/>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2" name="صورة 51" descr="9148alhnuf.gif"/>
          <p:cNvPicPr>
            <a:picLocks noChangeAspect="1"/>
          </p:cNvPicPr>
          <p:nvPr/>
        </p:nvPicPr>
        <p:blipFill>
          <a:blip r:embed="rId4" cstate="print"/>
          <a:stretch>
            <a:fillRect/>
          </a:stretch>
        </p:blipFill>
        <p:spPr>
          <a:xfrm rot="10800000">
            <a:off x="6715140" y="-118345"/>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4" name="صورة 53" descr="9148alhnuf.gif"/>
          <p:cNvPicPr>
            <a:picLocks noChangeAspect="1"/>
          </p:cNvPicPr>
          <p:nvPr/>
        </p:nvPicPr>
        <p:blipFill>
          <a:blip r:embed="rId4" cstate="print"/>
          <a:stretch>
            <a:fillRect/>
          </a:stretch>
        </p:blipFill>
        <p:spPr>
          <a:xfrm rot="10800000">
            <a:off x="2928926" y="-118345"/>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0" name="صورة 59" descr="pozadi 041 - animace.gif"/>
          <p:cNvPicPr>
            <a:picLocks noChangeAspect="1"/>
          </p:cNvPicPr>
          <p:nvPr/>
        </p:nvPicPr>
        <p:blipFill>
          <a:blip r:embed="rId3"/>
          <a:stretch>
            <a:fillRect/>
          </a:stretch>
        </p:blipFill>
        <p:spPr>
          <a:xfrm rot="16200000">
            <a:off x="4190988" y="1595466"/>
            <a:ext cx="690554" cy="9072530"/>
          </a:xfrm>
          <a:prstGeom prst="rect">
            <a:avLst/>
          </a:prstGeom>
        </p:spPr>
      </p:pic>
      <p:pic>
        <p:nvPicPr>
          <p:cNvPr id="10" name="صورة 9" descr="9148alhnuf.gif"/>
          <p:cNvPicPr>
            <a:picLocks noChangeAspect="1"/>
          </p:cNvPicPr>
          <p:nvPr/>
        </p:nvPicPr>
        <p:blipFill>
          <a:blip r:embed="rId4" cstate="print"/>
          <a:stretch>
            <a:fillRect/>
          </a:stretch>
        </p:blipFill>
        <p:spPr>
          <a:xfrm>
            <a:off x="8501090"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صورة 11" descr="9148alhnuf.gif"/>
          <p:cNvPicPr>
            <a:picLocks noChangeAspect="1"/>
          </p:cNvPicPr>
          <p:nvPr/>
        </p:nvPicPr>
        <p:blipFill>
          <a:blip r:embed="rId4" cstate="print"/>
          <a:stretch>
            <a:fillRect/>
          </a:stretch>
        </p:blipFill>
        <p:spPr>
          <a:xfrm>
            <a:off x="7643834"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صورة 12" descr="9148alhnuf.gif"/>
          <p:cNvPicPr>
            <a:picLocks noChangeAspect="1"/>
          </p:cNvPicPr>
          <p:nvPr/>
        </p:nvPicPr>
        <p:blipFill>
          <a:blip r:embed="rId4" cstate="print"/>
          <a:stretch>
            <a:fillRect/>
          </a:stretch>
        </p:blipFill>
        <p:spPr>
          <a:xfrm>
            <a:off x="6643702"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صورة 13" descr="9148alhnuf.gif"/>
          <p:cNvPicPr>
            <a:picLocks noChangeAspect="1"/>
          </p:cNvPicPr>
          <p:nvPr/>
        </p:nvPicPr>
        <p:blipFill>
          <a:blip r:embed="rId4" cstate="print"/>
          <a:stretch>
            <a:fillRect/>
          </a:stretch>
        </p:blipFill>
        <p:spPr>
          <a:xfrm>
            <a:off x="5643570"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صورة 14" descr="9148alhnuf.gif"/>
          <p:cNvPicPr>
            <a:picLocks noChangeAspect="1"/>
          </p:cNvPicPr>
          <p:nvPr/>
        </p:nvPicPr>
        <p:blipFill>
          <a:blip r:embed="rId4" cstate="print"/>
          <a:stretch>
            <a:fillRect/>
          </a:stretch>
        </p:blipFill>
        <p:spPr>
          <a:xfrm>
            <a:off x="4643438"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صورة 19" descr="9148alhnuf.gif"/>
          <p:cNvPicPr>
            <a:picLocks noChangeAspect="1"/>
          </p:cNvPicPr>
          <p:nvPr/>
        </p:nvPicPr>
        <p:blipFill>
          <a:blip r:embed="rId4" cstate="print"/>
          <a:stretch>
            <a:fillRect/>
          </a:stretch>
        </p:blipFill>
        <p:spPr>
          <a:xfrm>
            <a:off x="3714744"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صورة 20" descr="9148alhnuf.gif"/>
          <p:cNvPicPr>
            <a:picLocks noChangeAspect="1"/>
          </p:cNvPicPr>
          <p:nvPr/>
        </p:nvPicPr>
        <p:blipFill>
          <a:blip r:embed="rId4" cstate="print"/>
          <a:stretch>
            <a:fillRect/>
          </a:stretch>
        </p:blipFill>
        <p:spPr>
          <a:xfrm>
            <a:off x="2714612"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صورة 21" descr="9148alhnuf.gif"/>
          <p:cNvPicPr>
            <a:picLocks noChangeAspect="1"/>
          </p:cNvPicPr>
          <p:nvPr/>
        </p:nvPicPr>
        <p:blipFill>
          <a:blip r:embed="rId4" cstate="print"/>
          <a:stretch>
            <a:fillRect/>
          </a:stretch>
        </p:blipFill>
        <p:spPr>
          <a:xfrm>
            <a:off x="1785918"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صورة 22" descr="9148alhnuf.gif"/>
          <p:cNvPicPr>
            <a:picLocks noChangeAspect="1"/>
          </p:cNvPicPr>
          <p:nvPr/>
        </p:nvPicPr>
        <p:blipFill>
          <a:blip r:embed="rId4" cstate="print"/>
          <a:stretch>
            <a:fillRect/>
          </a:stretch>
        </p:blipFill>
        <p:spPr>
          <a:xfrm>
            <a:off x="-32"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صورة 23" descr="9148alhnuf.gif"/>
          <p:cNvPicPr>
            <a:picLocks noChangeAspect="1"/>
          </p:cNvPicPr>
          <p:nvPr/>
        </p:nvPicPr>
        <p:blipFill>
          <a:blip r:embed="rId4" cstate="print"/>
          <a:stretch>
            <a:fillRect/>
          </a:stretch>
        </p:blipFill>
        <p:spPr>
          <a:xfrm>
            <a:off x="71406" y="5096629"/>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صورة 28" descr="9148alhnuf.gif"/>
          <p:cNvPicPr>
            <a:picLocks noChangeAspect="1"/>
          </p:cNvPicPr>
          <p:nvPr/>
        </p:nvPicPr>
        <p:blipFill>
          <a:blip r:embed="rId4" cstate="print"/>
          <a:stretch>
            <a:fillRect/>
          </a:stretch>
        </p:blipFill>
        <p:spPr>
          <a:xfrm>
            <a:off x="857224" y="6239637"/>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صورة 40" descr="9148alhnuf.gif"/>
          <p:cNvPicPr>
            <a:picLocks noChangeAspect="1"/>
          </p:cNvPicPr>
          <p:nvPr/>
        </p:nvPicPr>
        <p:blipFill>
          <a:blip r:embed="rId4" cstate="print"/>
          <a:stretch>
            <a:fillRect/>
          </a:stretch>
        </p:blipFill>
        <p:spPr>
          <a:xfrm>
            <a:off x="8501090" y="5143512"/>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3" name="صورة 62" descr="9148alhnuf.gif"/>
          <p:cNvPicPr>
            <a:picLocks noChangeAspect="1"/>
          </p:cNvPicPr>
          <p:nvPr/>
        </p:nvPicPr>
        <p:blipFill>
          <a:blip r:embed="rId4" cstate="print"/>
          <a:stretch>
            <a:fillRect/>
          </a:stretch>
        </p:blipFill>
        <p:spPr>
          <a:xfrm rot="10800000">
            <a:off x="7572396" y="-118345"/>
            <a:ext cx="642942" cy="689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2" name="صورة 61" descr="10_01291265448.gif"/>
          <p:cNvPicPr>
            <a:picLocks noChangeAspect="1"/>
          </p:cNvPicPr>
          <p:nvPr/>
        </p:nvPicPr>
        <p:blipFill>
          <a:blip r:embed="rId5"/>
          <a:stretch>
            <a:fillRect/>
          </a:stretch>
        </p:blipFill>
        <p:spPr>
          <a:xfrm>
            <a:off x="2385997" y="857232"/>
            <a:ext cx="4257705" cy="3548087"/>
          </a:xfrm>
          <a:prstGeom prst="rect">
            <a:avLst/>
          </a:prstGeom>
        </p:spPr>
      </p:pic>
      <p:pic>
        <p:nvPicPr>
          <p:cNvPr id="69" name="صورة 68" descr="10_11290566279.gif"/>
          <p:cNvPicPr>
            <a:picLocks noChangeAspect="1"/>
          </p:cNvPicPr>
          <p:nvPr/>
        </p:nvPicPr>
        <p:blipFill>
          <a:blip r:embed="rId6"/>
          <a:stretch>
            <a:fillRect/>
          </a:stretch>
        </p:blipFill>
        <p:spPr>
          <a:xfrm>
            <a:off x="1857356" y="4286256"/>
            <a:ext cx="5286412" cy="11906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9"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1000" fill="hold"/>
                                        <p:tgtEl>
                                          <p:spTgt spid="28"/>
                                        </p:tgtEl>
                                        <p:attrNameLst>
                                          <p:attrName>ppt_x</p:attrName>
                                        </p:attrNameLst>
                                      </p:cBhvr>
                                      <p:tavLst>
                                        <p:tav tm="0">
                                          <p:val>
                                            <p:strVal val="0-#ppt_w/2"/>
                                          </p:val>
                                        </p:tav>
                                        <p:tav tm="100000">
                                          <p:val>
                                            <p:strVal val="#ppt_x"/>
                                          </p:val>
                                        </p:tav>
                                      </p:tavLst>
                                    </p:anim>
                                    <p:anim calcmode="lin" valueType="num">
                                      <p:cBhvr additive="base">
                                        <p:cTn id="13" dur="1000" fill="hold"/>
                                        <p:tgtEl>
                                          <p:spTgt spid="28"/>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9"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1000" fill="hold"/>
                                        <p:tgtEl>
                                          <p:spTgt spid="27"/>
                                        </p:tgtEl>
                                        <p:attrNameLst>
                                          <p:attrName>ppt_x</p:attrName>
                                        </p:attrNameLst>
                                      </p:cBhvr>
                                      <p:tavLst>
                                        <p:tav tm="0">
                                          <p:val>
                                            <p:strVal val="0-#ppt_w/2"/>
                                          </p:val>
                                        </p:tav>
                                        <p:tav tm="100000">
                                          <p:val>
                                            <p:strVal val="#ppt_x"/>
                                          </p:val>
                                        </p:tav>
                                      </p:tavLst>
                                    </p:anim>
                                    <p:anim calcmode="lin" valueType="num">
                                      <p:cBhvr additive="base">
                                        <p:cTn id="18" dur="1000" fill="hold"/>
                                        <p:tgtEl>
                                          <p:spTgt spid="27"/>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9"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000" fill="hold"/>
                                        <p:tgtEl>
                                          <p:spTgt spid="26"/>
                                        </p:tgtEl>
                                        <p:attrNameLst>
                                          <p:attrName>ppt_x</p:attrName>
                                        </p:attrNameLst>
                                      </p:cBhvr>
                                      <p:tavLst>
                                        <p:tav tm="0">
                                          <p:val>
                                            <p:strVal val="0-#ppt_w/2"/>
                                          </p:val>
                                        </p:tav>
                                        <p:tav tm="100000">
                                          <p:val>
                                            <p:strVal val="#ppt_x"/>
                                          </p:val>
                                        </p:tav>
                                      </p:tavLst>
                                    </p:anim>
                                    <p:anim calcmode="lin" valueType="num">
                                      <p:cBhvr additive="base">
                                        <p:cTn id="23" dur="1000" fill="hold"/>
                                        <p:tgtEl>
                                          <p:spTgt spid="26"/>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9"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0-#ppt_w/2"/>
                                          </p:val>
                                        </p:tav>
                                        <p:tav tm="100000">
                                          <p:val>
                                            <p:strVal val="#ppt_x"/>
                                          </p:val>
                                        </p:tav>
                                      </p:tavLst>
                                    </p:anim>
                                    <p:anim calcmode="lin" valueType="num">
                                      <p:cBhvr additive="base">
                                        <p:cTn id="28" dur="1000" fill="hold"/>
                                        <p:tgtEl>
                                          <p:spTgt spid="25"/>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9"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0-#ppt_w/2"/>
                                          </p:val>
                                        </p:tav>
                                        <p:tav tm="100000">
                                          <p:val>
                                            <p:strVal val="#ppt_x"/>
                                          </p:val>
                                        </p:tav>
                                      </p:tavLst>
                                    </p:anim>
                                    <p:anim calcmode="lin" valueType="num">
                                      <p:cBhvr additive="base">
                                        <p:cTn id="33" dur="1000" fill="hold"/>
                                        <p:tgtEl>
                                          <p:spTgt spid="24"/>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9"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0-#ppt_w/2"/>
                                          </p:val>
                                        </p:tav>
                                        <p:tav tm="100000">
                                          <p:val>
                                            <p:strVal val="#ppt_x"/>
                                          </p:val>
                                        </p:tav>
                                      </p:tavLst>
                                    </p:anim>
                                    <p:anim calcmode="lin" valueType="num">
                                      <p:cBhvr additive="base">
                                        <p:cTn id="38" dur="1000" fill="hold"/>
                                        <p:tgtEl>
                                          <p:spTgt spid="23"/>
                                        </p:tgtEl>
                                        <p:attrNameLst>
                                          <p:attrName>ppt_y</p:attrName>
                                        </p:attrNameLst>
                                      </p:cBhvr>
                                      <p:tavLst>
                                        <p:tav tm="0">
                                          <p:val>
                                            <p:strVal val="0-#ppt_h/2"/>
                                          </p:val>
                                        </p:tav>
                                        <p:tav tm="100000">
                                          <p:val>
                                            <p:strVal val="#ppt_y"/>
                                          </p:val>
                                        </p:tav>
                                      </p:tavLst>
                                    </p:anim>
                                  </p:childTnLst>
                                </p:cTn>
                              </p:par>
                            </p:childTnLst>
                          </p:cTn>
                        </p:par>
                        <p:par>
                          <p:cTn id="39" fill="hold">
                            <p:stCondLst>
                              <p:cond delay="7000"/>
                            </p:stCondLst>
                            <p:childTnLst>
                              <p:par>
                                <p:cTn id="40" presetID="2" presetClass="entr" presetSubtype="9"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1000" fill="hold"/>
                                        <p:tgtEl>
                                          <p:spTgt spid="29"/>
                                        </p:tgtEl>
                                        <p:attrNameLst>
                                          <p:attrName>ppt_x</p:attrName>
                                        </p:attrNameLst>
                                      </p:cBhvr>
                                      <p:tavLst>
                                        <p:tav tm="0">
                                          <p:val>
                                            <p:strVal val="0-#ppt_w/2"/>
                                          </p:val>
                                        </p:tav>
                                        <p:tav tm="100000">
                                          <p:val>
                                            <p:strVal val="#ppt_x"/>
                                          </p:val>
                                        </p:tav>
                                      </p:tavLst>
                                    </p:anim>
                                    <p:anim calcmode="lin" valueType="num">
                                      <p:cBhvr additive="base">
                                        <p:cTn id="43" dur="1000" fill="hold"/>
                                        <p:tgtEl>
                                          <p:spTgt spid="29"/>
                                        </p:tgtEl>
                                        <p:attrNameLst>
                                          <p:attrName>ppt_y</p:attrName>
                                        </p:attrNameLst>
                                      </p:cBhvr>
                                      <p:tavLst>
                                        <p:tav tm="0">
                                          <p:val>
                                            <p:strVal val="0-#ppt_h/2"/>
                                          </p:val>
                                        </p:tav>
                                        <p:tav tm="100000">
                                          <p:val>
                                            <p:strVal val="#ppt_y"/>
                                          </p:val>
                                        </p:tav>
                                      </p:tavLst>
                                    </p:anim>
                                  </p:childTnLst>
                                </p:cTn>
                              </p:par>
                            </p:childTnLst>
                          </p:cTn>
                        </p:par>
                        <p:par>
                          <p:cTn id="44" fill="hold">
                            <p:stCondLst>
                              <p:cond delay="8000"/>
                            </p:stCondLst>
                            <p:childTnLst>
                              <p:par>
                                <p:cTn id="45" presetID="2" presetClass="entr" presetSubtype="9"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000" fill="hold"/>
                                        <p:tgtEl>
                                          <p:spTgt spid="22"/>
                                        </p:tgtEl>
                                        <p:attrNameLst>
                                          <p:attrName>ppt_x</p:attrName>
                                        </p:attrNameLst>
                                      </p:cBhvr>
                                      <p:tavLst>
                                        <p:tav tm="0">
                                          <p:val>
                                            <p:strVal val="0-#ppt_w/2"/>
                                          </p:val>
                                        </p:tav>
                                        <p:tav tm="100000">
                                          <p:val>
                                            <p:strVal val="#ppt_x"/>
                                          </p:val>
                                        </p:tav>
                                      </p:tavLst>
                                    </p:anim>
                                    <p:anim calcmode="lin" valueType="num">
                                      <p:cBhvr additive="base">
                                        <p:cTn id="48" dur="1000" fill="hold"/>
                                        <p:tgtEl>
                                          <p:spTgt spid="22"/>
                                        </p:tgtEl>
                                        <p:attrNameLst>
                                          <p:attrName>ppt_y</p:attrName>
                                        </p:attrNameLst>
                                      </p:cBhvr>
                                      <p:tavLst>
                                        <p:tav tm="0">
                                          <p:val>
                                            <p:strVal val="0-#ppt_h/2"/>
                                          </p:val>
                                        </p:tav>
                                        <p:tav tm="100000">
                                          <p:val>
                                            <p:strVal val="#ppt_y"/>
                                          </p:val>
                                        </p:tav>
                                      </p:tavLst>
                                    </p:anim>
                                  </p:childTnLst>
                                </p:cTn>
                              </p:par>
                            </p:childTnLst>
                          </p:cTn>
                        </p:par>
                        <p:par>
                          <p:cTn id="49" fill="hold">
                            <p:stCondLst>
                              <p:cond delay="9000"/>
                            </p:stCondLst>
                            <p:childTnLst>
                              <p:par>
                                <p:cTn id="50" presetID="2" presetClass="entr" presetSubtype="9"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1000" fill="hold"/>
                                        <p:tgtEl>
                                          <p:spTgt spid="21"/>
                                        </p:tgtEl>
                                        <p:attrNameLst>
                                          <p:attrName>ppt_x</p:attrName>
                                        </p:attrNameLst>
                                      </p:cBhvr>
                                      <p:tavLst>
                                        <p:tav tm="0">
                                          <p:val>
                                            <p:strVal val="0-#ppt_w/2"/>
                                          </p:val>
                                        </p:tav>
                                        <p:tav tm="100000">
                                          <p:val>
                                            <p:strVal val="#ppt_x"/>
                                          </p:val>
                                        </p:tav>
                                      </p:tavLst>
                                    </p:anim>
                                    <p:anim calcmode="lin" valueType="num">
                                      <p:cBhvr additive="base">
                                        <p:cTn id="53" dur="1000" fill="hold"/>
                                        <p:tgtEl>
                                          <p:spTgt spid="21"/>
                                        </p:tgtEl>
                                        <p:attrNameLst>
                                          <p:attrName>ppt_y</p:attrName>
                                        </p:attrNameLst>
                                      </p:cBhvr>
                                      <p:tavLst>
                                        <p:tav tm="0">
                                          <p:val>
                                            <p:strVal val="0-#ppt_h/2"/>
                                          </p:val>
                                        </p:tav>
                                        <p:tav tm="100000">
                                          <p:val>
                                            <p:strVal val="#ppt_y"/>
                                          </p:val>
                                        </p:tav>
                                      </p:tavLst>
                                    </p:anim>
                                  </p:childTnLst>
                                </p:cTn>
                              </p:par>
                            </p:childTnLst>
                          </p:cTn>
                        </p:par>
                        <p:par>
                          <p:cTn id="54" fill="hold">
                            <p:stCondLst>
                              <p:cond delay="10000"/>
                            </p:stCondLst>
                            <p:childTnLst>
                              <p:par>
                                <p:cTn id="55" presetID="2" presetClass="entr" presetSubtype="9"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1000" fill="hold"/>
                                        <p:tgtEl>
                                          <p:spTgt spid="20"/>
                                        </p:tgtEl>
                                        <p:attrNameLst>
                                          <p:attrName>ppt_x</p:attrName>
                                        </p:attrNameLst>
                                      </p:cBhvr>
                                      <p:tavLst>
                                        <p:tav tm="0">
                                          <p:val>
                                            <p:strVal val="0-#ppt_w/2"/>
                                          </p:val>
                                        </p:tav>
                                        <p:tav tm="100000">
                                          <p:val>
                                            <p:strVal val="#ppt_x"/>
                                          </p:val>
                                        </p:tav>
                                      </p:tavLst>
                                    </p:anim>
                                    <p:anim calcmode="lin" valueType="num">
                                      <p:cBhvr additive="base">
                                        <p:cTn id="58" dur="1000" fill="hold"/>
                                        <p:tgtEl>
                                          <p:spTgt spid="20"/>
                                        </p:tgtEl>
                                        <p:attrNameLst>
                                          <p:attrName>ppt_y</p:attrName>
                                        </p:attrNameLst>
                                      </p:cBhvr>
                                      <p:tavLst>
                                        <p:tav tm="0">
                                          <p:val>
                                            <p:strVal val="0-#ppt_h/2"/>
                                          </p:val>
                                        </p:tav>
                                        <p:tav tm="100000">
                                          <p:val>
                                            <p:strVal val="#ppt_y"/>
                                          </p:val>
                                        </p:tav>
                                      </p:tavLst>
                                    </p:anim>
                                  </p:childTnLst>
                                </p:cTn>
                              </p:par>
                            </p:childTnLst>
                          </p:cTn>
                        </p:par>
                        <p:par>
                          <p:cTn id="59" fill="hold">
                            <p:stCondLst>
                              <p:cond delay="11000"/>
                            </p:stCondLst>
                            <p:childTnLst>
                              <p:par>
                                <p:cTn id="60" presetID="2" presetClass="entr" presetSubtype="9"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1000" fill="hold"/>
                                        <p:tgtEl>
                                          <p:spTgt spid="15"/>
                                        </p:tgtEl>
                                        <p:attrNameLst>
                                          <p:attrName>ppt_x</p:attrName>
                                        </p:attrNameLst>
                                      </p:cBhvr>
                                      <p:tavLst>
                                        <p:tav tm="0">
                                          <p:val>
                                            <p:strVal val="0-#ppt_w/2"/>
                                          </p:val>
                                        </p:tav>
                                        <p:tav tm="100000">
                                          <p:val>
                                            <p:strVal val="#ppt_x"/>
                                          </p:val>
                                        </p:tav>
                                      </p:tavLst>
                                    </p:anim>
                                    <p:anim calcmode="lin" valueType="num">
                                      <p:cBhvr additive="base">
                                        <p:cTn id="63" dur="1000" fill="hold"/>
                                        <p:tgtEl>
                                          <p:spTgt spid="15"/>
                                        </p:tgtEl>
                                        <p:attrNameLst>
                                          <p:attrName>ppt_y</p:attrName>
                                        </p:attrNameLst>
                                      </p:cBhvr>
                                      <p:tavLst>
                                        <p:tav tm="0">
                                          <p:val>
                                            <p:strVal val="0-#ppt_h/2"/>
                                          </p:val>
                                        </p:tav>
                                        <p:tav tm="100000">
                                          <p:val>
                                            <p:strVal val="#ppt_y"/>
                                          </p:val>
                                        </p:tav>
                                      </p:tavLst>
                                    </p:anim>
                                  </p:childTnLst>
                                </p:cTn>
                              </p:par>
                            </p:childTnLst>
                          </p:cTn>
                        </p:par>
                        <p:par>
                          <p:cTn id="64" fill="hold">
                            <p:stCondLst>
                              <p:cond delay="12000"/>
                            </p:stCondLst>
                            <p:childTnLst>
                              <p:par>
                                <p:cTn id="65" presetID="2" presetClass="entr" presetSubtype="9"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1000" fill="hold"/>
                                        <p:tgtEl>
                                          <p:spTgt spid="14"/>
                                        </p:tgtEl>
                                        <p:attrNameLst>
                                          <p:attrName>ppt_x</p:attrName>
                                        </p:attrNameLst>
                                      </p:cBhvr>
                                      <p:tavLst>
                                        <p:tav tm="0">
                                          <p:val>
                                            <p:strVal val="0-#ppt_w/2"/>
                                          </p:val>
                                        </p:tav>
                                        <p:tav tm="100000">
                                          <p:val>
                                            <p:strVal val="#ppt_x"/>
                                          </p:val>
                                        </p:tav>
                                      </p:tavLst>
                                    </p:anim>
                                    <p:anim calcmode="lin" valueType="num">
                                      <p:cBhvr additive="base">
                                        <p:cTn id="68" dur="1000" fill="hold"/>
                                        <p:tgtEl>
                                          <p:spTgt spid="14"/>
                                        </p:tgtEl>
                                        <p:attrNameLst>
                                          <p:attrName>ppt_y</p:attrName>
                                        </p:attrNameLst>
                                      </p:cBhvr>
                                      <p:tavLst>
                                        <p:tav tm="0">
                                          <p:val>
                                            <p:strVal val="0-#ppt_h/2"/>
                                          </p:val>
                                        </p:tav>
                                        <p:tav tm="100000">
                                          <p:val>
                                            <p:strVal val="#ppt_y"/>
                                          </p:val>
                                        </p:tav>
                                      </p:tavLst>
                                    </p:anim>
                                  </p:childTnLst>
                                </p:cTn>
                              </p:par>
                            </p:childTnLst>
                          </p:cTn>
                        </p:par>
                        <p:par>
                          <p:cTn id="69" fill="hold">
                            <p:stCondLst>
                              <p:cond delay="13000"/>
                            </p:stCondLst>
                            <p:childTnLst>
                              <p:par>
                                <p:cTn id="70" presetID="2" presetClass="entr" presetSubtype="9"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1000" fill="hold"/>
                                        <p:tgtEl>
                                          <p:spTgt spid="13"/>
                                        </p:tgtEl>
                                        <p:attrNameLst>
                                          <p:attrName>ppt_x</p:attrName>
                                        </p:attrNameLst>
                                      </p:cBhvr>
                                      <p:tavLst>
                                        <p:tav tm="0">
                                          <p:val>
                                            <p:strVal val="0-#ppt_w/2"/>
                                          </p:val>
                                        </p:tav>
                                        <p:tav tm="100000">
                                          <p:val>
                                            <p:strVal val="#ppt_x"/>
                                          </p:val>
                                        </p:tav>
                                      </p:tavLst>
                                    </p:anim>
                                    <p:anim calcmode="lin" valueType="num">
                                      <p:cBhvr additive="base">
                                        <p:cTn id="73" dur="1000" fill="hold"/>
                                        <p:tgtEl>
                                          <p:spTgt spid="13"/>
                                        </p:tgtEl>
                                        <p:attrNameLst>
                                          <p:attrName>ppt_y</p:attrName>
                                        </p:attrNameLst>
                                      </p:cBhvr>
                                      <p:tavLst>
                                        <p:tav tm="0">
                                          <p:val>
                                            <p:strVal val="0-#ppt_h/2"/>
                                          </p:val>
                                        </p:tav>
                                        <p:tav tm="100000">
                                          <p:val>
                                            <p:strVal val="#ppt_y"/>
                                          </p:val>
                                        </p:tav>
                                      </p:tavLst>
                                    </p:anim>
                                  </p:childTnLst>
                                </p:cTn>
                              </p:par>
                            </p:childTnLst>
                          </p:cTn>
                        </p:par>
                        <p:par>
                          <p:cTn id="74" fill="hold">
                            <p:stCondLst>
                              <p:cond delay="14000"/>
                            </p:stCondLst>
                            <p:childTnLst>
                              <p:par>
                                <p:cTn id="75" presetID="2" presetClass="entr" presetSubtype="9"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1000" fill="hold"/>
                                        <p:tgtEl>
                                          <p:spTgt spid="12"/>
                                        </p:tgtEl>
                                        <p:attrNameLst>
                                          <p:attrName>ppt_x</p:attrName>
                                        </p:attrNameLst>
                                      </p:cBhvr>
                                      <p:tavLst>
                                        <p:tav tm="0">
                                          <p:val>
                                            <p:strVal val="0-#ppt_w/2"/>
                                          </p:val>
                                        </p:tav>
                                        <p:tav tm="100000">
                                          <p:val>
                                            <p:strVal val="#ppt_x"/>
                                          </p:val>
                                        </p:tav>
                                      </p:tavLst>
                                    </p:anim>
                                    <p:anim calcmode="lin" valueType="num">
                                      <p:cBhvr additive="base">
                                        <p:cTn id="78" dur="1000" fill="hold"/>
                                        <p:tgtEl>
                                          <p:spTgt spid="12"/>
                                        </p:tgtEl>
                                        <p:attrNameLst>
                                          <p:attrName>ppt_y</p:attrName>
                                        </p:attrNameLst>
                                      </p:cBhvr>
                                      <p:tavLst>
                                        <p:tav tm="0">
                                          <p:val>
                                            <p:strVal val="0-#ppt_h/2"/>
                                          </p:val>
                                        </p:tav>
                                        <p:tav tm="100000">
                                          <p:val>
                                            <p:strVal val="#ppt_y"/>
                                          </p:val>
                                        </p:tav>
                                      </p:tavLst>
                                    </p:anim>
                                  </p:childTnLst>
                                </p:cTn>
                              </p:par>
                            </p:childTnLst>
                          </p:cTn>
                        </p:par>
                        <p:par>
                          <p:cTn id="79" fill="hold">
                            <p:stCondLst>
                              <p:cond delay="15000"/>
                            </p:stCondLst>
                            <p:childTnLst>
                              <p:par>
                                <p:cTn id="80" presetID="2" presetClass="entr" presetSubtype="9" fill="hold" nodeType="after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1000" fill="hold"/>
                                        <p:tgtEl>
                                          <p:spTgt spid="10"/>
                                        </p:tgtEl>
                                        <p:attrNameLst>
                                          <p:attrName>ppt_x</p:attrName>
                                        </p:attrNameLst>
                                      </p:cBhvr>
                                      <p:tavLst>
                                        <p:tav tm="0">
                                          <p:val>
                                            <p:strVal val="0-#ppt_w/2"/>
                                          </p:val>
                                        </p:tav>
                                        <p:tav tm="100000">
                                          <p:val>
                                            <p:strVal val="#ppt_x"/>
                                          </p:val>
                                        </p:tav>
                                      </p:tavLst>
                                    </p:anim>
                                    <p:anim calcmode="lin" valueType="num">
                                      <p:cBhvr additive="base">
                                        <p:cTn id="83" dur="1000" fill="hold"/>
                                        <p:tgtEl>
                                          <p:spTgt spid="10"/>
                                        </p:tgtEl>
                                        <p:attrNameLst>
                                          <p:attrName>ppt_y</p:attrName>
                                        </p:attrNameLst>
                                      </p:cBhvr>
                                      <p:tavLst>
                                        <p:tav tm="0">
                                          <p:val>
                                            <p:strVal val="0-#ppt_h/2"/>
                                          </p:val>
                                        </p:tav>
                                        <p:tav tm="100000">
                                          <p:val>
                                            <p:strVal val="#ppt_y"/>
                                          </p:val>
                                        </p:tav>
                                      </p:tavLst>
                                    </p:anim>
                                  </p:childTnLst>
                                </p:cTn>
                              </p:par>
                            </p:childTnLst>
                          </p:cTn>
                        </p:par>
                        <p:par>
                          <p:cTn id="84" fill="hold">
                            <p:stCondLst>
                              <p:cond delay="16000"/>
                            </p:stCondLst>
                            <p:childTnLst>
                              <p:par>
                                <p:cTn id="85" presetID="2" presetClass="entr" presetSubtype="9" fill="hold" nodeType="after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1000" fill="hold"/>
                                        <p:tgtEl>
                                          <p:spTgt spid="41"/>
                                        </p:tgtEl>
                                        <p:attrNameLst>
                                          <p:attrName>ppt_x</p:attrName>
                                        </p:attrNameLst>
                                      </p:cBhvr>
                                      <p:tavLst>
                                        <p:tav tm="0">
                                          <p:val>
                                            <p:strVal val="0-#ppt_w/2"/>
                                          </p:val>
                                        </p:tav>
                                        <p:tav tm="100000">
                                          <p:val>
                                            <p:strVal val="#ppt_x"/>
                                          </p:val>
                                        </p:tav>
                                      </p:tavLst>
                                    </p:anim>
                                    <p:anim calcmode="lin" valueType="num">
                                      <p:cBhvr additive="base">
                                        <p:cTn id="88" dur="1000" fill="hold"/>
                                        <p:tgtEl>
                                          <p:spTgt spid="41"/>
                                        </p:tgtEl>
                                        <p:attrNameLst>
                                          <p:attrName>ppt_y</p:attrName>
                                        </p:attrNameLst>
                                      </p:cBhvr>
                                      <p:tavLst>
                                        <p:tav tm="0">
                                          <p:val>
                                            <p:strVal val="0-#ppt_h/2"/>
                                          </p:val>
                                        </p:tav>
                                        <p:tav tm="100000">
                                          <p:val>
                                            <p:strVal val="#ppt_y"/>
                                          </p:val>
                                        </p:tav>
                                      </p:tavLst>
                                    </p:anim>
                                  </p:childTnLst>
                                </p:cTn>
                              </p:par>
                            </p:childTnLst>
                          </p:cTn>
                        </p:par>
                        <p:par>
                          <p:cTn id="89" fill="hold">
                            <p:stCondLst>
                              <p:cond delay="17000"/>
                            </p:stCondLst>
                            <p:childTnLst>
                              <p:par>
                                <p:cTn id="90" presetID="2" presetClass="entr" presetSubtype="9" fill="hold" nodeType="after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additive="base">
                                        <p:cTn id="92" dur="1000" fill="hold"/>
                                        <p:tgtEl>
                                          <p:spTgt spid="42"/>
                                        </p:tgtEl>
                                        <p:attrNameLst>
                                          <p:attrName>ppt_x</p:attrName>
                                        </p:attrNameLst>
                                      </p:cBhvr>
                                      <p:tavLst>
                                        <p:tav tm="0">
                                          <p:val>
                                            <p:strVal val="0-#ppt_w/2"/>
                                          </p:val>
                                        </p:tav>
                                        <p:tav tm="100000">
                                          <p:val>
                                            <p:strVal val="#ppt_x"/>
                                          </p:val>
                                        </p:tav>
                                      </p:tavLst>
                                    </p:anim>
                                    <p:anim calcmode="lin" valueType="num">
                                      <p:cBhvr additive="base">
                                        <p:cTn id="93" dur="1000" fill="hold"/>
                                        <p:tgtEl>
                                          <p:spTgt spid="42"/>
                                        </p:tgtEl>
                                        <p:attrNameLst>
                                          <p:attrName>ppt_y</p:attrName>
                                        </p:attrNameLst>
                                      </p:cBhvr>
                                      <p:tavLst>
                                        <p:tav tm="0">
                                          <p:val>
                                            <p:strVal val="0-#ppt_h/2"/>
                                          </p:val>
                                        </p:tav>
                                        <p:tav tm="100000">
                                          <p:val>
                                            <p:strVal val="#ppt_y"/>
                                          </p:val>
                                        </p:tav>
                                      </p:tavLst>
                                    </p:anim>
                                  </p:childTnLst>
                                </p:cTn>
                              </p:par>
                            </p:childTnLst>
                          </p:cTn>
                        </p:par>
                        <p:par>
                          <p:cTn id="94" fill="hold">
                            <p:stCondLst>
                              <p:cond delay="18000"/>
                            </p:stCondLst>
                            <p:childTnLst>
                              <p:par>
                                <p:cTn id="95" presetID="2" presetClass="entr" presetSubtype="9"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1000" fill="hold"/>
                                        <p:tgtEl>
                                          <p:spTgt spid="43"/>
                                        </p:tgtEl>
                                        <p:attrNameLst>
                                          <p:attrName>ppt_x</p:attrName>
                                        </p:attrNameLst>
                                      </p:cBhvr>
                                      <p:tavLst>
                                        <p:tav tm="0">
                                          <p:val>
                                            <p:strVal val="0-#ppt_w/2"/>
                                          </p:val>
                                        </p:tav>
                                        <p:tav tm="100000">
                                          <p:val>
                                            <p:strVal val="#ppt_x"/>
                                          </p:val>
                                        </p:tav>
                                      </p:tavLst>
                                    </p:anim>
                                    <p:anim calcmode="lin" valueType="num">
                                      <p:cBhvr additive="base">
                                        <p:cTn id="98" dur="1000" fill="hold"/>
                                        <p:tgtEl>
                                          <p:spTgt spid="43"/>
                                        </p:tgtEl>
                                        <p:attrNameLst>
                                          <p:attrName>ppt_y</p:attrName>
                                        </p:attrNameLst>
                                      </p:cBhvr>
                                      <p:tavLst>
                                        <p:tav tm="0">
                                          <p:val>
                                            <p:strVal val="0-#ppt_h/2"/>
                                          </p:val>
                                        </p:tav>
                                        <p:tav tm="100000">
                                          <p:val>
                                            <p:strVal val="#ppt_y"/>
                                          </p:val>
                                        </p:tav>
                                      </p:tavLst>
                                    </p:anim>
                                  </p:childTnLst>
                                </p:cTn>
                              </p:par>
                            </p:childTnLst>
                          </p:cTn>
                        </p:par>
                        <p:par>
                          <p:cTn id="99" fill="hold">
                            <p:stCondLst>
                              <p:cond delay="19000"/>
                            </p:stCondLst>
                            <p:childTnLst>
                              <p:par>
                                <p:cTn id="100" presetID="2" presetClass="entr" presetSubtype="9" fill="hold" nodeType="after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additive="base">
                                        <p:cTn id="102" dur="1000" fill="hold"/>
                                        <p:tgtEl>
                                          <p:spTgt spid="44"/>
                                        </p:tgtEl>
                                        <p:attrNameLst>
                                          <p:attrName>ppt_x</p:attrName>
                                        </p:attrNameLst>
                                      </p:cBhvr>
                                      <p:tavLst>
                                        <p:tav tm="0">
                                          <p:val>
                                            <p:strVal val="0-#ppt_w/2"/>
                                          </p:val>
                                        </p:tav>
                                        <p:tav tm="100000">
                                          <p:val>
                                            <p:strVal val="#ppt_x"/>
                                          </p:val>
                                        </p:tav>
                                      </p:tavLst>
                                    </p:anim>
                                    <p:anim calcmode="lin" valueType="num">
                                      <p:cBhvr additive="base">
                                        <p:cTn id="103" dur="1000" fill="hold"/>
                                        <p:tgtEl>
                                          <p:spTgt spid="44"/>
                                        </p:tgtEl>
                                        <p:attrNameLst>
                                          <p:attrName>ppt_y</p:attrName>
                                        </p:attrNameLst>
                                      </p:cBhvr>
                                      <p:tavLst>
                                        <p:tav tm="0">
                                          <p:val>
                                            <p:strVal val="0-#ppt_h/2"/>
                                          </p:val>
                                        </p:tav>
                                        <p:tav tm="100000">
                                          <p:val>
                                            <p:strVal val="#ppt_y"/>
                                          </p:val>
                                        </p:tav>
                                      </p:tavLst>
                                    </p:anim>
                                  </p:childTnLst>
                                </p:cTn>
                              </p:par>
                            </p:childTnLst>
                          </p:cTn>
                        </p:par>
                        <p:par>
                          <p:cTn id="104" fill="hold">
                            <p:stCondLst>
                              <p:cond delay="20000"/>
                            </p:stCondLst>
                            <p:childTnLst>
                              <p:par>
                                <p:cTn id="105" presetID="2" presetClass="entr" presetSubtype="9" fill="hold"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000" fill="hold"/>
                                        <p:tgtEl>
                                          <p:spTgt spid="45"/>
                                        </p:tgtEl>
                                        <p:attrNameLst>
                                          <p:attrName>ppt_x</p:attrName>
                                        </p:attrNameLst>
                                      </p:cBhvr>
                                      <p:tavLst>
                                        <p:tav tm="0">
                                          <p:val>
                                            <p:strVal val="0-#ppt_w/2"/>
                                          </p:val>
                                        </p:tav>
                                        <p:tav tm="100000">
                                          <p:val>
                                            <p:strVal val="#ppt_x"/>
                                          </p:val>
                                        </p:tav>
                                      </p:tavLst>
                                    </p:anim>
                                    <p:anim calcmode="lin" valueType="num">
                                      <p:cBhvr additive="base">
                                        <p:cTn id="108" dur="1000" fill="hold"/>
                                        <p:tgtEl>
                                          <p:spTgt spid="45"/>
                                        </p:tgtEl>
                                        <p:attrNameLst>
                                          <p:attrName>ppt_y</p:attrName>
                                        </p:attrNameLst>
                                      </p:cBhvr>
                                      <p:tavLst>
                                        <p:tav tm="0">
                                          <p:val>
                                            <p:strVal val="0-#ppt_h/2"/>
                                          </p:val>
                                        </p:tav>
                                        <p:tav tm="100000">
                                          <p:val>
                                            <p:strVal val="#ppt_y"/>
                                          </p:val>
                                        </p:tav>
                                      </p:tavLst>
                                    </p:anim>
                                  </p:childTnLst>
                                </p:cTn>
                              </p:par>
                            </p:childTnLst>
                          </p:cTn>
                        </p:par>
                        <p:par>
                          <p:cTn id="109" fill="hold">
                            <p:stCondLst>
                              <p:cond delay="21000"/>
                            </p:stCondLst>
                            <p:childTnLst>
                              <p:par>
                                <p:cTn id="110" presetID="2" presetClass="entr" presetSubtype="9" fill="hold" nodeType="afterEffect">
                                  <p:stCondLst>
                                    <p:cond delay="0"/>
                                  </p:stCondLst>
                                  <p:childTnLst>
                                    <p:set>
                                      <p:cBhvr>
                                        <p:cTn id="111" dur="1" fill="hold">
                                          <p:stCondLst>
                                            <p:cond delay="0"/>
                                          </p:stCondLst>
                                        </p:cTn>
                                        <p:tgtEl>
                                          <p:spTgt spid="46"/>
                                        </p:tgtEl>
                                        <p:attrNameLst>
                                          <p:attrName>style.visibility</p:attrName>
                                        </p:attrNameLst>
                                      </p:cBhvr>
                                      <p:to>
                                        <p:strVal val="visible"/>
                                      </p:to>
                                    </p:set>
                                    <p:anim calcmode="lin" valueType="num">
                                      <p:cBhvr additive="base">
                                        <p:cTn id="112" dur="1000" fill="hold"/>
                                        <p:tgtEl>
                                          <p:spTgt spid="46"/>
                                        </p:tgtEl>
                                        <p:attrNameLst>
                                          <p:attrName>ppt_x</p:attrName>
                                        </p:attrNameLst>
                                      </p:cBhvr>
                                      <p:tavLst>
                                        <p:tav tm="0">
                                          <p:val>
                                            <p:strVal val="0-#ppt_w/2"/>
                                          </p:val>
                                        </p:tav>
                                        <p:tav tm="100000">
                                          <p:val>
                                            <p:strVal val="#ppt_x"/>
                                          </p:val>
                                        </p:tav>
                                      </p:tavLst>
                                    </p:anim>
                                    <p:anim calcmode="lin" valueType="num">
                                      <p:cBhvr additive="base">
                                        <p:cTn id="113" dur="1000" fill="hold"/>
                                        <p:tgtEl>
                                          <p:spTgt spid="46"/>
                                        </p:tgtEl>
                                        <p:attrNameLst>
                                          <p:attrName>ppt_y</p:attrName>
                                        </p:attrNameLst>
                                      </p:cBhvr>
                                      <p:tavLst>
                                        <p:tav tm="0">
                                          <p:val>
                                            <p:strVal val="0-#ppt_h/2"/>
                                          </p:val>
                                        </p:tav>
                                        <p:tav tm="100000">
                                          <p:val>
                                            <p:strVal val="#ppt_y"/>
                                          </p:val>
                                        </p:tav>
                                      </p:tavLst>
                                    </p:anim>
                                  </p:childTnLst>
                                </p:cTn>
                              </p:par>
                            </p:childTnLst>
                          </p:cTn>
                        </p:par>
                        <p:par>
                          <p:cTn id="114" fill="hold">
                            <p:stCondLst>
                              <p:cond delay="22000"/>
                            </p:stCondLst>
                            <p:childTnLst>
                              <p:par>
                                <p:cTn id="115" presetID="2" presetClass="entr" presetSubtype="9" fill="hold" nodeType="afterEffect">
                                  <p:stCondLst>
                                    <p:cond delay="0"/>
                                  </p:stCondLst>
                                  <p:childTnLst>
                                    <p:set>
                                      <p:cBhvr>
                                        <p:cTn id="116" dur="1" fill="hold">
                                          <p:stCondLst>
                                            <p:cond delay="0"/>
                                          </p:stCondLst>
                                        </p:cTn>
                                        <p:tgtEl>
                                          <p:spTgt spid="63"/>
                                        </p:tgtEl>
                                        <p:attrNameLst>
                                          <p:attrName>style.visibility</p:attrName>
                                        </p:attrNameLst>
                                      </p:cBhvr>
                                      <p:to>
                                        <p:strVal val="visible"/>
                                      </p:to>
                                    </p:set>
                                    <p:anim calcmode="lin" valueType="num">
                                      <p:cBhvr additive="base">
                                        <p:cTn id="117" dur="1000" fill="hold"/>
                                        <p:tgtEl>
                                          <p:spTgt spid="63"/>
                                        </p:tgtEl>
                                        <p:attrNameLst>
                                          <p:attrName>ppt_x</p:attrName>
                                        </p:attrNameLst>
                                      </p:cBhvr>
                                      <p:tavLst>
                                        <p:tav tm="0">
                                          <p:val>
                                            <p:strVal val="0-#ppt_w/2"/>
                                          </p:val>
                                        </p:tav>
                                        <p:tav tm="100000">
                                          <p:val>
                                            <p:strVal val="#ppt_x"/>
                                          </p:val>
                                        </p:tav>
                                      </p:tavLst>
                                    </p:anim>
                                    <p:anim calcmode="lin" valueType="num">
                                      <p:cBhvr additive="base">
                                        <p:cTn id="118" dur="1000" fill="hold"/>
                                        <p:tgtEl>
                                          <p:spTgt spid="63"/>
                                        </p:tgtEl>
                                        <p:attrNameLst>
                                          <p:attrName>ppt_y</p:attrName>
                                        </p:attrNameLst>
                                      </p:cBhvr>
                                      <p:tavLst>
                                        <p:tav tm="0">
                                          <p:val>
                                            <p:strVal val="0-#ppt_h/2"/>
                                          </p:val>
                                        </p:tav>
                                        <p:tav tm="100000">
                                          <p:val>
                                            <p:strVal val="#ppt_y"/>
                                          </p:val>
                                        </p:tav>
                                      </p:tavLst>
                                    </p:anim>
                                  </p:childTnLst>
                                </p:cTn>
                              </p:par>
                            </p:childTnLst>
                          </p:cTn>
                        </p:par>
                        <p:par>
                          <p:cTn id="119" fill="hold">
                            <p:stCondLst>
                              <p:cond delay="23000"/>
                            </p:stCondLst>
                            <p:childTnLst>
                              <p:par>
                                <p:cTn id="120" presetID="2" presetClass="entr" presetSubtype="9" fill="hold" nodeType="afterEffect">
                                  <p:stCondLst>
                                    <p:cond delay="0"/>
                                  </p:stCondLst>
                                  <p:childTnLst>
                                    <p:set>
                                      <p:cBhvr>
                                        <p:cTn id="121" dur="1" fill="hold">
                                          <p:stCondLst>
                                            <p:cond delay="0"/>
                                          </p:stCondLst>
                                        </p:cTn>
                                        <p:tgtEl>
                                          <p:spTgt spid="52"/>
                                        </p:tgtEl>
                                        <p:attrNameLst>
                                          <p:attrName>style.visibility</p:attrName>
                                        </p:attrNameLst>
                                      </p:cBhvr>
                                      <p:to>
                                        <p:strVal val="visible"/>
                                      </p:to>
                                    </p:set>
                                    <p:anim calcmode="lin" valueType="num">
                                      <p:cBhvr additive="base">
                                        <p:cTn id="122" dur="1000" fill="hold"/>
                                        <p:tgtEl>
                                          <p:spTgt spid="52"/>
                                        </p:tgtEl>
                                        <p:attrNameLst>
                                          <p:attrName>ppt_x</p:attrName>
                                        </p:attrNameLst>
                                      </p:cBhvr>
                                      <p:tavLst>
                                        <p:tav tm="0">
                                          <p:val>
                                            <p:strVal val="0-#ppt_w/2"/>
                                          </p:val>
                                        </p:tav>
                                        <p:tav tm="100000">
                                          <p:val>
                                            <p:strVal val="#ppt_x"/>
                                          </p:val>
                                        </p:tav>
                                      </p:tavLst>
                                    </p:anim>
                                    <p:anim calcmode="lin" valueType="num">
                                      <p:cBhvr additive="base">
                                        <p:cTn id="123" dur="1000" fill="hold"/>
                                        <p:tgtEl>
                                          <p:spTgt spid="52"/>
                                        </p:tgtEl>
                                        <p:attrNameLst>
                                          <p:attrName>ppt_y</p:attrName>
                                        </p:attrNameLst>
                                      </p:cBhvr>
                                      <p:tavLst>
                                        <p:tav tm="0">
                                          <p:val>
                                            <p:strVal val="0-#ppt_h/2"/>
                                          </p:val>
                                        </p:tav>
                                        <p:tav tm="100000">
                                          <p:val>
                                            <p:strVal val="#ppt_y"/>
                                          </p:val>
                                        </p:tav>
                                      </p:tavLst>
                                    </p:anim>
                                  </p:childTnLst>
                                </p:cTn>
                              </p:par>
                            </p:childTnLst>
                          </p:cTn>
                        </p:par>
                        <p:par>
                          <p:cTn id="124" fill="hold">
                            <p:stCondLst>
                              <p:cond delay="24000"/>
                            </p:stCondLst>
                            <p:childTnLst>
                              <p:par>
                                <p:cTn id="125" presetID="2" presetClass="entr" presetSubtype="9"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additive="base">
                                        <p:cTn id="127" dur="1000" fill="hold"/>
                                        <p:tgtEl>
                                          <p:spTgt spid="51"/>
                                        </p:tgtEl>
                                        <p:attrNameLst>
                                          <p:attrName>ppt_x</p:attrName>
                                        </p:attrNameLst>
                                      </p:cBhvr>
                                      <p:tavLst>
                                        <p:tav tm="0">
                                          <p:val>
                                            <p:strVal val="0-#ppt_w/2"/>
                                          </p:val>
                                        </p:tav>
                                        <p:tav tm="100000">
                                          <p:val>
                                            <p:strVal val="#ppt_x"/>
                                          </p:val>
                                        </p:tav>
                                      </p:tavLst>
                                    </p:anim>
                                    <p:anim calcmode="lin" valueType="num">
                                      <p:cBhvr additive="base">
                                        <p:cTn id="128" dur="1000" fill="hold"/>
                                        <p:tgtEl>
                                          <p:spTgt spid="51"/>
                                        </p:tgtEl>
                                        <p:attrNameLst>
                                          <p:attrName>ppt_y</p:attrName>
                                        </p:attrNameLst>
                                      </p:cBhvr>
                                      <p:tavLst>
                                        <p:tav tm="0">
                                          <p:val>
                                            <p:strVal val="0-#ppt_h/2"/>
                                          </p:val>
                                        </p:tav>
                                        <p:tav tm="100000">
                                          <p:val>
                                            <p:strVal val="#ppt_y"/>
                                          </p:val>
                                        </p:tav>
                                      </p:tavLst>
                                    </p:anim>
                                  </p:childTnLst>
                                </p:cTn>
                              </p:par>
                            </p:childTnLst>
                          </p:cTn>
                        </p:par>
                        <p:par>
                          <p:cTn id="129" fill="hold">
                            <p:stCondLst>
                              <p:cond delay="25000"/>
                            </p:stCondLst>
                            <p:childTnLst>
                              <p:par>
                                <p:cTn id="130" presetID="2" presetClass="entr" presetSubtype="9" fill="hold"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additive="base">
                                        <p:cTn id="132" dur="1000" fill="hold"/>
                                        <p:tgtEl>
                                          <p:spTgt spid="50"/>
                                        </p:tgtEl>
                                        <p:attrNameLst>
                                          <p:attrName>ppt_x</p:attrName>
                                        </p:attrNameLst>
                                      </p:cBhvr>
                                      <p:tavLst>
                                        <p:tav tm="0">
                                          <p:val>
                                            <p:strVal val="0-#ppt_w/2"/>
                                          </p:val>
                                        </p:tav>
                                        <p:tav tm="100000">
                                          <p:val>
                                            <p:strVal val="#ppt_x"/>
                                          </p:val>
                                        </p:tav>
                                      </p:tavLst>
                                    </p:anim>
                                    <p:anim calcmode="lin" valueType="num">
                                      <p:cBhvr additive="base">
                                        <p:cTn id="133" dur="1000" fill="hold"/>
                                        <p:tgtEl>
                                          <p:spTgt spid="50"/>
                                        </p:tgtEl>
                                        <p:attrNameLst>
                                          <p:attrName>ppt_y</p:attrName>
                                        </p:attrNameLst>
                                      </p:cBhvr>
                                      <p:tavLst>
                                        <p:tav tm="0">
                                          <p:val>
                                            <p:strVal val="0-#ppt_h/2"/>
                                          </p:val>
                                        </p:tav>
                                        <p:tav tm="100000">
                                          <p:val>
                                            <p:strVal val="#ppt_y"/>
                                          </p:val>
                                        </p:tav>
                                      </p:tavLst>
                                    </p:anim>
                                  </p:childTnLst>
                                </p:cTn>
                              </p:par>
                            </p:childTnLst>
                          </p:cTn>
                        </p:par>
                        <p:par>
                          <p:cTn id="134" fill="hold">
                            <p:stCondLst>
                              <p:cond delay="26000"/>
                            </p:stCondLst>
                            <p:childTnLst>
                              <p:par>
                                <p:cTn id="135" presetID="2" presetClass="entr" presetSubtype="9" fill="hold" nodeType="after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1000" fill="hold"/>
                                        <p:tgtEl>
                                          <p:spTgt spid="49"/>
                                        </p:tgtEl>
                                        <p:attrNameLst>
                                          <p:attrName>ppt_x</p:attrName>
                                        </p:attrNameLst>
                                      </p:cBhvr>
                                      <p:tavLst>
                                        <p:tav tm="0">
                                          <p:val>
                                            <p:strVal val="0-#ppt_w/2"/>
                                          </p:val>
                                        </p:tav>
                                        <p:tav tm="100000">
                                          <p:val>
                                            <p:strVal val="#ppt_x"/>
                                          </p:val>
                                        </p:tav>
                                      </p:tavLst>
                                    </p:anim>
                                    <p:anim calcmode="lin" valueType="num">
                                      <p:cBhvr additive="base">
                                        <p:cTn id="138" dur="1000" fill="hold"/>
                                        <p:tgtEl>
                                          <p:spTgt spid="49"/>
                                        </p:tgtEl>
                                        <p:attrNameLst>
                                          <p:attrName>ppt_y</p:attrName>
                                        </p:attrNameLst>
                                      </p:cBhvr>
                                      <p:tavLst>
                                        <p:tav tm="0">
                                          <p:val>
                                            <p:strVal val="0-#ppt_h/2"/>
                                          </p:val>
                                        </p:tav>
                                        <p:tav tm="100000">
                                          <p:val>
                                            <p:strVal val="#ppt_y"/>
                                          </p:val>
                                        </p:tav>
                                      </p:tavLst>
                                    </p:anim>
                                  </p:childTnLst>
                                </p:cTn>
                              </p:par>
                            </p:childTnLst>
                          </p:cTn>
                        </p:par>
                        <p:par>
                          <p:cTn id="139" fill="hold">
                            <p:stCondLst>
                              <p:cond delay="27000"/>
                            </p:stCondLst>
                            <p:childTnLst>
                              <p:par>
                                <p:cTn id="140" presetID="2" presetClass="entr" presetSubtype="9" fill="hold" nodeType="afterEffect">
                                  <p:stCondLst>
                                    <p:cond delay="0"/>
                                  </p:stCondLst>
                                  <p:childTnLst>
                                    <p:set>
                                      <p:cBhvr>
                                        <p:cTn id="141" dur="1" fill="hold">
                                          <p:stCondLst>
                                            <p:cond delay="0"/>
                                          </p:stCondLst>
                                        </p:cTn>
                                        <p:tgtEl>
                                          <p:spTgt spid="54"/>
                                        </p:tgtEl>
                                        <p:attrNameLst>
                                          <p:attrName>style.visibility</p:attrName>
                                        </p:attrNameLst>
                                      </p:cBhvr>
                                      <p:to>
                                        <p:strVal val="visible"/>
                                      </p:to>
                                    </p:set>
                                    <p:anim calcmode="lin" valueType="num">
                                      <p:cBhvr additive="base">
                                        <p:cTn id="142" dur="1000" fill="hold"/>
                                        <p:tgtEl>
                                          <p:spTgt spid="54"/>
                                        </p:tgtEl>
                                        <p:attrNameLst>
                                          <p:attrName>ppt_x</p:attrName>
                                        </p:attrNameLst>
                                      </p:cBhvr>
                                      <p:tavLst>
                                        <p:tav tm="0">
                                          <p:val>
                                            <p:strVal val="0-#ppt_w/2"/>
                                          </p:val>
                                        </p:tav>
                                        <p:tav tm="100000">
                                          <p:val>
                                            <p:strVal val="#ppt_x"/>
                                          </p:val>
                                        </p:tav>
                                      </p:tavLst>
                                    </p:anim>
                                    <p:anim calcmode="lin" valueType="num">
                                      <p:cBhvr additive="base">
                                        <p:cTn id="143" dur="1000" fill="hold"/>
                                        <p:tgtEl>
                                          <p:spTgt spid="54"/>
                                        </p:tgtEl>
                                        <p:attrNameLst>
                                          <p:attrName>ppt_y</p:attrName>
                                        </p:attrNameLst>
                                      </p:cBhvr>
                                      <p:tavLst>
                                        <p:tav tm="0">
                                          <p:val>
                                            <p:strVal val="0-#ppt_h/2"/>
                                          </p:val>
                                        </p:tav>
                                        <p:tav tm="100000">
                                          <p:val>
                                            <p:strVal val="#ppt_y"/>
                                          </p:val>
                                        </p:tav>
                                      </p:tavLst>
                                    </p:anim>
                                  </p:childTnLst>
                                </p:cTn>
                              </p:par>
                            </p:childTnLst>
                          </p:cTn>
                        </p:par>
                        <p:par>
                          <p:cTn id="144" fill="hold">
                            <p:stCondLst>
                              <p:cond delay="28000"/>
                            </p:stCondLst>
                            <p:childTnLst>
                              <p:par>
                                <p:cTn id="145" presetID="2" presetClass="entr" presetSubtype="9" fill="hold" nodeType="afterEffect">
                                  <p:stCondLst>
                                    <p:cond delay="0"/>
                                  </p:stCondLst>
                                  <p:childTnLst>
                                    <p:set>
                                      <p:cBhvr>
                                        <p:cTn id="146" dur="1" fill="hold">
                                          <p:stCondLst>
                                            <p:cond delay="0"/>
                                          </p:stCondLst>
                                        </p:cTn>
                                        <p:tgtEl>
                                          <p:spTgt spid="48"/>
                                        </p:tgtEl>
                                        <p:attrNameLst>
                                          <p:attrName>style.visibility</p:attrName>
                                        </p:attrNameLst>
                                      </p:cBhvr>
                                      <p:to>
                                        <p:strVal val="visible"/>
                                      </p:to>
                                    </p:set>
                                    <p:anim calcmode="lin" valueType="num">
                                      <p:cBhvr additive="base">
                                        <p:cTn id="147" dur="1000" fill="hold"/>
                                        <p:tgtEl>
                                          <p:spTgt spid="48"/>
                                        </p:tgtEl>
                                        <p:attrNameLst>
                                          <p:attrName>ppt_x</p:attrName>
                                        </p:attrNameLst>
                                      </p:cBhvr>
                                      <p:tavLst>
                                        <p:tav tm="0">
                                          <p:val>
                                            <p:strVal val="0-#ppt_w/2"/>
                                          </p:val>
                                        </p:tav>
                                        <p:tav tm="100000">
                                          <p:val>
                                            <p:strVal val="#ppt_x"/>
                                          </p:val>
                                        </p:tav>
                                      </p:tavLst>
                                    </p:anim>
                                    <p:anim calcmode="lin" valueType="num">
                                      <p:cBhvr additive="base">
                                        <p:cTn id="148" dur="1000" fill="hold"/>
                                        <p:tgtEl>
                                          <p:spTgt spid="48"/>
                                        </p:tgtEl>
                                        <p:attrNameLst>
                                          <p:attrName>ppt_y</p:attrName>
                                        </p:attrNameLst>
                                      </p:cBhvr>
                                      <p:tavLst>
                                        <p:tav tm="0">
                                          <p:val>
                                            <p:strVal val="0-#ppt_h/2"/>
                                          </p:val>
                                        </p:tav>
                                        <p:tav tm="100000">
                                          <p:val>
                                            <p:strVal val="#ppt_y"/>
                                          </p:val>
                                        </p:tav>
                                      </p:tavLst>
                                    </p:anim>
                                  </p:childTnLst>
                                </p:cTn>
                              </p:par>
                            </p:childTnLst>
                          </p:cTn>
                        </p:par>
                        <p:par>
                          <p:cTn id="149" fill="hold">
                            <p:stCondLst>
                              <p:cond delay="29000"/>
                            </p:stCondLst>
                            <p:childTnLst>
                              <p:par>
                                <p:cTn id="150" presetID="2" presetClass="entr" presetSubtype="9" fill="hold" nodeType="afterEffect">
                                  <p:stCondLst>
                                    <p:cond delay="0"/>
                                  </p:stCondLst>
                                  <p:childTnLst>
                                    <p:set>
                                      <p:cBhvr>
                                        <p:cTn id="151" dur="1" fill="hold">
                                          <p:stCondLst>
                                            <p:cond delay="0"/>
                                          </p:stCondLst>
                                        </p:cTn>
                                        <p:tgtEl>
                                          <p:spTgt spid="47"/>
                                        </p:tgtEl>
                                        <p:attrNameLst>
                                          <p:attrName>style.visibility</p:attrName>
                                        </p:attrNameLst>
                                      </p:cBhvr>
                                      <p:to>
                                        <p:strVal val="visible"/>
                                      </p:to>
                                    </p:set>
                                    <p:anim calcmode="lin" valueType="num">
                                      <p:cBhvr additive="base">
                                        <p:cTn id="152" dur="1000" fill="hold"/>
                                        <p:tgtEl>
                                          <p:spTgt spid="47"/>
                                        </p:tgtEl>
                                        <p:attrNameLst>
                                          <p:attrName>ppt_x</p:attrName>
                                        </p:attrNameLst>
                                      </p:cBhvr>
                                      <p:tavLst>
                                        <p:tav tm="0">
                                          <p:val>
                                            <p:strVal val="0-#ppt_w/2"/>
                                          </p:val>
                                        </p:tav>
                                        <p:tav tm="100000">
                                          <p:val>
                                            <p:strVal val="#ppt_x"/>
                                          </p:val>
                                        </p:tav>
                                      </p:tavLst>
                                    </p:anim>
                                    <p:anim calcmode="lin" valueType="num">
                                      <p:cBhvr additive="base">
                                        <p:cTn id="153" dur="1000" fill="hold"/>
                                        <p:tgtEl>
                                          <p:spTgt spid="47"/>
                                        </p:tgtEl>
                                        <p:attrNameLst>
                                          <p:attrName>ppt_y</p:attrName>
                                        </p:attrNameLst>
                                      </p:cBhvr>
                                      <p:tavLst>
                                        <p:tav tm="0">
                                          <p:val>
                                            <p:strVal val="0-#ppt_h/2"/>
                                          </p:val>
                                        </p:tav>
                                        <p:tav tm="100000">
                                          <p:val>
                                            <p:strVal val="#ppt_y"/>
                                          </p:val>
                                        </p:tav>
                                      </p:tavLst>
                                    </p:anim>
                                  </p:childTnLst>
                                </p:cTn>
                              </p:par>
                            </p:childTnLst>
                          </p:cTn>
                        </p:par>
                        <p:par>
                          <p:cTn id="154" fill="hold">
                            <p:stCondLst>
                              <p:cond delay="30000"/>
                            </p:stCondLst>
                            <p:childTnLst>
                              <p:par>
                                <p:cTn id="155" presetID="2" presetClass="entr" presetSubtype="4" fill="hold"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additive="base">
                                        <p:cTn id="157" dur="3000" fill="hold"/>
                                        <p:tgtEl>
                                          <p:spTgt spid="62"/>
                                        </p:tgtEl>
                                        <p:attrNameLst>
                                          <p:attrName>ppt_x</p:attrName>
                                        </p:attrNameLst>
                                      </p:cBhvr>
                                      <p:tavLst>
                                        <p:tav tm="0">
                                          <p:val>
                                            <p:strVal val="#ppt_x"/>
                                          </p:val>
                                        </p:tav>
                                        <p:tav tm="100000">
                                          <p:val>
                                            <p:strVal val="#ppt_x"/>
                                          </p:val>
                                        </p:tav>
                                      </p:tavLst>
                                    </p:anim>
                                    <p:anim calcmode="lin" valueType="num">
                                      <p:cBhvr additive="base">
                                        <p:cTn id="158" dur="3000" fill="hold"/>
                                        <p:tgtEl>
                                          <p:spTgt spid="62"/>
                                        </p:tgtEl>
                                        <p:attrNameLst>
                                          <p:attrName>ppt_y</p:attrName>
                                        </p:attrNameLst>
                                      </p:cBhvr>
                                      <p:tavLst>
                                        <p:tav tm="0">
                                          <p:val>
                                            <p:strVal val="1+#ppt_h/2"/>
                                          </p:val>
                                        </p:tav>
                                        <p:tav tm="100000">
                                          <p:val>
                                            <p:strVal val="#ppt_y"/>
                                          </p:val>
                                        </p:tav>
                                      </p:tavLst>
                                    </p:anim>
                                  </p:childTnLst>
                                </p:cTn>
                              </p:par>
                            </p:childTnLst>
                          </p:cTn>
                        </p:par>
                        <p:par>
                          <p:cTn id="159" fill="hold">
                            <p:stCondLst>
                              <p:cond delay="33000"/>
                            </p:stCondLst>
                            <p:childTnLst>
                              <p:par>
                                <p:cTn id="160" presetID="8" presetClass="emph" presetSubtype="0" fill="hold" nodeType="afterEffect">
                                  <p:stCondLst>
                                    <p:cond delay="0"/>
                                  </p:stCondLst>
                                  <p:childTnLst>
                                    <p:animRot by="21600000">
                                      <p:cBhvr>
                                        <p:cTn id="161" dur="2000" fill="hold"/>
                                        <p:tgtEl>
                                          <p:spTgt spid="62"/>
                                        </p:tgtEl>
                                        <p:attrNameLst>
                                          <p:attrName>r</p:attrName>
                                        </p:attrNameLst>
                                      </p:cBhvr>
                                    </p:animRot>
                                  </p:childTnLst>
                                </p:cTn>
                              </p:par>
                            </p:childTnLst>
                          </p:cTn>
                        </p:par>
                        <p:par>
                          <p:cTn id="162" fill="hold">
                            <p:stCondLst>
                              <p:cond delay="35000"/>
                            </p:stCondLst>
                            <p:childTnLst>
                              <p:par>
                                <p:cTn id="163" presetID="15" presetClass="entr" presetSubtype="0" fill="hold" nodeType="afterEffect">
                                  <p:stCondLst>
                                    <p:cond delay="0"/>
                                  </p:stCondLst>
                                  <p:childTnLst>
                                    <p:set>
                                      <p:cBhvr>
                                        <p:cTn id="164" dur="1" fill="hold">
                                          <p:stCondLst>
                                            <p:cond delay="0"/>
                                          </p:stCondLst>
                                        </p:cTn>
                                        <p:tgtEl>
                                          <p:spTgt spid="69"/>
                                        </p:tgtEl>
                                        <p:attrNameLst>
                                          <p:attrName>style.visibility</p:attrName>
                                        </p:attrNameLst>
                                      </p:cBhvr>
                                      <p:to>
                                        <p:strVal val="visible"/>
                                      </p:to>
                                    </p:set>
                                    <p:anim calcmode="lin" valueType="num">
                                      <p:cBhvr>
                                        <p:cTn id="165" dur="3000" fill="hold"/>
                                        <p:tgtEl>
                                          <p:spTgt spid="69"/>
                                        </p:tgtEl>
                                        <p:attrNameLst>
                                          <p:attrName>ppt_w</p:attrName>
                                        </p:attrNameLst>
                                      </p:cBhvr>
                                      <p:tavLst>
                                        <p:tav tm="0">
                                          <p:val>
                                            <p:fltVal val="0"/>
                                          </p:val>
                                        </p:tav>
                                        <p:tav tm="100000">
                                          <p:val>
                                            <p:strVal val="#ppt_w"/>
                                          </p:val>
                                        </p:tav>
                                      </p:tavLst>
                                    </p:anim>
                                    <p:anim calcmode="lin" valueType="num">
                                      <p:cBhvr>
                                        <p:cTn id="166" dur="3000" fill="hold"/>
                                        <p:tgtEl>
                                          <p:spTgt spid="69"/>
                                        </p:tgtEl>
                                        <p:attrNameLst>
                                          <p:attrName>ppt_h</p:attrName>
                                        </p:attrNameLst>
                                      </p:cBhvr>
                                      <p:tavLst>
                                        <p:tav tm="0">
                                          <p:val>
                                            <p:fltVal val="0"/>
                                          </p:val>
                                        </p:tav>
                                        <p:tav tm="100000">
                                          <p:val>
                                            <p:strVal val="#ppt_h"/>
                                          </p:val>
                                        </p:tav>
                                      </p:tavLst>
                                    </p:anim>
                                    <p:anim calcmode="lin" valueType="num">
                                      <p:cBhvr>
                                        <p:cTn id="167" dur="3000" fill="hold"/>
                                        <p:tgtEl>
                                          <p:spTgt spid="69"/>
                                        </p:tgtEl>
                                        <p:attrNameLst>
                                          <p:attrName>ppt_x</p:attrName>
                                        </p:attrNameLst>
                                      </p:cBhvr>
                                      <p:tavLst>
                                        <p:tav tm="0" fmla="#ppt_x+(cos(-2*pi*(1-$))*-#ppt_x-sin(-2*pi*(1-$))*(1-#ppt_y))*(1-$)">
                                          <p:val>
                                            <p:fltVal val="0"/>
                                          </p:val>
                                        </p:tav>
                                        <p:tav tm="100000">
                                          <p:val>
                                            <p:fltVal val="1"/>
                                          </p:val>
                                        </p:tav>
                                      </p:tavLst>
                                    </p:anim>
                                    <p:anim calcmode="lin" valueType="num">
                                      <p:cBhvr>
                                        <p:cTn id="168" dur="3000" fill="hold"/>
                                        <p:tgtEl>
                                          <p:spTgt spid="69"/>
                                        </p:tgtEl>
                                        <p:attrNameLst>
                                          <p:attrName>ppt_y</p:attrName>
                                        </p:attrNameLst>
                                      </p:cBhvr>
                                      <p:tavLst>
                                        <p:tav tm="0" fmla="#ppt_y+(sin(-2*pi*(1-$))*-#ppt_x+cos(-2*pi*(1-$))*(1-#ppt_y))*(1-$)">
                                          <p:val>
                                            <p:fltVal val="0"/>
                                          </p:val>
                                        </p:tav>
                                        <p:tav tm="100000">
                                          <p:val>
                                            <p:fltVal val="1"/>
                                          </p:val>
                                        </p:tav>
                                      </p:tavLst>
                                    </p:anim>
                                  </p:childTnLst>
                                </p:cTn>
                              </p:par>
                            </p:childTnLst>
                          </p:cTn>
                        </p:par>
                        <p:par>
                          <p:cTn id="169" fill="hold">
                            <p:stCondLst>
                              <p:cond delay="38000"/>
                            </p:stCondLst>
                            <p:childTnLst>
                              <p:par>
                                <p:cTn id="170" presetID="8" presetClass="emph" presetSubtype="0" fill="hold" nodeType="afterEffect">
                                  <p:stCondLst>
                                    <p:cond delay="0"/>
                                  </p:stCondLst>
                                  <p:childTnLst>
                                    <p:animRot by="43200000">
                                      <p:cBhvr>
                                        <p:cTn id="171" dur="20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descr="Untitled-1.jpg"/>
          <p:cNvPicPr>
            <a:picLocks noChangeAspect="1"/>
          </p:cNvPicPr>
          <p:nvPr/>
        </p:nvPicPr>
        <p:blipFill>
          <a:blip r:embed="rId3"/>
          <a:stretch>
            <a:fillRect/>
          </a:stretch>
        </p:blipFill>
        <p:spPr>
          <a:xfrm>
            <a:off x="0" y="-24"/>
            <a:ext cx="9144000" cy="6858024"/>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pic>
        <p:nvPicPr>
          <p:cNvPr id="5" name="صورة 4" descr="LordOfTheRings13730.gif"/>
          <p:cNvPicPr>
            <a:picLocks noChangeAspect="1"/>
          </p:cNvPicPr>
          <p:nvPr/>
        </p:nvPicPr>
        <p:blipFill>
          <a:blip r:embed="rId4"/>
          <a:stretch>
            <a:fillRect/>
          </a:stretch>
        </p:blipFill>
        <p:spPr>
          <a:xfrm>
            <a:off x="4143372" y="6389404"/>
            <a:ext cx="695327" cy="540058"/>
          </a:xfrm>
          <a:prstGeom prst="ellipse">
            <a:avLst/>
          </a:prstGeom>
          <a:ln>
            <a:noFill/>
          </a:ln>
          <a:effectLst>
            <a:softEdge rad="112500"/>
          </a:effectLst>
        </p:spPr>
      </p:pic>
      <p:sp>
        <p:nvSpPr>
          <p:cNvPr id="11" name="عنصر نائب للمحتوى 10"/>
          <p:cNvSpPr>
            <a:spLocks noGrp="1"/>
          </p:cNvSpPr>
          <p:nvPr>
            <p:ph idx="1"/>
          </p:nvPr>
        </p:nvSpPr>
        <p:spPr/>
        <p:txBody>
          <a:bodyPr/>
          <a:lstStyle/>
          <a:p>
            <a:pPr>
              <a:buNone/>
            </a:pPr>
            <a:r>
              <a:rPr lang="ar-SA" dirty="0"/>
              <a:t> </a:t>
            </a:r>
          </a:p>
        </p:txBody>
      </p:sp>
      <p:pic>
        <p:nvPicPr>
          <p:cNvPr id="13" name="صورة 12" descr="LordOfTheRings13730.gif"/>
          <p:cNvPicPr>
            <a:picLocks noChangeAspect="1"/>
          </p:cNvPicPr>
          <p:nvPr/>
        </p:nvPicPr>
        <p:blipFill>
          <a:blip r:embed="rId4"/>
          <a:stretch>
            <a:fillRect/>
          </a:stretch>
        </p:blipFill>
        <p:spPr>
          <a:xfrm>
            <a:off x="4857752" y="6389404"/>
            <a:ext cx="695327" cy="540058"/>
          </a:xfrm>
          <a:prstGeom prst="ellipse">
            <a:avLst/>
          </a:prstGeom>
          <a:ln>
            <a:noFill/>
          </a:ln>
          <a:effectLst>
            <a:softEdge rad="112500"/>
          </a:effectLst>
        </p:spPr>
      </p:pic>
      <p:pic>
        <p:nvPicPr>
          <p:cNvPr id="14" name="صورة 13" descr="LordOfTheRings13730.gif"/>
          <p:cNvPicPr>
            <a:picLocks noChangeAspect="1"/>
          </p:cNvPicPr>
          <p:nvPr/>
        </p:nvPicPr>
        <p:blipFill>
          <a:blip r:embed="rId4"/>
          <a:stretch>
            <a:fillRect/>
          </a:stretch>
        </p:blipFill>
        <p:spPr>
          <a:xfrm>
            <a:off x="5572132" y="6389404"/>
            <a:ext cx="695327" cy="540058"/>
          </a:xfrm>
          <a:prstGeom prst="ellipse">
            <a:avLst/>
          </a:prstGeom>
          <a:ln>
            <a:noFill/>
          </a:ln>
          <a:effectLst>
            <a:softEdge rad="112500"/>
          </a:effectLst>
        </p:spPr>
      </p:pic>
      <p:pic>
        <p:nvPicPr>
          <p:cNvPr id="15" name="صورة 14" descr="LordOfTheRings13730.gif"/>
          <p:cNvPicPr>
            <a:picLocks noChangeAspect="1"/>
          </p:cNvPicPr>
          <p:nvPr/>
        </p:nvPicPr>
        <p:blipFill>
          <a:blip r:embed="rId4"/>
          <a:stretch>
            <a:fillRect/>
          </a:stretch>
        </p:blipFill>
        <p:spPr>
          <a:xfrm>
            <a:off x="6234127" y="6389404"/>
            <a:ext cx="695327" cy="540058"/>
          </a:xfrm>
          <a:prstGeom prst="ellipse">
            <a:avLst/>
          </a:prstGeom>
          <a:ln>
            <a:noFill/>
          </a:ln>
          <a:effectLst>
            <a:softEdge rad="112500"/>
          </a:effectLst>
        </p:spPr>
      </p:pic>
      <p:pic>
        <p:nvPicPr>
          <p:cNvPr id="16" name="صورة 15" descr="LordOfTheRings13730.gif"/>
          <p:cNvPicPr>
            <a:picLocks noChangeAspect="1"/>
          </p:cNvPicPr>
          <p:nvPr/>
        </p:nvPicPr>
        <p:blipFill>
          <a:blip r:embed="rId4"/>
          <a:stretch>
            <a:fillRect/>
          </a:stretch>
        </p:blipFill>
        <p:spPr>
          <a:xfrm>
            <a:off x="6948507" y="6389404"/>
            <a:ext cx="695327" cy="540058"/>
          </a:xfrm>
          <a:prstGeom prst="ellipse">
            <a:avLst/>
          </a:prstGeom>
          <a:ln>
            <a:noFill/>
          </a:ln>
          <a:effectLst>
            <a:softEdge rad="112500"/>
          </a:effectLst>
        </p:spPr>
      </p:pic>
      <p:pic>
        <p:nvPicPr>
          <p:cNvPr id="17" name="صورة 16" descr="LordOfTheRings13730.gif"/>
          <p:cNvPicPr>
            <a:picLocks noChangeAspect="1"/>
          </p:cNvPicPr>
          <p:nvPr/>
        </p:nvPicPr>
        <p:blipFill>
          <a:blip r:embed="rId4"/>
          <a:stretch>
            <a:fillRect/>
          </a:stretch>
        </p:blipFill>
        <p:spPr>
          <a:xfrm>
            <a:off x="7715272" y="6389404"/>
            <a:ext cx="695327" cy="540058"/>
          </a:xfrm>
          <a:prstGeom prst="ellipse">
            <a:avLst/>
          </a:prstGeom>
          <a:ln>
            <a:noFill/>
          </a:ln>
          <a:effectLst>
            <a:softEdge rad="112500"/>
          </a:effectLst>
        </p:spPr>
      </p:pic>
      <p:pic>
        <p:nvPicPr>
          <p:cNvPr id="18" name="صورة 17" descr="LordOfTheRings13730.gif"/>
          <p:cNvPicPr>
            <a:picLocks noChangeAspect="1"/>
          </p:cNvPicPr>
          <p:nvPr/>
        </p:nvPicPr>
        <p:blipFill>
          <a:blip r:embed="rId4"/>
          <a:stretch>
            <a:fillRect/>
          </a:stretch>
        </p:blipFill>
        <p:spPr>
          <a:xfrm>
            <a:off x="-71470" y="6277974"/>
            <a:ext cx="695327" cy="540058"/>
          </a:xfrm>
          <a:prstGeom prst="ellipse">
            <a:avLst/>
          </a:prstGeom>
          <a:ln>
            <a:noFill/>
          </a:ln>
          <a:effectLst>
            <a:softEdge rad="112500"/>
          </a:effectLst>
        </p:spPr>
      </p:pic>
      <p:pic>
        <p:nvPicPr>
          <p:cNvPr id="19" name="صورة 18" descr="LordOfTheRings13730.gif"/>
          <p:cNvPicPr>
            <a:picLocks noChangeAspect="1"/>
          </p:cNvPicPr>
          <p:nvPr/>
        </p:nvPicPr>
        <p:blipFill>
          <a:blip r:embed="rId4"/>
          <a:stretch>
            <a:fillRect/>
          </a:stretch>
        </p:blipFill>
        <p:spPr>
          <a:xfrm>
            <a:off x="590525" y="6389404"/>
            <a:ext cx="695327" cy="540058"/>
          </a:xfrm>
          <a:prstGeom prst="ellipse">
            <a:avLst/>
          </a:prstGeom>
          <a:ln>
            <a:noFill/>
          </a:ln>
          <a:effectLst>
            <a:softEdge rad="112500"/>
          </a:effectLst>
        </p:spPr>
      </p:pic>
      <p:pic>
        <p:nvPicPr>
          <p:cNvPr id="20" name="صورة 19" descr="LordOfTheRings13730.gif"/>
          <p:cNvPicPr>
            <a:picLocks noChangeAspect="1"/>
          </p:cNvPicPr>
          <p:nvPr/>
        </p:nvPicPr>
        <p:blipFill>
          <a:blip r:embed="rId4"/>
          <a:stretch>
            <a:fillRect/>
          </a:stretch>
        </p:blipFill>
        <p:spPr>
          <a:xfrm>
            <a:off x="1285852" y="6389404"/>
            <a:ext cx="695327" cy="540058"/>
          </a:xfrm>
          <a:prstGeom prst="ellipse">
            <a:avLst/>
          </a:prstGeom>
          <a:ln>
            <a:noFill/>
          </a:ln>
          <a:effectLst>
            <a:softEdge rad="112500"/>
          </a:effectLst>
        </p:spPr>
      </p:pic>
      <p:pic>
        <p:nvPicPr>
          <p:cNvPr id="21" name="صورة 20" descr="LordOfTheRings13730.gif"/>
          <p:cNvPicPr>
            <a:picLocks noChangeAspect="1"/>
          </p:cNvPicPr>
          <p:nvPr/>
        </p:nvPicPr>
        <p:blipFill>
          <a:blip r:embed="rId4"/>
          <a:stretch>
            <a:fillRect/>
          </a:stretch>
        </p:blipFill>
        <p:spPr>
          <a:xfrm>
            <a:off x="2000232" y="6389404"/>
            <a:ext cx="695327" cy="540058"/>
          </a:xfrm>
          <a:prstGeom prst="ellipse">
            <a:avLst/>
          </a:prstGeom>
          <a:ln>
            <a:noFill/>
          </a:ln>
          <a:effectLst>
            <a:softEdge rad="112500"/>
          </a:effectLst>
        </p:spPr>
      </p:pic>
      <p:pic>
        <p:nvPicPr>
          <p:cNvPr id="22" name="صورة 21" descr="LordOfTheRings13730.gif"/>
          <p:cNvPicPr>
            <a:picLocks noChangeAspect="1"/>
          </p:cNvPicPr>
          <p:nvPr/>
        </p:nvPicPr>
        <p:blipFill>
          <a:blip r:embed="rId4"/>
          <a:stretch>
            <a:fillRect/>
          </a:stretch>
        </p:blipFill>
        <p:spPr>
          <a:xfrm>
            <a:off x="2714612" y="6389404"/>
            <a:ext cx="695327" cy="540058"/>
          </a:xfrm>
          <a:prstGeom prst="ellipse">
            <a:avLst/>
          </a:prstGeom>
          <a:ln>
            <a:noFill/>
          </a:ln>
          <a:effectLst>
            <a:softEdge rad="112500"/>
          </a:effectLst>
        </p:spPr>
      </p:pic>
      <p:pic>
        <p:nvPicPr>
          <p:cNvPr id="23" name="صورة 22" descr="LordOfTheRings13730.gif"/>
          <p:cNvPicPr>
            <a:picLocks noChangeAspect="1"/>
          </p:cNvPicPr>
          <p:nvPr/>
        </p:nvPicPr>
        <p:blipFill>
          <a:blip r:embed="rId4"/>
          <a:stretch>
            <a:fillRect/>
          </a:stretch>
        </p:blipFill>
        <p:spPr>
          <a:xfrm>
            <a:off x="3428992" y="6389404"/>
            <a:ext cx="695327" cy="540058"/>
          </a:xfrm>
          <a:prstGeom prst="ellipse">
            <a:avLst/>
          </a:prstGeom>
          <a:ln>
            <a:noFill/>
          </a:ln>
          <a:effectLst>
            <a:softEdge rad="112500"/>
          </a:effectLst>
        </p:spPr>
      </p:pic>
      <p:pic>
        <p:nvPicPr>
          <p:cNvPr id="24" name="صورة 23" descr="LordOfTheRings13730.gif"/>
          <p:cNvPicPr>
            <a:picLocks noChangeAspect="1"/>
          </p:cNvPicPr>
          <p:nvPr/>
        </p:nvPicPr>
        <p:blipFill>
          <a:blip r:embed="rId4"/>
          <a:stretch>
            <a:fillRect/>
          </a:stretch>
        </p:blipFill>
        <p:spPr>
          <a:xfrm>
            <a:off x="-71470" y="5715016"/>
            <a:ext cx="695327" cy="540058"/>
          </a:xfrm>
          <a:prstGeom prst="ellipse">
            <a:avLst/>
          </a:prstGeom>
          <a:ln>
            <a:noFill/>
          </a:ln>
          <a:effectLst>
            <a:softEdge rad="112500"/>
          </a:effectLst>
        </p:spPr>
      </p:pic>
      <p:pic>
        <p:nvPicPr>
          <p:cNvPr id="25" name="صورة 24" descr="LordOfTheRings13730.gif"/>
          <p:cNvPicPr>
            <a:picLocks noChangeAspect="1"/>
          </p:cNvPicPr>
          <p:nvPr/>
        </p:nvPicPr>
        <p:blipFill>
          <a:blip r:embed="rId4"/>
          <a:stretch>
            <a:fillRect/>
          </a:stretch>
        </p:blipFill>
        <p:spPr>
          <a:xfrm>
            <a:off x="-71470" y="5032082"/>
            <a:ext cx="695327" cy="540058"/>
          </a:xfrm>
          <a:prstGeom prst="ellipse">
            <a:avLst/>
          </a:prstGeom>
          <a:ln>
            <a:noFill/>
          </a:ln>
          <a:effectLst>
            <a:softEdge rad="112500"/>
          </a:effectLst>
        </p:spPr>
      </p:pic>
      <p:pic>
        <p:nvPicPr>
          <p:cNvPr id="26" name="صورة 25" descr="LordOfTheRings13730.gif"/>
          <p:cNvPicPr>
            <a:picLocks noChangeAspect="1"/>
          </p:cNvPicPr>
          <p:nvPr/>
        </p:nvPicPr>
        <p:blipFill>
          <a:blip r:embed="rId4"/>
          <a:stretch>
            <a:fillRect/>
          </a:stretch>
        </p:blipFill>
        <p:spPr>
          <a:xfrm>
            <a:off x="-71470" y="4389140"/>
            <a:ext cx="695327" cy="540058"/>
          </a:xfrm>
          <a:prstGeom prst="ellipse">
            <a:avLst/>
          </a:prstGeom>
          <a:ln>
            <a:noFill/>
          </a:ln>
          <a:effectLst>
            <a:softEdge rad="112500"/>
          </a:effectLst>
        </p:spPr>
      </p:pic>
      <p:pic>
        <p:nvPicPr>
          <p:cNvPr id="27" name="صورة 26" descr="LordOfTheRings13730.gif"/>
          <p:cNvPicPr>
            <a:picLocks noChangeAspect="1"/>
          </p:cNvPicPr>
          <p:nvPr/>
        </p:nvPicPr>
        <p:blipFill>
          <a:blip r:embed="rId4"/>
          <a:stretch>
            <a:fillRect/>
          </a:stretch>
        </p:blipFill>
        <p:spPr>
          <a:xfrm>
            <a:off x="-71470" y="3706206"/>
            <a:ext cx="695327" cy="540058"/>
          </a:xfrm>
          <a:prstGeom prst="ellipse">
            <a:avLst/>
          </a:prstGeom>
          <a:ln>
            <a:noFill/>
          </a:ln>
          <a:effectLst>
            <a:softEdge rad="112500"/>
          </a:effectLst>
        </p:spPr>
      </p:pic>
      <p:pic>
        <p:nvPicPr>
          <p:cNvPr id="28" name="صورة 27" descr="LordOfTheRings13730.gif"/>
          <p:cNvPicPr>
            <a:picLocks noChangeAspect="1"/>
          </p:cNvPicPr>
          <p:nvPr/>
        </p:nvPicPr>
        <p:blipFill>
          <a:blip r:embed="rId4"/>
          <a:stretch>
            <a:fillRect/>
          </a:stretch>
        </p:blipFill>
        <p:spPr>
          <a:xfrm>
            <a:off x="-71470" y="3174694"/>
            <a:ext cx="695327" cy="540058"/>
          </a:xfrm>
          <a:prstGeom prst="ellipse">
            <a:avLst/>
          </a:prstGeom>
          <a:ln>
            <a:noFill/>
          </a:ln>
          <a:effectLst>
            <a:softEdge rad="112500"/>
          </a:effectLst>
        </p:spPr>
      </p:pic>
      <p:pic>
        <p:nvPicPr>
          <p:cNvPr id="29" name="صورة 28" descr="LordOfTheRings13730.gif"/>
          <p:cNvPicPr>
            <a:picLocks noChangeAspect="1"/>
          </p:cNvPicPr>
          <p:nvPr/>
        </p:nvPicPr>
        <p:blipFill>
          <a:blip r:embed="rId4"/>
          <a:stretch>
            <a:fillRect/>
          </a:stretch>
        </p:blipFill>
        <p:spPr>
          <a:xfrm>
            <a:off x="-71470" y="2460314"/>
            <a:ext cx="695327" cy="540058"/>
          </a:xfrm>
          <a:prstGeom prst="ellipse">
            <a:avLst/>
          </a:prstGeom>
          <a:ln>
            <a:noFill/>
          </a:ln>
          <a:effectLst>
            <a:softEdge rad="112500"/>
          </a:effectLst>
        </p:spPr>
      </p:pic>
      <p:pic>
        <p:nvPicPr>
          <p:cNvPr id="30" name="صورة 29" descr="LordOfTheRings13730.gif"/>
          <p:cNvPicPr>
            <a:picLocks noChangeAspect="1"/>
          </p:cNvPicPr>
          <p:nvPr/>
        </p:nvPicPr>
        <p:blipFill>
          <a:blip r:embed="rId4"/>
          <a:stretch>
            <a:fillRect/>
          </a:stretch>
        </p:blipFill>
        <p:spPr>
          <a:xfrm>
            <a:off x="-71470" y="1817372"/>
            <a:ext cx="695327" cy="540058"/>
          </a:xfrm>
          <a:prstGeom prst="ellipse">
            <a:avLst/>
          </a:prstGeom>
          <a:ln>
            <a:noFill/>
          </a:ln>
          <a:effectLst>
            <a:softEdge rad="112500"/>
          </a:effectLst>
        </p:spPr>
      </p:pic>
      <p:pic>
        <p:nvPicPr>
          <p:cNvPr id="31" name="صورة 30" descr="LordOfTheRings13730.gif"/>
          <p:cNvPicPr>
            <a:picLocks noChangeAspect="1"/>
          </p:cNvPicPr>
          <p:nvPr/>
        </p:nvPicPr>
        <p:blipFill>
          <a:blip r:embed="rId4"/>
          <a:stretch>
            <a:fillRect/>
          </a:stretch>
        </p:blipFill>
        <p:spPr>
          <a:xfrm>
            <a:off x="-71470" y="1174430"/>
            <a:ext cx="695327" cy="540058"/>
          </a:xfrm>
          <a:prstGeom prst="ellipse">
            <a:avLst/>
          </a:prstGeom>
          <a:ln>
            <a:noFill/>
          </a:ln>
          <a:effectLst>
            <a:softEdge rad="112500"/>
          </a:effectLst>
        </p:spPr>
      </p:pic>
      <p:pic>
        <p:nvPicPr>
          <p:cNvPr id="32" name="صورة 31" descr="LordOfTheRings13730.gif"/>
          <p:cNvPicPr>
            <a:picLocks noChangeAspect="1"/>
          </p:cNvPicPr>
          <p:nvPr/>
        </p:nvPicPr>
        <p:blipFill>
          <a:blip r:embed="rId4"/>
          <a:stretch>
            <a:fillRect/>
          </a:stretch>
        </p:blipFill>
        <p:spPr>
          <a:xfrm>
            <a:off x="-71470" y="602926"/>
            <a:ext cx="695327" cy="540058"/>
          </a:xfrm>
          <a:prstGeom prst="ellipse">
            <a:avLst/>
          </a:prstGeom>
          <a:ln>
            <a:noFill/>
          </a:ln>
          <a:effectLst>
            <a:softEdge rad="112500"/>
          </a:effectLst>
        </p:spPr>
      </p:pic>
      <p:pic>
        <p:nvPicPr>
          <p:cNvPr id="33" name="صورة 32" descr="LordOfTheRings13730.gif"/>
          <p:cNvPicPr>
            <a:picLocks noChangeAspect="1"/>
          </p:cNvPicPr>
          <p:nvPr/>
        </p:nvPicPr>
        <p:blipFill>
          <a:blip r:embed="rId4"/>
          <a:stretch>
            <a:fillRect/>
          </a:stretch>
        </p:blipFill>
        <p:spPr>
          <a:xfrm>
            <a:off x="8448673" y="6317942"/>
            <a:ext cx="695327" cy="540058"/>
          </a:xfrm>
          <a:prstGeom prst="ellipse">
            <a:avLst/>
          </a:prstGeom>
          <a:ln>
            <a:noFill/>
          </a:ln>
          <a:effectLst>
            <a:softEdge rad="112500"/>
          </a:effectLst>
        </p:spPr>
      </p:pic>
      <p:pic>
        <p:nvPicPr>
          <p:cNvPr id="34" name="صورة 33" descr="LordOfTheRings13730.gif"/>
          <p:cNvPicPr>
            <a:picLocks noChangeAspect="1"/>
          </p:cNvPicPr>
          <p:nvPr/>
        </p:nvPicPr>
        <p:blipFill>
          <a:blip r:embed="rId4"/>
          <a:stretch>
            <a:fillRect/>
          </a:stretch>
        </p:blipFill>
        <p:spPr>
          <a:xfrm>
            <a:off x="-71470" y="0"/>
            <a:ext cx="695327" cy="540058"/>
          </a:xfrm>
          <a:prstGeom prst="ellipse">
            <a:avLst/>
          </a:prstGeom>
          <a:ln>
            <a:noFill/>
          </a:ln>
          <a:effectLst>
            <a:softEdge rad="112500"/>
          </a:effectLst>
        </p:spPr>
      </p:pic>
      <p:grpSp>
        <p:nvGrpSpPr>
          <p:cNvPr id="69" name="مجموعة 68"/>
          <p:cNvGrpSpPr/>
          <p:nvPr/>
        </p:nvGrpSpPr>
        <p:grpSpPr>
          <a:xfrm>
            <a:off x="0" y="0"/>
            <a:ext cx="9072562" cy="5000636"/>
            <a:chOff x="-194811" y="-1174632"/>
            <a:chExt cx="9072562" cy="5000636"/>
          </a:xfrm>
        </p:grpSpPr>
        <p:sp>
          <p:nvSpPr>
            <p:cNvPr id="35" name="مستطيل 34"/>
            <p:cNvSpPr/>
            <p:nvPr/>
          </p:nvSpPr>
          <p:spPr>
            <a:xfrm>
              <a:off x="1847601" y="2071678"/>
              <a:ext cx="5458546" cy="1754326"/>
            </a:xfrm>
            <a:prstGeom prst="rect">
              <a:avLst/>
            </a:prstGeom>
          </p:spPr>
          <p:style>
            <a:lnRef idx="0">
              <a:schemeClr val="dk1"/>
            </a:lnRef>
            <a:fillRef idx="1002">
              <a:schemeClr val="lt2"/>
            </a:fillRef>
            <a:effectRef idx="3">
              <a:schemeClr val="dk1"/>
            </a:effectRef>
            <a:fontRef idx="minor">
              <a:schemeClr val="lt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ysClr val="windowText" lastClr="000000"/>
                  </a:solidFill>
                  <a:effectLst>
                    <a:outerShdw blurRad="80000" dist="40000" dir="5040000" algn="tl">
                      <a:srgbClr val="000000">
                        <a:alpha val="30000"/>
                      </a:srgbClr>
                    </a:outerShdw>
                  </a:effectLst>
                </a:rPr>
                <a:t> </a:t>
              </a:r>
              <a:endParaRPr lang="ar-SA" sz="5400" b="1" dirty="0" smtClean="0">
                <a:ln w="11430"/>
                <a:solidFill>
                  <a:sysClr val="windowText" lastClr="000000"/>
                </a:solidFill>
                <a:effectLst>
                  <a:outerShdw blurRad="80000" dist="40000" dir="5040000" algn="tl">
                    <a:srgbClr val="000000">
                      <a:alpha val="30000"/>
                    </a:srgbClr>
                  </a:outerShdw>
                </a:effectLst>
              </a:endParaRPr>
            </a:p>
            <a:p>
              <a:pPr algn="ctr"/>
              <a:r>
                <a:rPr lang="ar-SA" sz="5400" b="1" dirty="0" smtClean="0">
                  <a:ln w="11430"/>
                  <a:solidFill>
                    <a:sysClr val="windowText" lastClr="000000"/>
                  </a:solidFill>
                  <a:effectLst>
                    <a:outerShdw blurRad="80000" dist="40000" dir="5040000" algn="tl">
                      <a:srgbClr val="000000">
                        <a:alpha val="30000"/>
                      </a:srgbClr>
                    </a:outerShdw>
                  </a:effectLst>
                </a:rPr>
                <a:t> </a:t>
              </a:r>
              <a:endParaRPr lang="en-US" sz="5400" b="1" dirty="0" smtClean="0">
                <a:ln w="11430"/>
                <a:solidFill>
                  <a:sysClr val="windowText" lastClr="000000"/>
                </a:solidFill>
                <a:effectLst>
                  <a:outerShdw blurRad="80000" dist="40000" dir="5040000" algn="tl">
                    <a:srgbClr val="000000">
                      <a:alpha val="30000"/>
                    </a:srgbClr>
                  </a:outerShdw>
                </a:effectLst>
              </a:endParaRPr>
            </a:p>
          </p:txBody>
        </p:sp>
        <p:grpSp>
          <p:nvGrpSpPr>
            <p:cNvPr id="68" name="مجموعة 67"/>
            <p:cNvGrpSpPr/>
            <p:nvPr/>
          </p:nvGrpSpPr>
          <p:grpSpPr>
            <a:xfrm>
              <a:off x="-194811" y="-1174632"/>
              <a:ext cx="9072562" cy="3603500"/>
              <a:chOff x="-194811" y="-1174632"/>
              <a:chExt cx="9072562" cy="3603500"/>
            </a:xfrm>
          </p:grpSpPr>
          <p:cxnSp>
            <p:nvCxnSpPr>
              <p:cNvPr id="54" name="رابط مستقيم 53"/>
              <p:cNvCxnSpPr/>
              <p:nvPr/>
            </p:nvCxnSpPr>
            <p:spPr>
              <a:xfrm rot="5400000" flipH="1" flipV="1">
                <a:off x="6341731" y="-495966"/>
                <a:ext cx="3214684" cy="1857356"/>
              </a:xfrm>
              <a:prstGeom prst="line">
                <a:avLst/>
              </a:prstGeom>
            </p:spPr>
            <p:style>
              <a:lnRef idx="3">
                <a:schemeClr val="dk1"/>
              </a:lnRef>
              <a:fillRef idx="0">
                <a:schemeClr val="dk1"/>
              </a:fillRef>
              <a:effectRef idx="2">
                <a:schemeClr val="dk1"/>
              </a:effectRef>
              <a:fontRef idx="minor">
                <a:schemeClr val="tx1"/>
              </a:fontRef>
            </p:style>
          </p:cxnSp>
          <p:cxnSp>
            <p:nvCxnSpPr>
              <p:cNvPr id="56" name="رابط مستقيم 55"/>
              <p:cNvCxnSpPr/>
              <p:nvPr/>
            </p:nvCxnSpPr>
            <p:spPr>
              <a:xfrm rot="16200000" flipV="1">
                <a:off x="-659162" y="-710281"/>
                <a:ext cx="3214686" cy="2285984"/>
              </a:xfrm>
              <a:prstGeom prst="line">
                <a:avLst/>
              </a:prstGeom>
            </p:spPr>
            <p:style>
              <a:lnRef idx="3">
                <a:schemeClr val="dk1"/>
              </a:lnRef>
              <a:fillRef idx="0">
                <a:schemeClr val="dk1"/>
              </a:fillRef>
              <a:effectRef idx="2">
                <a:schemeClr val="dk1"/>
              </a:effectRef>
              <a:fontRef idx="minor">
                <a:schemeClr val="tx1"/>
              </a:fontRef>
            </p:style>
          </p:cxnSp>
          <p:sp>
            <p:nvSpPr>
              <p:cNvPr id="66" name="شكل بيضاوي 65"/>
              <p:cNvSpPr/>
              <p:nvPr/>
            </p:nvSpPr>
            <p:spPr>
              <a:xfrm>
                <a:off x="6786578" y="2214554"/>
                <a:ext cx="214314" cy="21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67" name="شكل بيضاوي 66"/>
              <p:cNvSpPr/>
              <p:nvPr/>
            </p:nvSpPr>
            <p:spPr>
              <a:xfrm>
                <a:off x="2214546" y="2214554"/>
                <a:ext cx="214314" cy="214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grpSp>
      <p:sp>
        <p:nvSpPr>
          <p:cNvPr id="37" name="شريط إلى الأسفل 36"/>
          <p:cNvSpPr/>
          <p:nvPr/>
        </p:nvSpPr>
        <p:spPr>
          <a:xfrm>
            <a:off x="2571736" y="1428736"/>
            <a:ext cx="4357718" cy="857256"/>
          </a:xfrm>
          <a:prstGeom prst="ribbon">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43" name="مربع نص 42"/>
          <p:cNvSpPr txBox="1"/>
          <p:nvPr/>
        </p:nvSpPr>
        <p:spPr>
          <a:xfrm>
            <a:off x="3857620" y="1571612"/>
            <a:ext cx="1785950" cy="646331"/>
          </a:xfrm>
          <a:prstGeom prst="rect">
            <a:avLst/>
          </a:prstGeom>
          <a:noFill/>
        </p:spPr>
        <p:txBody>
          <a:bodyPr wrap="square" rtlCol="1">
            <a:spAutoFit/>
          </a:bodyPr>
          <a:lstStyle/>
          <a:p>
            <a:pPr algn="ctr"/>
            <a:r>
              <a:rPr lang="ar-SA" sz="3600" b="1" dirty="0" smtClean="0"/>
              <a:t>درس عن </a:t>
            </a:r>
            <a:endParaRPr lang="ar-SA" sz="3600" b="1" dirty="0"/>
          </a:p>
        </p:txBody>
      </p:sp>
      <p:sp>
        <p:nvSpPr>
          <p:cNvPr id="39" name="مربع نص 38"/>
          <p:cNvSpPr txBox="1"/>
          <p:nvPr/>
        </p:nvSpPr>
        <p:spPr>
          <a:xfrm>
            <a:off x="2643174" y="3643314"/>
            <a:ext cx="4286280" cy="1200329"/>
          </a:xfrm>
          <a:prstGeom prst="rect">
            <a:avLst/>
          </a:prstGeom>
          <a:noFill/>
        </p:spPr>
        <p:txBody>
          <a:bodyPr wrap="square" rtlCol="1">
            <a:spAutoFit/>
          </a:bodyPr>
          <a:lstStyle/>
          <a:p>
            <a:pPr algn="ctr"/>
            <a:r>
              <a:rPr lang="ar-SA" sz="3600" b="1" dirty="0" smtClean="0">
                <a:solidFill>
                  <a:srgbClr val="660033"/>
                </a:solidFill>
                <a:effectLst>
                  <a:outerShdw blurRad="38100" dist="38100" dir="2700000" algn="tl">
                    <a:srgbClr val="000000">
                      <a:alpha val="43137"/>
                    </a:srgbClr>
                  </a:outerShdw>
                </a:effectLst>
              </a:rPr>
              <a:t>الخامات المختلفة والمنظور والنسبة والتناسب </a:t>
            </a:r>
            <a:endParaRPr lang="ar-SA" sz="3600" b="1" dirty="0">
              <a:solidFill>
                <a:srgbClr val="660033"/>
              </a:solidFill>
              <a:effectLst>
                <a:outerShdw blurRad="38100" dist="38100" dir="2700000" algn="tl">
                  <a:srgbClr val="000000">
                    <a:alpha val="43137"/>
                  </a:srgbClr>
                </a:outerShdw>
              </a:effectLst>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1000" fill="hold"/>
                                        <p:tgtEl>
                                          <p:spTgt spid="19"/>
                                        </p:tgtEl>
                                        <p:attrNameLst>
                                          <p:attrName>ppt_x</p:attrName>
                                        </p:attrNameLst>
                                      </p:cBhvr>
                                      <p:tavLst>
                                        <p:tav tm="0">
                                          <p:val>
                                            <p:strVal val="1+#ppt_w/2"/>
                                          </p:val>
                                        </p:tav>
                                        <p:tav tm="100000">
                                          <p:val>
                                            <p:strVal val="#ppt_x"/>
                                          </p:val>
                                        </p:tav>
                                      </p:tavLst>
                                    </p:anim>
                                    <p:anim calcmode="lin" valueType="num">
                                      <p:cBhvr additive="base">
                                        <p:cTn id="62" dur="1000" fill="hold"/>
                                        <p:tgtEl>
                                          <p:spTgt spid="19"/>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1000" fill="hold"/>
                                        <p:tgtEl>
                                          <p:spTgt spid="20"/>
                                        </p:tgtEl>
                                        <p:attrNameLst>
                                          <p:attrName>ppt_x</p:attrName>
                                        </p:attrNameLst>
                                      </p:cBhvr>
                                      <p:tavLst>
                                        <p:tav tm="0">
                                          <p:val>
                                            <p:strVal val="1+#ppt_w/2"/>
                                          </p:val>
                                        </p:tav>
                                        <p:tav tm="100000">
                                          <p:val>
                                            <p:strVal val="#ppt_x"/>
                                          </p:val>
                                        </p:tav>
                                      </p:tavLst>
                                    </p:anim>
                                    <p:anim calcmode="lin" valueType="num">
                                      <p:cBhvr additive="base">
                                        <p:cTn id="66" dur="1000" fill="hold"/>
                                        <p:tgtEl>
                                          <p:spTgt spid="20"/>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1000" fill="hold"/>
                                        <p:tgtEl>
                                          <p:spTgt spid="21"/>
                                        </p:tgtEl>
                                        <p:attrNameLst>
                                          <p:attrName>ppt_x</p:attrName>
                                        </p:attrNameLst>
                                      </p:cBhvr>
                                      <p:tavLst>
                                        <p:tav tm="0">
                                          <p:val>
                                            <p:strVal val="1+#ppt_w/2"/>
                                          </p:val>
                                        </p:tav>
                                        <p:tav tm="100000">
                                          <p:val>
                                            <p:strVal val="#ppt_x"/>
                                          </p:val>
                                        </p:tav>
                                      </p:tavLst>
                                    </p:anim>
                                    <p:anim calcmode="lin" valueType="num">
                                      <p:cBhvr additive="base">
                                        <p:cTn id="70" dur="1000" fill="hold"/>
                                        <p:tgtEl>
                                          <p:spTgt spid="21"/>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1000" fill="hold"/>
                                        <p:tgtEl>
                                          <p:spTgt spid="22"/>
                                        </p:tgtEl>
                                        <p:attrNameLst>
                                          <p:attrName>ppt_x</p:attrName>
                                        </p:attrNameLst>
                                      </p:cBhvr>
                                      <p:tavLst>
                                        <p:tav tm="0">
                                          <p:val>
                                            <p:strVal val="1+#ppt_w/2"/>
                                          </p:val>
                                        </p:tav>
                                        <p:tav tm="100000">
                                          <p:val>
                                            <p:strVal val="#ppt_x"/>
                                          </p:val>
                                        </p:tav>
                                      </p:tavLst>
                                    </p:anim>
                                    <p:anim calcmode="lin" valueType="num">
                                      <p:cBhvr additive="base">
                                        <p:cTn id="74" dur="1000" fill="hold"/>
                                        <p:tgtEl>
                                          <p:spTgt spid="22"/>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1000" fill="hold"/>
                                        <p:tgtEl>
                                          <p:spTgt spid="23"/>
                                        </p:tgtEl>
                                        <p:attrNameLst>
                                          <p:attrName>ppt_x</p:attrName>
                                        </p:attrNameLst>
                                      </p:cBhvr>
                                      <p:tavLst>
                                        <p:tav tm="0">
                                          <p:val>
                                            <p:strVal val="1+#ppt_w/2"/>
                                          </p:val>
                                        </p:tav>
                                        <p:tav tm="100000">
                                          <p:val>
                                            <p:strVal val="#ppt_x"/>
                                          </p:val>
                                        </p:tav>
                                      </p:tavLst>
                                    </p:anim>
                                    <p:anim calcmode="lin" valueType="num">
                                      <p:cBhvr additive="base">
                                        <p:cTn id="78" dur="1000" fill="hold"/>
                                        <p:tgtEl>
                                          <p:spTgt spid="23"/>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1000" fill="hold"/>
                                        <p:tgtEl>
                                          <p:spTgt spid="5"/>
                                        </p:tgtEl>
                                        <p:attrNameLst>
                                          <p:attrName>ppt_x</p:attrName>
                                        </p:attrNameLst>
                                      </p:cBhvr>
                                      <p:tavLst>
                                        <p:tav tm="0">
                                          <p:val>
                                            <p:strVal val="1+#ppt_w/2"/>
                                          </p:val>
                                        </p:tav>
                                        <p:tav tm="100000">
                                          <p:val>
                                            <p:strVal val="#ppt_x"/>
                                          </p:val>
                                        </p:tav>
                                      </p:tavLst>
                                    </p:anim>
                                    <p:anim calcmode="lin" valueType="num">
                                      <p:cBhvr additive="base">
                                        <p:cTn id="82" dur="1000" fill="hold"/>
                                        <p:tgtEl>
                                          <p:spTgt spid="5"/>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1000" fill="hold"/>
                                        <p:tgtEl>
                                          <p:spTgt spid="13"/>
                                        </p:tgtEl>
                                        <p:attrNameLst>
                                          <p:attrName>ppt_x</p:attrName>
                                        </p:attrNameLst>
                                      </p:cBhvr>
                                      <p:tavLst>
                                        <p:tav tm="0">
                                          <p:val>
                                            <p:strVal val="1+#ppt_w/2"/>
                                          </p:val>
                                        </p:tav>
                                        <p:tav tm="100000">
                                          <p:val>
                                            <p:strVal val="#ppt_x"/>
                                          </p:val>
                                        </p:tav>
                                      </p:tavLst>
                                    </p:anim>
                                    <p:anim calcmode="lin" valueType="num">
                                      <p:cBhvr additive="base">
                                        <p:cTn id="86" dur="1000" fill="hold"/>
                                        <p:tgtEl>
                                          <p:spTgt spid="13"/>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1000" fill="hold"/>
                                        <p:tgtEl>
                                          <p:spTgt spid="14"/>
                                        </p:tgtEl>
                                        <p:attrNameLst>
                                          <p:attrName>ppt_x</p:attrName>
                                        </p:attrNameLst>
                                      </p:cBhvr>
                                      <p:tavLst>
                                        <p:tav tm="0">
                                          <p:val>
                                            <p:strVal val="1+#ppt_w/2"/>
                                          </p:val>
                                        </p:tav>
                                        <p:tav tm="100000">
                                          <p:val>
                                            <p:strVal val="#ppt_x"/>
                                          </p:val>
                                        </p:tav>
                                      </p:tavLst>
                                    </p:anim>
                                    <p:anim calcmode="lin" valueType="num">
                                      <p:cBhvr additive="base">
                                        <p:cTn id="90" dur="1000" fill="hold"/>
                                        <p:tgtEl>
                                          <p:spTgt spid="14"/>
                                        </p:tgtEl>
                                        <p:attrNameLst>
                                          <p:attrName>ppt_y</p:attrName>
                                        </p:attrNameLst>
                                      </p:cBhvr>
                                      <p:tavLst>
                                        <p:tav tm="0">
                                          <p:val>
                                            <p:strVal val="#ppt_y"/>
                                          </p:val>
                                        </p:tav>
                                        <p:tav tm="100000">
                                          <p:val>
                                            <p:strVal val="#ppt_y"/>
                                          </p:val>
                                        </p:tav>
                                      </p:tavLst>
                                    </p:anim>
                                  </p:childTnLst>
                                </p:cTn>
                              </p:par>
                              <p:par>
                                <p:cTn id="91" presetID="2" presetClass="entr" presetSubtype="2" fill="hold"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additive="base">
                                        <p:cTn id="93" dur="1000" fill="hold"/>
                                        <p:tgtEl>
                                          <p:spTgt spid="15"/>
                                        </p:tgtEl>
                                        <p:attrNameLst>
                                          <p:attrName>ppt_x</p:attrName>
                                        </p:attrNameLst>
                                      </p:cBhvr>
                                      <p:tavLst>
                                        <p:tav tm="0">
                                          <p:val>
                                            <p:strVal val="1+#ppt_w/2"/>
                                          </p:val>
                                        </p:tav>
                                        <p:tav tm="100000">
                                          <p:val>
                                            <p:strVal val="#ppt_x"/>
                                          </p:val>
                                        </p:tav>
                                      </p:tavLst>
                                    </p:anim>
                                    <p:anim calcmode="lin" valueType="num">
                                      <p:cBhvr additive="base">
                                        <p:cTn id="94" dur="1000" fill="hold"/>
                                        <p:tgtEl>
                                          <p:spTgt spid="15"/>
                                        </p:tgtEl>
                                        <p:attrNameLst>
                                          <p:attrName>ppt_y</p:attrName>
                                        </p:attrNameLst>
                                      </p:cBhvr>
                                      <p:tavLst>
                                        <p:tav tm="0">
                                          <p:val>
                                            <p:strVal val="#ppt_y"/>
                                          </p:val>
                                        </p:tav>
                                        <p:tav tm="100000">
                                          <p:val>
                                            <p:strVal val="#ppt_y"/>
                                          </p:val>
                                        </p:tav>
                                      </p:tavLst>
                                    </p:anim>
                                  </p:childTnLst>
                                </p:cTn>
                              </p:par>
                              <p:par>
                                <p:cTn id="95" presetID="2" presetClass="entr" presetSubtype="2"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1000" fill="hold"/>
                                        <p:tgtEl>
                                          <p:spTgt spid="16"/>
                                        </p:tgtEl>
                                        <p:attrNameLst>
                                          <p:attrName>ppt_x</p:attrName>
                                        </p:attrNameLst>
                                      </p:cBhvr>
                                      <p:tavLst>
                                        <p:tav tm="0">
                                          <p:val>
                                            <p:strVal val="1+#ppt_w/2"/>
                                          </p:val>
                                        </p:tav>
                                        <p:tav tm="100000">
                                          <p:val>
                                            <p:strVal val="#ppt_x"/>
                                          </p:val>
                                        </p:tav>
                                      </p:tavLst>
                                    </p:anim>
                                    <p:anim calcmode="lin" valueType="num">
                                      <p:cBhvr additive="base">
                                        <p:cTn id="98" dur="1000" fill="hold"/>
                                        <p:tgtEl>
                                          <p:spTgt spid="16"/>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additive="base">
                                        <p:cTn id="101" dur="1000" fill="hold"/>
                                        <p:tgtEl>
                                          <p:spTgt spid="17"/>
                                        </p:tgtEl>
                                        <p:attrNameLst>
                                          <p:attrName>ppt_x</p:attrName>
                                        </p:attrNameLst>
                                      </p:cBhvr>
                                      <p:tavLst>
                                        <p:tav tm="0">
                                          <p:val>
                                            <p:strVal val="1+#ppt_w/2"/>
                                          </p:val>
                                        </p:tav>
                                        <p:tav tm="100000">
                                          <p:val>
                                            <p:strVal val="#ppt_x"/>
                                          </p:val>
                                        </p:tav>
                                      </p:tavLst>
                                    </p:anim>
                                    <p:anim calcmode="lin" valueType="num">
                                      <p:cBhvr additive="base">
                                        <p:cTn id="102" dur="1000" fill="hold"/>
                                        <p:tgtEl>
                                          <p:spTgt spid="17"/>
                                        </p:tgtEl>
                                        <p:attrNameLst>
                                          <p:attrName>ppt_y</p:attrName>
                                        </p:attrNameLst>
                                      </p:cBhvr>
                                      <p:tavLst>
                                        <p:tav tm="0">
                                          <p:val>
                                            <p:strVal val="#ppt_y"/>
                                          </p:val>
                                        </p:tav>
                                        <p:tav tm="100000">
                                          <p:val>
                                            <p:strVal val="#ppt_y"/>
                                          </p:val>
                                        </p:tav>
                                      </p:tavLst>
                                    </p:anim>
                                  </p:childTnLst>
                                </p:cTn>
                              </p:par>
                              <p:par>
                                <p:cTn id="103" presetID="2" presetClass="entr" presetSubtype="2" fill="hold" nodeType="with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additive="base">
                                        <p:cTn id="105" dur="1000" fill="hold"/>
                                        <p:tgtEl>
                                          <p:spTgt spid="33"/>
                                        </p:tgtEl>
                                        <p:attrNameLst>
                                          <p:attrName>ppt_x</p:attrName>
                                        </p:attrNameLst>
                                      </p:cBhvr>
                                      <p:tavLst>
                                        <p:tav tm="0">
                                          <p:val>
                                            <p:strVal val="1+#ppt_w/2"/>
                                          </p:val>
                                        </p:tav>
                                        <p:tav tm="100000">
                                          <p:val>
                                            <p:strVal val="#ppt_x"/>
                                          </p:val>
                                        </p:tav>
                                      </p:tavLst>
                                    </p:anim>
                                    <p:anim calcmode="lin" valueType="num">
                                      <p:cBhvr additive="base">
                                        <p:cTn id="106" dur="1000" fill="hold"/>
                                        <p:tgtEl>
                                          <p:spTgt spid="33"/>
                                        </p:tgtEl>
                                        <p:attrNameLst>
                                          <p:attrName>ppt_y</p:attrName>
                                        </p:attrNameLst>
                                      </p:cBhvr>
                                      <p:tavLst>
                                        <p:tav tm="0">
                                          <p:val>
                                            <p:strVal val="#ppt_y"/>
                                          </p:val>
                                        </p:tav>
                                        <p:tav tm="100000">
                                          <p:val>
                                            <p:strVal val="#ppt_y"/>
                                          </p:val>
                                        </p:tav>
                                      </p:tavLst>
                                    </p:anim>
                                  </p:childTnLst>
                                </p:cTn>
                              </p:par>
                            </p:childTnLst>
                          </p:cTn>
                        </p:par>
                        <p:par>
                          <p:cTn id="107" fill="hold">
                            <p:stCondLst>
                              <p:cond delay="6000"/>
                            </p:stCondLst>
                            <p:childTnLst>
                              <p:par>
                                <p:cTn id="108" presetID="7" presetClass="entr" presetSubtype="1" fill="hold"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additive="base">
                                        <p:cTn id="110" dur="2000" fill="hold"/>
                                        <p:tgtEl>
                                          <p:spTgt spid="69"/>
                                        </p:tgtEl>
                                        <p:attrNameLst>
                                          <p:attrName>ppt_x</p:attrName>
                                        </p:attrNameLst>
                                      </p:cBhvr>
                                      <p:tavLst>
                                        <p:tav tm="0">
                                          <p:val>
                                            <p:strVal val="#ppt_x"/>
                                          </p:val>
                                        </p:tav>
                                        <p:tav tm="100000">
                                          <p:val>
                                            <p:strVal val="#ppt_x"/>
                                          </p:val>
                                        </p:tav>
                                      </p:tavLst>
                                    </p:anim>
                                    <p:anim calcmode="lin" valueType="num">
                                      <p:cBhvr additive="base">
                                        <p:cTn id="111" dur="2000" fill="hold"/>
                                        <p:tgtEl>
                                          <p:spTgt spid="69"/>
                                        </p:tgtEl>
                                        <p:attrNameLst>
                                          <p:attrName>ppt_y</p:attrName>
                                        </p:attrNameLst>
                                      </p:cBhvr>
                                      <p:tavLst>
                                        <p:tav tm="0">
                                          <p:val>
                                            <p:strVal val="0-#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 calcmode="lin" valueType="num">
                                      <p:cBhvr additive="base">
                                        <p:cTn id="114" dur="2000" fill="hold"/>
                                        <p:tgtEl>
                                          <p:spTgt spid="43"/>
                                        </p:tgtEl>
                                        <p:attrNameLst>
                                          <p:attrName>ppt_x</p:attrName>
                                        </p:attrNameLst>
                                      </p:cBhvr>
                                      <p:tavLst>
                                        <p:tav tm="0">
                                          <p:val>
                                            <p:strVal val="#ppt_x"/>
                                          </p:val>
                                        </p:tav>
                                        <p:tav tm="100000">
                                          <p:val>
                                            <p:strVal val="#ppt_x"/>
                                          </p:val>
                                        </p:tav>
                                      </p:tavLst>
                                    </p:anim>
                                    <p:anim calcmode="lin" valueType="num">
                                      <p:cBhvr additive="base">
                                        <p:cTn id="115" dur="2000" fill="hold"/>
                                        <p:tgtEl>
                                          <p:spTgt spid="43"/>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additive="base">
                                        <p:cTn id="118" dur="2000" fill="hold"/>
                                        <p:tgtEl>
                                          <p:spTgt spid="37"/>
                                        </p:tgtEl>
                                        <p:attrNameLst>
                                          <p:attrName>ppt_x</p:attrName>
                                        </p:attrNameLst>
                                      </p:cBhvr>
                                      <p:tavLst>
                                        <p:tav tm="0">
                                          <p:val>
                                            <p:strVal val="#ppt_x"/>
                                          </p:val>
                                        </p:tav>
                                        <p:tav tm="100000">
                                          <p:val>
                                            <p:strVal val="#ppt_x"/>
                                          </p:val>
                                        </p:tav>
                                      </p:tavLst>
                                    </p:anim>
                                    <p:anim calcmode="lin" valueType="num">
                                      <p:cBhvr additive="base">
                                        <p:cTn id="119" dur="2000" fill="hold"/>
                                        <p:tgtEl>
                                          <p:spTgt spid="3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9"/>
                                        </p:tgtEl>
                                        <p:attrNameLst>
                                          <p:attrName>style.visibility</p:attrName>
                                        </p:attrNameLst>
                                      </p:cBhvr>
                                      <p:to>
                                        <p:strVal val="visible"/>
                                      </p:to>
                                    </p:set>
                                    <p:anim calcmode="lin" valueType="num">
                                      <p:cBhvr additive="base">
                                        <p:cTn id="122" dur="2000" fill="hold"/>
                                        <p:tgtEl>
                                          <p:spTgt spid="39"/>
                                        </p:tgtEl>
                                        <p:attrNameLst>
                                          <p:attrName>ppt_x</p:attrName>
                                        </p:attrNameLst>
                                      </p:cBhvr>
                                      <p:tavLst>
                                        <p:tav tm="0">
                                          <p:val>
                                            <p:strVal val="#ppt_x"/>
                                          </p:val>
                                        </p:tav>
                                        <p:tav tm="100000">
                                          <p:val>
                                            <p:strVal val="#ppt_x"/>
                                          </p:val>
                                        </p:tav>
                                      </p:tavLst>
                                    </p:anim>
                                    <p:anim calcmode="lin" valueType="num">
                                      <p:cBhvr additive="base">
                                        <p:cTn id="123" dur="2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p:txBody>
          <a:bodyPr/>
          <a:lstStyle/>
          <a:p>
            <a:pPr>
              <a:buNone/>
            </a:pPr>
            <a:r>
              <a:rPr lang="ar-SA" dirty="0"/>
              <a:t> </a:t>
            </a:r>
          </a:p>
        </p:txBody>
      </p:sp>
      <p:sp>
        <p:nvSpPr>
          <p:cNvPr id="43" name="مستطيل 42"/>
          <p:cNvSpPr/>
          <p:nvPr/>
        </p:nvSpPr>
        <p:spPr>
          <a:xfrm>
            <a:off x="5643570" y="357166"/>
            <a:ext cx="2954655" cy="646331"/>
          </a:xfrm>
          <a:prstGeom prst="rect">
            <a:avLst/>
          </a:prstGeom>
        </p:spPr>
        <p:txBody>
          <a:bodyPr wrap="none">
            <a:spAutoFit/>
          </a:bodyPr>
          <a:lstStyle/>
          <a:p>
            <a:r>
              <a:rPr lang="ar-SA" sz="3600" b="1" dirty="0" smtClean="0">
                <a:solidFill>
                  <a:schemeClr val="bg1"/>
                </a:solidFill>
              </a:rPr>
              <a:t>الخامات والألوان :</a:t>
            </a:r>
            <a:endParaRPr lang="ar-SA" sz="3600" b="1" dirty="0">
              <a:solidFill>
                <a:schemeClr val="bg1"/>
              </a:solidFill>
            </a:endParaRPr>
          </a:p>
        </p:txBody>
      </p:sp>
      <p:sp>
        <p:nvSpPr>
          <p:cNvPr id="44" name="مربع نص 43"/>
          <p:cNvSpPr txBox="1"/>
          <p:nvPr/>
        </p:nvSpPr>
        <p:spPr>
          <a:xfrm>
            <a:off x="1571604" y="1285860"/>
            <a:ext cx="7215238" cy="2677656"/>
          </a:xfrm>
          <a:prstGeom prst="rect">
            <a:avLst/>
          </a:prstGeom>
          <a:noFill/>
        </p:spPr>
        <p:txBody>
          <a:bodyPr wrap="square" rtlCol="1">
            <a:spAutoFit/>
          </a:bodyPr>
          <a:lstStyle/>
          <a:p>
            <a:r>
              <a:rPr lang="ar-SA" sz="2400" b="1" dirty="0" smtClean="0"/>
              <a:t>ترتبط عناصر العمل الفني سواء كان مسطحا أو مجسما ارتباطا وثيقا بلا خامة المنفذ عليها العمل الفني وبالألوان المناسبة  لهذه  الخامة وتختلف الألوان باختلاف الخامات , </a:t>
            </a:r>
          </a:p>
          <a:p>
            <a:r>
              <a:rPr lang="ar-SA" sz="2400" b="1" dirty="0" smtClean="0"/>
              <a:t>فالأقمشة لها ألوانها الخاصة و الرسم علي السيراميك له ألوانه الخاصة ........</a:t>
            </a:r>
          </a:p>
          <a:p>
            <a:r>
              <a:rPr lang="ar-SA" sz="2400" b="1" dirty="0" smtClean="0"/>
              <a:t>وكذلك الورق تتعدد انواعة منه الخشن ويناسب الألوان الباستيل  والناعم ويناسب الألوان </a:t>
            </a:r>
            <a:r>
              <a:rPr lang="ar-SA" sz="2400" b="1" dirty="0" err="1" smtClean="0"/>
              <a:t>الجواش</a:t>
            </a:r>
            <a:r>
              <a:rPr lang="ar-SA" sz="2400" b="1" dirty="0" smtClean="0"/>
              <a:t>  </a:t>
            </a:r>
            <a:r>
              <a:rPr lang="ar-SA" sz="2400" b="1" dirty="0" err="1" smtClean="0"/>
              <a:t>والاكريلك</a:t>
            </a:r>
            <a:r>
              <a:rPr lang="ar-SA" sz="2400" b="1" dirty="0" smtClean="0"/>
              <a:t> . </a:t>
            </a:r>
            <a:endParaRPr lang="ar-SA" sz="24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p:txBody>
          <a:bodyPr/>
          <a:lstStyle/>
          <a:p>
            <a:pPr>
              <a:buNone/>
            </a:pPr>
            <a:r>
              <a:rPr lang="ar-SA" dirty="0"/>
              <a:t> </a:t>
            </a:r>
          </a:p>
        </p:txBody>
      </p:sp>
      <p:sp>
        <p:nvSpPr>
          <p:cNvPr id="5" name="مربع نص 4"/>
          <p:cNvSpPr txBox="1"/>
          <p:nvPr/>
        </p:nvSpPr>
        <p:spPr>
          <a:xfrm>
            <a:off x="4786314" y="214290"/>
            <a:ext cx="4214842" cy="3108543"/>
          </a:xfrm>
          <a:prstGeom prst="rect">
            <a:avLst/>
          </a:prstGeom>
          <a:noFill/>
        </p:spPr>
        <p:txBody>
          <a:bodyPr wrap="square" rtlCol="1">
            <a:spAutoFit/>
          </a:bodyPr>
          <a:lstStyle/>
          <a:p>
            <a:pPr algn="ctr"/>
            <a:r>
              <a:rPr lang="ar-SA" sz="2800" b="1" dirty="0" smtClean="0">
                <a:solidFill>
                  <a:schemeClr val="bg1"/>
                </a:solidFill>
                <a:effectLst>
                  <a:outerShdw blurRad="38100" dist="38100" dir="2700000" algn="tl">
                    <a:srgbClr val="000000">
                      <a:alpha val="43137"/>
                    </a:srgbClr>
                  </a:outerShdw>
                </a:effectLst>
              </a:rPr>
              <a:t>ومن أفضل الطرق لمعرفة تناسب  الخامة مع اللون المستخدم هي التجربة فالتجارب توضح مدي التوافق بين الخامة المستخدمة واللون وبالتجارب قد توحي الخامة نفسها إلي استخدام لون معين لم يستخدم من قبل . </a:t>
            </a:r>
            <a:endParaRPr lang="ar-SA" sz="2800" b="1" dirty="0">
              <a:solidFill>
                <a:schemeClr val="bg1"/>
              </a:solidFill>
              <a:effectLst>
                <a:outerShdw blurRad="38100" dist="38100" dir="2700000" algn="tl">
                  <a:srgbClr val="000000">
                    <a:alpha val="43137"/>
                  </a:srgbClr>
                </a:outerShdw>
              </a:effectLst>
            </a:endParaRPr>
          </a:p>
        </p:txBody>
      </p:sp>
      <p:pic>
        <p:nvPicPr>
          <p:cNvPr id="6" name="صورة 5" descr="7ht0.jpg"/>
          <p:cNvPicPr>
            <a:picLocks noChangeAspect="1"/>
          </p:cNvPicPr>
          <p:nvPr/>
        </p:nvPicPr>
        <p:blipFill>
          <a:blip r:embed="rId4"/>
          <a:stretch>
            <a:fillRect/>
          </a:stretch>
        </p:blipFill>
        <p:spPr>
          <a:xfrm>
            <a:off x="1214414" y="357166"/>
            <a:ext cx="3458471" cy="5072074"/>
          </a:xfrm>
          <a:prstGeom prst="rect">
            <a:avLst/>
          </a:prstGeom>
        </p:spPr>
      </p:pic>
      <p:pic>
        <p:nvPicPr>
          <p:cNvPr id="7" name="صورة 6" descr="vve.jpg"/>
          <p:cNvPicPr>
            <a:picLocks noChangeAspect="1"/>
          </p:cNvPicPr>
          <p:nvPr/>
        </p:nvPicPr>
        <p:blipFill>
          <a:blip r:embed="rId5"/>
          <a:stretch>
            <a:fillRect/>
          </a:stretch>
        </p:blipFill>
        <p:spPr>
          <a:xfrm>
            <a:off x="4714876" y="3357562"/>
            <a:ext cx="4047038" cy="275365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p:txBody>
          <a:bodyPr/>
          <a:lstStyle/>
          <a:p>
            <a:pPr>
              <a:buNone/>
            </a:pPr>
            <a:r>
              <a:rPr lang="ar-SA" dirty="0"/>
              <a:t> </a:t>
            </a:r>
          </a:p>
        </p:txBody>
      </p:sp>
      <p:sp>
        <p:nvSpPr>
          <p:cNvPr id="5" name="مستطيل 4"/>
          <p:cNvSpPr/>
          <p:nvPr/>
        </p:nvSpPr>
        <p:spPr>
          <a:xfrm>
            <a:off x="6858016" y="0"/>
            <a:ext cx="1778051" cy="707886"/>
          </a:xfrm>
          <a:prstGeom prst="rect">
            <a:avLst/>
          </a:prstGeom>
        </p:spPr>
        <p:txBody>
          <a:bodyPr wrap="none">
            <a:spAutoFit/>
          </a:bodyPr>
          <a:lstStyle/>
          <a:p>
            <a:r>
              <a:rPr lang="ar-SA" sz="4000" dirty="0" smtClean="0">
                <a:solidFill>
                  <a:srgbClr val="FFFF66"/>
                </a:solidFill>
                <a:effectLst>
                  <a:outerShdw blurRad="38100" dist="38100" dir="2700000" algn="tl">
                    <a:srgbClr val="000000">
                      <a:alpha val="43137"/>
                    </a:srgbClr>
                  </a:outerShdw>
                </a:effectLst>
              </a:rPr>
              <a:t>المنظور :</a:t>
            </a:r>
            <a:endParaRPr lang="ar-SA" sz="4000" dirty="0">
              <a:solidFill>
                <a:srgbClr val="FFFF66"/>
              </a:solidFill>
              <a:effectLst>
                <a:outerShdw blurRad="38100" dist="38100" dir="2700000" algn="tl">
                  <a:srgbClr val="000000">
                    <a:alpha val="43137"/>
                  </a:srgbClr>
                </a:outerShdw>
              </a:effectLst>
            </a:endParaRPr>
          </a:p>
        </p:txBody>
      </p:sp>
      <p:pic>
        <p:nvPicPr>
          <p:cNvPr id="6" name="صورة 5" descr="trf.jpg"/>
          <p:cNvPicPr>
            <a:picLocks noChangeAspect="1"/>
          </p:cNvPicPr>
          <p:nvPr/>
        </p:nvPicPr>
        <p:blipFill>
          <a:blip r:embed="rId4"/>
          <a:srcRect t="1510"/>
          <a:stretch>
            <a:fillRect/>
          </a:stretch>
        </p:blipFill>
        <p:spPr>
          <a:xfrm>
            <a:off x="1928794" y="857232"/>
            <a:ext cx="6166867" cy="407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مربع نص 6"/>
          <p:cNvSpPr txBox="1"/>
          <p:nvPr/>
        </p:nvSpPr>
        <p:spPr>
          <a:xfrm>
            <a:off x="-142940" y="5000636"/>
            <a:ext cx="9286940" cy="1200329"/>
          </a:xfrm>
          <a:prstGeom prst="rect">
            <a:avLst/>
          </a:prstGeom>
          <a:noFill/>
        </p:spPr>
        <p:txBody>
          <a:bodyPr wrap="square" rtlCol="1">
            <a:spAutoFit/>
          </a:bodyPr>
          <a:lstStyle/>
          <a:p>
            <a:r>
              <a:rPr lang="ar-SA" sz="3600" b="1" dirty="0" smtClean="0">
                <a:solidFill>
                  <a:schemeClr val="bg1"/>
                </a:solidFill>
                <a:effectLst>
                  <a:outerShdw blurRad="38100" dist="38100" dir="2700000" algn="tl">
                    <a:srgbClr val="000000">
                      <a:alpha val="43137"/>
                    </a:srgbClr>
                  </a:outerShdw>
                </a:effectLst>
              </a:rPr>
              <a:t>نلاحظ  في الرسم السابق أن الأشكال القريبة من العين تبدو كبيرة عن الأشكال البعيدة عن العين وهذا ما يسمي المنظور . </a:t>
            </a:r>
            <a:endParaRPr lang="ar-SA" sz="3600"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p:txBody>
          <a:bodyPr/>
          <a:lstStyle/>
          <a:p>
            <a:pPr>
              <a:buNone/>
            </a:pPr>
            <a:r>
              <a:rPr lang="ar-SA" dirty="0"/>
              <a:t> </a:t>
            </a:r>
          </a:p>
        </p:txBody>
      </p:sp>
      <p:sp>
        <p:nvSpPr>
          <p:cNvPr id="5" name="مربع نص 4"/>
          <p:cNvSpPr txBox="1"/>
          <p:nvPr/>
        </p:nvSpPr>
        <p:spPr>
          <a:xfrm>
            <a:off x="5572132" y="428604"/>
            <a:ext cx="3357554" cy="3970318"/>
          </a:xfrm>
          <a:prstGeom prst="rect">
            <a:avLst/>
          </a:prstGeom>
          <a:noFill/>
        </p:spPr>
        <p:txBody>
          <a:bodyPr wrap="square" rtlCol="1">
            <a:spAutoFit/>
          </a:bodyPr>
          <a:lstStyle/>
          <a:p>
            <a:pPr algn="ctr"/>
            <a:r>
              <a:rPr lang="ar-SA" sz="2800" b="1" dirty="0" smtClean="0">
                <a:solidFill>
                  <a:srgbClr val="FFFF66"/>
                </a:solidFill>
                <a:effectLst>
                  <a:outerShdw blurRad="38100" dist="38100" dir="2700000" algn="tl">
                    <a:srgbClr val="000000">
                      <a:alpha val="43137"/>
                    </a:srgbClr>
                  </a:outerShdw>
                </a:effectLst>
              </a:rPr>
              <a:t>وقواعد المنظور هي نقطة التلاشي والخطوط المتوازية وخط الأفق .</a:t>
            </a:r>
          </a:p>
          <a:p>
            <a:pPr algn="ctr"/>
            <a:r>
              <a:rPr lang="ar-SA" sz="2800" b="1" dirty="0" smtClean="0">
                <a:solidFill>
                  <a:srgbClr val="FFFF66"/>
                </a:solidFill>
                <a:effectLst>
                  <a:outerShdw blurRad="38100" dist="38100" dir="2700000" algn="tl">
                    <a:srgbClr val="000000">
                      <a:alpha val="43137"/>
                    </a:srgbClr>
                  </a:outerShdw>
                </a:effectLst>
              </a:rPr>
              <a:t>وحالات المنظور تتحدد بمستوي النظر فهناك المنظور من اعلي (اعلي مستوي النظر )  وآخر من أسفل (أسفل مستوي النظر )وفي مستوي النظر . </a:t>
            </a:r>
            <a:endParaRPr lang="ar-SA" sz="2800" b="1" dirty="0">
              <a:solidFill>
                <a:srgbClr val="FFFF66"/>
              </a:solidFill>
              <a:effectLst>
                <a:outerShdw blurRad="38100" dist="38100" dir="2700000" algn="tl">
                  <a:srgbClr val="000000">
                    <a:alpha val="43137"/>
                  </a:srgbClr>
                </a:outerShdw>
              </a:effectLst>
            </a:endParaRPr>
          </a:p>
        </p:txBody>
      </p:sp>
      <p:pic>
        <p:nvPicPr>
          <p:cNvPr id="6" name="صورة 5" descr="wwfh.jpg"/>
          <p:cNvPicPr>
            <a:picLocks noChangeAspect="1"/>
          </p:cNvPicPr>
          <p:nvPr/>
        </p:nvPicPr>
        <p:blipFill>
          <a:blip r:embed="rId4"/>
          <a:stretch>
            <a:fillRect/>
          </a:stretch>
        </p:blipFill>
        <p:spPr>
          <a:xfrm>
            <a:off x="1285852" y="285728"/>
            <a:ext cx="4286280" cy="5615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مربع نص 6"/>
          <p:cNvSpPr txBox="1"/>
          <p:nvPr/>
        </p:nvSpPr>
        <p:spPr>
          <a:xfrm>
            <a:off x="5715008" y="4857760"/>
            <a:ext cx="2714644" cy="830997"/>
          </a:xfrm>
          <a:prstGeom prst="rect">
            <a:avLst/>
          </a:prstGeom>
          <a:noFill/>
        </p:spPr>
        <p:txBody>
          <a:bodyPr wrap="square" rtlCol="1">
            <a:spAutoFit/>
          </a:bodyPr>
          <a:lstStyle/>
          <a:p>
            <a:pPr algn="ctr"/>
            <a:r>
              <a:rPr lang="ar-SA" sz="2400" b="1" dirty="0" smtClean="0"/>
              <a:t>لوحة للفنان يوسف جاها </a:t>
            </a:r>
          </a:p>
          <a:p>
            <a:pPr algn="ctr"/>
            <a:r>
              <a:rPr lang="ar-SA" sz="2400" b="1" dirty="0" smtClean="0"/>
              <a:t>(طريق الطائف)</a:t>
            </a:r>
            <a:endParaRPr lang="ar-SA" sz="24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p:txBody>
          <a:bodyPr/>
          <a:lstStyle/>
          <a:p>
            <a:pPr>
              <a:buNone/>
            </a:pPr>
            <a:r>
              <a:rPr lang="ar-SA" dirty="0"/>
              <a:t> </a:t>
            </a:r>
          </a:p>
        </p:txBody>
      </p:sp>
      <p:sp>
        <p:nvSpPr>
          <p:cNvPr id="5" name="مستطيل 4"/>
          <p:cNvSpPr/>
          <p:nvPr/>
        </p:nvSpPr>
        <p:spPr>
          <a:xfrm>
            <a:off x="5214942" y="159229"/>
            <a:ext cx="3466013" cy="769441"/>
          </a:xfrm>
          <a:prstGeom prst="rect">
            <a:avLst/>
          </a:prstGeom>
        </p:spPr>
        <p:txBody>
          <a:bodyPr wrap="none">
            <a:spAutoFit/>
          </a:bodyPr>
          <a:lstStyle/>
          <a:p>
            <a:r>
              <a:rPr lang="ar-SA" sz="4400" b="1" dirty="0" smtClean="0"/>
              <a:t>النسب والتناسب :</a:t>
            </a:r>
            <a:endParaRPr lang="ar-SA" sz="4400" b="1" dirty="0"/>
          </a:p>
        </p:txBody>
      </p:sp>
      <p:pic>
        <p:nvPicPr>
          <p:cNvPr id="6" name="صورة 5" descr="yu.jpg"/>
          <p:cNvPicPr>
            <a:picLocks noChangeAspect="1"/>
          </p:cNvPicPr>
          <p:nvPr/>
        </p:nvPicPr>
        <p:blipFill>
          <a:blip r:embed="rId4"/>
          <a:srcRect l="54688"/>
          <a:stretch>
            <a:fillRect/>
          </a:stretch>
        </p:blipFill>
        <p:spPr>
          <a:xfrm>
            <a:off x="5271022" y="1071546"/>
            <a:ext cx="3372943" cy="4914944"/>
          </a:xfrm>
          <a:prstGeom prst="rect">
            <a:avLst/>
          </a:prstGeom>
        </p:spPr>
      </p:pic>
      <p:pic>
        <p:nvPicPr>
          <p:cNvPr id="7" name="صورة 6" descr="yu.jpg"/>
          <p:cNvPicPr>
            <a:picLocks noChangeAspect="1"/>
          </p:cNvPicPr>
          <p:nvPr/>
        </p:nvPicPr>
        <p:blipFill>
          <a:blip r:embed="rId4"/>
          <a:srcRect r="56354"/>
          <a:stretch>
            <a:fillRect/>
          </a:stretch>
        </p:blipFill>
        <p:spPr>
          <a:xfrm>
            <a:off x="1379086" y="1071546"/>
            <a:ext cx="3305540" cy="500066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a:xfrm>
            <a:off x="500034" y="357166"/>
            <a:ext cx="8229600" cy="1143000"/>
          </a:xfrm>
        </p:spPr>
        <p:txBody>
          <a:bodyPr/>
          <a:lstStyle/>
          <a:p>
            <a:r>
              <a:rPr lang="en-US" dirty="0" smtClean="0"/>
              <a:t> </a:t>
            </a:r>
            <a:endParaRPr lang="ar-SA" dirty="0"/>
          </a:p>
        </p:txBody>
      </p:sp>
      <p:sp>
        <p:nvSpPr>
          <p:cNvPr id="11" name="عنصر نائب للمحتوى 10"/>
          <p:cNvSpPr>
            <a:spLocks noGrp="1"/>
          </p:cNvSpPr>
          <p:nvPr>
            <p:ph idx="1"/>
          </p:nvPr>
        </p:nvSpPr>
        <p:spPr/>
        <p:txBody>
          <a:bodyPr/>
          <a:lstStyle/>
          <a:p>
            <a:pPr>
              <a:buNone/>
            </a:pPr>
            <a:r>
              <a:rPr lang="ar-SA" dirty="0"/>
              <a:t> </a:t>
            </a:r>
          </a:p>
        </p:txBody>
      </p:sp>
      <p:sp>
        <p:nvSpPr>
          <p:cNvPr id="5" name="مربع نص 4"/>
          <p:cNvSpPr txBox="1"/>
          <p:nvPr/>
        </p:nvSpPr>
        <p:spPr>
          <a:xfrm>
            <a:off x="1214414" y="285728"/>
            <a:ext cx="7286676" cy="1631216"/>
          </a:xfrm>
          <a:prstGeom prst="rect">
            <a:avLst/>
          </a:prstGeom>
          <a:noFill/>
        </p:spPr>
        <p:txBody>
          <a:bodyPr wrap="square" rtlCol="1">
            <a:spAutoFit/>
          </a:bodyPr>
          <a:lstStyle/>
          <a:p>
            <a:r>
              <a:rPr lang="ar-SA" sz="2000" b="1" dirty="0" smtClean="0"/>
              <a:t>لو نظرنا إلي اللوحتان السابقتان  لوجدانا خلل في توزيع العناصر وعدم تناسب بين الجزء الأيمن والجزء الأيسر (نموذج 1) </a:t>
            </a:r>
          </a:p>
          <a:p>
            <a:r>
              <a:rPr lang="ar-SA" sz="2000" b="1" dirty="0" smtClean="0"/>
              <a:t>وفي النموذج 2 نلاحظ النسبة والتناسب بين العناصر والمنظور  ويقصد بالنسب  دراسة العلاقة بين الطول والعرض   أو الفراغات  والأشكال كما أن النسبة هي العلاقة بين شيئين والتناسب العلاقة بين ثلاثة أشياء أو أكثر</a:t>
            </a:r>
            <a:endParaRPr lang="ar-SA" sz="2000" b="1" dirty="0"/>
          </a:p>
        </p:txBody>
      </p:sp>
      <p:pic>
        <p:nvPicPr>
          <p:cNvPr id="6" name="صورة 5" descr="gthju.jpg"/>
          <p:cNvPicPr>
            <a:picLocks noChangeAspect="1"/>
          </p:cNvPicPr>
          <p:nvPr/>
        </p:nvPicPr>
        <p:blipFill>
          <a:blip r:embed="rId4"/>
          <a:stretch>
            <a:fillRect/>
          </a:stretch>
        </p:blipFill>
        <p:spPr>
          <a:xfrm>
            <a:off x="1142976" y="2013286"/>
            <a:ext cx="6000760" cy="4130358"/>
          </a:xfrm>
          <a:prstGeom prst="rect">
            <a:avLst/>
          </a:prstGeom>
        </p:spPr>
      </p:pic>
      <p:sp>
        <p:nvSpPr>
          <p:cNvPr id="7" name="مربع نص 6"/>
          <p:cNvSpPr txBox="1"/>
          <p:nvPr/>
        </p:nvSpPr>
        <p:spPr>
          <a:xfrm>
            <a:off x="7286644" y="3429000"/>
            <a:ext cx="1500198" cy="1200329"/>
          </a:xfrm>
          <a:prstGeom prst="rect">
            <a:avLst/>
          </a:prstGeom>
          <a:noFill/>
        </p:spPr>
        <p:txBody>
          <a:bodyPr wrap="square" rtlCol="1">
            <a:spAutoFit/>
          </a:bodyPr>
          <a:lstStyle/>
          <a:p>
            <a:pPr algn="ctr"/>
            <a:r>
              <a:rPr lang="ar-SA" sz="2400" b="1" dirty="0" smtClean="0">
                <a:solidFill>
                  <a:srgbClr val="FFFF66"/>
                </a:solidFill>
              </a:rPr>
              <a:t>لوحة السيل للفنان صالح </a:t>
            </a:r>
            <a:r>
              <a:rPr lang="ar-SA" sz="2400" b="1" dirty="0" err="1" smtClean="0">
                <a:solidFill>
                  <a:srgbClr val="FFFF66"/>
                </a:solidFill>
              </a:rPr>
              <a:t>النقيدي</a:t>
            </a:r>
            <a:r>
              <a:rPr lang="ar-SA" sz="2400" b="1" dirty="0" smtClean="0">
                <a:solidFill>
                  <a:srgbClr val="FFFF66"/>
                </a:solidFill>
              </a:rPr>
              <a:t> </a:t>
            </a:r>
            <a:endParaRPr lang="ar-SA" sz="2400" b="1" dirty="0">
              <a:solidFill>
                <a:srgbClr val="FFFF66"/>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صورة 34" descr="88.jpg"/>
          <p:cNvPicPr>
            <a:picLocks noChangeAspect="1"/>
          </p:cNvPicPr>
          <p:nvPr/>
        </p:nvPicPr>
        <p:blipFill>
          <a:blip r:embed="rId3"/>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r>
              <a:rPr lang="en-US" dirty="0" smtClean="0"/>
              <a:t> </a:t>
            </a:r>
            <a:endParaRPr lang="ar-SA" dirty="0"/>
          </a:p>
        </p:txBody>
      </p:sp>
      <p:sp>
        <p:nvSpPr>
          <p:cNvPr id="11" name="عنصر نائب للمحتوى 10"/>
          <p:cNvSpPr>
            <a:spLocks noGrp="1"/>
          </p:cNvSpPr>
          <p:nvPr>
            <p:ph idx="1"/>
          </p:nvPr>
        </p:nvSpPr>
        <p:spPr>
          <a:xfrm>
            <a:off x="1357290" y="1028696"/>
            <a:ext cx="7472386" cy="971544"/>
          </a:xfrm>
        </p:spPr>
        <p:txBody>
          <a:bodyPr/>
          <a:lstStyle/>
          <a:p>
            <a:pPr>
              <a:buNone/>
            </a:pPr>
            <a:r>
              <a:rPr lang="ar-SA" b="1" dirty="0" smtClean="0">
                <a:solidFill>
                  <a:schemeClr val="bg1">
                    <a:lumMod val="95000"/>
                  </a:schemeClr>
                </a:solidFill>
              </a:rPr>
              <a:t>وهي نوع من ألوان الباستيل الناعم : </a:t>
            </a:r>
            <a:r>
              <a:rPr lang="en-US" b="1" dirty="0" smtClean="0">
                <a:solidFill>
                  <a:schemeClr val="bg1">
                    <a:lumMod val="95000"/>
                  </a:schemeClr>
                </a:solidFill>
              </a:rPr>
              <a:t>Pastel Pencil</a:t>
            </a:r>
            <a:endParaRPr lang="ar-SA" b="1" dirty="0">
              <a:solidFill>
                <a:schemeClr val="bg1">
                  <a:lumMod val="95000"/>
                </a:schemeClr>
              </a:solidFill>
            </a:endParaRPr>
          </a:p>
        </p:txBody>
      </p:sp>
      <p:sp>
        <p:nvSpPr>
          <p:cNvPr id="5" name="مستطيل 4"/>
          <p:cNvSpPr/>
          <p:nvPr/>
        </p:nvSpPr>
        <p:spPr>
          <a:xfrm>
            <a:off x="5286380" y="357166"/>
            <a:ext cx="3187091" cy="584775"/>
          </a:xfrm>
          <a:prstGeom prst="rect">
            <a:avLst/>
          </a:prstGeom>
        </p:spPr>
        <p:txBody>
          <a:bodyPr wrap="none">
            <a:spAutoFit/>
          </a:bodyPr>
          <a:lstStyle/>
          <a:p>
            <a:r>
              <a:rPr lang="ar-SA" sz="3200" b="1" dirty="0" smtClean="0"/>
              <a:t>ألوان الباستيل الأقلام :</a:t>
            </a:r>
            <a:endParaRPr lang="ar-SA" sz="3200" b="1" dirty="0"/>
          </a:p>
        </p:txBody>
      </p:sp>
      <p:pic>
        <p:nvPicPr>
          <p:cNvPr id="6" name="صورة 5" descr="ff.jpg"/>
          <p:cNvPicPr>
            <a:picLocks noChangeAspect="1"/>
          </p:cNvPicPr>
          <p:nvPr/>
        </p:nvPicPr>
        <p:blipFill>
          <a:blip r:embed="rId4"/>
          <a:stretch>
            <a:fillRect/>
          </a:stretch>
        </p:blipFill>
        <p:spPr>
          <a:xfrm>
            <a:off x="2071670" y="2071678"/>
            <a:ext cx="5214942" cy="3812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linds(horizontal)">
                                      <p:cBhvr>
                                        <p:cTn id="10" dur="500"/>
                                        <p:tgtEl>
                                          <p:spTgt spid="1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5"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1959</TotalTime>
  <Words>267</Words>
  <Application>Microsoft Office PowerPoint</Application>
  <PresentationFormat>عرض على الشاشة (3:4)‏</PresentationFormat>
  <Paragraphs>48</Paragraphs>
  <Slides>10</Slides>
  <Notes>8</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 </vt:lpstr>
      <vt:lpstr> </vt:lpstr>
      <vt:lpstr> </vt:lpstr>
      <vt:lpstr> </vt:lpstr>
      <vt:lpstr> </vt:lpstr>
      <vt:lpstr> </vt:lpstr>
      <vt:lpstr> </vt:lpstr>
      <vt:lpstr> </vt:lpstr>
      <vt:lpstr> </vt:lpstr>
      <vt:lpstr>  </vt:lpstr>
    </vt:vector>
  </TitlesOfParts>
  <Company>البخ</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احمد</dc:creator>
  <cp:lastModifiedBy>احمد</cp:lastModifiedBy>
  <cp:revision>210</cp:revision>
  <dcterms:created xsi:type="dcterms:W3CDTF">2007-01-25T04:44:00Z</dcterms:created>
  <dcterms:modified xsi:type="dcterms:W3CDTF">2007-01-05T13:00:07Z</dcterms:modified>
</cp:coreProperties>
</file>