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1" r:id="rId14"/>
    <p:sldId id="280" r:id="rId15"/>
    <p:sldId id="278" r:id="rId16"/>
    <p:sldId id="277" r:id="rId17"/>
    <p:sldId id="276" r:id="rId18"/>
    <p:sldId id="275" r:id="rId19"/>
    <p:sldId id="283" r:id="rId20"/>
    <p:sldId id="282" r:id="rId21"/>
    <p:sldId id="288" r:id="rId22"/>
    <p:sldId id="287" r:id="rId23"/>
    <p:sldId id="290" r:id="rId24"/>
    <p:sldId id="286" r:id="rId25"/>
    <p:sldId id="267" r:id="rId26"/>
    <p:sldId id="292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94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7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187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6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27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11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81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74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07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8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C3B0-BC1B-4267-8193-7E2D57D067DC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BD1C-9945-4E75-8D00-213DC73CD5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0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hyperlink" Target="http://decorat.org/upload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decorat.org/upload" TargetMode="Externa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ecorat.org/up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corat.org/upload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hyperlink" Target="http://decorat.org/uploa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decorat.org/upload" TargetMode="Externa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301"/>
            <a:ext cx="5130303" cy="2156817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5" y="3429000"/>
            <a:ext cx="6626869" cy="163904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00800" cy="396044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264695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0" y="5624042"/>
            <a:ext cx="7180460" cy="97725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انفجار 2 6"/>
          <p:cNvSpPr/>
          <p:nvPr/>
        </p:nvSpPr>
        <p:spPr>
          <a:xfrm>
            <a:off x="96164" y="-102411"/>
            <a:ext cx="2952328" cy="237626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جماعي 5دقائق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75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3020"/>
            <a:ext cx="8208911" cy="511256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انفجار 2 5"/>
          <p:cNvSpPr/>
          <p:nvPr/>
        </p:nvSpPr>
        <p:spPr>
          <a:xfrm>
            <a:off x="3635895" y="-243408"/>
            <a:ext cx="2639211" cy="237626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جماعي 5دقائق</a:t>
            </a:r>
            <a:endParaRPr lang="ar-S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6048672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11560" y="404664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ثنائي  (5) دقائق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/>
          <a:stretch/>
        </p:blipFill>
        <p:spPr bwMode="auto">
          <a:xfrm>
            <a:off x="6356037" y="2708920"/>
            <a:ext cx="1895475" cy="35283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99" y="3645681"/>
            <a:ext cx="1590675" cy="158286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1914525" cy="4457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192688" cy="3528391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43" y="1484784"/>
            <a:ext cx="5976664" cy="228121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76238"/>
            <a:ext cx="8280920" cy="6105525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7" y="1196752"/>
            <a:ext cx="7753466" cy="3183037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878334" y="2973756"/>
            <a:ext cx="612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غزا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50319" y="3649376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روى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40546" y="2265050"/>
            <a:ext cx="643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نهى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08487" y="2940393"/>
            <a:ext cx="7072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كوى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58982" y="3649376"/>
            <a:ext cx="606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محا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5" cy="597666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308304" y="1628800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أعيا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61285" y="2336686"/>
            <a:ext cx="1366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الحلوى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92482" y="3075057"/>
            <a:ext cx="1199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عدوى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240977" y="4005064"/>
            <a:ext cx="966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رعى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84259" y="4712950"/>
            <a:ext cx="1015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غطَّى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146400" y="5416779"/>
            <a:ext cx="1021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قضى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0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6192688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868144" y="3212976"/>
            <a:ext cx="883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تولى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16266" y="3717032"/>
            <a:ext cx="933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يزكى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821690" y="4149080"/>
            <a:ext cx="1122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تصدى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91012" y="4490951"/>
            <a:ext cx="1237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استغنى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49218" y="4941168"/>
            <a:ext cx="1122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تصدى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05584" y="5373216"/>
            <a:ext cx="101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يسعى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46631" y="5377408"/>
            <a:ext cx="1088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يخشى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535616" y="5807005"/>
            <a:ext cx="8835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تلهى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93873" y="3356992"/>
            <a:ext cx="120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الأعمى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73560" y="3726202"/>
            <a:ext cx="1217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الذكرى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21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48680"/>
            <a:ext cx="7814443" cy="561662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261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83264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609251" y="3033826"/>
            <a:ext cx="700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واو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80009" y="2973756"/>
            <a:ext cx="635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ياء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34949" y="2925814"/>
            <a:ext cx="700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واو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660232" y="2977947"/>
            <a:ext cx="635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ياء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21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" y="485936"/>
            <a:ext cx="8424936" cy="604867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 flipV="1">
            <a:off x="5220072" y="2636912"/>
            <a:ext cx="2448272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5372472" y="4797152"/>
            <a:ext cx="215185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 flipV="1">
            <a:off x="5372472" y="1916832"/>
            <a:ext cx="215185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220072" y="1772816"/>
            <a:ext cx="2016224" cy="1737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5220072" y="2789312"/>
            <a:ext cx="2304256" cy="2007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60"/>
            <a:ext cx="8136904" cy="612068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94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7606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019175"/>
            <a:ext cx="7812360" cy="48196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914400"/>
            <a:ext cx="8316416" cy="502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546186"/>
            <a:ext cx="7704856" cy="57656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7" cy="6120679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228184" y="2708920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عصا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16028" y="2708920"/>
            <a:ext cx="96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فتى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36459" y="4077072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دعا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52543" y="3838527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رمى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909987" y="5157192"/>
            <a:ext cx="193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عصوان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421572" y="5215257"/>
            <a:ext cx="130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فتيان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34384" y="5157192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يدعو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84358" y="5157192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يرمي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انفجار 2 5"/>
          <p:cNvSpPr/>
          <p:nvPr/>
        </p:nvSpPr>
        <p:spPr>
          <a:xfrm>
            <a:off x="899592" y="0"/>
            <a:ext cx="1634792" cy="126876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فردي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7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6461"/>
            <a:ext cx="7632848" cy="5960851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انفجار 2 6"/>
          <p:cNvSpPr/>
          <p:nvPr/>
        </p:nvSpPr>
        <p:spPr>
          <a:xfrm>
            <a:off x="107504" y="35097"/>
            <a:ext cx="1850816" cy="1556792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فردي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انفجار 2 7"/>
          <p:cNvSpPr/>
          <p:nvPr/>
        </p:nvSpPr>
        <p:spPr>
          <a:xfrm>
            <a:off x="0" y="2780928"/>
            <a:ext cx="2467345" cy="1728192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ثنائي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18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6" cy="604867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1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3" y="35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" y="265019"/>
            <a:ext cx="8208912" cy="3065115"/>
          </a:xfrm>
          <a:prstGeom prst="rect">
            <a:avLst/>
          </a:prstGeom>
          <a:ln w="57150">
            <a:solidFill>
              <a:srgbClr val="FF00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104147" y="1797576"/>
            <a:ext cx="646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69038" y="2382351"/>
            <a:ext cx="635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ياء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انفجار 2 7"/>
          <p:cNvSpPr/>
          <p:nvPr/>
        </p:nvSpPr>
        <p:spPr>
          <a:xfrm>
            <a:off x="395536" y="3861048"/>
            <a:ext cx="2304256" cy="201622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نشاط فردي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25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26097"/>
            <a:ext cx="7971606" cy="5616624"/>
          </a:xfrm>
          <a:prstGeom prst="rect">
            <a:avLst/>
          </a:prstGeom>
          <a:ln w="57150">
            <a:solidFill>
              <a:srgbClr val="FF00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041244" y="4581128"/>
            <a:ext cx="1061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المضارع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75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230988" cy="2880320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230988" cy="332764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51" y="4509120"/>
            <a:ext cx="6888165" cy="1716038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747834" y="5043973"/>
            <a:ext cx="6351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ياء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6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تحميل خلفيات بوربوينت 2011, خلفيات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3" y="246492"/>
            <a:ext cx="7992888" cy="357470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3" y="4149080"/>
            <a:ext cx="7992888" cy="2261989"/>
          </a:xfrm>
          <a:prstGeom prst="rect">
            <a:avLst/>
          </a:prstGeom>
          <a:ln w="57150">
            <a:solidFill>
              <a:srgbClr val="FF00FF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123728" y="4653136"/>
            <a:ext cx="85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0126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58</Words>
  <Application>Microsoft Office PowerPoint</Application>
  <PresentationFormat>عرض على الشاشة (3:4)‏</PresentationFormat>
  <Paragraphs>45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15</cp:revision>
  <dcterms:created xsi:type="dcterms:W3CDTF">2012-12-31T17:31:28Z</dcterms:created>
  <dcterms:modified xsi:type="dcterms:W3CDTF">2013-02-06T20:18:22Z</dcterms:modified>
</cp:coreProperties>
</file>