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2" r:id="rId2"/>
    <p:sldId id="256" r:id="rId3"/>
    <p:sldId id="273" r:id="rId4"/>
    <p:sldId id="257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71" r:id="rId19"/>
    <p:sldId id="287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99"/>
    <a:srgbClr val="339933"/>
    <a:srgbClr val="FF6600"/>
    <a:srgbClr val="FF3300"/>
    <a:srgbClr val="FFCCCC"/>
    <a:srgbClr val="FFCC99"/>
    <a:srgbClr val="FFFF99"/>
    <a:srgbClr val="FFFFCC"/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55" d="100"/>
          <a:sy n="55" d="100"/>
        </p:scale>
        <p:origin x="-67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E996-DB36-4344-A119-8BEA1814E142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45C-564B-4ED2-8444-8C98711D844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E996-DB36-4344-A119-8BEA1814E142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45C-564B-4ED2-8444-8C98711D844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E996-DB36-4344-A119-8BEA1814E142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45C-564B-4ED2-8444-8C98711D844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E996-DB36-4344-A119-8BEA1814E142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45C-564B-4ED2-8444-8C98711D844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E996-DB36-4344-A119-8BEA1814E142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45C-564B-4ED2-8444-8C98711D844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E996-DB36-4344-A119-8BEA1814E142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45C-564B-4ED2-8444-8C98711D844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E996-DB36-4344-A119-8BEA1814E142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45C-564B-4ED2-8444-8C98711D844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E996-DB36-4344-A119-8BEA1814E142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45C-564B-4ED2-8444-8C98711D844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E996-DB36-4344-A119-8BEA1814E142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45C-564B-4ED2-8444-8C98711D844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E996-DB36-4344-A119-8BEA1814E142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45C-564B-4ED2-8444-8C98711D844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E996-DB36-4344-A119-8BEA1814E142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45C-564B-4ED2-8444-8C98711D844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9E996-DB36-4344-A119-8BEA1814E142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F45C-564B-4ED2-8444-8C98711D844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 descr="maa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1" y="0"/>
            <a:ext cx="913617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6632"/>
            <a:ext cx="573821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727745"/>
            <a:ext cx="4177630" cy="54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691927"/>
            <a:ext cx="2263899" cy="6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412776"/>
            <a:ext cx="43924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رة 9" descr="15169_imgcach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5877272"/>
            <a:ext cx="201622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55154"/>
            <a:ext cx="3467447" cy="7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1700808"/>
            <a:ext cx="802005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6632"/>
            <a:ext cx="4991249" cy="67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764704"/>
            <a:ext cx="6912768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 descr="15152_imgcach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6065520"/>
            <a:ext cx="3802380" cy="7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نن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0648"/>
            <a:ext cx="2521818" cy="6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0935" y="1340768"/>
            <a:ext cx="5427489" cy="52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916832"/>
            <a:ext cx="6264696" cy="102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996952"/>
            <a:ext cx="626469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PIC-745-132672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6632"/>
            <a:ext cx="1908795" cy="60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42156"/>
            <a:ext cx="3962747" cy="55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3" y="908720"/>
            <a:ext cx="776287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PIC-458-13267200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2238" y="1628800"/>
            <a:ext cx="2680122" cy="67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348880"/>
            <a:ext cx="6722119" cy="138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077072"/>
            <a:ext cx="18002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16632"/>
            <a:ext cx="1894508" cy="68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7776864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588" y="4293096"/>
            <a:ext cx="87249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476672"/>
            <a:ext cx="7705725" cy="328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yyyyyyyy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8214444" cy="2456656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9600" b="1" dirty="0" smtClean="0">
                <a:ln w="11430">
                  <a:solidFill>
                    <a:srgbClr val="FFFF66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الـــــواجـــــب</a:t>
            </a:r>
            <a:endParaRPr lang="ar-SA" sz="9600" b="1" dirty="0">
              <a:ln w="11430">
                <a:solidFill>
                  <a:srgbClr val="FFFF66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331640" y="4365104"/>
            <a:ext cx="6696744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err="1" smtClean="0"/>
              <a:t>الواجب :</a:t>
            </a:r>
            <a:r>
              <a:rPr lang="ar-SA" sz="3600" dirty="0" smtClean="0"/>
              <a:t> </a:t>
            </a:r>
            <a:r>
              <a:rPr lang="en-US" sz="3600" dirty="0" smtClean="0"/>
              <a:t>   </a:t>
            </a:r>
            <a:r>
              <a:rPr lang="ar-SA" sz="3600" dirty="0" err="1" smtClean="0"/>
              <a:t>صـ</a:t>
            </a:r>
            <a:r>
              <a:rPr lang="en-US" sz="3600" dirty="0" smtClean="0"/>
              <a:t>39</a:t>
            </a:r>
            <a:r>
              <a:rPr lang="ar-SA" sz="3600" dirty="0" smtClean="0"/>
              <a:t> </a:t>
            </a:r>
            <a:r>
              <a:rPr lang="ar-SA" sz="3600" dirty="0" err="1" smtClean="0"/>
              <a:t>ـــــــ ،</a:t>
            </a:r>
            <a:r>
              <a:rPr lang="ar-SA" sz="3600" dirty="0" smtClean="0"/>
              <a:t> </a:t>
            </a:r>
            <a:r>
              <a:rPr lang="en-US" sz="3600" dirty="0" smtClean="0"/>
              <a:t> 25-26-27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145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852936"/>
            <a:ext cx="78488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rno99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997849" y="1552230"/>
            <a:ext cx="11258481" cy="3460946"/>
          </a:xfrm>
        </p:spPr>
        <p:txBody>
          <a:bodyPr>
            <a:normAutofit/>
          </a:bodyPr>
          <a:lstStyle/>
          <a:p>
            <a:r>
              <a:rPr lang="ar-EG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ar-EG" sz="96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AGA Abasan Regular" pitchFamily="2" charset="-78"/>
              </a:rPr>
              <a:t>الدرس </a:t>
            </a:r>
            <a:r>
              <a:rPr lang="ar-EG" sz="96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AGA Abasan Regular" pitchFamily="2" charset="-78"/>
              </a:rPr>
              <a:t>أل</a:t>
            </a:r>
            <a:r>
              <a:rPr lang="ar-SA" sz="96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AGA Abasan Regular" pitchFamily="2" charset="-78"/>
              </a:rPr>
              <a:t>رابع</a:t>
            </a:r>
            <a:r>
              <a:rPr lang="ar-EG" sz="96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AGA Abasan Regular" pitchFamily="2" charset="-78"/>
              </a:rPr>
              <a:t/>
            </a:r>
            <a:br>
              <a:rPr lang="ar-EG" sz="96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AGA Abasan Regular" pitchFamily="2" charset="-78"/>
              </a:rPr>
            </a:br>
            <a:r>
              <a:rPr lang="ar-EG" sz="96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AGA Abasan Regular" pitchFamily="2" charset="-78"/>
              </a:rPr>
              <a:t>(التبرير ألاستنتاجي</a:t>
            </a:r>
            <a:r>
              <a:rPr lang="ar-EG" sz="96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r="5400000" sy="-100000" algn="bl" rotWithShape="0"/>
                </a:effectLst>
                <a:cs typeface="AGA Abasan Regular" pitchFamily="2" charset="-78"/>
              </a:rPr>
              <a:t>)</a:t>
            </a:r>
            <a:r>
              <a:rPr lang="ar-EG" u="sng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r="5400000" sy="-100000" algn="bl" rotWithShape="0"/>
                </a:effectLst>
                <a:cs typeface="AGA Abasan Regular" pitchFamily="2" charset="-78"/>
              </a:rPr>
              <a:t> </a:t>
            </a:r>
            <a:endParaRPr lang="ar-SA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lumMod val="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50" endPos="85000" dir="5400000" sy="-100000" algn="bl" rotWithShape="0"/>
              </a:effectLst>
              <a:cs typeface="AGA Abasan Regul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20496alsh3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12776"/>
            <a:ext cx="22322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3" y="1340768"/>
            <a:ext cx="2520279" cy="294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052736"/>
            <a:ext cx="23042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إطار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77"/>
            </a:avLst>
          </a:prstGeom>
          <a:solidFill>
            <a:srgbClr val="996633"/>
          </a:solidFill>
          <a:ln>
            <a:solidFill>
              <a:schemeClr val="tx1"/>
            </a:solidFill>
          </a:ln>
          <a:effectLst>
            <a:glow rad="228600">
              <a:srgbClr val="99663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76672"/>
            <a:ext cx="43924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56992"/>
            <a:ext cx="74888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234" y="692697"/>
            <a:ext cx="371475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12_012969201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6632"/>
            <a:ext cx="33147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88640"/>
            <a:ext cx="348615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9" y="908720"/>
            <a:ext cx="5904655" cy="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5" y="1484784"/>
            <a:ext cx="6840761" cy="136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005064"/>
            <a:ext cx="68004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48680"/>
            <a:ext cx="2521248" cy="69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293096"/>
            <a:ext cx="5123458" cy="99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مستدير الزوايا 5"/>
          <p:cNvSpPr/>
          <p:nvPr/>
        </p:nvSpPr>
        <p:spPr>
          <a:xfrm>
            <a:off x="1043608" y="1268760"/>
            <a:ext cx="7128792" cy="15121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 (1A</a:t>
            </a:r>
            <a:r>
              <a:rPr lang="ar-SA" b="1" dirty="0" smtClean="0">
                <a:solidFill>
                  <a:schemeClr val="tx1"/>
                </a:solidFill>
              </a:rPr>
              <a:t> يجري طالب مرحلة ابتدائية تجربة دمج الالوان في </a:t>
            </a:r>
            <a:r>
              <a:rPr lang="ar-SA" b="1" dirty="0" err="1" smtClean="0">
                <a:solidFill>
                  <a:schemeClr val="tx1"/>
                </a:solidFill>
              </a:rPr>
              <a:t>المختبر </a:t>
            </a:r>
            <a:r>
              <a:rPr lang="ar-SA" b="1" dirty="0" smtClean="0">
                <a:solidFill>
                  <a:schemeClr val="tx1"/>
                </a:solidFill>
              </a:rPr>
              <a:t>، فقام بثلاث محاولات للحصول على درجة معينة من اللون </a:t>
            </a:r>
            <a:r>
              <a:rPr lang="ar-SA" b="1" dirty="0" err="1" smtClean="0">
                <a:solidFill>
                  <a:schemeClr val="tx1"/>
                </a:solidFill>
              </a:rPr>
              <a:t>الرمادي </a:t>
            </a:r>
            <a:r>
              <a:rPr lang="ar-SA" b="1" dirty="0" smtClean="0">
                <a:solidFill>
                  <a:schemeClr val="tx1"/>
                </a:solidFill>
              </a:rPr>
              <a:t>، فاكتشف انه كلما زاد كمية اللون الاسود كانت درجة اللون الرمادي اغمق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4664"/>
            <a:ext cx="329599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1644402"/>
            <a:ext cx="8067675" cy="336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645" y="404664"/>
            <a:ext cx="2196827" cy="60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25" y="404664"/>
            <a:ext cx="4328691" cy="57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1519" y="1052736"/>
            <a:ext cx="7298953" cy="54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556792"/>
            <a:ext cx="6337126" cy="17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556792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 descr="15149_imgcach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4005064"/>
            <a:ext cx="1656184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PIC-230-13267200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9248"/>
            <a:ext cx="2447156" cy="45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20688"/>
            <a:ext cx="6696744" cy="132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5" y="3068960"/>
            <a:ext cx="676875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48</Words>
  <Application>Microsoft Office PowerPoint</Application>
  <PresentationFormat>عرض على الشاشة (3:4)‏</PresentationFormat>
  <Paragraphs>4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الشريحة 1</vt:lpstr>
      <vt:lpstr> الدرس ألرابع (التبرير ألاستنتاجي) 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الـــــواجـــــب</vt:lpstr>
      <vt:lpstr>الشريحة 19</vt:lpstr>
    </vt:vector>
  </TitlesOfParts>
  <Company>DamasGate.com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fahad</cp:lastModifiedBy>
  <cp:revision>19</cp:revision>
  <dcterms:created xsi:type="dcterms:W3CDTF">2010-08-14T21:19:43Z</dcterms:created>
  <dcterms:modified xsi:type="dcterms:W3CDTF">2014-09-15T07:03:26Z</dcterms:modified>
</cp:coreProperties>
</file>