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1147" r:id="rId2"/>
    <p:sldId id="293" r:id="rId3"/>
    <p:sldId id="295" r:id="rId4"/>
    <p:sldId id="670" r:id="rId5"/>
    <p:sldId id="739" r:id="rId6"/>
    <p:sldId id="855" r:id="rId7"/>
    <p:sldId id="1140" r:id="rId8"/>
    <p:sldId id="1141" r:id="rId9"/>
    <p:sldId id="1142" r:id="rId10"/>
    <p:sldId id="1143" r:id="rId11"/>
    <p:sldId id="1144" r:id="rId12"/>
    <p:sldId id="1145" r:id="rId13"/>
    <p:sldId id="1146" r:id="rId14"/>
    <p:sldId id="1125" r:id="rId15"/>
    <p:sldId id="1100" r:id="rId16"/>
    <p:sldId id="1101" r:id="rId17"/>
    <p:sldId id="1099" r:id="rId18"/>
    <p:sldId id="950" r:id="rId19"/>
    <p:sldId id="945" r:id="rId20"/>
    <p:sldId id="1102" r:id="rId21"/>
    <p:sldId id="1103" r:id="rId22"/>
    <p:sldId id="1039" r:id="rId23"/>
    <p:sldId id="1148" r:id="rId24"/>
    <p:sldId id="1120" r:id="rId25"/>
    <p:sldId id="1137" r:id="rId26"/>
    <p:sldId id="1042" r:id="rId27"/>
  </p:sldIdLst>
  <p:sldSz cx="9144000" cy="6858000" type="screen4x3"/>
  <p:notesSz cx="6881813" cy="9661525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آلاء" initials="آلاء" lastIdx="3" clrIdx="0">
    <p:extLst>
      <p:ext uri="{19B8F6BF-5375-455C-9EA6-DF929625EA0E}">
        <p15:presenceInfo xmlns:p15="http://schemas.microsoft.com/office/powerpoint/2012/main" userId="آلا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0EA215"/>
    <a:srgbClr val="FF6699"/>
    <a:srgbClr val="CCCC00"/>
    <a:srgbClr val="FF99CC"/>
    <a:srgbClr val="CF9DE3"/>
    <a:srgbClr val="B5FBAB"/>
    <a:srgbClr val="FFF9B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96" autoAdjust="0"/>
    <p:restoredTop sz="94259" autoAdjust="0"/>
  </p:normalViewPr>
  <p:slideViewPr>
    <p:cSldViewPr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FC90FC5F-9D7E-4FC3-A41F-01D6D134C2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99694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E3CBD91-E6D5-42FE-BCC5-3781E9BF5C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93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9DE58E-5E49-47EB-8493-0EE47EAEC1A5}" type="datetimeFigureOut">
              <a:rPr lang="ar-SA"/>
              <a:pPr>
                <a:defRPr/>
              </a:pPr>
              <a:t>13/04/41</a:t>
            </a:fld>
            <a:endParaRPr lang="ar-SA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id="{A63E0C66-C5E3-47E9-AF53-6CFD794DAA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id="{905DC8CA-7BD8-41A3-A6B9-C929400EA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lIns="94531" tIns="47265" rIns="94531" bIns="47265" rtlCol="1">
            <a:normAutofit/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DF092C0-FE52-4D3B-8F90-7AEEEC6580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99694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D8E32A0-990A-4F97-A676-29D63816F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93" y="9176772"/>
            <a:ext cx="2982119" cy="483076"/>
          </a:xfrm>
          <a:prstGeom prst="rect">
            <a:avLst/>
          </a:prstGeom>
        </p:spPr>
        <p:txBody>
          <a:bodyPr vert="horz" wrap="square" lIns="94531" tIns="47265" rIns="94531" bIns="47265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C2432C-6050-413A-A2D2-6463990FC1DF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900895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FA17C7-23FD-4A17-B283-1E7C0256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E3C7D-6F14-40C0-A99E-106E0152B75F}" type="datetimeFigureOut">
              <a:rPr lang="ar-SA"/>
              <a:pPr>
                <a:defRPr/>
              </a:pPr>
              <a:t>13/04/41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93A0B1-21F0-4856-8DD5-3E7EC33D3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CE9FE6F-FCDA-404F-A02E-1468B47A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8D7E0-C4E3-4DF5-8CF9-C42594157645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42331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10ADFE-BD45-4970-A235-AE2854DA8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1974F-FB86-431C-871C-BFEB9184C8B8}" type="datetimeFigureOut">
              <a:rPr lang="ar-SA"/>
              <a:pPr>
                <a:defRPr/>
              </a:pPr>
              <a:t>13/04/41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B90D2E9-243F-4487-ABD8-75B2B2E6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36A3919-9296-4178-9533-3D47BF40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DB037-C468-4F14-86DC-B5D81B213E30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75807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A2D58A-87A2-48AE-86D4-C556DBC4E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013E-4003-41AD-81D8-C7E569F4803F}" type="datetimeFigureOut">
              <a:rPr lang="ar-SA"/>
              <a:pPr>
                <a:defRPr/>
              </a:pPr>
              <a:t>13/04/41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EA9DE5-5EBB-4B15-B1EE-EDB4518E6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E5C958-AFA9-4C3A-B7C5-A5F2F75A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34B15-8FEB-48B7-9950-9918AD0EBC86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533821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BD7D97D-455E-436F-AE79-302D081B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4E8335C-E731-434E-821A-6A03D7635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DBF3022-C188-4212-B989-141AC633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FFFCF-0ACC-4D19-8E3B-35FB2BEB97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3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AB6891-D42F-42CD-A5BD-B5D11F829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C146-563B-4271-97F4-81E81D7A9B18}" type="datetimeFigureOut">
              <a:rPr lang="ar-SA"/>
              <a:pPr>
                <a:defRPr/>
              </a:pPr>
              <a:t>13/04/41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D3E15CB-392A-47B2-B8A9-BFAF466AF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D93FDE-6406-41AB-84E5-9E518532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C0D9C-956C-4165-B7A0-1D0C90AAFF9F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23841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089C21-3CE3-4C8D-87F9-2D51845EC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D991-F96B-44D4-880A-532FC338CD92}" type="datetimeFigureOut">
              <a:rPr lang="ar-SA"/>
              <a:pPr>
                <a:defRPr/>
              </a:pPr>
              <a:t>13/04/41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6C74EB-8F19-4799-8189-48776797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CB0D04-EAC8-436F-A25F-53F1D112D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6B853-0395-47E3-BCAC-AC082382DB73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22032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8A577E62-1396-43A3-8C42-0CFF87546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5AD4E-850F-4A74-AAB7-EE5160585F95}" type="datetimeFigureOut">
              <a:rPr lang="ar-SA"/>
              <a:pPr>
                <a:defRPr/>
              </a:pPr>
              <a:t>13/04/41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94DFF896-6EE0-4FCA-B126-E516AC86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35F8054-72E5-4825-9D96-FD515D84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53E09-7C02-4549-8EF0-BC9A5DBF27DB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14979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E37FC385-64AD-4602-9298-612C397D7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A2A2-A6EE-4B94-9533-B5D83EB2280C}" type="datetimeFigureOut">
              <a:rPr lang="ar-SA"/>
              <a:pPr>
                <a:defRPr/>
              </a:pPr>
              <a:t>13/04/41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7FEAA2CA-9907-4362-9046-52D3530D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1E91A38B-7E8B-45FF-B91A-31BC4144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A830F-0110-472B-B6C6-828A78C1B88A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13802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0F065A10-9AED-4BE1-98F0-78C3969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BD8CB-613E-4246-A68B-CBB7F54DF127}" type="datetimeFigureOut">
              <a:rPr lang="ar-SA"/>
              <a:pPr>
                <a:defRPr/>
              </a:pPr>
              <a:t>13/04/41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E2701C6F-B34A-4313-803E-A5724670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9CBF6A08-65CE-407C-B382-8C249971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628BA-AE0B-4F5B-93BB-3A905C80600C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68624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3DC5E691-4EC9-43F0-89B4-13DF77CE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3F038-9365-4B34-9E62-5483F7DA4418}" type="datetimeFigureOut">
              <a:rPr lang="ar-SA"/>
              <a:pPr>
                <a:defRPr/>
              </a:pPr>
              <a:t>13/04/41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12FF97C-C13B-4CE3-B613-CBFFC607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78143485-914B-48AF-A58D-E1884E99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F85E9-6022-40FE-894F-7309DE701FB2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62947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AB0DF23-071D-486C-B9D5-689C2855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B9699-A206-4FA9-91D9-2A10F9B7E8E1}" type="datetimeFigureOut">
              <a:rPr lang="ar-SA"/>
              <a:pPr>
                <a:defRPr/>
              </a:pPr>
              <a:t>13/04/41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39D7FADD-99B6-4D7B-9B6D-3FF486D65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E00C113-7F51-49EC-8288-B4CF131E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8428E-0798-4944-9989-82948E985858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6503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E3BCD33-1B1F-4237-861E-347AAF13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3E3D0-20A8-4977-8D83-C5D16F53AAB6}" type="datetimeFigureOut">
              <a:rPr lang="ar-SA"/>
              <a:pPr>
                <a:defRPr/>
              </a:pPr>
              <a:t>13/04/41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48BF7BA6-464C-461E-90C5-08AAB960D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3DD44140-C6B1-4EF2-BA3D-52477BBF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86154-D55B-4569-BE1D-7CB43019CEF6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29286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:a16="http://schemas.microsoft.com/office/drawing/2014/main" id="{D234C621-8A67-46AB-92F0-F4910D5507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عنصر نائب للنص 2">
            <a:extLst>
              <a:ext uri="{FF2B5EF4-FFF2-40B4-BE49-F238E27FC236}">
                <a16:creationId xmlns:a16="http://schemas.microsoft.com/office/drawing/2014/main" id="{2FBA7DD9-22C5-47D7-B2CD-2090046FBC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A0397AC-2891-439D-A877-288FBFEFA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6BBB83-8B82-404C-AA83-F2DE8EB830F5}" type="datetimeFigureOut">
              <a:rPr lang="ar-SA"/>
              <a:pPr>
                <a:defRPr/>
              </a:pPr>
              <a:t>13/04/41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4ABE7A4-3BD9-49CA-926E-6F7960339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4FC819-7C98-41A8-9640-E59AF4F78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4219BC4-3249-4F89-9AFD-E2A053542BF6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Relationship Id="rId9" Type="http://schemas.openxmlformats.org/officeDocument/2006/relationships/image" Target="../media/image8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7" Type="http://schemas.openxmlformats.org/officeDocument/2006/relationships/image" Target="../media/image40.tmp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tmp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tm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open?id=1W4pAyOwk1iq1evC8ObAEQRQK9ut31Wy-" TargetMode="External"/><Relationship Id="rId13" Type="http://schemas.openxmlformats.org/officeDocument/2006/relationships/image" Target="../media/image52.tmp"/><Relationship Id="rId3" Type="http://schemas.openxmlformats.org/officeDocument/2006/relationships/image" Target="../media/image47.tmp"/><Relationship Id="rId7" Type="http://schemas.openxmlformats.org/officeDocument/2006/relationships/image" Target="../media/image49.tmp"/><Relationship Id="rId12" Type="http://schemas.openxmlformats.org/officeDocument/2006/relationships/hyperlink" Target="https://drive.google.com/open?id=1y349tpYQKYRBE3VyxrhsgSj6MRV6tiYW" TargetMode="External"/><Relationship Id="rId2" Type="http://schemas.openxmlformats.org/officeDocument/2006/relationships/hyperlink" Target="https://drive.google.com/open?id=10ti_Adgx6a5jAMbluuG-M48qdE9jYbH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open?id=1tcGSFzSYay_p9p_SfZrTcdc5OCtahTBu" TargetMode="External"/><Relationship Id="rId11" Type="http://schemas.openxmlformats.org/officeDocument/2006/relationships/image" Target="../media/image51.tmp"/><Relationship Id="rId5" Type="http://schemas.openxmlformats.org/officeDocument/2006/relationships/image" Target="../media/image48.tmp"/><Relationship Id="rId10" Type="http://schemas.openxmlformats.org/officeDocument/2006/relationships/hyperlink" Target="https://drive.google.com/open?id=1dIqP0_HYJvV-Wv3emO-ZGrvCZT79C1Ye" TargetMode="External"/><Relationship Id="rId4" Type="http://schemas.openxmlformats.org/officeDocument/2006/relationships/hyperlink" Target="https://drive.google.com/open?id=1_SmvDWurpzdWw2PklbZo-1f1GbgWzzfQ" TargetMode="External"/><Relationship Id="rId9" Type="http://schemas.openxmlformats.org/officeDocument/2006/relationships/image" Target="../media/image50.tm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audio2.wav"/><Relationship Id="rId26" Type="http://schemas.openxmlformats.org/officeDocument/2006/relationships/image" Target="../media/image18.jpeg"/><Relationship Id="rId3" Type="http://schemas.microsoft.com/office/2007/relationships/media" Target="../media/media2.WAV"/><Relationship Id="rId21" Type="http://schemas.openxmlformats.org/officeDocument/2006/relationships/image" Target="../media/image13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17.jpe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image" Target="../media/image12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16.jpe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image" Target="../media/image15.jpeg"/><Relationship Id="rId28" Type="http://schemas.openxmlformats.org/officeDocument/2006/relationships/image" Target="../media/image20.png"/><Relationship Id="rId10" Type="http://schemas.openxmlformats.org/officeDocument/2006/relationships/audio" Target="../media/media5.WAV"/><Relationship Id="rId19" Type="http://schemas.openxmlformats.org/officeDocument/2006/relationships/image" Target="../media/image11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14.gif"/><Relationship Id="rId27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Relationship Id="rId9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mp"/><Relationship Id="rId3" Type="http://schemas.openxmlformats.org/officeDocument/2006/relationships/image" Target="../media/image27.tmp"/><Relationship Id="rId7" Type="http://schemas.openxmlformats.org/officeDocument/2006/relationships/image" Target="../media/image31.tm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tmp"/><Relationship Id="rId5" Type="http://schemas.openxmlformats.org/officeDocument/2006/relationships/image" Target="../media/image29.tmp"/><Relationship Id="rId4" Type="http://schemas.openxmlformats.org/officeDocument/2006/relationships/image" Target="../media/image28.tmp"/><Relationship Id="rId9" Type="http://schemas.openxmlformats.org/officeDocument/2006/relationships/image" Target="../media/image3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9ABDFB48-0EF4-44BA-A3C4-6254820D1F4C}"/>
              </a:ext>
            </a:extLst>
          </p:cNvPr>
          <p:cNvSpPr/>
          <p:nvPr/>
        </p:nvSpPr>
        <p:spPr>
          <a:xfrm>
            <a:off x="214312" y="263525"/>
            <a:ext cx="8715375" cy="6330950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3E7721D-A26E-47C5-9365-5D9B1D5A0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345095"/>
            <a:ext cx="8569299" cy="973375"/>
          </a:xfrm>
          <a:prstGeom prst="rect">
            <a:avLst/>
          </a:prstGeom>
        </p:spPr>
      </p:pic>
      <p:pic>
        <p:nvPicPr>
          <p:cNvPr id="6" name="صورة 5" descr="صورة تحتوي على طعام&#10;&#10;تم إنشاء الوصف تلقائياً">
            <a:extLst>
              <a:ext uri="{FF2B5EF4-FFF2-40B4-BE49-F238E27FC236}">
                <a16:creationId xmlns:a16="http://schemas.microsoft.com/office/drawing/2014/main" id="{21DB967F-3367-4F4E-A24F-7E69E6AA5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39" y="1769707"/>
            <a:ext cx="3090042" cy="31833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صورة 8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74864844-4F10-4E7A-9FBE-F8EE251FE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10" y="1596592"/>
            <a:ext cx="971686" cy="1238423"/>
          </a:xfrm>
          <a:prstGeom prst="rect">
            <a:avLst/>
          </a:prstGeom>
        </p:spPr>
      </p:pic>
      <p:pic>
        <p:nvPicPr>
          <p:cNvPr id="10" name="صورة 9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22466F7A-2A22-486D-BD88-5DD7A59BE9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8" y="1676642"/>
            <a:ext cx="1257475" cy="1019317"/>
          </a:xfrm>
          <a:prstGeom prst="rect">
            <a:avLst/>
          </a:prstGeom>
        </p:spPr>
      </p:pic>
      <p:pic>
        <p:nvPicPr>
          <p:cNvPr id="11" name="صورة 10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5445C932-3AF8-4929-8B7B-75CFC1318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24" y="3054131"/>
            <a:ext cx="981212" cy="1190791"/>
          </a:xfrm>
          <a:prstGeom prst="rect">
            <a:avLst/>
          </a:prstGeom>
        </p:spPr>
      </p:pic>
      <p:pic>
        <p:nvPicPr>
          <p:cNvPr id="12" name="صورة 11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0E60616D-DB44-47A1-BB7E-6A6688712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8" y="3168446"/>
            <a:ext cx="1000265" cy="962159"/>
          </a:xfrm>
          <a:prstGeom prst="rect">
            <a:avLst/>
          </a:prstGeom>
        </p:spPr>
      </p:pic>
      <p:pic>
        <p:nvPicPr>
          <p:cNvPr id="13" name="صورة 12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78062A09-295B-49C9-93D5-D377820867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33" y="4357952"/>
            <a:ext cx="1133633" cy="1200318"/>
          </a:xfrm>
          <a:prstGeom prst="rect">
            <a:avLst/>
          </a:prstGeom>
        </p:spPr>
      </p:pic>
      <p:pic>
        <p:nvPicPr>
          <p:cNvPr id="14" name="صورة 13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10F071A8-CC4F-44AB-B2E1-09F6301FFE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8" y="4348088"/>
            <a:ext cx="133368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8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4104366-9A94-473A-9365-2CB99D548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52027"/>
            <a:ext cx="6695728" cy="790179"/>
          </a:xfrm>
          <a:prstGeom prst="rect">
            <a:avLst/>
          </a:prstGeom>
        </p:spPr>
      </p:pic>
      <p:pic>
        <p:nvPicPr>
          <p:cNvPr id="5" name="صورة 4" descr="صورة تحتوي على قطار, مضمار, لوحة المفاتيح&#10;&#10;تم إنشاء الوصف تلقائياً">
            <a:extLst>
              <a:ext uri="{FF2B5EF4-FFF2-40B4-BE49-F238E27FC236}">
                <a16:creationId xmlns:a16="http://schemas.microsoft.com/office/drawing/2014/main" id="{F1AC7BBD-947C-48E3-BB5D-3B8F89933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8688012" cy="2343477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DC974CE7-4551-407E-B186-55D31A168411}"/>
              </a:ext>
            </a:extLst>
          </p:cNvPr>
          <p:cNvSpPr/>
          <p:nvPr/>
        </p:nvSpPr>
        <p:spPr>
          <a:xfrm>
            <a:off x="214312" y="263525"/>
            <a:ext cx="8715375" cy="6330950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2A94E6B-8212-4D5A-BEE5-AE316BC6F722}"/>
              </a:ext>
            </a:extLst>
          </p:cNvPr>
          <p:cNvSpPr/>
          <p:nvPr/>
        </p:nvSpPr>
        <p:spPr>
          <a:xfrm>
            <a:off x="683568" y="2348880"/>
            <a:ext cx="93610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أ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8AF21AD-9F9F-482E-A683-95F84CC318C4}"/>
              </a:ext>
            </a:extLst>
          </p:cNvPr>
          <p:cNvSpPr/>
          <p:nvPr/>
        </p:nvSpPr>
        <p:spPr>
          <a:xfrm>
            <a:off x="683568" y="3088570"/>
            <a:ext cx="93610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ج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F5F984F-8C67-41F2-9B4E-2A41B26D1A3C}"/>
              </a:ext>
            </a:extLst>
          </p:cNvPr>
          <p:cNvSpPr/>
          <p:nvPr/>
        </p:nvSpPr>
        <p:spPr>
          <a:xfrm>
            <a:off x="683568" y="3926468"/>
            <a:ext cx="93610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ش</a:t>
            </a:r>
          </a:p>
        </p:txBody>
      </p:sp>
    </p:spTree>
    <p:extLst>
      <p:ext uri="{BB962C8B-B14F-4D97-AF65-F5344CB8AC3E}">
        <p14:creationId xmlns:p14="http://schemas.microsoft.com/office/powerpoint/2010/main" val="225936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7E92F85-1108-442C-82C0-113F03503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30" y="476672"/>
            <a:ext cx="6103009" cy="987624"/>
          </a:xfrm>
          <a:prstGeom prst="rect">
            <a:avLst/>
          </a:prstGeom>
        </p:spPr>
      </p:pic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1996EB8-9875-42AA-99E5-024F55ED0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2961847"/>
            <a:ext cx="1695687" cy="1114581"/>
          </a:xfrm>
          <a:prstGeom prst="rect">
            <a:avLst/>
          </a:prstGeom>
        </p:spPr>
      </p:pic>
      <p:pic>
        <p:nvPicPr>
          <p:cNvPr id="9" name="صورة 8" descr="صورة تحتوي على ساعة حائط, رسم&#10;&#10;تم إنشاء الوصف تلقائياً">
            <a:extLst>
              <a:ext uri="{FF2B5EF4-FFF2-40B4-BE49-F238E27FC236}">
                <a16:creationId xmlns:a16="http://schemas.microsoft.com/office/drawing/2014/main" id="{BA7C209F-0696-4382-B760-E5661820F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25" y="2876473"/>
            <a:ext cx="1247949" cy="1105054"/>
          </a:xfrm>
          <a:prstGeom prst="rect">
            <a:avLst/>
          </a:prstGeom>
        </p:spPr>
      </p:pic>
      <p:pic>
        <p:nvPicPr>
          <p:cNvPr id="11" name="صورة 10" descr="صورة تحتوي على ساعة حائط, رسم&#10;&#10;تم إنشاء الوصف تلقائياً">
            <a:extLst>
              <a:ext uri="{FF2B5EF4-FFF2-40B4-BE49-F238E27FC236}">
                <a16:creationId xmlns:a16="http://schemas.microsoft.com/office/drawing/2014/main" id="{32DD16BC-4772-41B1-9151-BEB62DACF1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02" y="2890401"/>
            <a:ext cx="1133633" cy="125747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E8A3022-A90B-4B56-84D8-B38DB46EF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434" y="3429000"/>
            <a:ext cx="495369" cy="44773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DBAC83F-B8FA-4659-899D-9F5F0175F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47" y="3429000"/>
            <a:ext cx="495369" cy="447737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2293163-91C0-44E5-A056-8071BED499C6}"/>
              </a:ext>
            </a:extLst>
          </p:cNvPr>
          <p:cNvSpPr/>
          <p:nvPr/>
        </p:nvSpPr>
        <p:spPr>
          <a:xfrm>
            <a:off x="214312" y="263525"/>
            <a:ext cx="8715375" cy="6330950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09930F68-9148-49D6-B33C-F2E8F4737AFA}"/>
              </a:ext>
            </a:extLst>
          </p:cNvPr>
          <p:cNvGrpSpPr/>
          <p:nvPr/>
        </p:nvGrpSpPr>
        <p:grpSpPr>
          <a:xfrm>
            <a:off x="3976361" y="4912902"/>
            <a:ext cx="3797723" cy="1257475"/>
            <a:chOff x="3976361" y="4912902"/>
            <a:chExt cx="3797723" cy="1257475"/>
          </a:xfrm>
        </p:grpSpPr>
        <p:pic>
          <p:nvPicPr>
            <p:cNvPr id="16" name="صورة 15" descr="صورة تحتوي على ساعة حائط, رسم&#10;&#10;تم إنشاء الوصف تلقائياً">
              <a:extLst>
                <a:ext uri="{FF2B5EF4-FFF2-40B4-BE49-F238E27FC236}">
                  <a16:creationId xmlns:a16="http://schemas.microsoft.com/office/drawing/2014/main" id="{6D2D3D6F-4DC5-4763-8FAF-54A68BC83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451" y="4912902"/>
              <a:ext cx="1133633" cy="1257475"/>
            </a:xfrm>
            <a:prstGeom prst="rect">
              <a:avLst/>
            </a:prstGeom>
          </p:spPr>
        </p:pic>
        <p:pic>
          <p:nvPicPr>
            <p:cNvPr id="17" name="صورة 16" descr="صورة تحتوي على ساعة حائط, رسم&#10;&#10;تم إنشاء الوصف تلقائياً">
              <a:extLst>
                <a:ext uri="{FF2B5EF4-FFF2-40B4-BE49-F238E27FC236}">
                  <a16:creationId xmlns:a16="http://schemas.microsoft.com/office/drawing/2014/main" id="{BCF749DC-69F3-4508-9EBC-9D66A590A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734" y="4949573"/>
              <a:ext cx="1247949" cy="1105054"/>
            </a:xfrm>
            <a:prstGeom prst="rect">
              <a:avLst/>
            </a:prstGeom>
          </p:spPr>
        </p:pic>
        <p:pic>
          <p:nvPicPr>
            <p:cNvPr id="18" name="صورة 17" descr="صورة تحتوي على رسم&#10;&#10;تم إنشاء الوصف تلقائياً">
              <a:extLst>
                <a:ext uri="{FF2B5EF4-FFF2-40B4-BE49-F238E27FC236}">
                  <a16:creationId xmlns:a16="http://schemas.microsoft.com/office/drawing/2014/main" id="{5D5CC5AC-6CB6-483F-8247-74B0133DF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361" y="4941168"/>
              <a:ext cx="1695687" cy="1114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5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DF13591-4651-4491-BC89-331C683C2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3905795" cy="1066949"/>
          </a:xfrm>
          <a:prstGeom prst="rect">
            <a:avLst/>
          </a:prstGeom>
        </p:spPr>
      </p:pic>
      <p:pic>
        <p:nvPicPr>
          <p:cNvPr id="5" name="صورة 4" descr="صورة تحتوي على لقطة شاشة, أكبر&#10;&#10;تم إنشاء الوصف تلقائياً">
            <a:extLst>
              <a:ext uri="{FF2B5EF4-FFF2-40B4-BE49-F238E27FC236}">
                <a16:creationId xmlns:a16="http://schemas.microsoft.com/office/drawing/2014/main" id="{D30D7632-593A-422D-A620-C52F84B9B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7706801" cy="298174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DC212AC-7F74-4528-ABA0-9E1203E1A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6" y="5775840"/>
            <a:ext cx="8337866" cy="609685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6C0C8172-21B8-4179-97D0-9CA68D135A3C}"/>
              </a:ext>
            </a:extLst>
          </p:cNvPr>
          <p:cNvSpPr/>
          <p:nvPr/>
        </p:nvSpPr>
        <p:spPr>
          <a:xfrm>
            <a:off x="214312" y="263525"/>
            <a:ext cx="8715375" cy="6330950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1908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2319873" y="2155222"/>
            <a:ext cx="2125980" cy="1556766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solidFill>
                  <a:prstClr val="white"/>
                </a:solidFill>
              </a:rPr>
              <a:t>بَسْمَةُ </a:t>
            </a:r>
            <a:endParaRPr lang="en-US" sz="6000" b="1" dirty="0">
              <a:solidFill>
                <a:prstClr val="white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0229" y="2084128"/>
            <a:ext cx="2125980" cy="1556766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solidFill>
                  <a:prstClr val="white"/>
                </a:solidFill>
              </a:rPr>
              <a:t> أَطُوفُ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534252" y="2087121"/>
            <a:ext cx="2125980" cy="1556766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6000" b="1" dirty="0">
                <a:solidFill>
                  <a:prstClr val="white"/>
                </a:solidFill>
              </a:rPr>
              <a:t> وَطَنِي</a:t>
            </a:r>
            <a:endParaRPr lang="en-US" sz="6000" b="1" dirty="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721874" y="2006431"/>
            <a:ext cx="2125980" cy="1556766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6000" b="1" dirty="0">
                <a:solidFill>
                  <a:prstClr val="white"/>
                </a:solidFill>
              </a:rPr>
              <a:t>زَمْزَمُ  </a:t>
            </a:r>
            <a:endParaRPr lang="en-US" sz="6000" b="1" dirty="0">
              <a:solidFill>
                <a:prstClr val="white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12636" y="3797887"/>
            <a:ext cx="2125980" cy="1556766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6000" b="1" dirty="0">
              <a:solidFill>
                <a:prstClr val="white"/>
              </a:solidFill>
            </a:endParaRPr>
          </a:p>
          <a:p>
            <a:pPr algn="ctr"/>
            <a:r>
              <a:rPr lang="ar-SA" sz="6000" b="1" dirty="0">
                <a:solidFill>
                  <a:prstClr val="white"/>
                </a:solidFill>
              </a:rPr>
              <a:t>أشْجَارُ  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380929" y="3816450"/>
            <a:ext cx="2125980" cy="1556766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solidFill>
                  <a:prstClr val="white"/>
                </a:solidFill>
              </a:rPr>
              <a:t>جُسُورُ</a:t>
            </a:r>
            <a:endParaRPr lang="en-US" sz="6000" b="1" dirty="0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657099" y="3764222"/>
            <a:ext cx="2125980" cy="1556766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solidFill>
                  <a:prstClr val="white"/>
                </a:solidFill>
              </a:rPr>
              <a:t> فَرَاش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865374" y="3711988"/>
            <a:ext cx="2125980" cy="1556766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6000" b="1" dirty="0">
                <a:solidFill>
                  <a:schemeClr val="bg1"/>
                </a:solidFill>
              </a:rPr>
              <a:t> طَرِيقُ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46075" y="2062188"/>
            <a:ext cx="2125980" cy="1556766"/>
          </a:xfrm>
          <a:prstGeom prst="roundRect">
            <a:avLst/>
          </a:prstGeom>
          <a:solidFill>
            <a:srgbClr val="FF66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950" b="1" dirty="0">
                <a:solidFill>
                  <a:prstClr val="white"/>
                </a:solidFill>
              </a:rPr>
              <a:t>2</a:t>
            </a:r>
            <a:endParaRPr lang="en-US" sz="4950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65374" y="3735072"/>
            <a:ext cx="2125980" cy="1556766"/>
          </a:xfrm>
          <a:prstGeom prst="roundRect">
            <a:avLst/>
          </a:prstGeom>
          <a:solidFill>
            <a:srgbClr val="FF66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950" b="1" dirty="0">
                <a:solidFill>
                  <a:prstClr val="white"/>
                </a:solidFill>
              </a:rPr>
              <a:t>5</a:t>
            </a:r>
            <a:endParaRPr lang="en-US" sz="4950" b="1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488" y="3840900"/>
            <a:ext cx="2125980" cy="1556766"/>
          </a:xfrm>
          <a:prstGeom prst="roundRect">
            <a:avLst/>
          </a:prstGeom>
          <a:solidFill>
            <a:srgbClr val="FF66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950" b="1" dirty="0">
                <a:solidFill>
                  <a:prstClr val="white"/>
                </a:solidFill>
              </a:rPr>
              <a:t>8</a:t>
            </a:r>
            <a:endParaRPr lang="en-US" sz="4950" b="1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4624" y="3792809"/>
            <a:ext cx="2125980" cy="1556766"/>
          </a:xfrm>
          <a:prstGeom prst="roundRect">
            <a:avLst/>
          </a:prstGeom>
          <a:solidFill>
            <a:srgbClr val="FF66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950" b="1" dirty="0">
                <a:solidFill>
                  <a:prstClr val="white"/>
                </a:solidFill>
              </a:rPr>
              <a:t>7</a:t>
            </a:r>
            <a:endParaRPr lang="en-US" sz="4950" b="1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35457" y="3774799"/>
            <a:ext cx="2125980" cy="1556766"/>
          </a:xfrm>
          <a:prstGeom prst="roundRect">
            <a:avLst/>
          </a:prstGeom>
          <a:solidFill>
            <a:srgbClr val="FF66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950" b="1" dirty="0">
                <a:solidFill>
                  <a:prstClr val="white"/>
                </a:solidFill>
              </a:rPr>
              <a:t>6</a:t>
            </a:r>
            <a:endParaRPr lang="en-US" sz="4950" b="1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3617" y="2073900"/>
            <a:ext cx="2125980" cy="1556766"/>
          </a:xfrm>
          <a:prstGeom prst="roundRect">
            <a:avLst/>
          </a:prstGeom>
          <a:solidFill>
            <a:srgbClr val="FF66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950" b="1" dirty="0">
                <a:solidFill>
                  <a:prstClr val="white"/>
                </a:solidFill>
              </a:rPr>
              <a:t>4</a:t>
            </a:r>
            <a:endParaRPr lang="en-US" sz="4950" b="1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75822" y="2155222"/>
            <a:ext cx="2125980" cy="1556766"/>
          </a:xfrm>
          <a:prstGeom prst="roundRect">
            <a:avLst/>
          </a:prstGeom>
          <a:solidFill>
            <a:srgbClr val="FF66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950" b="1" dirty="0">
                <a:solidFill>
                  <a:prstClr val="white"/>
                </a:solidFill>
              </a:rPr>
              <a:t>3</a:t>
            </a:r>
            <a:endParaRPr lang="en-US" sz="4950" b="1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46759" y="2046121"/>
            <a:ext cx="2125980" cy="1556766"/>
          </a:xfrm>
          <a:prstGeom prst="roundRect">
            <a:avLst/>
          </a:prstGeom>
          <a:solidFill>
            <a:srgbClr val="FF66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950" b="1" dirty="0">
                <a:solidFill>
                  <a:prstClr val="white"/>
                </a:solidFill>
              </a:rPr>
              <a:t>1</a:t>
            </a:r>
            <a:endParaRPr lang="en-US" sz="4950" b="1" dirty="0">
              <a:solidFill>
                <a:prstClr val="white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181B8F9-EA29-4CEC-AB4A-BC68AA6EA61B}"/>
              </a:ext>
            </a:extLst>
          </p:cNvPr>
          <p:cNvSpPr txBox="1"/>
          <p:nvPr/>
        </p:nvSpPr>
        <p:spPr>
          <a:xfrm>
            <a:off x="971600" y="190274"/>
            <a:ext cx="642871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+mj-cs"/>
              </a:rPr>
              <a:t>استراتيجية التعلم باللعب – البطاقات التعليمية التفاعلية 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9E78FE55-45AB-4399-97FD-7ECF7AEEE5DE}"/>
              </a:ext>
            </a:extLst>
          </p:cNvPr>
          <p:cNvSpPr/>
          <p:nvPr/>
        </p:nvSpPr>
        <p:spPr>
          <a:xfrm>
            <a:off x="539552" y="5684017"/>
            <a:ext cx="7560840" cy="820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+mj-cs"/>
              </a:rPr>
              <a:t>أختار رقم  وأقرأ الكلمة  ثم الإملاء  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8BA6A72-9B6D-4A74-A38C-C3F2C5178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72" y="728608"/>
            <a:ext cx="3953427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4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4" grpId="0" animBg="1"/>
      <p:bldP spid="44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20" grpId="0" animBg="1"/>
      <p:bldP spid="20" grpId="1" animBg="1"/>
      <p:bldP spid="8" grpId="0" animBg="1"/>
      <p:bldP spid="8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546075" y="2062188"/>
            <a:ext cx="2125980" cy="155676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950" b="1" dirty="0">
                <a:solidFill>
                  <a:prstClr val="white"/>
                </a:solidFill>
              </a:rPr>
              <a:t>2</a:t>
            </a:r>
            <a:endParaRPr lang="en-US" sz="4950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65374" y="3735072"/>
            <a:ext cx="2125980" cy="155676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950" b="1" dirty="0">
                <a:solidFill>
                  <a:prstClr val="white"/>
                </a:solidFill>
              </a:rPr>
              <a:t>5</a:t>
            </a:r>
            <a:endParaRPr lang="en-US" sz="4950" b="1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488" y="3840900"/>
            <a:ext cx="2125980" cy="155676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950" b="1" dirty="0">
                <a:solidFill>
                  <a:prstClr val="white"/>
                </a:solidFill>
              </a:rPr>
              <a:t>8</a:t>
            </a:r>
            <a:endParaRPr lang="en-US" sz="4950" b="1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4624" y="3792809"/>
            <a:ext cx="2125980" cy="155676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950" b="1" dirty="0">
                <a:solidFill>
                  <a:prstClr val="white"/>
                </a:solidFill>
              </a:rPr>
              <a:t>7</a:t>
            </a:r>
            <a:endParaRPr lang="en-US" sz="4950" b="1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35457" y="3774799"/>
            <a:ext cx="2125980" cy="155676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950" b="1" dirty="0">
                <a:solidFill>
                  <a:prstClr val="white"/>
                </a:solidFill>
              </a:rPr>
              <a:t>6</a:t>
            </a:r>
            <a:endParaRPr lang="en-US" sz="4950" b="1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3617" y="2073900"/>
            <a:ext cx="2125980" cy="155676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950" b="1" dirty="0">
                <a:solidFill>
                  <a:prstClr val="white"/>
                </a:solidFill>
              </a:rPr>
              <a:t>4</a:t>
            </a:r>
            <a:endParaRPr lang="en-US" sz="4950" b="1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75822" y="2155222"/>
            <a:ext cx="2125980" cy="155676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950" b="1" dirty="0">
                <a:solidFill>
                  <a:prstClr val="white"/>
                </a:solidFill>
              </a:rPr>
              <a:t>3</a:t>
            </a:r>
            <a:endParaRPr lang="en-US" sz="4950" b="1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46759" y="2046121"/>
            <a:ext cx="2125980" cy="155676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950" b="1" dirty="0">
                <a:solidFill>
                  <a:prstClr val="white"/>
                </a:solidFill>
              </a:rPr>
              <a:t>1</a:t>
            </a:r>
            <a:endParaRPr lang="en-US" sz="4950" b="1" dirty="0">
              <a:solidFill>
                <a:prstClr val="white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319873" y="2155222"/>
            <a:ext cx="2125980" cy="1556766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solidFill>
                  <a:prstClr val="white"/>
                </a:solidFill>
              </a:rPr>
              <a:t>بَسْمَةُ </a:t>
            </a:r>
            <a:endParaRPr lang="en-US" sz="6000" b="1" dirty="0">
              <a:solidFill>
                <a:prstClr val="white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0229" y="2084128"/>
            <a:ext cx="2125980" cy="1556766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solidFill>
                  <a:prstClr val="white"/>
                </a:solidFill>
              </a:rPr>
              <a:t> أَطُوفُ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534252" y="2087121"/>
            <a:ext cx="2125980" cy="1556766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6000" b="1" dirty="0">
                <a:solidFill>
                  <a:prstClr val="white"/>
                </a:solidFill>
              </a:rPr>
              <a:t> وَطَنِي</a:t>
            </a:r>
            <a:endParaRPr lang="en-US" sz="6000" b="1" dirty="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721874" y="2006431"/>
            <a:ext cx="2125980" cy="1556766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6000" b="1" dirty="0">
                <a:solidFill>
                  <a:prstClr val="white"/>
                </a:solidFill>
              </a:rPr>
              <a:t>زَمْزَمُ  </a:t>
            </a:r>
            <a:endParaRPr lang="en-US" sz="6000" b="1" dirty="0">
              <a:solidFill>
                <a:prstClr val="white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12636" y="3797887"/>
            <a:ext cx="2125980" cy="1556766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6000" b="1" dirty="0">
              <a:solidFill>
                <a:prstClr val="white"/>
              </a:solidFill>
            </a:endParaRPr>
          </a:p>
          <a:p>
            <a:pPr algn="ctr"/>
            <a:r>
              <a:rPr lang="ar-SA" sz="6000" b="1" dirty="0">
                <a:solidFill>
                  <a:prstClr val="white"/>
                </a:solidFill>
              </a:rPr>
              <a:t>أشْجَارُ  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380929" y="3816450"/>
            <a:ext cx="2125980" cy="1556766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solidFill>
                  <a:prstClr val="white"/>
                </a:solidFill>
              </a:rPr>
              <a:t>جُسُورُ</a:t>
            </a:r>
            <a:endParaRPr lang="en-US" sz="6000" b="1" dirty="0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657099" y="3764222"/>
            <a:ext cx="2125980" cy="1556766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solidFill>
                  <a:prstClr val="white"/>
                </a:solidFill>
              </a:rPr>
              <a:t> فَرَاش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865374" y="3711988"/>
            <a:ext cx="2125980" cy="1556766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6000" b="1" dirty="0">
                <a:solidFill>
                  <a:schemeClr val="bg1"/>
                </a:solidFill>
              </a:rPr>
              <a:t> طَرِيقُ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181B8F9-EA29-4CEC-AB4A-BC68AA6EA61B}"/>
              </a:ext>
            </a:extLst>
          </p:cNvPr>
          <p:cNvSpPr txBox="1"/>
          <p:nvPr/>
        </p:nvSpPr>
        <p:spPr>
          <a:xfrm>
            <a:off x="971600" y="190274"/>
            <a:ext cx="642871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+mj-cs"/>
              </a:rPr>
              <a:t>استراتيجية التعلم باللعب – البطاقات التعليمية التفاعلية 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9E78FE55-45AB-4399-97FD-7ECF7AEEE5DE}"/>
              </a:ext>
            </a:extLst>
          </p:cNvPr>
          <p:cNvSpPr/>
          <p:nvPr/>
        </p:nvSpPr>
        <p:spPr>
          <a:xfrm>
            <a:off x="539552" y="5684017"/>
            <a:ext cx="7560840" cy="820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+mj-cs"/>
              </a:rPr>
              <a:t>أختار رقم  وأقرأ الكلمة  ثم الإملاء  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8BA6A72-9B6D-4A74-A38C-C3F2C5178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72" y="728608"/>
            <a:ext cx="3953427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8" grpId="0" animBg="1"/>
      <p:bldP spid="8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46" grpId="0" animBg="1"/>
      <p:bldP spid="46" grpId="1" animBg="1"/>
      <p:bldP spid="44" grpId="0" animBg="1"/>
      <p:bldP spid="44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C17CD604-95D0-47DF-88EB-B94BA289F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" y="1045569"/>
            <a:ext cx="8942853" cy="441344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0B19450-EFDB-4541-8636-49B076BD81B9}"/>
              </a:ext>
            </a:extLst>
          </p:cNvPr>
          <p:cNvSpPr txBox="1"/>
          <p:nvPr/>
        </p:nvSpPr>
        <p:spPr>
          <a:xfrm>
            <a:off x="4943821" y="1210394"/>
            <a:ext cx="2992186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900" b="1" dirty="0">
                <a:solidFill>
                  <a:srgbClr val="0000FF"/>
                </a:solidFill>
              </a:rPr>
              <a:t>زَمْـ</a:t>
            </a:r>
            <a:endParaRPr lang="ar-SA" sz="9600" b="1" dirty="0">
              <a:solidFill>
                <a:srgbClr val="0000FF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D5D3125-3F43-4BFC-9C36-52661CC66859}"/>
              </a:ext>
            </a:extLst>
          </p:cNvPr>
          <p:cNvSpPr txBox="1"/>
          <p:nvPr/>
        </p:nvSpPr>
        <p:spPr>
          <a:xfrm>
            <a:off x="1207993" y="1066378"/>
            <a:ext cx="1944216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9900" b="1" dirty="0">
                <a:solidFill>
                  <a:srgbClr val="CC00CC"/>
                </a:solidFill>
              </a:rPr>
              <a:t>مُ</a:t>
            </a:r>
            <a:endParaRPr lang="ar-SA" sz="11500" dirty="0">
              <a:solidFill>
                <a:srgbClr val="CC00CC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6DDF71E-084D-4C08-A35A-350573182FB4}"/>
              </a:ext>
            </a:extLst>
          </p:cNvPr>
          <p:cNvSpPr txBox="1"/>
          <p:nvPr/>
        </p:nvSpPr>
        <p:spPr>
          <a:xfrm>
            <a:off x="3251009" y="1210394"/>
            <a:ext cx="2113079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900" b="1" dirty="0">
                <a:solidFill>
                  <a:srgbClr val="FF0000"/>
                </a:solidFill>
              </a:rPr>
              <a:t>ـزَ</a:t>
            </a:r>
            <a:endParaRPr lang="ar-SA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9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C17CD604-95D0-47DF-88EB-B94BA289F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7" y="1037820"/>
            <a:ext cx="8942853" cy="441344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0B19450-EFDB-4541-8636-49B076BD81B9}"/>
              </a:ext>
            </a:extLst>
          </p:cNvPr>
          <p:cNvSpPr txBox="1"/>
          <p:nvPr/>
        </p:nvSpPr>
        <p:spPr>
          <a:xfrm>
            <a:off x="6606229" y="1066378"/>
            <a:ext cx="2336624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900" b="1" dirty="0">
                <a:solidFill>
                  <a:srgbClr val="FF0000"/>
                </a:solidFill>
              </a:rPr>
              <a:t> وَ</a:t>
            </a:r>
            <a:endParaRPr lang="ar-SA" sz="9600" b="1" dirty="0">
              <a:solidFill>
                <a:srgbClr val="FF0000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D5D3125-3F43-4BFC-9C36-52661CC66859}"/>
              </a:ext>
            </a:extLst>
          </p:cNvPr>
          <p:cNvSpPr txBox="1"/>
          <p:nvPr/>
        </p:nvSpPr>
        <p:spPr>
          <a:xfrm>
            <a:off x="3474579" y="1066378"/>
            <a:ext cx="3233860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9900" b="1" dirty="0">
                <a:solidFill>
                  <a:srgbClr val="00B050"/>
                </a:solidFill>
              </a:rPr>
              <a:t>طَـ</a:t>
            </a:r>
            <a:endParaRPr lang="ar-SA" sz="11500" dirty="0">
              <a:solidFill>
                <a:srgbClr val="00B05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14A9C26-6E63-409D-90DF-022A08CE1AC7}"/>
              </a:ext>
            </a:extLst>
          </p:cNvPr>
          <p:cNvSpPr txBox="1"/>
          <p:nvPr/>
        </p:nvSpPr>
        <p:spPr>
          <a:xfrm>
            <a:off x="1907704" y="1066378"/>
            <a:ext cx="2899788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9900" b="1" dirty="0">
                <a:solidFill>
                  <a:srgbClr val="CC00CC"/>
                </a:solidFill>
              </a:rPr>
              <a:t>ـنِي</a:t>
            </a:r>
            <a:endParaRPr lang="ar-SA" sz="115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16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C17CD604-95D0-47DF-88EB-B94BA289F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3" y="968581"/>
            <a:ext cx="8942853" cy="441344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0B19450-EFDB-4541-8636-49B076BD81B9}"/>
              </a:ext>
            </a:extLst>
          </p:cNvPr>
          <p:cNvSpPr txBox="1"/>
          <p:nvPr/>
        </p:nvSpPr>
        <p:spPr>
          <a:xfrm>
            <a:off x="5076056" y="1124744"/>
            <a:ext cx="4176464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900" b="1" dirty="0">
                <a:solidFill>
                  <a:srgbClr val="0000FF"/>
                </a:solidFill>
              </a:rPr>
              <a:t> بَـسْـ</a:t>
            </a:r>
            <a:endParaRPr lang="ar-SA" sz="9600" b="1" dirty="0">
              <a:solidFill>
                <a:srgbClr val="0000FF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D5D3125-3F43-4BFC-9C36-52661CC66859}"/>
              </a:ext>
            </a:extLst>
          </p:cNvPr>
          <p:cNvSpPr txBox="1"/>
          <p:nvPr/>
        </p:nvSpPr>
        <p:spPr>
          <a:xfrm>
            <a:off x="2483768" y="1138386"/>
            <a:ext cx="2697709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9900" b="1" dirty="0">
                <a:solidFill>
                  <a:srgbClr val="00B050"/>
                </a:solidFill>
              </a:rPr>
              <a:t>ـمَـ</a:t>
            </a:r>
            <a:endParaRPr lang="ar-SA" sz="11500" dirty="0">
              <a:solidFill>
                <a:srgbClr val="00B05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634E2B2-8EA1-4090-90D9-18447D2499E0}"/>
              </a:ext>
            </a:extLst>
          </p:cNvPr>
          <p:cNvSpPr txBox="1"/>
          <p:nvPr/>
        </p:nvSpPr>
        <p:spPr>
          <a:xfrm>
            <a:off x="1183291" y="1124744"/>
            <a:ext cx="1876541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9900" b="1" dirty="0">
                <a:solidFill>
                  <a:srgbClr val="FF0000"/>
                </a:solidFill>
              </a:rPr>
              <a:t>ـةُ</a:t>
            </a:r>
            <a:endParaRPr lang="ar-SA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24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C17CD604-95D0-47DF-88EB-B94BA289F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28" y="886040"/>
            <a:ext cx="8942853" cy="441344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0B19450-EFDB-4541-8636-49B076BD81B9}"/>
              </a:ext>
            </a:extLst>
          </p:cNvPr>
          <p:cNvSpPr txBox="1"/>
          <p:nvPr/>
        </p:nvSpPr>
        <p:spPr>
          <a:xfrm>
            <a:off x="6521407" y="922010"/>
            <a:ext cx="1945144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900" b="1" dirty="0">
                <a:solidFill>
                  <a:srgbClr val="0EA215"/>
                </a:solidFill>
              </a:rPr>
              <a:t>أ</a:t>
            </a:r>
            <a:r>
              <a:rPr lang="ar-SA" sz="19900" b="1" dirty="0">
                <a:solidFill>
                  <a:srgbClr val="CC00CC"/>
                </a:solidFill>
              </a:rPr>
              <a:t>َ</a:t>
            </a:r>
            <a:endParaRPr lang="ar-SA" sz="9600" b="1" dirty="0">
              <a:solidFill>
                <a:srgbClr val="CC00CC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D5D3125-3F43-4BFC-9C36-52661CC66859}"/>
              </a:ext>
            </a:extLst>
          </p:cNvPr>
          <p:cNvSpPr txBox="1"/>
          <p:nvPr/>
        </p:nvSpPr>
        <p:spPr>
          <a:xfrm>
            <a:off x="709565" y="922010"/>
            <a:ext cx="2570378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9900" b="1" dirty="0">
                <a:solidFill>
                  <a:srgbClr val="FF0000"/>
                </a:solidFill>
              </a:rPr>
              <a:t>فُ</a:t>
            </a:r>
            <a:endParaRPr lang="ar-SA" sz="11500" dirty="0">
              <a:solidFill>
                <a:srgbClr val="FF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6DDF71E-084D-4C08-A35A-350573182FB4}"/>
              </a:ext>
            </a:extLst>
          </p:cNvPr>
          <p:cNvSpPr txBox="1"/>
          <p:nvPr/>
        </p:nvSpPr>
        <p:spPr>
          <a:xfrm>
            <a:off x="3203848" y="918585"/>
            <a:ext cx="3672408" cy="62170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900" b="1" dirty="0">
                <a:solidFill>
                  <a:srgbClr val="CC00CC"/>
                </a:solidFill>
              </a:rPr>
              <a:t>طُـو</a:t>
            </a:r>
            <a:r>
              <a:rPr lang="ar-SA" sz="19900" b="1" dirty="0">
                <a:solidFill>
                  <a:srgbClr val="FF0000"/>
                </a:solidFill>
              </a:rPr>
              <a:t> </a:t>
            </a:r>
            <a:endParaRPr lang="ar-SA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53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C17CD604-95D0-47DF-88EB-B94BA289F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" y="816413"/>
            <a:ext cx="8942853" cy="441344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0B19450-EFDB-4541-8636-49B076BD81B9}"/>
              </a:ext>
            </a:extLst>
          </p:cNvPr>
          <p:cNvSpPr txBox="1"/>
          <p:nvPr/>
        </p:nvSpPr>
        <p:spPr>
          <a:xfrm>
            <a:off x="5580112" y="922362"/>
            <a:ext cx="3021877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9900" b="1" dirty="0"/>
              <a:t>طَـ</a:t>
            </a:r>
            <a:endParaRPr lang="ar-SA" sz="9600" b="1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D5D3125-3F43-4BFC-9C36-52661CC66859}"/>
              </a:ext>
            </a:extLst>
          </p:cNvPr>
          <p:cNvSpPr txBox="1"/>
          <p:nvPr/>
        </p:nvSpPr>
        <p:spPr>
          <a:xfrm>
            <a:off x="2709183" y="916615"/>
            <a:ext cx="4023057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9900" b="1" dirty="0">
                <a:solidFill>
                  <a:srgbClr val="CC00CC"/>
                </a:solidFill>
              </a:rPr>
              <a:t>ـرِيـ</a:t>
            </a:r>
            <a:endParaRPr lang="ar-SA" sz="11500" dirty="0">
              <a:solidFill>
                <a:srgbClr val="CC00CC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B702152-5E25-471E-A966-BAE856A0A403}"/>
              </a:ext>
            </a:extLst>
          </p:cNvPr>
          <p:cNvSpPr txBox="1"/>
          <p:nvPr/>
        </p:nvSpPr>
        <p:spPr>
          <a:xfrm>
            <a:off x="1331640" y="922362"/>
            <a:ext cx="2582897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9900" b="1" dirty="0">
                <a:solidFill>
                  <a:srgbClr val="FF0000"/>
                </a:solidFill>
              </a:rPr>
              <a:t>ـقُ</a:t>
            </a:r>
            <a:endParaRPr lang="ar-SA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39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>
            <a:extLst>
              <a:ext uri="{FF2B5EF4-FFF2-40B4-BE49-F238E27FC236}">
                <a16:creationId xmlns:a16="http://schemas.microsoft.com/office/drawing/2014/main" id="{5C06E206-D960-4C21-8ACC-6D6BD136E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73163"/>
            <a:ext cx="6156325" cy="4899025"/>
          </a:xfrm>
          <a:prstGeom prst="snip2DiagRect">
            <a:avLst/>
          </a:prstGeom>
          <a:ln w="762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sz="3725" b="1" dirty="0">
                <a:solidFill>
                  <a:schemeClr val="tx1"/>
                </a:solidFill>
                <a:cs typeface="Akhbar MT" pitchFamily="2" charset="-78"/>
              </a:rPr>
              <a:t>بسم الله والحمد الله والصلاة والسلام </a:t>
            </a:r>
          </a:p>
          <a:p>
            <a:pPr algn="ctr" rtl="1" eaLnBrk="1" hangingPunct="1">
              <a:defRPr/>
            </a:pPr>
            <a:r>
              <a:rPr lang="ar-SA" sz="3725" b="1" dirty="0">
                <a:solidFill>
                  <a:schemeClr val="tx1"/>
                </a:solidFill>
                <a:cs typeface="Akhbar MT" pitchFamily="2" charset="-78"/>
              </a:rPr>
              <a:t>على نبينا محمد صلى الله عليه وسلم</a:t>
            </a:r>
          </a:p>
          <a:p>
            <a:pPr algn="ctr" rtl="1" eaLnBrk="1" hangingPunct="1">
              <a:defRPr/>
            </a:pPr>
            <a:r>
              <a:rPr lang="ar-SA" sz="3725" b="1" dirty="0">
                <a:solidFill>
                  <a:schemeClr val="tx1"/>
                </a:solidFill>
                <a:cs typeface="Akhbar MT" pitchFamily="2" charset="-78"/>
              </a:rPr>
              <a:t> اللهم افتح على قلوبنا </a:t>
            </a:r>
          </a:p>
          <a:p>
            <a:pPr algn="ctr" rtl="1" eaLnBrk="1" hangingPunct="1">
              <a:defRPr/>
            </a:pPr>
            <a:r>
              <a:rPr lang="ar-SA" sz="3725" b="1" dirty="0">
                <a:solidFill>
                  <a:schemeClr val="tx1"/>
                </a:solidFill>
                <a:cs typeface="Akhbar MT" pitchFamily="2" charset="-78"/>
              </a:rPr>
              <a:t>اللهم يا معلم إبراهيم علمنا </a:t>
            </a:r>
          </a:p>
          <a:p>
            <a:pPr algn="ctr" rtl="1" eaLnBrk="1" hangingPunct="1">
              <a:defRPr/>
            </a:pPr>
            <a:r>
              <a:rPr lang="ar-SA" sz="3725" b="1" dirty="0">
                <a:solidFill>
                  <a:schemeClr val="tx1"/>
                </a:solidFill>
                <a:cs typeface="Akhbar MT" pitchFamily="2" charset="-78"/>
              </a:rPr>
              <a:t>ويا مفهم سليمان فهمنا وعلمنا ما جهلنا </a:t>
            </a:r>
          </a:p>
          <a:p>
            <a:pPr algn="ctr" rtl="1" eaLnBrk="1" hangingPunct="1">
              <a:defRPr/>
            </a:pPr>
            <a:r>
              <a:rPr lang="ar-SA" sz="3725" b="1" dirty="0">
                <a:solidFill>
                  <a:schemeClr val="tx1"/>
                </a:solidFill>
                <a:cs typeface="Akhbar MT" pitchFamily="2" charset="-78"/>
              </a:rPr>
              <a:t>وانفعنا بما علمتنا وزدنا علما</a:t>
            </a:r>
          </a:p>
          <a:p>
            <a:pPr algn="ctr" rtl="1" eaLnBrk="1" hangingPunct="1">
              <a:defRPr/>
            </a:pPr>
            <a:r>
              <a:rPr lang="ar-SA" sz="3725" b="1" dirty="0">
                <a:solidFill>
                  <a:schemeClr val="tx1"/>
                </a:solidFill>
                <a:cs typeface="Akhbar MT" pitchFamily="2" charset="-78"/>
              </a:rPr>
              <a:t> اللهم افتح لنا فتحًا مبينًا</a:t>
            </a:r>
            <a:r>
              <a:rPr lang="ar-SA" sz="3386" b="1" dirty="0">
                <a:solidFill>
                  <a:schemeClr val="tx1"/>
                </a:solidFill>
                <a:cs typeface="Akhbar MT" pitchFamily="2" charset="-78"/>
              </a:rPr>
              <a:t>.</a:t>
            </a:r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id="{455F7D6B-9967-44E9-98CB-D6B5E27C1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632" y="746798"/>
            <a:ext cx="2521458" cy="93591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 eaLnBrk="1" hangingPunct="1">
              <a:defRPr/>
            </a:pPr>
            <a:r>
              <a:rPr lang="ar-SA" sz="3725" b="1" dirty="0">
                <a:solidFill>
                  <a:schemeClr val="bg1"/>
                </a:solidFill>
              </a:rPr>
              <a:t>دعــــــاء</a:t>
            </a:r>
            <a:endParaRPr lang="en-US" sz="3725" b="1" dirty="0">
              <a:solidFill>
                <a:schemeClr val="bg1"/>
              </a:solidFill>
              <a:cs typeface="Simplified Arabic" pitchFamily="18" charset="-78"/>
            </a:endParaRPr>
          </a:p>
        </p:txBody>
      </p:sp>
      <p:pic>
        <p:nvPicPr>
          <p:cNvPr id="5126" name="Picture 4" descr="F:\ملفات ماما\مجلد جديد رجوة\C_bow3_JD.png">
            <a:extLst>
              <a:ext uri="{FF2B5EF4-FFF2-40B4-BE49-F238E27FC236}">
                <a16:creationId xmlns:a16="http://schemas.microsoft.com/office/drawing/2014/main" id="{3112E713-C178-4628-B596-79D44267F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868363"/>
            <a:ext cx="10271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F:\ملفات ماما\مجلد جديد رجوة\SE_flower1_JD.png">
            <a:extLst>
              <a:ext uri="{FF2B5EF4-FFF2-40B4-BE49-F238E27FC236}">
                <a16:creationId xmlns:a16="http://schemas.microsoft.com/office/drawing/2014/main" id="{7CFA6B31-B9F5-4005-A416-29606E7F0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4983163"/>
            <a:ext cx="1036637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5" descr="F:\ملفات ماما\مجلد جديد رجوة\SE_flower1_JD.png">
            <a:extLst>
              <a:ext uri="{FF2B5EF4-FFF2-40B4-BE49-F238E27FC236}">
                <a16:creationId xmlns:a16="http://schemas.microsoft.com/office/drawing/2014/main" id="{6B2854D7-CDE3-4AFE-B9F4-C221F1E7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4830763"/>
            <a:ext cx="121761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C17CD604-95D0-47DF-88EB-B94BA289F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3" y="768558"/>
            <a:ext cx="8942853" cy="441344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0B19450-EFDB-4541-8636-49B076BD81B9}"/>
              </a:ext>
            </a:extLst>
          </p:cNvPr>
          <p:cNvSpPr txBox="1"/>
          <p:nvPr/>
        </p:nvSpPr>
        <p:spPr>
          <a:xfrm>
            <a:off x="5724128" y="768558"/>
            <a:ext cx="2160240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9900" b="1" dirty="0"/>
              <a:t>فَـ</a:t>
            </a:r>
            <a:endParaRPr lang="ar-SA" sz="9600" b="1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D5D3125-3F43-4BFC-9C36-52661CC66859}"/>
              </a:ext>
            </a:extLst>
          </p:cNvPr>
          <p:cNvSpPr txBox="1"/>
          <p:nvPr/>
        </p:nvSpPr>
        <p:spPr>
          <a:xfrm>
            <a:off x="3224865" y="768558"/>
            <a:ext cx="3302977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9900" b="1" dirty="0">
                <a:solidFill>
                  <a:srgbClr val="CC00CC"/>
                </a:solidFill>
              </a:rPr>
              <a:t>ـرَا</a:t>
            </a:r>
            <a:endParaRPr lang="ar-SA" sz="11500" dirty="0">
              <a:solidFill>
                <a:srgbClr val="CC00CC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B702152-5E25-471E-A966-BAE856A0A403}"/>
              </a:ext>
            </a:extLst>
          </p:cNvPr>
          <p:cNvSpPr txBox="1"/>
          <p:nvPr/>
        </p:nvSpPr>
        <p:spPr>
          <a:xfrm>
            <a:off x="1413039" y="850354"/>
            <a:ext cx="2582897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9900" b="1" dirty="0">
                <a:solidFill>
                  <a:srgbClr val="FF0000"/>
                </a:solidFill>
              </a:rPr>
              <a:t>شُ</a:t>
            </a:r>
            <a:endParaRPr lang="ar-SA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94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C17CD604-95D0-47DF-88EB-B94BA289F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3" y="890918"/>
            <a:ext cx="8942853" cy="441344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0B19450-EFDB-4541-8636-49B076BD81B9}"/>
              </a:ext>
            </a:extLst>
          </p:cNvPr>
          <p:cNvSpPr txBox="1"/>
          <p:nvPr/>
        </p:nvSpPr>
        <p:spPr>
          <a:xfrm>
            <a:off x="5867216" y="922362"/>
            <a:ext cx="3060502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900" b="1" dirty="0">
                <a:solidFill>
                  <a:srgbClr val="0EA215"/>
                </a:solidFill>
              </a:rPr>
              <a:t>جُـ</a:t>
            </a:r>
            <a:endParaRPr lang="ar-SA" sz="9600" b="1" dirty="0">
              <a:solidFill>
                <a:srgbClr val="0EA215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D5D3125-3F43-4BFC-9C36-52661CC66859}"/>
              </a:ext>
            </a:extLst>
          </p:cNvPr>
          <p:cNvSpPr txBox="1"/>
          <p:nvPr/>
        </p:nvSpPr>
        <p:spPr>
          <a:xfrm>
            <a:off x="-29394" y="890918"/>
            <a:ext cx="2570378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9900" b="1" dirty="0">
                <a:solidFill>
                  <a:srgbClr val="FF0000"/>
                </a:solidFill>
              </a:rPr>
              <a:t>رُ</a:t>
            </a:r>
            <a:endParaRPr lang="ar-SA" sz="11500" dirty="0">
              <a:solidFill>
                <a:srgbClr val="FF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6DDF71E-084D-4C08-A35A-350573182FB4}"/>
              </a:ext>
            </a:extLst>
          </p:cNvPr>
          <p:cNvSpPr txBox="1"/>
          <p:nvPr/>
        </p:nvSpPr>
        <p:spPr>
          <a:xfrm>
            <a:off x="2339752" y="908720"/>
            <a:ext cx="3624409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9900" b="1" dirty="0">
                <a:solidFill>
                  <a:srgbClr val="CC00CC"/>
                </a:solidFill>
              </a:rPr>
              <a:t>ـسُو</a:t>
            </a:r>
            <a:endParaRPr lang="ar-SA" sz="96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092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C17CD604-95D0-47DF-88EB-B94BA289F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7" y="946361"/>
            <a:ext cx="8942853" cy="441344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0B19450-EFDB-4541-8636-49B076BD81B9}"/>
              </a:ext>
            </a:extLst>
          </p:cNvPr>
          <p:cNvSpPr txBox="1"/>
          <p:nvPr/>
        </p:nvSpPr>
        <p:spPr>
          <a:xfrm>
            <a:off x="5324063" y="1066378"/>
            <a:ext cx="3312368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900" b="1" dirty="0">
                <a:solidFill>
                  <a:srgbClr val="0000FF"/>
                </a:solidFill>
              </a:rPr>
              <a:t>أَشْـ</a:t>
            </a:r>
            <a:endParaRPr lang="ar-SA" sz="9600" b="1" dirty="0">
              <a:solidFill>
                <a:srgbClr val="0000FF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D5D3125-3F43-4BFC-9C36-52661CC66859}"/>
              </a:ext>
            </a:extLst>
          </p:cNvPr>
          <p:cNvSpPr txBox="1"/>
          <p:nvPr/>
        </p:nvSpPr>
        <p:spPr>
          <a:xfrm>
            <a:off x="1907704" y="1066378"/>
            <a:ext cx="3578765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9900" b="1" dirty="0">
                <a:solidFill>
                  <a:srgbClr val="CC00CC"/>
                </a:solidFill>
              </a:rPr>
              <a:t>ـ</a:t>
            </a:r>
            <a:r>
              <a:rPr lang="ar-SA" sz="19900" b="1" dirty="0" err="1">
                <a:solidFill>
                  <a:srgbClr val="CC00CC"/>
                </a:solidFill>
              </a:rPr>
              <a:t>جَا</a:t>
            </a:r>
            <a:endParaRPr lang="ar-SA" sz="11500" dirty="0">
              <a:solidFill>
                <a:srgbClr val="CC00CC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F722734-2CC2-4E80-B8E5-95C6A9BEB451}"/>
              </a:ext>
            </a:extLst>
          </p:cNvPr>
          <p:cNvSpPr txBox="1"/>
          <p:nvPr/>
        </p:nvSpPr>
        <p:spPr>
          <a:xfrm>
            <a:off x="611560" y="1066378"/>
            <a:ext cx="2066597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9900" b="1" dirty="0">
                <a:solidFill>
                  <a:srgbClr val="FF0000"/>
                </a:solidFill>
              </a:rPr>
              <a:t>رُ</a:t>
            </a:r>
            <a:endParaRPr lang="ar-SA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92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DF13591-4651-4491-BC89-331C683C2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3905795" cy="1066949"/>
          </a:xfrm>
          <a:prstGeom prst="rect">
            <a:avLst/>
          </a:prstGeom>
        </p:spPr>
      </p:pic>
      <p:pic>
        <p:nvPicPr>
          <p:cNvPr id="5" name="صورة 4" descr="صورة تحتوي على لقطة شاشة, أكبر&#10;&#10;تم إنشاء الوصف تلقائياً">
            <a:extLst>
              <a:ext uri="{FF2B5EF4-FFF2-40B4-BE49-F238E27FC236}">
                <a16:creationId xmlns:a16="http://schemas.microsoft.com/office/drawing/2014/main" id="{D30D7632-593A-422D-A620-C52F84B9B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7706801" cy="298174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DC212AC-7F74-4528-ABA0-9E1203E1A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6" y="5775840"/>
            <a:ext cx="8337866" cy="609685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6C0C8172-21B8-4179-97D0-9CA68D135A3C}"/>
              </a:ext>
            </a:extLst>
          </p:cNvPr>
          <p:cNvSpPr/>
          <p:nvPr/>
        </p:nvSpPr>
        <p:spPr>
          <a:xfrm>
            <a:off x="214312" y="263525"/>
            <a:ext cx="8715375" cy="6330950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1463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5" descr="gf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7BF6F49-9098-44F7-AACE-90D62BE9F157}"/>
              </a:ext>
            </a:extLst>
          </p:cNvPr>
          <p:cNvSpPr/>
          <p:nvPr/>
        </p:nvSpPr>
        <p:spPr>
          <a:xfrm>
            <a:off x="0" y="1628800"/>
            <a:ext cx="9144000" cy="28354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0000"/>
                </a:solidFill>
                <a:cs typeface="DecoType Naskh" panose="02010400000000000000" pitchFamily="2" charset="-78"/>
              </a:rPr>
              <a:t>    </a:t>
            </a:r>
            <a:r>
              <a:rPr lang="ar-SA" sz="5400" b="1" dirty="0">
                <a:solidFill>
                  <a:srgbClr val="FF0000"/>
                </a:solidFill>
                <a:cs typeface="DecoType Naskh" panose="02010400000000000000" pitchFamily="2" charset="-78"/>
              </a:rPr>
              <a:t>لا نسمح باستخدام العرض تجاريًا  </a:t>
            </a:r>
          </a:p>
          <a:p>
            <a:pPr algn="ctr">
              <a:defRPr/>
            </a:pPr>
            <a:r>
              <a:rPr lang="ar-SA" sz="5400" dirty="0">
                <a:solidFill>
                  <a:srgbClr val="0000FF"/>
                </a:solidFill>
                <a:cs typeface="DecoType Naskh" panose="02010400000000000000" pitchFamily="2" charset="-78"/>
              </a:rPr>
              <a:t> </a:t>
            </a:r>
            <a:endParaRPr lang="ar-SA" sz="4800" dirty="0">
              <a:solidFill>
                <a:srgbClr val="00B050"/>
              </a:solidFill>
              <a:cs typeface="DecoType Naskh" panose="02010400000000000000" pitchFamily="2" charset="-78"/>
            </a:endParaRPr>
          </a:p>
          <a:p>
            <a:pPr algn="ctr">
              <a:defRPr/>
            </a:pPr>
            <a:r>
              <a:rPr lang="ar-SA" sz="3200" dirty="0">
                <a:solidFill>
                  <a:schemeClr val="tx1"/>
                </a:solidFill>
                <a:cs typeface="DecoType Naskh" panose="02010400000000000000" pitchFamily="2" charset="-78"/>
              </a:rPr>
              <a:t>ملاحظة : أوراق العمل تطبع من نفس عرض البور بوينت</a:t>
            </a:r>
            <a:endParaRPr lang="ar-SA" sz="2800" dirty="0">
              <a:solidFill>
                <a:schemeClr val="tx1"/>
              </a:solidFill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5519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B44D297F-A6D9-4CD4-B910-8B49ECAB1959}"/>
              </a:ext>
            </a:extLst>
          </p:cNvPr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1270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3" name="صورة 2" descr="صورة تحتوي على رسم&#10;&#10;تم إنشاء الوصف تلقائياً">
            <a:hlinkClick r:id="rId2"/>
            <a:extLst>
              <a:ext uri="{FF2B5EF4-FFF2-40B4-BE49-F238E27FC236}">
                <a16:creationId xmlns:a16="http://schemas.microsoft.com/office/drawing/2014/main" id="{15FB95CA-E782-4C5A-A04B-9B1E8F834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10" y="4673236"/>
            <a:ext cx="1005289" cy="940432"/>
          </a:xfrm>
          <a:prstGeom prst="rect">
            <a:avLst/>
          </a:prstGeom>
        </p:spPr>
      </p:pic>
      <p:pic>
        <p:nvPicPr>
          <p:cNvPr id="4" name="صورة 3" descr="صورة تحتوي على رسم&#10;&#10;تم إنشاء الوصف تلقائياً">
            <a:hlinkClick r:id="rId4"/>
            <a:extLst>
              <a:ext uri="{FF2B5EF4-FFF2-40B4-BE49-F238E27FC236}">
                <a16:creationId xmlns:a16="http://schemas.microsoft.com/office/drawing/2014/main" id="{844F13C6-3CBF-4920-83F9-5CF6CA2F5C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03" y="4673235"/>
            <a:ext cx="756933" cy="940433"/>
          </a:xfrm>
          <a:prstGeom prst="rect">
            <a:avLst/>
          </a:prstGeom>
        </p:spPr>
      </p:pic>
      <p:pic>
        <p:nvPicPr>
          <p:cNvPr id="5" name="صورة 4" descr="صورة تحتوي على رسم&#10;&#10;تم إنشاء الوصف تلقائياً">
            <a:hlinkClick r:id="rId6"/>
            <a:extLst>
              <a:ext uri="{FF2B5EF4-FFF2-40B4-BE49-F238E27FC236}">
                <a16:creationId xmlns:a16="http://schemas.microsoft.com/office/drawing/2014/main" id="{5277BE78-F8B2-4909-B5E6-5BCB44C83A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815"/>
          <a:stretch/>
        </p:blipFill>
        <p:spPr>
          <a:xfrm>
            <a:off x="7547671" y="4673235"/>
            <a:ext cx="874956" cy="853232"/>
          </a:xfrm>
          <a:prstGeom prst="rect">
            <a:avLst/>
          </a:prstGeom>
        </p:spPr>
      </p:pic>
      <p:pic>
        <p:nvPicPr>
          <p:cNvPr id="6" name="صورة 5" descr="صورة تحتوي على رسم&#10;&#10;تم إنشاء الوصف تلقائياً">
            <a:hlinkClick r:id="rId8"/>
            <a:extLst>
              <a:ext uri="{FF2B5EF4-FFF2-40B4-BE49-F238E27FC236}">
                <a16:creationId xmlns:a16="http://schemas.microsoft.com/office/drawing/2014/main" id="{2547995A-45AE-4BCF-950C-6C2696B313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79" y="2150934"/>
            <a:ext cx="761498" cy="1095813"/>
          </a:xfrm>
          <a:prstGeom prst="rect">
            <a:avLst/>
          </a:prstGeom>
        </p:spPr>
      </p:pic>
      <p:pic>
        <p:nvPicPr>
          <p:cNvPr id="7" name="صورة 6" descr="صورة تحتوي على رسم&#10;&#10;تم إنشاء الوصف تلقائياً">
            <a:hlinkClick r:id="rId10"/>
            <a:extLst>
              <a:ext uri="{FF2B5EF4-FFF2-40B4-BE49-F238E27FC236}">
                <a16:creationId xmlns:a16="http://schemas.microsoft.com/office/drawing/2014/main" id="{FE95C8D6-D12B-4F0A-B558-C2A3FEF6E5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66" y="2280923"/>
            <a:ext cx="880405" cy="816761"/>
          </a:xfrm>
          <a:prstGeom prst="rect">
            <a:avLst/>
          </a:prstGeom>
        </p:spPr>
      </p:pic>
      <p:pic>
        <p:nvPicPr>
          <p:cNvPr id="8" name="صورة 7" descr="صورة تحتوي على رسم, سكين, علم&#10;&#10;تم إنشاء الوصف تلقائياً">
            <a:hlinkClick r:id="rId12"/>
            <a:extLst>
              <a:ext uri="{FF2B5EF4-FFF2-40B4-BE49-F238E27FC236}">
                <a16:creationId xmlns:a16="http://schemas.microsoft.com/office/drawing/2014/main" id="{1297A839-7027-4CC2-B151-5BA82706C7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71" y="2184765"/>
            <a:ext cx="633610" cy="113492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7A67CE2D-8AD5-4FBF-9EF8-7694306F93DC}"/>
              </a:ext>
            </a:extLst>
          </p:cNvPr>
          <p:cNvSpPr/>
          <p:nvPr/>
        </p:nvSpPr>
        <p:spPr>
          <a:xfrm>
            <a:off x="5148064" y="554916"/>
            <a:ext cx="3274563" cy="9672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عروض تفاعلية للوحدة الثالثة للصف الأول ف 1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5313ED2-5D47-4E14-BBC4-470D11F5BE4C}"/>
              </a:ext>
            </a:extLst>
          </p:cNvPr>
          <p:cNvSpPr/>
          <p:nvPr/>
        </p:nvSpPr>
        <p:spPr>
          <a:xfrm>
            <a:off x="611561" y="537923"/>
            <a:ext cx="3994518" cy="984211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للحصول على عروض الوحدة الثالثة فقط بالضغط على الحرف . </a:t>
            </a:r>
          </a:p>
        </p:txBody>
      </p:sp>
    </p:spTree>
    <p:extLst>
      <p:ext uri="{BB962C8B-B14F-4D97-AF65-F5344CB8AC3E}">
        <p14:creationId xmlns:p14="http://schemas.microsoft.com/office/powerpoint/2010/main" val="3877632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عنوان 1">
            <a:extLst>
              <a:ext uri="{FF2B5EF4-FFF2-40B4-BE49-F238E27FC236}">
                <a16:creationId xmlns:a16="http://schemas.microsoft.com/office/drawing/2014/main" id="{1E730DA9-0A13-4BCE-A659-3BAA12A2D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altLang="ar-SA"/>
          </a:p>
        </p:txBody>
      </p:sp>
      <p:sp>
        <p:nvSpPr>
          <p:cNvPr id="119811" name="عنصر نائب للمحتوى 2">
            <a:extLst>
              <a:ext uri="{FF2B5EF4-FFF2-40B4-BE49-F238E27FC236}">
                <a16:creationId xmlns:a16="http://schemas.microsoft.com/office/drawing/2014/main" id="{21E676B4-764F-4FE6-9694-C945D7AF6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altLang="ar-SA"/>
          </a:p>
        </p:txBody>
      </p:sp>
      <p:pic>
        <p:nvPicPr>
          <p:cNvPr id="119812" name="Picture 2" descr="نتيجة بحث الصور عن ‪tress‬‏">
            <a:extLst>
              <a:ext uri="{FF2B5EF4-FFF2-40B4-BE49-F238E27FC236}">
                <a16:creationId xmlns:a16="http://schemas.microsoft.com/office/drawing/2014/main" id="{DD15C354-4AC2-4F44-8458-6EA7C2803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4A2FED4B-1620-4DFF-9143-A5030F8143A8}"/>
              </a:ext>
            </a:extLst>
          </p:cNvPr>
          <p:cNvSpPr/>
          <p:nvPr/>
        </p:nvSpPr>
        <p:spPr>
          <a:xfrm>
            <a:off x="401638" y="3157538"/>
            <a:ext cx="8280400" cy="22209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نسخ Medium" panose="01010101010101010101" pitchFamily="50" charset="-78"/>
                <a:cs typeface="Adobe نسخ Medium" panose="01010101010101010101" pitchFamily="50" charset="-78"/>
              </a:rPr>
              <a:t>اللهم لك الحمد  كما ينبغي لجلال وجهك وعظيم سلطانك ،،</a:t>
            </a:r>
          </a:p>
        </p:txBody>
      </p:sp>
    </p:spTree>
    <p:extLst>
      <p:ext uri="{BB962C8B-B14F-4D97-AF65-F5344CB8AC3E}">
        <p14:creationId xmlns:p14="http://schemas.microsoft.com/office/powerpoint/2010/main" val="76556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ت مسجّل">
            <a:hlinkClick r:id="" action="ppaction://media"/>
            <a:extLst>
              <a:ext uri="{FF2B5EF4-FFF2-40B4-BE49-F238E27FC236}">
                <a16:creationId xmlns:a16="http://schemas.microsoft.com/office/drawing/2014/main" id="{D8B2260D-517E-46AD-A1EE-5764774AC7E4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00413"/>
            <a:ext cx="304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صوت مسجّل">
            <a:hlinkClick r:id="" action="ppaction://media"/>
            <a:extLst>
              <a:ext uri="{FF2B5EF4-FFF2-40B4-BE49-F238E27FC236}">
                <a16:creationId xmlns:a16="http://schemas.microsoft.com/office/drawing/2014/main" id="{3EC7C59F-282D-43CC-9DEE-10E78EF995FC}"/>
              </a:ext>
            </a:extLst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00413"/>
            <a:ext cx="304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صوت مسجّل">
            <a:hlinkClick r:id="" action="ppaction://media"/>
            <a:extLst>
              <a:ext uri="{FF2B5EF4-FFF2-40B4-BE49-F238E27FC236}">
                <a16:creationId xmlns:a16="http://schemas.microsoft.com/office/drawing/2014/main" id="{900A8EBC-0E93-4D79-8D54-E29F445A767F}"/>
              </a:ext>
            </a:extLst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670300"/>
            <a:ext cx="3048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صوت مسجّل">
            <a:hlinkClick r:id="" action="ppaction://media"/>
            <a:extLst>
              <a:ext uri="{FF2B5EF4-FFF2-40B4-BE49-F238E27FC236}">
                <a16:creationId xmlns:a16="http://schemas.microsoft.com/office/drawing/2014/main" id="{C06BEAF5-D173-4514-8339-085749DF1B7B}"/>
              </a:ext>
            </a:extLst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609975"/>
            <a:ext cx="3048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ت مسجّل">
            <a:hlinkClick r:id="" action="ppaction://media"/>
            <a:extLst>
              <a:ext uri="{FF2B5EF4-FFF2-40B4-BE49-F238E27FC236}">
                <a16:creationId xmlns:a16="http://schemas.microsoft.com/office/drawing/2014/main" id="{FC93F690-DC1A-48A8-A72E-467898A4EACC}"/>
              </a:ext>
            </a:extLst>
          </p:cNvPr>
          <p:cNvPicPr>
            <a:picLocks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00413"/>
            <a:ext cx="304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صوت مسجّل">
            <a:hlinkClick r:id="" action="ppaction://media"/>
            <a:extLst>
              <a:ext uri="{FF2B5EF4-FFF2-40B4-BE49-F238E27FC236}">
                <a16:creationId xmlns:a16="http://schemas.microsoft.com/office/drawing/2014/main" id="{ADF65EFF-7104-410A-98ED-CDAC8057DC50}"/>
              </a:ext>
            </a:extLst>
          </p:cNvPr>
          <p:cNvPicPr>
            <a:picLocks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065463"/>
            <a:ext cx="304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صوت مسجّل">
            <a:hlinkClick r:id="" action="ppaction://media"/>
            <a:extLst>
              <a:ext uri="{FF2B5EF4-FFF2-40B4-BE49-F238E27FC236}">
                <a16:creationId xmlns:a16="http://schemas.microsoft.com/office/drawing/2014/main" id="{F50160B2-59ED-4B6F-9CBD-DA4BA5B01B35}"/>
              </a:ext>
            </a:extLst>
          </p:cNvPr>
          <p:cNvPicPr>
            <a:picLocks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3187700"/>
            <a:ext cx="304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صورة 15" descr="1057628e5499n1ynb.gif">
            <a:extLst>
              <a:ext uri="{FF2B5EF4-FFF2-40B4-BE49-F238E27FC236}">
                <a16:creationId xmlns:a16="http://schemas.microsoft.com/office/drawing/2014/main" id="{0985D86D-7D7B-4379-A70E-FB47A6085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463"/>
            <a:ext cx="91440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صورة 8" descr="3.jpg">
            <a:extLst>
              <a:ext uri="{FF2B5EF4-FFF2-40B4-BE49-F238E27FC236}">
                <a16:creationId xmlns:a16="http://schemas.microsoft.com/office/drawing/2014/main" id="{E24D8D9F-C45F-4A88-839E-2C1FBD494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25463"/>
            <a:ext cx="1928813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صورة 7" descr="2.jpg">
            <a:extLst>
              <a:ext uri="{FF2B5EF4-FFF2-40B4-BE49-F238E27FC236}">
                <a16:creationId xmlns:a16="http://schemas.microsoft.com/office/drawing/2014/main" id="{B75CD47B-5F3B-49C2-946F-FF107D8DE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463"/>
            <a:ext cx="1785938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 descr="D:\سطح المكتب\خلفيات عروض\5.jpg">
            <a:extLst>
              <a:ext uri="{FF2B5EF4-FFF2-40B4-BE49-F238E27FC236}">
                <a16:creationId xmlns:a16="http://schemas.microsoft.com/office/drawing/2014/main" id="{45183DB8-0641-4A83-9DEA-C34BE8FC2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25463"/>
            <a:ext cx="1952625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 descr="D:\سطح المكتب\خلفيات عروض\4.jpg">
            <a:extLst>
              <a:ext uri="{FF2B5EF4-FFF2-40B4-BE49-F238E27FC236}">
                <a16:creationId xmlns:a16="http://schemas.microsoft.com/office/drawing/2014/main" id="{EFDD0321-69B4-48BD-8D9F-48705D61D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525463"/>
            <a:ext cx="19050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 descr="1.jpg">
            <a:extLst>
              <a:ext uri="{FF2B5EF4-FFF2-40B4-BE49-F238E27FC236}">
                <a16:creationId xmlns:a16="http://schemas.microsoft.com/office/drawing/2014/main" id="{9C9F3A73-DFE4-45AB-A098-BC59CF9D5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9900"/>
            <a:ext cx="190500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صوت مسجّل">
            <a:hlinkClick r:id="" action="ppaction://media"/>
            <a:extLst>
              <a:ext uri="{FF2B5EF4-FFF2-40B4-BE49-F238E27FC236}">
                <a16:creationId xmlns:a16="http://schemas.microsoft.com/office/drawing/2014/main" id="{F2A9B6E0-B251-42C6-BC68-51486954DF71}"/>
              </a:ext>
            </a:extLst>
          </p:cNvPr>
          <p:cNvPicPr>
            <a:picLocks noChangeAspect="1" noChangeArrowheads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522538"/>
            <a:ext cx="304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20000">
    <p:sndAc>
      <p:stSnd>
        <p:snd r:embed="rId18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2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8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50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58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5C3E174-BF02-4738-B1AE-7F6F12A6E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89" y="542522"/>
            <a:ext cx="7906853" cy="57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6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عنوان 1">
            <a:extLst>
              <a:ext uri="{FF2B5EF4-FFF2-40B4-BE49-F238E27FC236}">
                <a16:creationId xmlns:a16="http://schemas.microsoft.com/office/drawing/2014/main" id="{AC2BE630-2F25-44D7-B1BD-3479D9CE6EA6}"/>
              </a:ext>
            </a:extLst>
          </p:cNvPr>
          <p:cNvSpPr txBox="1">
            <a:spLocks/>
          </p:cNvSpPr>
          <p:nvPr/>
        </p:nvSpPr>
        <p:spPr>
          <a:xfrm>
            <a:off x="430766" y="2230924"/>
            <a:ext cx="3122672" cy="7361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 </a:t>
            </a:r>
            <a:r>
              <a:rPr lang="ar-SA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cs typeface="PT Bold Heading" pitchFamily="2" charset="-78"/>
              </a:rPr>
              <a:t>كم رقمها؟</a:t>
            </a:r>
          </a:p>
        </p:txBody>
      </p:sp>
      <p:sp>
        <p:nvSpPr>
          <p:cNvPr id="24" name="عنوان 1">
            <a:extLst>
              <a:ext uri="{FF2B5EF4-FFF2-40B4-BE49-F238E27FC236}">
                <a16:creationId xmlns:a16="http://schemas.microsoft.com/office/drawing/2014/main" id="{A3AEB93E-5354-433C-8B3A-91CC7676EBE8}"/>
              </a:ext>
            </a:extLst>
          </p:cNvPr>
          <p:cNvSpPr txBox="1">
            <a:spLocks/>
          </p:cNvSpPr>
          <p:nvPr/>
        </p:nvSpPr>
        <p:spPr>
          <a:xfrm>
            <a:off x="514762" y="3195887"/>
            <a:ext cx="2954680" cy="7178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normAutofit fontScale="8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PT Bold Heading" pitchFamily="2" charset="-78"/>
              </a:rPr>
              <a:t>ما لونها ؟</a:t>
            </a:r>
          </a:p>
        </p:txBody>
      </p:sp>
      <p:sp>
        <p:nvSpPr>
          <p:cNvPr id="25" name="عنوان 1">
            <a:extLst>
              <a:ext uri="{FF2B5EF4-FFF2-40B4-BE49-F238E27FC236}">
                <a16:creationId xmlns:a16="http://schemas.microsoft.com/office/drawing/2014/main" id="{AB522DD3-E202-4FF2-9368-BE8F3B5F4243}"/>
              </a:ext>
            </a:extLst>
          </p:cNvPr>
          <p:cNvSpPr txBox="1">
            <a:spLocks/>
          </p:cNvSpPr>
          <p:nvPr/>
        </p:nvSpPr>
        <p:spPr bwMode="auto">
          <a:xfrm>
            <a:off x="391308" y="1037849"/>
            <a:ext cx="3122672" cy="9397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ar-SA" sz="4800" kern="0" spc="100" dirty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PT Bold Heading" pitchFamily="2" charset="-78"/>
              </a:rPr>
              <a:t> </a:t>
            </a:r>
          </a:p>
          <a:p>
            <a:pPr algn="ctr">
              <a:defRPr/>
            </a:pPr>
            <a:r>
              <a:rPr lang="ar-SA" sz="1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cs typeface="PT Bold Heading" pitchFamily="2" charset="-78"/>
              </a:rPr>
              <a:t>ما عنوان الوحدة التي ندرسها ؟</a:t>
            </a:r>
          </a:p>
          <a:p>
            <a:pPr algn="ctr" eaLnBrk="0" hangingPunct="0">
              <a:defRPr/>
            </a:pPr>
            <a:endParaRPr lang="ar-SA" sz="4800" b="1" kern="0" spc="100" dirty="0">
              <a:ln w="18000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6" name="عنوان 1">
            <a:extLst>
              <a:ext uri="{FF2B5EF4-FFF2-40B4-BE49-F238E27FC236}">
                <a16:creationId xmlns:a16="http://schemas.microsoft.com/office/drawing/2014/main" id="{6AE85882-F82B-46C3-9DA8-3BD6E706CF79}"/>
              </a:ext>
            </a:extLst>
          </p:cNvPr>
          <p:cNvSpPr txBox="1">
            <a:spLocks/>
          </p:cNvSpPr>
          <p:nvPr/>
        </p:nvSpPr>
        <p:spPr>
          <a:xfrm>
            <a:off x="430766" y="4059397"/>
            <a:ext cx="3122672" cy="717894"/>
          </a:xfrm>
          <a:prstGeom prst="rect">
            <a:avLst/>
          </a:prstGeom>
          <a:solidFill>
            <a:srgbClr val="FF66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normAutofit fontScale="67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PT Bold Heading" pitchFamily="2" charset="-78"/>
              </a:rPr>
              <a:t>كم عدد حروفها؟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4DEB9D3C-39E7-4337-AA9A-2278AD9649DE}"/>
              </a:ext>
            </a:extLst>
          </p:cNvPr>
          <p:cNvSpPr/>
          <p:nvPr/>
        </p:nvSpPr>
        <p:spPr>
          <a:xfrm>
            <a:off x="788625" y="151188"/>
            <a:ext cx="2449689" cy="7361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 </a:t>
            </a:r>
            <a:r>
              <a:rPr lang="ar-SA" dirty="0">
                <a:solidFill>
                  <a:schemeClr val="tx1"/>
                </a:solidFill>
              </a:rPr>
              <a:t> طالبة تسال طالبة </a:t>
            </a:r>
            <a:endParaRPr lang="ar-SA" dirty="0"/>
          </a:p>
        </p:txBody>
      </p:sp>
      <p:pic>
        <p:nvPicPr>
          <p:cNvPr id="4" name="صورة 3" descr="صورة تحتوي على طعام&#10;&#10;تم إنشاء الوصف تلقائياً">
            <a:extLst>
              <a:ext uri="{FF2B5EF4-FFF2-40B4-BE49-F238E27FC236}">
                <a16:creationId xmlns:a16="http://schemas.microsoft.com/office/drawing/2014/main" id="{8723E5B6-3679-4A96-9460-1EC6E2CA3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7792"/>
            <a:ext cx="4734586" cy="487748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9742215A-2A64-4419-9139-24EDD7B52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60" y="5381802"/>
            <a:ext cx="971686" cy="1238423"/>
          </a:xfrm>
          <a:prstGeom prst="rect">
            <a:avLst/>
          </a:prstGeom>
        </p:spPr>
      </p:pic>
      <p:pic>
        <p:nvPicPr>
          <p:cNvPr id="9" name="صورة 8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CFB0693-D730-4DDC-B66F-12BF9E307B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491354"/>
            <a:ext cx="1257475" cy="1019317"/>
          </a:xfrm>
          <a:prstGeom prst="rect">
            <a:avLst/>
          </a:prstGeom>
        </p:spPr>
      </p:pic>
      <p:pic>
        <p:nvPicPr>
          <p:cNvPr id="11" name="صورة 10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7C173C69-7F47-4536-9771-557835A9E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92" y="5469968"/>
            <a:ext cx="981212" cy="1190791"/>
          </a:xfrm>
          <a:prstGeom prst="rect">
            <a:avLst/>
          </a:prstGeom>
        </p:spPr>
      </p:pic>
      <p:pic>
        <p:nvPicPr>
          <p:cNvPr id="14" name="صورة 13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79282F48-F348-4BFB-AE1E-4CAE94DE44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54" y="5616715"/>
            <a:ext cx="1000265" cy="962159"/>
          </a:xfrm>
          <a:prstGeom prst="rect">
            <a:avLst/>
          </a:prstGeom>
        </p:spPr>
      </p:pic>
      <p:pic>
        <p:nvPicPr>
          <p:cNvPr id="17" name="صورة 1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B1AA3E9D-3235-42F9-A651-359414E090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48" y="5497635"/>
            <a:ext cx="1133633" cy="1200318"/>
          </a:xfrm>
          <a:prstGeom prst="rect">
            <a:avLst/>
          </a:prstGeom>
        </p:spPr>
      </p:pic>
      <p:pic>
        <p:nvPicPr>
          <p:cNvPr id="21" name="صورة 20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2F0CB008-33D9-4C51-BA8C-D1123D3A6D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9" y="5410381"/>
            <a:ext cx="133368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1E41F09F-8E8C-44BC-B441-88B17CE52AAA}"/>
              </a:ext>
            </a:extLst>
          </p:cNvPr>
          <p:cNvSpPr/>
          <p:nvPr/>
        </p:nvSpPr>
        <p:spPr>
          <a:xfrm>
            <a:off x="1932770" y="488399"/>
            <a:ext cx="1248786" cy="1206191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بِ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5F4DC46-550F-49C7-93CA-AB05B59EC48A}"/>
              </a:ext>
            </a:extLst>
          </p:cNvPr>
          <p:cNvSpPr/>
          <p:nvPr/>
        </p:nvSpPr>
        <p:spPr>
          <a:xfrm>
            <a:off x="3341333" y="520635"/>
            <a:ext cx="1248785" cy="1211708"/>
          </a:xfrm>
          <a:prstGeom prst="rect">
            <a:avLst/>
          </a:prstGeom>
          <a:solidFill>
            <a:srgbClr val="FFC0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رُ</a:t>
            </a:r>
            <a:endParaRPr lang="ar-SA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6F288D6-7DCA-4B87-9D27-40F435B4B9AF}"/>
              </a:ext>
            </a:extLst>
          </p:cNvPr>
          <p:cNvSpPr/>
          <p:nvPr/>
        </p:nvSpPr>
        <p:spPr>
          <a:xfrm>
            <a:off x="7554962" y="436199"/>
            <a:ext cx="1248787" cy="1296144"/>
          </a:xfrm>
          <a:prstGeom prst="rect">
            <a:avLst/>
          </a:prstGeom>
          <a:solidFill>
            <a:srgbClr val="CC00CC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مِ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DD5E2813-9C01-4AF1-A511-96419616CEE7}"/>
              </a:ext>
            </a:extLst>
          </p:cNvPr>
          <p:cNvSpPr/>
          <p:nvPr/>
        </p:nvSpPr>
        <p:spPr>
          <a:xfrm>
            <a:off x="521945" y="474195"/>
            <a:ext cx="1248785" cy="1234598"/>
          </a:xfrm>
          <a:prstGeom prst="rect">
            <a:avLst/>
          </a:prstGeom>
          <a:solidFill>
            <a:srgbClr val="FF3399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لِ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362266BE-9510-41E7-816B-444BF4E9619B}"/>
              </a:ext>
            </a:extLst>
          </p:cNvPr>
          <p:cNvSpPr/>
          <p:nvPr/>
        </p:nvSpPr>
        <p:spPr>
          <a:xfrm>
            <a:off x="6197433" y="426853"/>
            <a:ext cx="1248787" cy="1296144"/>
          </a:xfrm>
          <a:prstGeom prst="rect">
            <a:avLst/>
          </a:prstGeom>
          <a:solidFill>
            <a:srgbClr val="FF00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نُ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D6C1788B-8E44-424B-9694-7D8EE0E3FC5E}"/>
              </a:ext>
            </a:extLst>
          </p:cNvPr>
          <p:cNvSpPr/>
          <p:nvPr/>
        </p:nvSpPr>
        <p:spPr>
          <a:xfrm>
            <a:off x="4779654" y="469071"/>
            <a:ext cx="1248786" cy="1211708"/>
          </a:xfrm>
          <a:prstGeom prst="rect">
            <a:avLst/>
          </a:prstGeom>
          <a:solidFill>
            <a:srgbClr val="00B05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فَ</a:t>
            </a: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3D6CEBB9-F69F-4685-AA1A-73D034E46F64}"/>
              </a:ext>
            </a:extLst>
          </p:cNvPr>
          <p:cNvSpPr/>
          <p:nvPr/>
        </p:nvSpPr>
        <p:spPr>
          <a:xfrm>
            <a:off x="7527213" y="2316008"/>
            <a:ext cx="1248787" cy="1296144"/>
          </a:xfrm>
          <a:prstGeom prst="rect">
            <a:avLst/>
          </a:prstGeom>
          <a:solidFill>
            <a:srgbClr val="CC00CC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صِ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BBB0BCD-330A-4376-BCD0-A71B6BD5886F}"/>
              </a:ext>
            </a:extLst>
          </p:cNvPr>
          <p:cNvSpPr/>
          <p:nvPr/>
        </p:nvSpPr>
        <p:spPr>
          <a:xfrm>
            <a:off x="6166655" y="2316008"/>
            <a:ext cx="1248787" cy="1296144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دُ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F1B2DAA-306A-43A3-964C-6C1F7284616E}"/>
              </a:ext>
            </a:extLst>
          </p:cNvPr>
          <p:cNvSpPr/>
          <p:nvPr/>
        </p:nvSpPr>
        <p:spPr>
          <a:xfrm>
            <a:off x="214312" y="263525"/>
            <a:ext cx="8715375" cy="6330950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F57F97C-A476-4759-9770-DFFE35F70B7C}"/>
              </a:ext>
            </a:extLst>
          </p:cNvPr>
          <p:cNvSpPr/>
          <p:nvPr/>
        </p:nvSpPr>
        <p:spPr>
          <a:xfrm>
            <a:off x="4779654" y="2316008"/>
            <a:ext cx="1248787" cy="1296144"/>
          </a:xfrm>
          <a:prstGeom prst="rect">
            <a:avLst/>
          </a:prstGeom>
          <a:solidFill>
            <a:srgbClr val="00B0F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سَ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BE7677C-B05B-4DF8-ADA8-DE8FAECABD00}"/>
              </a:ext>
            </a:extLst>
          </p:cNvPr>
          <p:cNvSpPr/>
          <p:nvPr/>
        </p:nvSpPr>
        <p:spPr>
          <a:xfrm>
            <a:off x="3420818" y="2273721"/>
            <a:ext cx="1248787" cy="1296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قِ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0E1286E-B30A-45A2-8A5E-600C5276D029}"/>
              </a:ext>
            </a:extLst>
          </p:cNvPr>
          <p:cNvSpPr/>
          <p:nvPr/>
        </p:nvSpPr>
        <p:spPr>
          <a:xfrm>
            <a:off x="1964172" y="2273721"/>
            <a:ext cx="1248787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تُ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B22ACD87-CB64-45B4-88A6-C47BF17952F6}"/>
              </a:ext>
            </a:extLst>
          </p:cNvPr>
          <p:cNvSpPr/>
          <p:nvPr/>
        </p:nvSpPr>
        <p:spPr>
          <a:xfrm>
            <a:off x="577171" y="2316008"/>
            <a:ext cx="1248787" cy="1296144"/>
          </a:xfrm>
          <a:prstGeom prst="rect">
            <a:avLst/>
          </a:prstGeom>
          <a:solidFill>
            <a:srgbClr val="0099CC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حَ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3E86CD7E-6904-4583-A763-4B3B3A9E86B0}"/>
              </a:ext>
            </a:extLst>
          </p:cNvPr>
          <p:cNvSpPr/>
          <p:nvPr/>
        </p:nvSpPr>
        <p:spPr>
          <a:xfrm>
            <a:off x="7554961" y="3933056"/>
            <a:ext cx="1248787" cy="1516382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hangingPunct="1">
              <a:defRPr/>
            </a:pPr>
            <a:r>
              <a:rPr lang="ar-SA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أُ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A276C30-8021-4D6B-AF62-BCC4D734DDAA}"/>
              </a:ext>
            </a:extLst>
          </p:cNvPr>
          <p:cNvSpPr/>
          <p:nvPr/>
        </p:nvSpPr>
        <p:spPr>
          <a:xfrm>
            <a:off x="6175534" y="3933056"/>
            <a:ext cx="1248787" cy="1516382"/>
          </a:xfrm>
          <a:prstGeom prst="rect">
            <a:avLst/>
          </a:prstGeom>
          <a:solidFill>
            <a:srgbClr val="92D05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hangingPunct="1">
              <a:defRPr/>
            </a:pPr>
            <a:r>
              <a:rPr lang="ar-SA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طِ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3B309DE2-B185-4528-AD34-E2DD769F1E7E}"/>
              </a:ext>
            </a:extLst>
          </p:cNvPr>
          <p:cNvSpPr/>
          <p:nvPr/>
        </p:nvSpPr>
        <p:spPr>
          <a:xfrm>
            <a:off x="4796107" y="3933056"/>
            <a:ext cx="1248787" cy="1516382"/>
          </a:xfrm>
          <a:prstGeom prst="rect">
            <a:avLst/>
          </a:prstGeom>
          <a:solidFill>
            <a:srgbClr val="0000FF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hangingPunct="1">
              <a:defRPr/>
            </a:pPr>
            <a:r>
              <a:rPr lang="ar-SA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زُ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C007BA28-4FED-44AE-BACB-8D79712A4C5C}"/>
              </a:ext>
            </a:extLst>
          </p:cNvPr>
          <p:cNvSpPr/>
          <p:nvPr/>
        </p:nvSpPr>
        <p:spPr>
          <a:xfrm>
            <a:off x="3420817" y="3957210"/>
            <a:ext cx="1248787" cy="1516382"/>
          </a:xfrm>
          <a:prstGeom prst="rect">
            <a:avLst/>
          </a:prstGeom>
          <a:solidFill>
            <a:srgbClr val="C000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hangingPunct="1">
              <a:defRPr/>
            </a:pPr>
            <a:r>
              <a:rPr lang="ar-SA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وَ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15094D92-2761-4766-A9F6-7E8C0AE53CBC}"/>
              </a:ext>
            </a:extLst>
          </p:cNvPr>
          <p:cNvSpPr/>
          <p:nvPr/>
        </p:nvSpPr>
        <p:spPr>
          <a:xfrm>
            <a:off x="2019751" y="3944402"/>
            <a:ext cx="1248787" cy="1516382"/>
          </a:xfrm>
          <a:prstGeom prst="rect">
            <a:avLst/>
          </a:prstGeom>
          <a:solidFill>
            <a:srgbClr val="00B05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hangingPunct="1">
              <a:defRPr/>
            </a:pPr>
            <a:r>
              <a:rPr lang="ar-SA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جُ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690F9EBA-2F70-4028-BEC7-FD72872D1357}"/>
              </a:ext>
            </a:extLst>
          </p:cNvPr>
          <p:cNvSpPr/>
          <p:nvPr/>
        </p:nvSpPr>
        <p:spPr>
          <a:xfrm>
            <a:off x="613824" y="3933056"/>
            <a:ext cx="1248787" cy="1516382"/>
          </a:xfrm>
          <a:prstGeom prst="rect">
            <a:avLst/>
          </a:prstGeom>
          <a:solidFill>
            <a:srgbClr val="FFC0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شِ</a:t>
            </a:r>
          </a:p>
        </p:txBody>
      </p:sp>
    </p:spTree>
    <p:extLst>
      <p:ext uri="{BB962C8B-B14F-4D97-AF65-F5344CB8AC3E}">
        <p14:creationId xmlns:p14="http://schemas.microsoft.com/office/powerpoint/2010/main" val="22599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6" grpId="0" animBg="1"/>
      <p:bldP spid="29" grpId="0" animBg="1"/>
      <p:bldP spid="30" grpId="0" animBg="1"/>
      <p:bldP spid="36" grpId="0" animBg="1"/>
      <p:bldP spid="40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D490E7A-2990-456F-9CC7-AD9A07A5F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73" y="1547326"/>
            <a:ext cx="3248478" cy="895475"/>
          </a:xfrm>
          <a:prstGeom prst="rect">
            <a:avLst/>
          </a:prstGeom>
        </p:spPr>
      </p:pic>
      <p:pic>
        <p:nvPicPr>
          <p:cNvPr id="7" name="صورة 6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E3D23DDE-01C9-4145-AEFA-FA236D0E6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09" y="3428392"/>
            <a:ext cx="8220762" cy="1605775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ABDFB48-0EF4-44BA-A3C4-6254820D1F4C}"/>
              </a:ext>
            </a:extLst>
          </p:cNvPr>
          <p:cNvSpPr/>
          <p:nvPr/>
        </p:nvSpPr>
        <p:spPr>
          <a:xfrm>
            <a:off x="214312" y="263525"/>
            <a:ext cx="8715375" cy="6330950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3E7721D-A26E-47C5-9365-5D9B1D5A0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345095"/>
            <a:ext cx="8569299" cy="97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&#10;&#10;تم إنشاء الوصف تلقائياً">
            <a:extLst>
              <a:ext uri="{FF2B5EF4-FFF2-40B4-BE49-F238E27FC236}">
                <a16:creationId xmlns:a16="http://schemas.microsoft.com/office/drawing/2014/main" id="{8F5AE572-0F25-4FEA-AD2D-50CB4918A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7366"/>
            <a:ext cx="4299175" cy="92805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7282EC1-5696-4486-9D12-136DD3B18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32" y="2638314"/>
            <a:ext cx="4086795" cy="1581371"/>
          </a:xfrm>
          <a:prstGeom prst="rect">
            <a:avLst/>
          </a:prstGeom>
        </p:spPr>
      </p:pic>
      <p:pic>
        <p:nvPicPr>
          <p:cNvPr id="7" name="صورة 6" descr="صورة تحتوي على سكين&#10;&#10;تم إنشاء الوصف تلقائياً">
            <a:extLst>
              <a:ext uri="{FF2B5EF4-FFF2-40B4-BE49-F238E27FC236}">
                <a16:creationId xmlns:a16="http://schemas.microsoft.com/office/drawing/2014/main" id="{C809C07A-B729-4F6E-8D0F-FC883C0CA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" y="2638314"/>
            <a:ext cx="4182059" cy="1705213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C8CB95A-BC25-4C8C-8C3D-02D9F9428003}"/>
              </a:ext>
            </a:extLst>
          </p:cNvPr>
          <p:cNvSpPr/>
          <p:nvPr/>
        </p:nvSpPr>
        <p:spPr>
          <a:xfrm>
            <a:off x="214312" y="263525"/>
            <a:ext cx="8715375" cy="6330950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17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اعة حائط&#10;&#10;تم إنشاء الوصف تلقائياً">
            <a:extLst>
              <a:ext uri="{FF2B5EF4-FFF2-40B4-BE49-F238E27FC236}">
                <a16:creationId xmlns:a16="http://schemas.microsoft.com/office/drawing/2014/main" id="{E72005A7-2E05-47AF-86D4-91415A8B8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37" y="498244"/>
            <a:ext cx="5822176" cy="906045"/>
          </a:xfrm>
          <a:prstGeom prst="rect">
            <a:avLst/>
          </a:prstGeom>
        </p:spPr>
      </p:pic>
      <p:pic>
        <p:nvPicPr>
          <p:cNvPr id="5" name="صورة 4" descr="صورة تحتوي على لقطة شاشة, رسم&#10;&#10;تم إنشاء الوصف تلقائياً">
            <a:extLst>
              <a:ext uri="{FF2B5EF4-FFF2-40B4-BE49-F238E27FC236}">
                <a16:creationId xmlns:a16="http://schemas.microsoft.com/office/drawing/2014/main" id="{09A2704D-443F-4456-972A-E9C9E253B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16832"/>
            <a:ext cx="2295845" cy="914528"/>
          </a:xfrm>
          <a:prstGeom prst="rect">
            <a:avLst/>
          </a:prstGeom>
        </p:spPr>
      </p:pic>
      <p:pic>
        <p:nvPicPr>
          <p:cNvPr id="7" name="صورة 6" descr="صورة تحتوي على رسم, مرآة&#10;&#10;تم إنشاء الوصف تلقائياً">
            <a:extLst>
              <a:ext uri="{FF2B5EF4-FFF2-40B4-BE49-F238E27FC236}">
                <a16:creationId xmlns:a16="http://schemas.microsoft.com/office/drawing/2014/main" id="{6F604C90-2AF0-41D5-8FCA-B8B8265A7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99" y="3429000"/>
            <a:ext cx="3410426" cy="84784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6F7BC78-243E-492B-96A8-33A88F1C8A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2219635" cy="933580"/>
          </a:xfrm>
          <a:prstGeom prst="rect">
            <a:avLst/>
          </a:prstGeom>
        </p:spPr>
      </p:pic>
      <p:pic>
        <p:nvPicPr>
          <p:cNvPr id="11" name="صورة 10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5D2C6A45-7DAF-43A8-9C0C-05F62FAC16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3" y="3429000"/>
            <a:ext cx="3353268" cy="885949"/>
          </a:xfrm>
          <a:prstGeom prst="rect">
            <a:avLst/>
          </a:prstGeom>
        </p:spPr>
      </p:pic>
      <p:pic>
        <p:nvPicPr>
          <p:cNvPr id="13" name="صورة 12" descr="صورة تحتوي على ساعة حائط&#10;&#10;تم إنشاء الوصف تلقائياً">
            <a:extLst>
              <a:ext uri="{FF2B5EF4-FFF2-40B4-BE49-F238E27FC236}">
                <a16:creationId xmlns:a16="http://schemas.microsoft.com/office/drawing/2014/main" id="{2D56D554-5309-4CCB-93FB-1396CB78AF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412456"/>
            <a:ext cx="2181529" cy="924054"/>
          </a:xfrm>
          <a:prstGeom prst="rect">
            <a:avLst/>
          </a:prstGeom>
        </p:spPr>
      </p:pic>
      <p:pic>
        <p:nvPicPr>
          <p:cNvPr id="15" name="صورة 14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A8FDCCC-B407-4370-9DFA-DD13F736A2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35" y="5695431"/>
            <a:ext cx="3448531" cy="1009791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A18C3E77-056D-4BD7-9503-AB2B0D7F8E78}"/>
              </a:ext>
            </a:extLst>
          </p:cNvPr>
          <p:cNvSpPr/>
          <p:nvPr/>
        </p:nvSpPr>
        <p:spPr>
          <a:xfrm>
            <a:off x="214312" y="263525"/>
            <a:ext cx="8715375" cy="6330950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717DD5CE-6A7A-4DA9-926F-DC43B6BD58D8}"/>
              </a:ext>
            </a:extLst>
          </p:cNvPr>
          <p:cNvSpPr/>
          <p:nvPr/>
        </p:nvSpPr>
        <p:spPr>
          <a:xfrm>
            <a:off x="7791352" y="3398932"/>
            <a:ext cx="93610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قِـ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1E64693-96BF-4D31-8846-8771A1043FCE}"/>
              </a:ext>
            </a:extLst>
          </p:cNvPr>
          <p:cNvSpPr/>
          <p:nvPr/>
        </p:nvSpPr>
        <p:spPr>
          <a:xfrm>
            <a:off x="6678465" y="3398932"/>
            <a:ext cx="93610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ـ</a:t>
            </a:r>
            <a:r>
              <a:rPr lang="ar-SA" sz="4000" b="1" dirty="0" err="1">
                <a:solidFill>
                  <a:srgbClr val="FF0000"/>
                </a:solidFill>
              </a:rPr>
              <a:t>طَا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3918E9AC-FC82-4F4F-B7B6-46202CB425C9}"/>
              </a:ext>
            </a:extLst>
          </p:cNvPr>
          <p:cNvSpPr/>
          <p:nvPr/>
        </p:nvSpPr>
        <p:spPr>
          <a:xfrm>
            <a:off x="5703662" y="3384869"/>
            <a:ext cx="93610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ر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90BAA450-E470-48F7-9581-C36C1B31F64E}"/>
              </a:ext>
            </a:extLst>
          </p:cNvPr>
          <p:cNvSpPr/>
          <p:nvPr/>
        </p:nvSpPr>
        <p:spPr>
          <a:xfrm>
            <a:off x="2723183" y="3500185"/>
            <a:ext cx="93610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فُـ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1758489C-2B73-431E-AC4B-EC367472982B}"/>
              </a:ext>
            </a:extLst>
          </p:cNvPr>
          <p:cNvSpPr/>
          <p:nvPr/>
        </p:nvSpPr>
        <p:spPr>
          <a:xfrm>
            <a:off x="1584848" y="3465612"/>
            <a:ext cx="93610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ـ</a:t>
            </a:r>
            <a:r>
              <a:rPr lang="ar-SA" sz="4000" b="1" dirty="0" err="1">
                <a:solidFill>
                  <a:srgbClr val="FF0000"/>
                </a:solidFill>
              </a:rPr>
              <a:t>صُو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676BA922-D2B3-4838-955B-422FF0F56B3D}"/>
              </a:ext>
            </a:extLst>
          </p:cNvPr>
          <p:cNvSpPr/>
          <p:nvPr/>
        </p:nvSpPr>
        <p:spPr>
          <a:xfrm>
            <a:off x="581833" y="3465612"/>
            <a:ext cx="93610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9FF17BF1-88BC-4572-89FD-7240A9D50BCC}"/>
              </a:ext>
            </a:extLst>
          </p:cNvPr>
          <p:cNvSpPr/>
          <p:nvPr/>
        </p:nvSpPr>
        <p:spPr>
          <a:xfrm>
            <a:off x="5349373" y="5726178"/>
            <a:ext cx="93610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مَسْـ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E29279A-E5D2-43A0-98D5-6D7FBC48D438}"/>
              </a:ext>
            </a:extLst>
          </p:cNvPr>
          <p:cNvSpPr/>
          <p:nvPr/>
        </p:nvSpPr>
        <p:spPr>
          <a:xfrm>
            <a:off x="4359204" y="5668763"/>
            <a:ext cx="93610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ـجِـ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D3627CE-7798-4F9C-997E-8BADC79D6BBE}"/>
              </a:ext>
            </a:extLst>
          </p:cNvPr>
          <p:cNvSpPr/>
          <p:nvPr/>
        </p:nvSpPr>
        <p:spPr>
          <a:xfrm>
            <a:off x="3289999" y="5726178"/>
            <a:ext cx="93610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ـد</a:t>
            </a:r>
          </a:p>
        </p:txBody>
      </p:sp>
    </p:spTree>
    <p:extLst>
      <p:ext uri="{BB962C8B-B14F-4D97-AF65-F5344CB8AC3E}">
        <p14:creationId xmlns:p14="http://schemas.microsoft.com/office/powerpoint/2010/main" val="31166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242</Words>
  <Application>Microsoft Office PowerPoint</Application>
  <PresentationFormat>عرض على الشاشة (4:3)</PresentationFormat>
  <Paragraphs>112</Paragraphs>
  <Slides>26</Slides>
  <Notes>0</Notes>
  <HiddenSlides>0</HiddenSlides>
  <MMClips>8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0" baseType="lpstr">
      <vt:lpstr>Adobe نسخ Medium</vt:lpstr>
      <vt:lpstr>Arial</vt:lpstr>
      <vt:lpstr>Calibri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أم عبد المحسن</dc:creator>
  <cp:lastModifiedBy>آلاء</cp:lastModifiedBy>
  <cp:revision>1</cp:revision>
  <cp:lastPrinted>2019-12-08T11:44:56Z</cp:lastPrinted>
  <dcterms:created xsi:type="dcterms:W3CDTF">2018-11-29T20:19:29Z</dcterms:created>
  <dcterms:modified xsi:type="dcterms:W3CDTF">2019-12-10T15:01:39Z</dcterms:modified>
</cp:coreProperties>
</file>