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7" r:id="rId2"/>
    <p:sldId id="259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  <p:sldId id="387" r:id="rId129"/>
    <p:sldId id="388" r:id="rId130"/>
    <p:sldId id="389" r:id="rId131"/>
    <p:sldId id="390" r:id="rId132"/>
    <p:sldId id="391" r:id="rId133"/>
    <p:sldId id="392" r:id="rId134"/>
    <p:sldId id="393" r:id="rId135"/>
    <p:sldId id="394" r:id="rId136"/>
    <p:sldId id="395" r:id="rId137"/>
    <p:sldId id="396" r:id="rId138"/>
    <p:sldId id="397" r:id="rId139"/>
    <p:sldId id="398" r:id="rId140"/>
    <p:sldId id="399" r:id="rId141"/>
    <p:sldId id="400" r:id="rId142"/>
    <p:sldId id="401" r:id="rId143"/>
    <p:sldId id="402" r:id="rId144"/>
    <p:sldId id="403" r:id="rId145"/>
    <p:sldId id="404" r:id="rId146"/>
    <p:sldId id="405" r:id="rId147"/>
    <p:sldId id="406" r:id="rId148"/>
    <p:sldId id="407" r:id="rId149"/>
    <p:sldId id="408" r:id="rId150"/>
    <p:sldId id="409" r:id="rId151"/>
    <p:sldId id="410" r:id="rId152"/>
    <p:sldId id="411" r:id="rId153"/>
    <p:sldId id="412" r:id="rId154"/>
    <p:sldId id="413" r:id="rId155"/>
    <p:sldId id="414" r:id="rId156"/>
    <p:sldId id="415" r:id="rId157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91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6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6415D-6CB6-42B5-9ABD-1988E1E5DA23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CB7C1-1F6D-4D8F-AE01-CC31A0776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5927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6415D-6CB6-42B5-9ABD-1988E1E5DA23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CB7C1-1F6D-4D8F-AE01-CC31A0776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3453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6415D-6CB6-42B5-9ABD-1988E1E5DA23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CB7C1-1F6D-4D8F-AE01-CC31A0776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0899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6415D-6CB6-42B5-9ABD-1988E1E5DA23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CB7C1-1F6D-4D8F-AE01-CC31A077650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716174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6415D-6CB6-42B5-9ABD-1988E1E5DA23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CB7C1-1F6D-4D8F-AE01-CC31A0776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7062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6415D-6CB6-42B5-9ABD-1988E1E5DA23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CB7C1-1F6D-4D8F-AE01-CC31A0776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2029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6415D-6CB6-42B5-9ABD-1988E1E5DA23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CB7C1-1F6D-4D8F-AE01-CC31A0776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32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6415D-6CB6-42B5-9ABD-1988E1E5DA23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CB7C1-1F6D-4D8F-AE01-CC31A0776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13346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6415D-6CB6-42B5-9ABD-1988E1E5DA23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CB7C1-1F6D-4D8F-AE01-CC31A0776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1959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6415D-6CB6-42B5-9ABD-1988E1E5DA23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CB7C1-1F6D-4D8F-AE01-CC31A0776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2523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6415D-6CB6-42B5-9ABD-1988E1E5DA23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CB7C1-1F6D-4D8F-AE01-CC31A0776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76410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6415D-6CB6-42B5-9ABD-1988E1E5DA23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CB7C1-1F6D-4D8F-AE01-CC31A0776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1891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6415D-6CB6-42B5-9ABD-1988E1E5DA23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CB7C1-1F6D-4D8F-AE01-CC31A0776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0459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6415D-6CB6-42B5-9ABD-1988E1E5DA23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CB7C1-1F6D-4D8F-AE01-CC31A0776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3513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6415D-6CB6-42B5-9ABD-1988E1E5DA23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CB7C1-1F6D-4D8F-AE01-CC31A0776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7408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6415D-6CB6-42B5-9ABD-1988E1E5DA23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CB7C1-1F6D-4D8F-AE01-CC31A0776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88140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6415D-6CB6-42B5-9ABD-1988E1E5DA23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CB7C1-1F6D-4D8F-AE01-CC31A0776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0285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C06415D-6CB6-42B5-9ABD-1988E1E5DA23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CB7C1-1F6D-4D8F-AE01-CC31A0776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212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transition spd="slow">
    <p:push dir="u"/>
  </p:transition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01">
            <a:extLst>
              <a:ext uri="{FF2B5EF4-FFF2-40B4-BE49-F238E27FC236}">
                <a16:creationId xmlns:a16="http://schemas.microsoft.com/office/drawing/2014/main" id="{AE7B2E7B-254B-4A8C-B86F-036AD2CF25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8203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13">
            <a:extLst>
              <a:ext uri="{FF2B5EF4-FFF2-40B4-BE49-F238E27FC236}">
                <a16:creationId xmlns:a16="http://schemas.microsoft.com/office/drawing/2014/main" id="{20BC1AFF-9021-40F2-ACFF-54D768AA72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17112"/>
      </p:ext>
    </p:extLst>
  </p:cSld>
  <p:clrMapOvr>
    <a:masterClrMapping/>
  </p:clrMapOvr>
  <p:transition spd="slow">
    <p:push dir="u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03">
            <a:extLst>
              <a:ext uri="{FF2B5EF4-FFF2-40B4-BE49-F238E27FC236}">
                <a16:creationId xmlns:a16="http://schemas.microsoft.com/office/drawing/2014/main" id="{53044A84-D675-4C05-B279-0879BD1528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13273"/>
      </p:ext>
    </p:extLst>
  </p:cSld>
  <p:clrMapOvr>
    <a:masterClrMapping/>
  </p:clrMapOvr>
  <p:transition spd="slow">
    <p:push dir="u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04">
            <a:extLst>
              <a:ext uri="{FF2B5EF4-FFF2-40B4-BE49-F238E27FC236}">
                <a16:creationId xmlns:a16="http://schemas.microsoft.com/office/drawing/2014/main" id="{BD61135A-D904-4F9B-A189-C08F60E8BB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12574"/>
      </p:ext>
    </p:extLst>
  </p:cSld>
  <p:clrMapOvr>
    <a:masterClrMapping/>
  </p:clrMapOvr>
  <p:transition spd="slow">
    <p:push dir="u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05">
            <a:extLst>
              <a:ext uri="{FF2B5EF4-FFF2-40B4-BE49-F238E27FC236}">
                <a16:creationId xmlns:a16="http://schemas.microsoft.com/office/drawing/2014/main" id="{815C7FDF-E75D-457E-9A1D-26D3773AD7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84712"/>
      </p:ext>
    </p:extLst>
  </p:cSld>
  <p:clrMapOvr>
    <a:masterClrMapping/>
  </p:clrMapOvr>
  <p:transition spd="slow">
    <p:push dir="u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06">
            <a:extLst>
              <a:ext uri="{FF2B5EF4-FFF2-40B4-BE49-F238E27FC236}">
                <a16:creationId xmlns:a16="http://schemas.microsoft.com/office/drawing/2014/main" id="{CB9F31F3-6257-45D2-A10F-F4EE62359D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87576"/>
      </p:ext>
    </p:extLst>
  </p:cSld>
  <p:clrMapOvr>
    <a:masterClrMapping/>
  </p:clrMapOvr>
  <p:transition spd="slow">
    <p:push dir="u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07">
            <a:extLst>
              <a:ext uri="{FF2B5EF4-FFF2-40B4-BE49-F238E27FC236}">
                <a16:creationId xmlns:a16="http://schemas.microsoft.com/office/drawing/2014/main" id="{0F3776DE-4D50-4613-8750-C90DEEBCF2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59603"/>
      </p:ext>
    </p:extLst>
  </p:cSld>
  <p:clrMapOvr>
    <a:masterClrMapping/>
  </p:clrMapOvr>
  <p:transition spd="slow">
    <p:push dir="u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08">
            <a:extLst>
              <a:ext uri="{FF2B5EF4-FFF2-40B4-BE49-F238E27FC236}">
                <a16:creationId xmlns:a16="http://schemas.microsoft.com/office/drawing/2014/main" id="{CA7AB964-BF00-4CDB-AB30-CCD92DD32D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58406"/>
      </p:ext>
    </p:extLst>
  </p:cSld>
  <p:clrMapOvr>
    <a:masterClrMapping/>
  </p:clrMapOvr>
  <p:transition spd="slow">
    <p:push dir="u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09">
            <a:extLst>
              <a:ext uri="{FF2B5EF4-FFF2-40B4-BE49-F238E27FC236}">
                <a16:creationId xmlns:a16="http://schemas.microsoft.com/office/drawing/2014/main" id="{31533502-DFB4-46E8-88B4-E69C8858E1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64813"/>
      </p:ext>
    </p:extLst>
  </p:cSld>
  <p:clrMapOvr>
    <a:masterClrMapping/>
  </p:clrMapOvr>
  <p:transition spd="slow">
    <p:push dir="u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10">
            <a:extLst>
              <a:ext uri="{FF2B5EF4-FFF2-40B4-BE49-F238E27FC236}">
                <a16:creationId xmlns:a16="http://schemas.microsoft.com/office/drawing/2014/main" id="{23EA043D-6468-4E73-8AE4-B3DB10F43B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53399"/>
      </p:ext>
    </p:extLst>
  </p:cSld>
  <p:clrMapOvr>
    <a:masterClrMapping/>
  </p:clrMapOvr>
  <p:transition spd="slow">
    <p:push dir="u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11">
            <a:extLst>
              <a:ext uri="{FF2B5EF4-FFF2-40B4-BE49-F238E27FC236}">
                <a16:creationId xmlns:a16="http://schemas.microsoft.com/office/drawing/2014/main" id="{757A860D-E339-409B-ACEB-27A527A491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10250"/>
      </p:ext>
    </p:extLst>
  </p:cSld>
  <p:clrMapOvr>
    <a:masterClrMapping/>
  </p:clrMapOvr>
  <p:transition spd="slow">
    <p:push dir="u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12">
            <a:extLst>
              <a:ext uri="{FF2B5EF4-FFF2-40B4-BE49-F238E27FC236}">
                <a16:creationId xmlns:a16="http://schemas.microsoft.com/office/drawing/2014/main" id="{6A42232C-4C9D-42D2-AE63-7D225F48C0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4908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14">
            <a:extLst>
              <a:ext uri="{FF2B5EF4-FFF2-40B4-BE49-F238E27FC236}">
                <a16:creationId xmlns:a16="http://schemas.microsoft.com/office/drawing/2014/main" id="{AE1BA0B4-73C0-441B-A64C-2712797B27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3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5790"/>
      </p:ext>
    </p:extLst>
  </p:cSld>
  <p:clrMapOvr>
    <a:masterClrMapping/>
  </p:clrMapOvr>
  <p:transition spd="slow">
    <p:push dir="u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13">
            <a:extLst>
              <a:ext uri="{FF2B5EF4-FFF2-40B4-BE49-F238E27FC236}">
                <a16:creationId xmlns:a16="http://schemas.microsoft.com/office/drawing/2014/main" id="{66905D09-50AD-49DC-AEED-8B869E488A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1621"/>
      </p:ext>
    </p:extLst>
  </p:cSld>
  <p:clrMapOvr>
    <a:masterClrMapping/>
  </p:clrMapOvr>
  <p:transition spd="slow">
    <p:push dir="u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14">
            <a:extLst>
              <a:ext uri="{FF2B5EF4-FFF2-40B4-BE49-F238E27FC236}">
                <a16:creationId xmlns:a16="http://schemas.microsoft.com/office/drawing/2014/main" id="{0AD7D992-988E-4815-A9DC-128E63BB80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13258"/>
      </p:ext>
    </p:extLst>
  </p:cSld>
  <p:clrMapOvr>
    <a:masterClrMapping/>
  </p:clrMapOvr>
  <p:transition spd="slow">
    <p:push dir="u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15">
            <a:extLst>
              <a:ext uri="{FF2B5EF4-FFF2-40B4-BE49-F238E27FC236}">
                <a16:creationId xmlns:a16="http://schemas.microsoft.com/office/drawing/2014/main" id="{FB38DC9F-8EC8-4F79-B8C6-3465161BFD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50613"/>
      </p:ext>
    </p:extLst>
  </p:cSld>
  <p:clrMapOvr>
    <a:masterClrMapping/>
  </p:clrMapOvr>
  <p:transition spd="slow">
    <p:push dir="u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16">
            <a:extLst>
              <a:ext uri="{FF2B5EF4-FFF2-40B4-BE49-F238E27FC236}">
                <a16:creationId xmlns:a16="http://schemas.microsoft.com/office/drawing/2014/main" id="{BE6B518B-3311-4758-8BA8-2096712D29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47233"/>
      </p:ext>
    </p:extLst>
  </p:cSld>
  <p:clrMapOvr>
    <a:masterClrMapping/>
  </p:clrMapOvr>
  <p:transition spd="slow">
    <p:push dir="u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17">
            <a:extLst>
              <a:ext uri="{FF2B5EF4-FFF2-40B4-BE49-F238E27FC236}">
                <a16:creationId xmlns:a16="http://schemas.microsoft.com/office/drawing/2014/main" id="{D7D39A12-4D82-483D-964C-CCFB97E869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75" y="0"/>
            <a:ext cx="5810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88800"/>
      </p:ext>
    </p:extLst>
  </p:cSld>
  <p:clrMapOvr>
    <a:masterClrMapping/>
  </p:clrMapOvr>
  <p:transition spd="slow">
    <p:push dir="u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18">
            <a:extLst>
              <a:ext uri="{FF2B5EF4-FFF2-40B4-BE49-F238E27FC236}">
                <a16:creationId xmlns:a16="http://schemas.microsoft.com/office/drawing/2014/main" id="{0E5C65C6-85FC-417B-A254-8032F47C0A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15878"/>
      </p:ext>
    </p:extLst>
  </p:cSld>
  <p:clrMapOvr>
    <a:masterClrMapping/>
  </p:clrMapOvr>
  <p:transition spd="slow">
    <p:push dir="u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19">
            <a:extLst>
              <a:ext uri="{FF2B5EF4-FFF2-40B4-BE49-F238E27FC236}">
                <a16:creationId xmlns:a16="http://schemas.microsoft.com/office/drawing/2014/main" id="{BCF0714D-2740-4DA7-BE23-89DC24259E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27533"/>
      </p:ext>
    </p:extLst>
  </p:cSld>
  <p:clrMapOvr>
    <a:masterClrMapping/>
  </p:clrMapOvr>
  <p:transition spd="slow">
    <p:push dir="u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20">
            <a:extLst>
              <a:ext uri="{FF2B5EF4-FFF2-40B4-BE49-F238E27FC236}">
                <a16:creationId xmlns:a16="http://schemas.microsoft.com/office/drawing/2014/main" id="{3EEDFE7B-578F-4C33-90C6-0277B505B8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40707"/>
      </p:ext>
    </p:extLst>
  </p:cSld>
  <p:clrMapOvr>
    <a:masterClrMapping/>
  </p:clrMapOvr>
  <p:transition spd="slow">
    <p:push dir="u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21">
            <a:extLst>
              <a:ext uri="{FF2B5EF4-FFF2-40B4-BE49-F238E27FC236}">
                <a16:creationId xmlns:a16="http://schemas.microsoft.com/office/drawing/2014/main" id="{371FDE48-1820-44E0-AB78-3E9725BED0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04580"/>
      </p:ext>
    </p:extLst>
  </p:cSld>
  <p:clrMapOvr>
    <a:masterClrMapping/>
  </p:clrMapOvr>
  <p:transition spd="slow">
    <p:push dir="u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22">
            <a:extLst>
              <a:ext uri="{FF2B5EF4-FFF2-40B4-BE49-F238E27FC236}">
                <a16:creationId xmlns:a16="http://schemas.microsoft.com/office/drawing/2014/main" id="{567FE861-202F-4F08-9733-FC1386C84B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6330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15">
            <a:extLst>
              <a:ext uri="{FF2B5EF4-FFF2-40B4-BE49-F238E27FC236}">
                <a16:creationId xmlns:a16="http://schemas.microsoft.com/office/drawing/2014/main" id="{B0CC6586-6013-41F7-898C-F2FD135590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3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63809"/>
      </p:ext>
    </p:extLst>
  </p:cSld>
  <p:clrMapOvr>
    <a:masterClrMapping/>
  </p:clrMapOvr>
  <p:transition spd="slow">
    <p:push dir="u"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23">
            <a:extLst>
              <a:ext uri="{FF2B5EF4-FFF2-40B4-BE49-F238E27FC236}">
                <a16:creationId xmlns:a16="http://schemas.microsoft.com/office/drawing/2014/main" id="{7FA4E4C9-F654-46DA-87EE-873443FE10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4863"/>
      </p:ext>
    </p:extLst>
  </p:cSld>
  <p:clrMapOvr>
    <a:masterClrMapping/>
  </p:clrMapOvr>
  <p:transition spd="slow">
    <p:push dir="u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24">
            <a:extLst>
              <a:ext uri="{FF2B5EF4-FFF2-40B4-BE49-F238E27FC236}">
                <a16:creationId xmlns:a16="http://schemas.microsoft.com/office/drawing/2014/main" id="{A0C73A3A-4756-4C06-A9F2-9F6A50E41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66371"/>
      </p:ext>
    </p:extLst>
  </p:cSld>
  <p:clrMapOvr>
    <a:masterClrMapping/>
  </p:clrMapOvr>
  <p:transition spd="slow">
    <p:push dir="u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25">
            <a:extLst>
              <a:ext uri="{FF2B5EF4-FFF2-40B4-BE49-F238E27FC236}">
                <a16:creationId xmlns:a16="http://schemas.microsoft.com/office/drawing/2014/main" id="{C7C4015A-2E67-480B-A5A8-7CDDA3AFA8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48982"/>
      </p:ext>
    </p:extLst>
  </p:cSld>
  <p:clrMapOvr>
    <a:masterClrMapping/>
  </p:clrMapOvr>
  <p:transition spd="slow">
    <p:push dir="u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26">
            <a:extLst>
              <a:ext uri="{FF2B5EF4-FFF2-40B4-BE49-F238E27FC236}">
                <a16:creationId xmlns:a16="http://schemas.microsoft.com/office/drawing/2014/main" id="{C1F5BCB5-57C7-499D-B171-FB1C327079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97947"/>
      </p:ext>
    </p:extLst>
  </p:cSld>
  <p:clrMapOvr>
    <a:masterClrMapping/>
  </p:clrMapOvr>
  <p:transition spd="slow">
    <p:push dir="u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27">
            <a:extLst>
              <a:ext uri="{FF2B5EF4-FFF2-40B4-BE49-F238E27FC236}">
                <a16:creationId xmlns:a16="http://schemas.microsoft.com/office/drawing/2014/main" id="{7FAF9AC6-6503-4503-B485-A2259C670D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58491"/>
      </p:ext>
    </p:extLst>
  </p:cSld>
  <p:clrMapOvr>
    <a:masterClrMapping/>
  </p:clrMapOvr>
  <p:transition spd="slow">
    <p:push dir="u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28">
            <a:extLst>
              <a:ext uri="{FF2B5EF4-FFF2-40B4-BE49-F238E27FC236}">
                <a16:creationId xmlns:a16="http://schemas.microsoft.com/office/drawing/2014/main" id="{A33C3A8B-B551-4E59-8D16-2AB50AB244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71487"/>
      </p:ext>
    </p:extLst>
  </p:cSld>
  <p:clrMapOvr>
    <a:masterClrMapping/>
  </p:clrMapOvr>
  <p:transition spd="slow">
    <p:push dir="u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29">
            <a:extLst>
              <a:ext uri="{FF2B5EF4-FFF2-40B4-BE49-F238E27FC236}">
                <a16:creationId xmlns:a16="http://schemas.microsoft.com/office/drawing/2014/main" id="{B0D109AF-D67D-435D-A540-B4026BA10A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09814"/>
      </p:ext>
    </p:extLst>
  </p:cSld>
  <p:clrMapOvr>
    <a:masterClrMapping/>
  </p:clrMapOvr>
  <p:transition spd="slow">
    <p:push dir="u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30">
            <a:extLst>
              <a:ext uri="{FF2B5EF4-FFF2-40B4-BE49-F238E27FC236}">
                <a16:creationId xmlns:a16="http://schemas.microsoft.com/office/drawing/2014/main" id="{C2E5F3C6-2A53-4FDA-9AE5-D0959D387D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19527"/>
      </p:ext>
    </p:extLst>
  </p:cSld>
  <p:clrMapOvr>
    <a:masterClrMapping/>
  </p:clrMapOvr>
  <p:transition spd="slow">
    <p:push dir="u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31">
            <a:extLst>
              <a:ext uri="{FF2B5EF4-FFF2-40B4-BE49-F238E27FC236}">
                <a16:creationId xmlns:a16="http://schemas.microsoft.com/office/drawing/2014/main" id="{FA2C72C6-BC15-49B3-B303-45B70E0578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53154"/>
      </p:ext>
    </p:extLst>
  </p:cSld>
  <p:clrMapOvr>
    <a:masterClrMapping/>
  </p:clrMapOvr>
  <p:transition spd="slow">
    <p:push dir="u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32">
            <a:extLst>
              <a:ext uri="{FF2B5EF4-FFF2-40B4-BE49-F238E27FC236}">
                <a16:creationId xmlns:a16="http://schemas.microsoft.com/office/drawing/2014/main" id="{BE8F4BD6-8C36-4CC1-B12A-1106F9001D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3178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16">
            <a:extLst>
              <a:ext uri="{FF2B5EF4-FFF2-40B4-BE49-F238E27FC236}">
                <a16:creationId xmlns:a16="http://schemas.microsoft.com/office/drawing/2014/main" id="{9C0A3642-BB15-4738-BE8A-DD67E49854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92472"/>
      </p:ext>
    </p:extLst>
  </p:cSld>
  <p:clrMapOvr>
    <a:masterClrMapping/>
  </p:clrMapOvr>
  <p:transition spd="slow">
    <p:push dir="u"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33">
            <a:extLst>
              <a:ext uri="{FF2B5EF4-FFF2-40B4-BE49-F238E27FC236}">
                <a16:creationId xmlns:a16="http://schemas.microsoft.com/office/drawing/2014/main" id="{FCA251D9-6215-48B6-BA3E-76996E9AAA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02331"/>
      </p:ext>
    </p:extLst>
  </p:cSld>
  <p:clrMapOvr>
    <a:masterClrMapping/>
  </p:clrMapOvr>
  <p:transition spd="slow">
    <p:push dir="u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34">
            <a:extLst>
              <a:ext uri="{FF2B5EF4-FFF2-40B4-BE49-F238E27FC236}">
                <a16:creationId xmlns:a16="http://schemas.microsoft.com/office/drawing/2014/main" id="{037E8EF0-0000-44C2-BBFD-AC07A59F3B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00369"/>
      </p:ext>
    </p:extLst>
  </p:cSld>
  <p:clrMapOvr>
    <a:masterClrMapping/>
  </p:clrMapOvr>
  <p:transition spd="slow">
    <p:push dir="u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35">
            <a:extLst>
              <a:ext uri="{FF2B5EF4-FFF2-40B4-BE49-F238E27FC236}">
                <a16:creationId xmlns:a16="http://schemas.microsoft.com/office/drawing/2014/main" id="{E5C84BA7-A90C-45EF-8032-2EC5A12302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7212"/>
      </p:ext>
    </p:extLst>
  </p:cSld>
  <p:clrMapOvr>
    <a:masterClrMapping/>
  </p:clrMapOvr>
  <p:transition spd="slow">
    <p:push dir="u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36">
            <a:extLst>
              <a:ext uri="{FF2B5EF4-FFF2-40B4-BE49-F238E27FC236}">
                <a16:creationId xmlns:a16="http://schemas.microsoft.com/office/drawing/2014/main" id="{0B83672B-70AF-4F2A-B94F-82EF5A8382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50582"/>
      </p:ext>
    </p:extLst>
  </p:cSld>
  <p:clrMapOvr>
    <a:masterClrMapping/>
  </p:clrMapOvr>
  <p:transition spd="slow">
    <p:push dir="u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37">
            <a:extLst>
              <a:ext uri="{FF2B5EF4-FFF2-40B4-BE49-F238E27FC236}">
                <a16:creationId xmlns:a16="http://schemas.microsoft.com/office/drawing/2014/main" id="{918F0AE6-E020-4428-91E1-5D0FE8468A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15538"/>
      </p:ext>
    </p:extLst>
  </p:cSld>
  <p:clrMapOvr>
    <a:masterClrMapping/>
  </p:clrMapOvr>
  <p:transition spd="slow">
    <p:push dir="u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38">
            <a:extLst>
              <a:ext uri="{FF2B5EF4-FFF2-40B4-BE49-F238E27FC236}">
                <a16:creationId xmlns:a16="http://schemas.microsoft.com/office/drawing/2014/main" id="{B1CBA415-D558-4B81-9D80-DB68387BCD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1981"/>
      </p:ext>
    </p:extLst>
  </p:cSld>
  <p:clrMapOvr>
    <a:masterClrMapping/>
  </p:clrMapOvr>
  <p:transition spd="slow">
    <p:push dir="u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39">
            <a:extLst>
              <a:ext uri="{FF2B5EF4-FFF2-40B4-BE49-F238E27FC236}">
                <a16:creationId xmlns:a16="http://schemas.microsoft.com/office/drawing/2014/main" id="{30F36CC9-830C-427D-AE63-8295A343F1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16150"/>
      </p:ext>
    </p:extLst>
  </p:cSld>
  <p:clrMapOvr>
    <a:masterClrMapping/>
  </p:clrMapOvr>
  <p:transition spd="slow">
    <p:push dir="u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40">
            <a:extLst>
              <a:ext uri="{FF2B5EF4-FFF2-40B4-BE49-F238E27FC236}">
                <a16:creationId xmlns:a16="http://schemas.microsoft.com/office/drawing/2014/main" id="{514D84FB-F807-4998-A04A-C4C2B030F0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09745"/>
      </p:ext>
    </p:extLst>
  </p:cSld>
  <p:clrMapOvr>
    <a:masterClrMapping/>
  </p:clrMapOvr>
  <p:transition spd="slow">
    <p:push dir="u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41">
            <a:extLst>
              <a:ext uri="{FF2B5EF4-FFF2-40B4-BE49-F238E27FC236}">
                <a16:creationId xmlns:a16="http://schemas.microsoft.com/office/drawing/2014/main" id="{D7F5BBE9-AF80-4F2E-804F-B6B6BE2B1A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89986"/>
      </p:ext>
    </p:extLst>
  </p:cSld>
  <p:clrMapOvr>
    <a:masterClrMapping/>
  </p:clrMapOvr>
  <p:transition spd="slow">
    <p:push dir="u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42">
            <a:extLst>
              <a:ext uri="{FF2B5EF4-FFF2-40B4-BE49-F238E27FC236}">
                <a16:creationId xmlns:a16="http://schemas.microsoft.com/office/drawing/2014/main" id="{5483AA82-5A13-4351-B01A-127E7C6061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6923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17">
            <a:extLst>
              <a:ext uri="{FF2B5EF4-FFF2-40B4-BE49-F238E27FC236}">
                <a16:creationId xmlns:a16="http://schemas.microsoft.com/office/drawing/2014/main" id="{6A026DFC-9DAE-428A-8A79-98BE857EE4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88428"/>
      </p:ext>
    </p:extLst>
  </p:cSld>
  <p:clrMapOvr>
    <a:masterClrMapping/>
  </p:clrMapOvr>
  <p:transition spd="slow">
    <p:push dir="u"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43">
            <a:extLst>
              <a:ext uri="{FF2B5EF4-FFF2-40B4-BE49-F238E27FC236}">
                <a16:creationId xmlns:a16="http://schemas.microsoft.com/office/drawing/2014/main" id="{A34C9CB6-D03F-48C4-A1C4-5D70385034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71905"/>
      </p:ext>
    </p:extLst>
  </p:cSld>
  <p:clrMapOvr>
    <a:masterClrMapping/>
  </p:clrMapOvr>
  <p:transition spd="slow">
    <p:push dir="u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44">
            <a:extLst>
              <a:ext uri="{FF2B5EF4-FFF2-40B4-BE49-F238E27FC236}">
                <a16:creationId xmlns:a16="http://schemas.microsoft.com/office/drawing/2014/main" id="{D9707A5A-D2DB-4997-BF95-C568243887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89881"/>
      </p:ext>
    </p:extLst>
  </p:cSld>
  <p:clrMapOvr>
    <a:masterClrMapping/>
  </p:clrMapOvr>
  <p:transition spd="slow">
    <p:push dir="u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45">
            <a:extLst>
              <a:ext uri="{FF2B5EF4-FFF2-40B4-BE49-F238E27FC236}">
                <a16:creationId xmlns:a16="http://schemas.microsoft.com/office/drawing/2014/main" id="{369A59C5-7DFE-4891-9B6B-0507D042B6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70077"/>
      </p:ext>
    </p:extLst>
  </p:cSld>
  <p:clrMapOvr>
    <a:masterClrMapping/>
  </p:clrMapOvr>
  <p:transition spd="slow">
    <p:push dir="u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46">
            <a:extLst>
              <a:ext uri="{FF2B5EF4-FFF2-40B4-BE49-F238E27FC236}">
                <a16:creationId xmlns:a16="http://schemas.microsoft.com/office/drawing/2014/main" id="{2B6136DA-21B4-4271-A4AE-C6B7DBD77C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46459"/>
      </p:ext>
    </p:extLst>
  </p:cSld>
  <p:clrMapOvr>
    <a:masterClrMapping/>
  </p:clrMapOvr>
  <p:transition spd="slow">
    <p:push dir="u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47">
            <a:extLst>
              <a:ext uri="{FF2B5EF4-FFF2-40B4-BE49-F238E27FC236}">
                <a16:creationId xmlns:a16="http://schemas.microsoft.com/office/drawing/2014/main" id="{36F26443-62D5-44F1-B8AD-096D874011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72999"/>
      </p:ext>
    </p:extLst>
  </p:cSld>
  <p:clrMapOvr>
    <a:masterClrMapping/>
  </p:clrMapOvr>
  <p:transition spd="slow">
    <p:push dir="u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48">
            <a:extLst>
              <a:ext uri="{FF2B5EF4-FFF2-40B4-BE49-F238E27FC236}">
                <a16:creationId xmlns:a16="http://schemas.microsoft.com/office/drawing/2014/main" id="{8BC4910A-44A9-4E8D-B233-6114C972AF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32974"/>
      </p:ext>
    </p:extLst>
  </p:cSld>
  <p:clrMapOvr>
    <a:masterClrMapping/>
  </p:clrMapOvr>
  <p:transition spd="slow">
    <p:push dir="u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49">
            <a:extLst>
              <a:ext uri="{FF2B5EF4-FFF2-40B4-BE49-F238E27FC236}">
                <a16:creationId xmlns:a16="http://schemas.microsoft.com/office/drawing/2014/main" id="{C30856CD-1361-4EBC-94E2-277446B5F4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3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07093"/>
      </p:ext>
    </p:extLst>
  </p:cSld>
  <p:clrMapOvr>
    <a:masterClrMapping/>
  </p:clrMapOvr>
  <p:transition spd="slow">
    <p:push dir="u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50">
            <a:extLst>
              <a:ext uri="{FF2B5EF4-FFF2-40B4-BE49-F238E27FC236}">
                <a16:creationId xmlns:a16="http://schemas.microsoft.com/office/drawing/2014/main" id="{0B448D70-5C47-434E-956D-7822ABC966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04113"/>
      </p:ext>
    </p:extLst>
  </p:cSld>
  <p:clrMapOvr>
    <a:masterClrMapping/>
  </p:clrMapOvr>
  <p:transition spd="slow">
    <p:push dir="u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51">
            <a:extLst>
              <a:ext uri="{FF2B5EF4-FFF2-40B4-BE49-F238E27FC236}">
                <a16:creationId xmlns:a16="http://schemas.microsoft.com/office/drawing/2014/main" id="{0EA0929D-B91E-42C2-85EE-6CB5E909F3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67807"/>
      </p:ext>
    </p:extLst>
  </p:cSld>
  <p:clrMapOvr>
    <a:masterClrMapping/>
  </p:clrMapOvr>
  <p:transition spd="slow">
    <p:push dir="u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52">
            <a:extLst>
              <a:ext uri="{FF2B5EF4-FFF2-40B4-BE49-F238E27FC236}">
                <a16:creationId xmlns:a16="http://schemas.microsoft.com/office/drawing/2014/main" id="{FA885DEA-6A43-41F1-8C5F-410FBA273F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3769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18">
            <a:extLst>
              <a:ext uri="{FF2B5EF4-FFF2-40B4-BE49-F238E27FC236}">
                <a16:creationId xmlns:a16="http://schemas.microsoft.com/office/drawing/2014/main" id="{8F6DE0FA-4CB0-40D6-845B-0B9734147B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7269"/>
      </p:ext>
    </p:extLst>
  </p:cSld>
  <p:clrMapOvr>
    <a:masterClrMapping/>
  </p:clrMapOvr>
  <p:transition spd="slow">
    <p:push dir="u"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53">
            <a:extLst>
              <a:ext uri="{FF2B5EF4-FFF2-40B4-BE49-F238E27FC236}">
                <a16:creationId xmlns:a16="http://schemas.microsoft.com/office/drawing/2014/main" id="{2CA549C5-B742-4EF1-913E-76B7E50E01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39996"/>
      </p:ext>
    </p:extLst>
  </p:cSld>
  <p:clrMapOvr>
    <a:masterClrMapping/>
  </p:clrMapOvr>
  <p:transition spd="slow">
    <p:push dir="u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54">
            <a:extLst>
              <a:ext uri="{FF2B5EF4-FFF2-40B4-BE49-F238E27FC236}">
                <a16:creationId xmlns:a16="http://schemas.microsoft.com/office/drawing/2014/main" id="{3C82EE2B-0313-475B-BDFD-6C7DE8EAEB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3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46181"/>
      </p:ext>
    </p:extLst>
  </p:cSld>
  <p:clrMapOvr>
    <a:masterClrMapping/>
  </p:clrMapOvr>
  <p:transition spd="slow">
    <p:push dir="u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55">
            <a:extLst>
              <a:ext uri="{FF2B5EF4-FFF2-40B4-BE49-F238E27FC236}">
                <a16:creationId xmlns:a16="http://schemas.microsoft.com/office/drawing/2014/main" id="{AD4E1E8E-EA20-416F-9841-8328BE0C79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79165"/>
      </p:ext>
    </p:extLst>
  </p:cSld>
  <p:clrMapOvr>
    <a:masterClrMapping/>
  </p:clrMapOvr>
  <p:transition spd="slow">
    <p:push dir="u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56">
            <a:extLst>
              <a:ext uri="{FF2B5EF4-FFF2-40B4-BE49-F238E27FC236}">
                <a16:creationId xmlns:a16="http://schemas.microsoft.com/office/drawing/2014/main" id="{E0B5F4E5-B2DE-4C5A-9854-9FFD8502CC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49271"/>
      </p:ext>
    </p:extLst>
  </p:cSld>
  <p:clrMapOvr>
    <a:masterClrMapping/>
  </p:clrMapOvr>
  <p:transition spd="slow">
    <p:push dir="u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57">
            <a:extLst>
              <a:ext uri="{FF2B5EF4-FFF2-40B4-BE49-F238E27FC236}">
                <a16:creationId xmlns:a16="http://schemas.microsoft.com/office/drawing/2014/main" id="{10C8DA07-4A6E-487E-82C1-0D8600A76F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39840"/>
      </p:ext>
    </p:extLst>
  </p:cSld>
  <p:clrMapOvr>
    <a:masterClrMapping/>
  </p:clrMapOvr>
  <p:transition spd="slow">
    <p:push dir="u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58">
            <a:extLst>
              <a:ext uri="{FF2B5EF4-FFF2-40B4-BE49-F238E27FC236}">
                <a16:creationId xmlns:a16="http://schemas.microsoft.com/office/drawing/2014/main" id="{B8FFB0FE-B6FA-470D-BC8A-0689A8C196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51869"/>
      </p:ext>
    </p:extLst>
  </p:cSld>
  <p:clrMapOvr>
    <a:masterClrMapping/>
  </p:clrMapOvr>
  <p:transition spd="slow">
    <p:push dir="u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59">
            <a:extLst>
              <a:ext uri="{FF2B5EF4-FFF2-40B4-BE49-F238E27FC236}">
                <a16:creationId xmlns:a16="http://schemas.microsoft.com/office/drawing/2014/main" id="{C9E03131-20F2-4944-AF65-7B1A048CED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984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19">
            <a:extLst>
              <a:ext uri="{FF2B5EF4-FFF2-40B4-BE49-F238E27FC236}">
                <a16:creationId xmlns:a16="http://schemas.microsoft.com/office/drawing/2014/main" id="{B6D4CC83-F8A4-4618-A2EA-35A9A01191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136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20">
            <a:extLst>
              <a:ext uri="{FF2B5EF4-FFF2-40B4-BE49-F238E27FC236}">
                <a16:creationId xmlns:a16="http://schemas.microsoft.com/office/drawing/2014/main" id="{E59E3396-63BC-43E6-91FF-31CB25191D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3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44190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21">
            <a:extLst>
              <a:ext uri="{FF2B5EF4-FFF2-40B4-BE49-F238E27FC236}">
                <a16:creationId xmlns:a16="http://schemas.microsoft.com/office/drawing/2014/main" id="{1F9C72A3-19AE-4832-8F11-34C26AE3F4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7730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22">
            <a:extLst>
              <a:ext uri="{FF2B5EF4-FFF2-40B4-BE49-F238E27FC236}">
                <a16:creationId xmlns:a16="http://schemas.microsoft.com/office/drawing/2014/main" id="{70C57D1C-5CD9-49F9-B628-E13625B5F6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6070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03">
            <a:extLst>
              <a:ext uri="{FF2B5EF4-FFF2-40B4-BE49-F238E27FC236}">
                <a16:creationId xmlns:a16="http://schemas.microsoft.com/office/drawing/2014/main" id="{CA9DC4CD-B2F2-4D2C-BC2B-253EF73AF1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90763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23">
            <a:extLst>
              <a:ext uri="{FF2B5EF4-FFF2-40B4-BE49-F238E27FC236}">
                <a16:creationId xmlns:a16="http://schemas.microsoft.com/office/drawing/2014/main" id="{1BA2313A-6FDA-4F78-BF14-183EC12899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24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24">
            <a:extLst>
              <a:ext uri="{FF2B5EF4-FFF2-40B4-BE49-F238E27FC236}">
                <a16:creationId xmlns:a16="http://schemas.microsoft.com/office/drawing/2014/main" id="{E8534744-10CE-444C-99A7-816F466CF4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91422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25">
            <a:extLst>
              <a:ext uri="{FF2B5EF4-FFF2-40B4-BE49-F238E27FC236}">
                <a16:creationId xmlns:a16="http://schemas.microsoft.com/office/drawing/2014/main" id="{3BC19FAC-7785-4598-8D58-1A0C7D5FA2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06563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26">
            <a:extLst>
              <a:ext uri="{FF2B5EF4-FFF2-40B4-BE49-F238E27FC236}">
                <a16:creationId xmlns:a16="http://schemas.microsoft.com/office/drawing/2014/main" id="{82531B7B-E534-4D8C-A0B7-0CC6FDD744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52354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27">
            <a:extLst>
              <a:ext uri="{FF2B5EF4-FFF2-40B4-BE49-F238E27FC236}">
                <a16:creationId xmlns:a16="http://schemas.microsoft.com/office/drawing/2014/main" id="{62DD398C-F2DB-4348-ACC8-06B9C85BA2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16718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28">
            <a:extLst>
              <a:ext uri="{FF2B5EF4-FFF2-40B4-BE49-F238E27FC236}">
                <a16:creationId xmlns:a16="http://schemas.microsoft.com/office/drawing/2014/main" id="{A0ABC542-0BA6-41A0-8B0C-46253FC96A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38" y="0"/>
            <a:ext cx="5697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75789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29">
            <a:extLst>
              <a:ext uri="{FF2B5EF4-FFF2-40B4-BE49-F238E27FC236}">
                <a16:creationId xmlns:a16="http://schemas.microsoft.com/office/drawing/2014/main" id="{4A8BACE3-002E-4ED5-A5EC-F77867664B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20296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30">
            <a:extLst>
              <a:ext uri="{FF2B5EF4-FFF2-40B4-BE49-F238E27FC236}">
                <a16:creationId xmlns:a16="http://schemas.microsoft.com/office/drawing/2014/main" id="{A19223C6-AD05-4098-8C81-37DAC5D51C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07700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31">
            <a:extLst>
              <a:ext uri="{FF2B5EF4-FFF2-40B4-BE49-F238E27FC236}">
                <a16:creationId xmlns:a16="http://schemas.microsoft.com/office/drawing/2014/main" id="{494F1AD5-EFAE-4FE8-BC3B-895E02386F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5914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32">
            <a:extLst>
              <a:ext uri="{FF2B5EF4-FFF2-40B4-BE49-F238E27FC236}">
                <a16:creationId xmlns:a16="http://schemas.microsoft.com/office/drawing/2014/main" id="{25253A47-B86E-4623-A168-405D2BF006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3144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06">
            <a:extLst>
              <a:ext uri="{FF2B5EF4-FFF2-40B4-BE49-F238E27FC236}">
                <a16:creationId xmlns:a16="http://schemas.microsoft.com/office/drawing/2014/main" id="{28A38F7F-F8A7-488E-B4D9-0CF8E1B6BA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13" y="0"/>
            <a:ext cx="5614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74067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33">
            <a:extLst>
              <a:ext uri="{FF2B5EF4-FFF2-40B4-BE49-F238E27FC236}">
                <a16:creationId xmlns:a16="http://schemas.microsoft.com/office/drawing/2014/main" id="{DC72D510-DBAB-4B6E-BF08-E686BB53ED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12593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34">
            <a:extLst>
              <a:ext uri="{FF2B5EF4-FFF2-40B4-BE49-F238E27FC236}">
                <a16:creationId xmlns:a16="http://schemas.microsoft.com/office/drawing/2014/main" id="{CF492A1B-213B-4DF6-99B3-2AF6DD5996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2243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35">
            <a:extLst>
              <a:ext uri="{FF2B5EF4-FFF2-40B4-BE49-F238E27FC236}">
                <a16:creationId xmlns:a16="http://schemas.microsoft.com/office/drawing/2014/main" id="{E9266DD1-37CB-4FEB-9656-506A9ED8F3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01467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36">
            <a:extLst>
              <a:ext uri="{FF2B5EF4-FFF2-40B4-BE49-F238E27FC236}">
                <a16:creationId xmlns:a16="http://schemas.microsoft.com/office/drawing/2014/main" id="{B9B6B85C-576D-49BE-96EF-A5E5822C2D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3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76019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37">
            <a:extLst>
              <a:ext uri="{FF2B5EF4-FFF2-40B4-BE49-F238E27FC236}">
                <a16:creationId xmlns:a16="http://schemas.microsoft.com/office/drawing/2014/main" id="{167339E6-5A54-488E-9828-AE992379C1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3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77660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38">
            <a:extLst>
              <a:ext uri="{FF2B5EF4-FFF2-40B4-BE49-F238E27FC236}">
                <a16:creationId xmlns:a16="http://schemas.microsoft.com/office/drawing/2014/main" id="{079EF94B-0DE3-4F94-89E4-E1131D5213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98042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39">
            <a:extLst>
              <a:ext uri="{FF2B5EF4-FFF2-40B4-BE49-F238E27FC236}">
                <a16:creationId xmlns:a16="http://schemas.microsoft.com/office/drawing/2014/main" id="{825E2721-4552-452A-B8E8-0DDA30B651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35577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40">
            <a:extLst>
              <a:ext uri="{FF2B5EF4-FFF2-40B4-BE49-F238E27FC236}">
                <a16:creationId xmlns:a16="http://schemas.microsoft.com/office/drawing/2014/main" id="{66B50431-9ED1-4C5D-AE47-71F5A42010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00081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41">
            <a:extLst>
              <a:ext uri="{FF2B5EF4-FFF2-40B4-BE49-F238E27FC236}">
                <a16:creationId xmlns:a16="http://schemas.microsoft.com/office/drawing/2014/main" id="{F03F10F8-31FF-4CB6-AA1E-B44CC202F8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27519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42">
            <a:extLst>
              <a:ext uri="{FF2B5EF4-FFF2-40B4-BE49-F238E27FC236}">
                <a16:creationId xmlns:a16="http://schemas.microsoft.com/office/drawing/2014/main" id="{DDBD7947-FE77-436F-9FEC-D3F74A8A18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2249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07">
            <a:extLst>
              <a:ext uri="{FF2B5EF4-FFF2-40B4-BE49-F238E27FC236}">
                <a16:creationId xmlns:a16="http://schemas.microsoft.com/office/drawing/2014/main" id="{92AB1C2A-041C-4EE1-8B0E-CB062EA85C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8587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43">
            <a:extLst>
              <a:ext uri="{FF2B5EF4-FFF2-40B4-BE49-F238E27FC236}">
                <a16:creationId xmlns:a16="http://schemas.microsoft.com/office/drawing/2014/main" id="{DED5A0D6-A098-48A9-AADD-D334B9EFBC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2067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44">
            <a:extLst>
              <a:ext uri="{FF2B5EF4-FFF2-40B4-BE49-F238E27FC236}">
                <a16:creationId xmlns:a16="http://schemas.microsoft.com/office/drawing/2014/main" id="{4405AC70-48A4-406B-8FD5-5BB7937373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3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81126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45">
            <a:extLst>
              <a:ext uri="{FF2B5EF4-FFF2-40B4-BE49-F238E27FC236}">
                <a16:creationId xmlns:a16="http://schemas.microsoft.com/office/drawing/2014/main" id="{F357BB6A-621B-4F05-A311-6B6943DF1B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093599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46">
            <a:extLst>
              <a:ext uri="{FF2B5EF4-FFF2-40B4-BE49-F238E27FC236}">
                <a16:creationId xmlns:a16="http://schemas.microsoft.com/office/drawing/2014/main" id="{2783AEED-AA4E-47AA-A846-FBED76CFF6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3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93913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47">
            <a:extLst>
              <a:ext uri="{FF2B5EF4-FFF2-40B4-BE49-F238E27FC236}">
                <a16:creationId xmlns:a16="http://schemas.microsoft.com/office/drawing/2014/main" id="{F5FEFBD5-ACB3-4189-9921-40681CB388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3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07082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48">
            <a:extLst>
              <a:ext uri="{FF2B5EF4-FFF2-40B4-BE49-F238E27FC236}">
                <a16:creationId xmlns:a16="http://schemas.microsoft.com/office/drawing/2014/main" id="{A863B5FC-7A68-4C2C-B4CC-9975037B2E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98533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49">
            <a:extLst>
              <a:ext uri="{FF2B5EF4-FFF2-40B4-BE49-F238E27FC236}">
                <a16:creationId xmlns:a16="http://schemas.microsoft.com/office/drawing/2014/main" id="{D953582E-1055-4B99-A7C0-0F69125308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520998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50">
            <a:extLst>
              <a:ext uri="{FF2B5EF4-FFF2-40B4-BE49-F238E27FC236}">
                <a16:creationId xmlns:a16="http://schemas.microsoft.com/office/drawing/2014/main" id="{CECBE74F-D1E9-4F79-BBEA-AAD048C839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00908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51">
            <a:extLst>
              <a:ext uri="{FF2B5EF4-FFF2-40B4-BE49-F238E27FC236}">
                <a16:creationId xmlns:a16="http://schemas.microsoft.com/office/drawing/2014/main" id="{5981C75C-1A3B-4823-9841-ACA8ACF882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64201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52">
            <a:extLst>
              <a:ext uri="{FF2B5EF4-FFF2-40B4-BE49-F238E27FC236}">
                <a16:creationId xmlns:a16="http://schemas.microsoft.com/office/drawing/2014/main" id="{E7B69D4D-B44B-4CAF-9583-68E7C74438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0860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08">
            <a:extLst>
              <a:ext uri="{FF2B5EF4-FFF2-40B4-BE49-F238E27FC236}">
                <a16:creationId xmlns:a16="http://schemas.microsoft.com/office/drawing/2014/main" id="{2FCEDD65-8985-4F1B-A671-459C0156E6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25433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53">
            <a:extLst>
              <a:ext uri="{FF2B5EF4-FFF2-40B4-BE49-F238E27FC236}">
                <a16:creationId xmlns:a16="http://schemas.microsoft.com/office/drawing/2014/main" id="{6B1AC200-1A81-47A5-ADCC-8F45B92A24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52958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54">
            <a:extLst>
              <a:ext uri="{FF2B5EF4-FFF2-40B4-BE49-F238E27FC236}">
                <a16:creationId xmlns:a16="http://schemas.microsoft.com/office/drawing/2014/main" id="{E19D6EFD-1716-45A6-8DE7-E2C365E506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65082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55">
            <a:extLst>
              <a:ext uri="{FF2B5EF4-FFF2-40B4-BE49-F238E27FC236}">
                <a16:creationId xmlns:a16="http://schemas.microsoft.com/office/drawing/2014/main" id="{9F023440-9EEC-4A1A-879C-28111C5621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89106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56">
            <a:extLst>
              <a:ext uri="{FF2B5EF4-FFF2-40B4-BE49-F238E27FC236}">
                <a16:creationId xmlns:a16="http://schemas.microsoft.com/office/drawing/2014/main" id="{B5679A14-9D5B-4EFC-9C5F-086C79406D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13" y="0"/>
            <a:ext cx="5716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63891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57">
            <a:extLst>
              <a:ext uri="{FF2B5EF4-FFF2-40B4-BE49-F238E27FC236}">
                <a16:creationId xmlns:a16="http://schemas.microsoft.com/office/drawing/2014/main" id="{86343FB9-7843-4A4E-9770-30FDFAE9C2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17031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58">
            <a:extLst>
              <a:ext uri="{FF2B5EF4-FFF2-40B4-BE49-F238E27FC236}">
                <a16:creationId xmlns:a16="http://schemas.microsoft.com/office/drawing/2014/main" id="{77CA1E01-6944-4ED3-9ECC-2235260436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99212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59">
            <a:extLst>
              <a:ext uri="{FF2B5EF4-FFF2-40B4-BE49-F238E27FC236}">
                <a16:creationId xmlns:a16="http://schemas.microsoft.com/office/drawing/2014/main" id="{12469AD8-DFC0-4CF9-8A80-E2D6C3155C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90055"/>
      </p:ext>
    </p:extLst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60">
            <a:extLst>
              <a:ext uri="{FF2B5EF4-FFF2-40B4-BE49-F238E27FC236}">
                <a16:creationId xmlns:a16="http://schemas.microsoft.com/office/drawing/2014/main" id="{04E6E8D9-EC7E-4B1E-AFBC-9405E9B1BE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94996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61">
            <a:extLst>
              <a:ext uri="{FF2B5EF4-FFF2-40B4-BE49-F238E27FC236}">
                <a16:creationId xmlns:a16="http://schemas.microsoft.com/office/drawing/2014/main" id="{C2BC91D1-A168-4F34-AC0B-EFC7A5972C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36246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62">
            <a:extLst>
              <a:ext uri="{FF2B5EF4-FFF2-40B4-BE49-F238E27FC236}">
                <a16:creationId xmlns:a16="http://schemas.microsoft.com/office/drawing/2014/main" id="{32758405-764E-4162-8D11-D3E7F19298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5078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09">
            <a:extLst>
              <a:ext uri="{FF2B5EF4-FFF2-40B4-BE49-F238E27FC236}">
                <a16:creationId xmlns:a16="http://schemas.microsoft.com/office/drawing/2014/main" id="{CBA77A5B-8BBD-45BB-AD2E-7D4275D25E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06067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63">
            <a:extLst>
              <a:ext uri="{FF2B5EF4-FFF2-40B4-BE49-F238E27FC236}">
                <a16:creationId xmlns:a16="http://schemas.microsoft.com/office/drawing/2014/main" id="{B257379C-E093-4DF7-B99F-2D890C3B79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81962"/>
      </p:ext>
    </p:extLst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64">
            <a:extLst>
              <a:ext uri="{FF2B5EF4-FFF2-40B4-BE49-F238E27FC236}">
                <a16:creationId xmlns:a16="http://schemas.microsoft.com/office/drawing/2014/main" id="{85CB5528-FFB9-46FF-BC7E-62BEB9ECC2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41449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65">
            <a:extLst>
              <a:ext uri="{FF2B5EF4-FFF2-40B4-BE49-F238E27FC236}">
                <a16:creationId xmlns:a16="http://schemas.microsoft.com/office/drawing/2014/main" id="{6D33C1AA-0A84-4E62-BA30-8F8AACE8CC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10324"/>
      </p:ext>
    </p:extLst>
  </p:cSld>
  <p:clrMapOvr>
    <a:masterClrMapping/>
  </p:clrMapOvr>
  <p:transition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66">
            <a:extLst>
              <a:ext uri="{FF2B5EF4-FFF2-40B4-BE49-F238E27FC236}">
                <a16:creationId xmlns:a16="http://schemas.microsoft.com/office/drawing/2014/main" id="{2CB0AA63-7309-4310-A9DB-BDF9836364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40583"/>
      </p:ext>
    </p:extLst>
  </p:cSld>
  <p:clrMapOvr>
    <a:masterClrMapping/>
  </p:clrMapOvr>
  <p:transition spd="slow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67">
            <a:extLst>
              <a:ext uri="{FF2B5EF4-FFF2-40B4-BE49-F238E27FC236}">
                <a16:creationId xmlns:a16="http://schemas.microsoft.com/office/drawing/2014/main" id="{EA081CC5-8FA2-4A84-A798-5E6B85362F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3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82506"/>
      </p:ext>
    </p:extLst>
  </p:cSld>
  <p:clrMapOvr>
    <a:masterClrMapping/>
  </p:clrMapOvr>
  <p:transition spd="slow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68">
            <a:extLst>
              <a:ext uri="{FF2B5EF4-FFF2-40B4-BE49-F238E27FC236}">
                <a16:creationId xmlns:a16="http://schemas.microsoft.com/office/drawing/2014/main" id="{50CF2F42-A83E-48BD-AB07-F8C85A29B1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3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70822"/>
      </p:ext>
    </p:extLst>
  </p:cSld>
  <p:clrMapOvr>
    <a:masterClrMapping/>
  </p:clrMapOvr>
  <p:transition spd="slow"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69">
            <a:extLst>
              <a:ext uri="{FF2B5EF4-FFF2-40B4-BE49-F238E27FC236}">
                <a16:creationId xmlns:a16="http://schemas.microsoft.com/office/drawing/2014/main" id="{8FE10D09-7CDA-4E98-B47F-5141F990E7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7555"/>
      </p:ext>
    </p:extLst>
  </p:cSld>
  <p:clrMapOvr>
    <a:masterClrMapping/>
  </p:clrMapOvr>
  <p:transition spd="slow">
    <p:push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70">
            <a:extLst>
              <a:ext uri="{FF2B5EF4-FFF2-40B4-BE49-F238E27FC236}">
                <a16:creationId xmlns:a16="http://schemas.microsoft.com/office/drawing/2014/main" id="{EE3F72C0-AD75-40E0-B84F-BE862AF901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92740"/>
      </p:ext>
    </p:extLst>
  </p:cSld>
  <p:clrMapOvr>
    <a:masterClrMapping/>
  </p:clrMapOvr>
  <p:transition spd="slow">
    <p:push dir="u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71">
            <a:extLst>
              <a:ext uri="{FF2B5EF4-FFF2-40B4-BE49-F238E27FC236}">
                <a16:creationId xmlns:a16="http://schemas.microsoft.com/office/drawing/2014/main" id="{3B4498E1-D591-4106-845B-915132B2D5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48522"/>
      </p:ext>
    </p:extLst>
  </p:cSld>
  <p:clrMapOvr>
    <a:masterClrMapping/>
  </p:clrMapOvr>
  <p:transition spd="slow">
    <p:push dir="u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72">
            <a:extLst>
              <a:ext uri="{FF2B5EF4-FFF2-40B4-BE49-F238E27FC236}">
                <a16:creationId xmlns:a16="http://schemas.microsoft.com/office/drawing/2014/main" id="{BF12DDE2-5E7B-411D-AEAC-4A8B0A1C26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7863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10">
            <a:extLst>
              <a:ext uri="{FF2B5EF4-FFF2-40B4-BE49-F238E27FC236}">
                <a16:creationId xmlns:a16="http://schemas.microsoft.com/office/drawing/2014/main" id="{BAC93408-9CF6-465F-A6E8-A1F21C113A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13" y="0"/>
            <a:ext cx="5716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39130"/>
      </p:ext>
    </p:extLst>
  </p:cSld>
  <p:clrMapOvr>
    <a:masterClrMapping/>
  </p:clrMapOvr>
  <p:transition spd="slow"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73">
            <a:extLst>
              <a:ext uri="{FF2B5EF4-FFF2-40B4-BE49-F238E27FC236}">
                <a16:creationId xmlns:a16="http://schemas.microsoft.com/office/drawing/2014/main" id="{68C466BA-EE70-4DA7-A382-F2A47AB618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199944"/>
      </p:ext>
    </p:extLst>
  </p:cSld>
  <p:clrMapOvr>
    <a:masterClrMapping/>
  </p:clrMapOvr>
  <p:transition spd="slow">
    <p:push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74">
            <a:extLst>
              <a:ext uri="{FF2B5EF4-FFF2-40B4-BE49-F238E27FC236}">
                <a16:creationId xmlns:a16="http://schemas.microsoft.com/office/drawing/2014/main" id="{4F640BF1-1904-48C4-A730-3E9A3DD31D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98961"/>
      </p:ext>
    </p:extLst>
  </p:cSld>
  <p:clrMapOvr>
    <a:masterClrMapping/>
  </p:clrMapOvr>
  <p:transition spd="slow">
    <p:push dir="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75">
            <a:extLst>
              <a:ext uri="{FF2B5EF4-FFF2-40B4-BE49-F238E27FC236}">
                <a16:creationId xmlns:a16="http://schemas.microsoft.com/office/drawing/2014/main" id="{64100D28-D2D6-4DFA-99CD-4073B88828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74410"/>
      </p:ext>
    </p:extLst>
  </p:cSld>
  <p:clrMapOvr>
    <a:masterClrMapping/>
  </p:clrMapOvr>
  <p:transition spd="slow">
    <p:push dir="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76">
            <a:extLst>
              <a:ext uri="{FF2B5EF4-FFF2-40B4-BE49-F238E27FC236}">
                <a16:creationId xmlns:a16="http://schemas.microsoft.com/office/drawing/2014/main" id="{0EBE8ACF-FF1F-4F41-9E88-D07AE64918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26434"/>
      </p:ext>
    </p:extLst>
  </p:cSld>
  <p:clrMapOvr>
    <a:masterClrMapping/>
  </p:clrMapOvr>
  <p:transition spd="slow">
    <p:push dir="u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77">
            <a:extLst>
              <a:ext uri="{FF2B5EF4-FFF2-40B4-BE49-F238E27FC236}">
                <a16:creationId xmlns:a16="http://schemas.microsoft.com/office/drawing/2014/main" id="{21327B23-EB22-40BE-B8E0-FE3532B709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3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13721"/>
      </p:ext>
    </p:extLst>
  </p:cSld>
  <p:clrMapOvr>
    <a:masterClrMapping/>
  </p:clrMapOvr>
  <p:transition spd="slow">
    <p:push dir="u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78">
            <a:extLst>
              <a:ext uri="{FF2B5EF4-FFF2-40B4-BE49-F238E27FC236}">
                <a16:creationId xmlns:a16="http://schemas.microsoft.com/office/drawing/2014/main" id="{16A6F00F-0F65-4463-9450-A16B110F7B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50625"/>
      </p:ext>
    </p:extLst>
  </p:cSld>
  <p:clrMapOvr>
    <a:masterClrMapping/>
  </p:clrMapOvr>
  <p:transition spd="slow">
    <p:push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79">
            <a:extLst>
              <a:ext uri="{FF2B5EF4-FFF2-40B4-BE49-F238E27FC236}">
                <a16:creationId xmlns:a16="http://schemas.microsoft.com/office/drawing/2014/main" id="{8006D51A-5768-417C-B03B-C2B78ECCBB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464"/>
      </p:ext>
    </p:extLst>
  </p:cSld>
  <p:clrMapOvr>
    <a:masterClrMapping/>
  </p:clrMapOvr>
  <p:transition spd="slow">
    <p:push dir="u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80">
            <a:extLst>
              <a:ext uri="{FF2B5EF4-FFF2-40B4-BE49-F238E27FC236}">
                <a16:creationId xmlns:a16="http://schemas.microsoft.com/office/drawing/2014/main" id="{9528692A-90BE-4EB5-9419-F620631E52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93704"/>
      </p:ext>
    </p:extLst>
  </p:cSld>
  <p:clrMapOvr>
    <a:masterClrMapping/>
  </p:clrMapOvr>
  <p:transition spd="slow">
    <p:push dir="u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81">
            <a:extLst>
              <a:ext uri="{FF2B5EF4-FFF2-40B4-BE49-F238E27FC236}">
                <a16:creationId xmlns:a16="http://schemas.microsoft.com/office/drawing/2014/main" id="{160ADD1A-F2C9-452C-B72A-5E3D8F2889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31083"/>
      </p:ext>
    </p:extLst>
  </p:cSld>
  <p:clrMapOvr>
    <a:masterClrMapping/>
  </p:clrMapOvr>
  <p:transition spd="slow">
    <p:push dir="u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82">
            <a:extLst>
              <a:ext uri="{FF2B5EF4-FFF2-40B4-BE49-F238E27FC236}">
                <a16:creationId xmlns:a16="http://schemas.microsoft.com/office/drawing/2014/main" id="{C1EEF5A6-8136-403C-9059-07B416F187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3834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11">
            <a:extLst>
              <a:ext uri="{FF2B5EF4-FFF2-40B4-BE49-F238E27FC236}">
                <a16:creationId xmlns:a16="http://schemas.microsoft.com/office/drawing/2014/main" id="{CC2D6EB4-E0B0-4011-B7B6-8F4D6ED99F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13" y="0"/>
            <a:ext cx="5716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02358"/>
      </p:ext>
    </p:extLst>
  </p:cSld>
  <p:clrMapOvr>
    <a:masterClrMapping/>
  </p:clrMapOvr>
  <p:transition spd="slow">
    <p:push dir="u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83">
            <a:extLst>
              <a:ext uri="{FF2B5EF4-FFF2-40B4-BE49-F238E27FC236}">
                <a16:creationId xmlns:a16="http://schemas.microsoft.com/office/drawing/2014/main" id="{12B5D9C0-894A-40BC-9A85-6449B75F99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15701"/>
      </p:ext>
    </p:extLst>
  </p:cSld>
  <p:clrMapOvr>
    <a:masterClrMapping/>
  </p:clrMapOvr>
  <p:transition spd="slow">
    <p:push dir="u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84">
            <a:extLst>
              <a:ext uri="{FF2B5EF4-FFF2-40B4-BE49-F238E27FC236}">
                <a16:creationId xmlns:a16="http://schemas.microsoft.com/office/drawing/2014/main" id="{86C38E79-7F22-420D-A22B-7E401E60AE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34965"/>
      </p:ext>
    </p:extLst>
  </p:cSld>
  <p:clrMapOvr>
    <a:masterClrMapping/>
  </p:clrMapOvr>
  <p:transition spd="slow">
    <p:push dir="u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85">
            <a:extLst>
              <a:ext uri="{FF2B5EF4-FFF2-40B4-BE49-F238E27FC236}">
                <a16:creationId xmlns:a16="http://schemas.microsoft.com/office/drawing/2014/main" id="{9808478C-78E3-4D1A-A2DA-0D212A48A1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75217"/>
      </p:ext>
    </p:extLst>
  </p:cSld>
  <p:clrMapOvr>
    <a:masterClrMapping/>
  </p:clrMapOvr>
  <p:transition spd="slow">
    <p:push dir="u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86">
            <a:extLst>
              <a:ext uri="{FF2B5EF4-FFF2-40B4-BE49-F238E27FC236}">
                <a16:creationId xmlns:a16="http://schemas.microsoft.com/office/drawing/2014/main" id="{67FA8BB0-5B0D-4EC4-BB7D-7CBC8113EE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36331"/>
      </p:ext>
    </p:extLst>
  </p:cSld>
  <p:clrMapOvr>
    <a:masterClrMapping/>
  </p:clrMapOvr>
  <p:transition spd="slow">
    <p:push dir="u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87">
            <a:extLst>
              <a:ext uri="{FF2B5EF4-FFF2-40B4-BE49-F238E27FC236}">
                <a16:creationId xmlns:a16="http://schemas.microsoft.com/office/drawing/2014/main" id="{3B5459C7-ACB8-48DB-81B4-9D6CC4335D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07747"/>
      </p:ext>
    </p:extLst>
  </p:cSld>
  <p:clrMapOvr>
    <a:masterClrMapping/>
  </p:clrMapOvr>
  <p:transition spd="slow">
    <p:push dir="u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88">
            <a:extLst>
              <a:ext uri="{FF2B5EF4-FFF2-40B4-BE49-F238E27FC236}">
                <a16:creationId xmlns:a16="http://schemas.microsoft.com/office/drawing/2014/main" id="{C820B1FB-61D3-46F8-9F6E-1195DC040B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18131"/>
      </p:ext>
    </p:extLst>
  </p:cSld>
  <p:clrMapOvr>
    <a:masterClrMapping/>
  </p:clrMapOvr>
  <p:transition spd="slow">
    <p:push dir="u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89">
            <a:extLst>
              <a:ext uri="{FF2B5EF4-FFF2-40B4-BE49-F238E27FC236}">
                <a16:creationId xmlns:a16="http://schemas.microsoft.com/office/drawing/2014/main" id="{61593E60-CD68-4205-8C39-BD9726D83B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3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75984"/>
      </p:ext>
    </p:extLst>
  </p:cSld>
  <p:clrMapOvr>
    <a:masterClrMapping/>
  </p:clrMapOvr>
  <p:transition spd="slow">
    <p:push dir="u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90">
            <a:extLst>
              <a:ext uri="{FF2B5EF4-FFF2-40B4-BE49-F238E27FC236}">
                <a16:creationId xmlns:a16="http://schemas.microsoft.com/office/drawing/2014/main" id="{5501D619-9F06-48FA-855D-07F40D776A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17110"/>
      </p:ext>
    </p:extLst>
  </p:cSld>
  <p:clrMapOvr>
    <a:masterClrMapping/>
  </p:clrMapOvr>
  <p:transition spd="slow">
    <p:push dir="u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91">
            <a:extLst>
              <a:ext uri="{FF2B5EF4-FFF2-40B4-BE49-F238E27FC236}">
                <a16:creationId xmlns:a16="http://schemas.microsoft.com/office/drawing/2014/main" id="{F96C99DB-B616-4092-820A-A75DF91A63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87249"/>
      </p:ext>
    </p:extLst>
  </p:cSld>
  <p:clrMapOvr>
    <a:masterClrMapping/>
  </p:clrMapOvr>
  <p:transition spd="slow">
    <p:push dir="u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92">
            <a:extLst>
              <a:ext uri="{FF2B5EF4-FFF2-40B4-BE49-F238E27FC236}">
                <a16:creationId xmlns:a16="http://schemas.microsoft.com/office/drawing/2014/main" id="{E71B2726-4D6A-417B-AC82-3B65B8265C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0386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12">
            <a:extLst>
              <a:ext uri="{FF2B5EF4-FFF2-40B4-BE49-F238E27FC236}">
                <a16:creationId xmlns:a16="http://schemas.microsoft.com/office/drawing/2014/main" id="{67000F54-3C9B-44B8-B26B-75895AFD42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08627"/>
      </p:ext>
    </p:extLst>
  </p:cSld>
  <p:clrMapOvr>
    <a:masterClrMapping/>
  </p:clrMapOvr>
  <p:transition spd="slow">
    <p:push dir="u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93">
            <a:extLst>
              <a:ext uri="{FF2B5EF4-FFF2-40B4-BE49-F238E27FC236}">
                <a16:creationId xmlns:a16="http://schemas.microsoft.com/office/drawing/2014/main" id="{CB9B3248-3259-4BBD-AE91-3FE75C5CC5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781929"/>
      </p:ext>
    </p:extLst>
  </p:cSld>
  <p:clrMapOvr>
    <a:masterClrMapping/>
  </p:clrMapOvr>
  <p:transition spd="slow">
    <p:push dir="u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94">
            <a:extLst>
              <a:ext uri="{FF2B5EF4-FFF2-40B4-BE49-F238E27FC236}">
                <a16:creationId xmlns:a16="http://schemas.microsoft.com/office/drawing/2014/main" id="{2208E8D8-6CDB-4867-9F29-2EF7D02EE6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64366"/>
      </p:ext>
    </p:extLst>
  </p:cSld>
  <p:clrMapOvr>
    <a:masterClrMapping/>
  </p:clrMapOvr>
  <p:transition spd="slow">
    <p:push dir="u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95">
            <a:extLst>
              <a:ext uri="{FF2B5EF4-FFF2-40B4-BE49-F238E27FC236}">
                <a16:creationId xmlns:a16="http://schemas.microsoft.com/office/drawing/2014/main" id="{1CAAB4B9-8865-4028-963F-30DAF0B691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73591"/>
      </p:ext>
    </p:extLst>
  </p:cSld>
  <p:clrMapOvr>
    <a:masterClrMapping/>
  </p:clrMapOvr>
  <p:transition spd="slow">
    <p:push dir="u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96">
            <a:extLst>
              <a:ext uri="{FF2B5EF4-FFF2-40B4-BE49-F238E27FC236}">
                <a16:creationId xmlns:a16="http://schemas.microsoft.com/office/drawing/2014/main" id="{A8EAC8EA-C8CE-4589-817D-62975CC4FD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28606"/>
      </p:ext>
    </p:extLst>
  </p:cSld>
  <p:clrMapOvr>
    <a:masterClrMapping/>
  </p:clrMapOvr>
  <p:transition spd="slow">
    <p:push dir="u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97">
            <a:extLst>
              <a:ext uri="{FF2B5EF4-FFF2-40B4-BE49-F238E27FC236}">
                <a16:creationId xmlns:a16="http://schemas.microsoft.com/office/drawing/2014/main" id="{A812A166-F5D6-4766-A21C-B03C0EBFBF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13" y="0"/>
            <a:ext cx="5716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23202"/>
      </p:ext>
    </p:extLst>
  </p:cSld>
  <p:clrMapOvr>
    <a:masterClrMapping/>
  </p:clrMapOvr>
  <p:transition spd="slow">
    <p:push dir="u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98">
            <a:extLst>
              <a:ext uri="{FF2B5EF4-FFF2-40B4-BE49-F238E27FC236}">
                <a16:creationId xmlns:a16="http://schemas.microsoft.com/office/drawing/2014/main" id="{C9F3EB6D-5E44-46CB-9FEA-7753696E92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44053"/>
      </p:ext>
    </p:extLst>
  </p:cSld>
  <p:clrMapOvr>
    <a:masterClrMapping/>
  </p:clrMapOvr>
  <p:transition spd="slow">
    <p:push dir="u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099">
            <a:extLst>
              <a:ext uri="{FF2B5EF4-FFF2-40B4-BE49-F238E27FC236}">
                <a16:creationId xmlns:a16="http://schemas.microsoft.com/office/drawing/2014/main" id="{EDA21BA2-3B60-42B0-93A8-6BCC91E387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3996"/>
      </p:ext>
    </p:extLst>
  </p:cSld>
  <p:clrMapOvr>
    <a:masterClrMapping/>
  </p:clrMapOvr>
  <p:transition spd="slow">
    <p:push dir="u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00">
            <a:extLst>
              <a:ext uri="{FF2B5EF4-FFF2-40B4-BE49-F238E27FC236}">
                <a16:creationId xmlns:a16="http://schemas.microsoft.com/office/drawing/2014/main" id="{AEF6F09B-3540-40A4-A4E3-35569A00E7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667907"/>
      </p:ext>
    </p:extLst>
  </p:cSld>
  <p:clrMapOvr>
    <a:masterClrMapping/>
  </p:clrMapOvr>
  <p:transition spd="slow">
    <p:push dir="u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01">
            <a:extLst>
              <a:ext uri="{FF2B5EF4-FFF2-40B4-BE49-F238E27FC236}">
                <a16:creationId xmlns:a16="http://schemas.microsoft.com/office/drawing/2014/main" id="{3C49A61C-FF3A-4AF4-A13D-47CDFF96DA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63736"/>
      </p:ext>
    </p:extLst>
  </p:cSld>
  <p:clrMapOvr>
    <a:masterClrMapping/>
  </p:clrMapOvr>
  <p:transition spd="slow">
    <p:push dir="u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Page_102">
            <a:extLst>
              <a:ext uri="{FF2B5EF4-FFF2-40B4-BE49-F238E27FC236}">
                <a16:creationId xmlns:a16="http://schemas.microsoft.com/office/drawing/2014/main" id="{135A8F5E-DEE5-48C7-B902-14C520C3B7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70550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</TotalTime>
  <Words>0</Words>
  <Application>Microsoft Office PowerPoint</Application>
  <PresentationFormat>Widescreen</PresentationFormat>
  <Paragraphs>0</Paragraphs>
  <Slides>156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156</vt:i4>
      </vt:variant>
    </vt:vector>
  </HeadingPairs>
  <TitlesOfParts>
    <vt:vector size="160" baseType="lpstr">
      <vt:lpstr>Arial</vt:lpstr>
      <vt:lpstr>Century Gothic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عائض السهيمي</dc:creator>
  <cp:lastModifiedBy>عائض السهيمي</cp:lastModifiedBy>
  <cp:revision>1</cp:revision>
  <dcterms:created xsi:type="dcterms:W3CDTF">2020-01-01T14:14:37Z</dcterms:created>
  <dcterms:modified xsi:type="dcterms:W3CDTF">2020-01-01T14:18:48Z</dcterms:modified>
</cp:coreProperties>
</file>