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317" r:id="rId2"/>
    <p:sldId id="256" r:id="rId3"/>
    <p:sldId id="318" r:id="rId4"/>
    <p:sldId id="326" r:id="rId5"/>
    <p:sldId id="321" r:id="rId6"/>
    <p:sldId id="319" r:id="rId7"/>
    <p:sldId id="322" r:id="rId8"/>
    <p:sldId id="270" r:id="rId9"/>
    <p:sldId id="323" r:id="rId10"/>
    <p:sldId id="324" r:id="rId11"/>
    <p:sldId id="320" r:id="rId12"/>
    <p:sldId id="316" r:id="rId13"/>
    <p:sldId id="325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8750" autoAdjust="0"/>
    <p:restoredTop sz="94660"/>
  </p:normalViewPr>
  <p:slideViewPr>
    <p:cSldViewPr>
      <p:cViewPr varScale="1">
        <p:scale>
          <a:sx n="73" d="100"/>
          <a:sy n="73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29/05/41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604;&#1594;&#1578;&#1610;\&#1603;&#1578;&#1575;&#1576;%20&#1575;&#1604;&#1604;&#1607;%20&#1575;&#1581;&#1610;&#1575;&#1606;&#1575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khubr.net/imgcache2/74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75"/>
            <a:ext cx="7572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1"/>
            <a:ext cx="8643998" cy="661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4857752" y="2071678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857752" y="2643182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4857752" y="3214686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4857752" y="3786190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4857752" y="4357694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857752" y="4929198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4857752" y="5500702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857752" y="6072206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1571604" y="6072206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1571604" y="2643182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1571604" y="5500702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1571604" y="4929198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571604" y="4357694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1571604" y="3786190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1571604" y="3214686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1571604" y="2071678"/>
            <a:ext cx="278608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428596" y="571480"/>
            <a:ext cx="363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3"/>
                </a:solidFill>
                <a:effectLst/>
              </a:rPr>
              <a:t>المحو التدريجي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294322" y="500042"/>
            <a:ext cx="58496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وأخيرًا أنا فطنة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عندما أحافظ </a:t>
            </a:r>
          </a:p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على قراءة القرآن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نتيجة بحث الصور عن فط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357562"/>
            <a:ext cx="3429024" cy="2933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643306" y="278605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ar-SA" sz="6000" b="1" dirty="0" smtClean="0"/>
              <a:t>الواجب</a:t>
            </a:r>
          </a:p>
          <a:p>
            <a:pPr algn="ctr">
              <a:buFont typeface="Wingdings 2" pitchFamily="18" charset="2"/>
              <a:buNone/>
            </a:pPr>
            <a:endParaRPr lang="ar-SA" sz="6000" b="1" dirty="0" smtClean="0"/>
          </a:p>
          <a:p>
            <a:pPr algn="ctr">
              <a:buFont typeface="Wingdings 2" pitchFamily="18" charset="2"/>
              <a:buNone/>
            </a:pPr>
            <a:r>
              <a:rPr lang="ar-SA" sz="6000" b="1" dirty="0" smtClean="0"/>
              <a:t>حفظ النشيد</a:t>
            </a:r>
          </a:p>
        </p:txBody>
      </p:sp>
      <p:pic>
        <p:nvPicPr>
          <p:cNvPr id="5" name="صورة 5" descr="111281_119730726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27860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610503" cy="522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media/DwSGaJBWoAAQdyo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7215238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Image_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095759" cy="6429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5724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53578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500166" y="357166"/>
            <a:ext cx="60821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khbar MT" pitchFamily="2" charset="-78"/>
              </a:rPr>
              <a:t>تأملي يا صغيرتي هذه الصورة </a:t>
            </a:r>
          </a:p>
          <a:p>
            <a:pPr algn="ctr"/>
            <a:r>
              <a:rPr lang="ar-SA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khbar MT" pitchFamily="2" charset="-78"/>
              </a:rPr>
              <a:t>ومن خلالها نتعرف على موضوع درسنا </a:t>
            </a:r>
            <a:endParaRPr lang="ar-SA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54317" y="4429132"/>
            <a:ext cx="3289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solidFill>
                  <a:schemeClr val="accent3"/>
                </a:solidFill>
                <a:effectLst/>
              </a:rPr>
              <a:t>إذًا موضوع درسنا </a:t>
            </a:r>
          </a:p>
          <a:p>
            <a:pPr algn="ctr"/>
            <a:r>
              <a:rPr lang="ar-SA" sz="3600" b="1" cap="none" spc="0" dirty="0" smtClean="0">
                <a:ln/>
                <a:solidFill>
                  <a:schemeClr val="accent3"/>
                </a:solidFill>
                <a:effectLst/>
              </a:rPr>
              <a:t>نشيد كتاب الله أحيانا </a:t>
            </a:r>
            <a:endParaRPr lang="ar-SA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85852" y="214290"/>
            <a:ext cx="7143768" cy="64571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: </a:t>
            </a: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28/ 5/ 1441هـ</a:t>
            </a:r>
            <a:endParaRPr lang="ar-SA" sz="28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الوحدة الخامسة : مكارم الأخلاق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الاتجاهات والقيم : 1 / </a:t>
            </a:r>
            <a:r>
              <a:rPr lang="ar-SA" sz="2800" b="1" dirty="0" smtClean="0">
                <a:latin typeface="Aharoni" pitchFamily="2" charset="-79"/>
                <a:cs typeface="Akhbar MT" pitchFamily="2" charset="-78"/>
              </a:rPr>
              <a:t>التحلي بمكارم الأخلاق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dirty="0" smtClean="0">
                <a:latin typeface="Aharoni" pitchFamily="2" charset="-79"/>
                <a:cs typeface="Akhbar MT" pitchFamily="2" charset="-78"/>
              </a:rPr>
              <a:t> ( الصبر، الكرم ، التواضع، كتمان السرِّ،الحياء ، الرحمة )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dirty="0" smtClean="0">
                <a:latin typeface="Aharoni" pitchFamily="2" charset="-79"/>
                <a:cs typeface="Akhbar MT" pitchFamily="2" charset="-78"/>
              </a:rPr>
              <a:t> 2/ الاقتداء بالصحابة .</a:t>
            </a:r>
            <a:endParaRPr lang="ar-SA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المكون : نشيد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عنوانه : كتاب الله أحيانا</a:t>
            </a:r>
          </a:p>
          <a:p>
            <a:pPr algn="ctr">
              <a:defRPr/>
            </a:pPr>
            <a:r>
              <a:rPr lang="ar-SA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khbar MT" pitchFamily="2" charset="-78"/>
              </a:rPr>
              <a:t>الهدف :</a:t>
            </a:r>
            <a:endParaRPr lang="ar-SA" sz="2800" b="1" dirty="0" smtClean="0">
              <a:cs typeface="Akhbar MT" pitchFamily="2" charset="-78"/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ar-SA" sz="2800" b="1" dirty="0" smtClean="0">
                <a:cs typeface="Akhbar MT" pitchFamily="2" charset="-78"/>
              </a:rPr>
              <a:t>قراءة أبيات النشيد قراءة منغمة</a:t>
            </a:r>
          </a:p>
          <a:p>
            <a:pPr algn="ctr">
              <a:defRPr/>
            </a:pPr>
            <a:r>
              <a:rPr lang="ar-SA" sz="2800" b="1" dirty="0" smtClean="0">
                <a:cs typeface="Akhbar MT" pitchFamily="2" charset="-78"/>
              </a:rPr>
              <a:t>2. تطبيق القيم الإيجابية الواردة بالنص</a:t>
            </a:r>
          </a:p>
          <a:p>
            <a:pPr algn="ctr">
              <a:defRPr/>
            </a:pPr>
            <a:r>
              <a:rPr lang="ar-SA" sz="2800" b="1" dirty="0" smtClean="0">
                <a:cs typeface="Akhbar MT" pitchFamily="2" charset="-78"/>
              </a:rPr>
              <a:t>3. تمثيل المعنى باستخدام الإشارات أثناء النشيد </a:t>
            </a:r>
          </a:p>
          <a:p>
            <a:pPr algn="ct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3200" b="1" cap="all" dirty="0">
              <a:ln w="0"/>
              <a:effectLst>
                <a:reflection blurRad="12700" stA="50000" endPos="50000" dist="5000" dir="5400000" sy="-100000" rotWithShape="0"/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857620" y="285728"/>
            <a:ext cx="4714908" cy="2214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400" b="1" dirty="0" smtClean="0"/>
              <a:t>باستخدام إستراتيجية الرؤوس المرقمة </a:t>
            </a:r>
          </a:p>
          <a:p>
            <a:pPr algn="ctr">
              <a:defRPr/>
            </a:pPr>
            <a:endParaRPr lang="ar-SA" sz="2400" b="1" dirty="0" smtClean="0"/>
          </a:p>
          <a:p>
            <a:pPr algn="ctr">
              <a:defRPr/>
            </a:pPr>
            <a:r>
              <a:rPr lang="ar-SA" sz="2400" b="1" dirty="0" smtClean="0"/>
              <a:t>أثناء قراءتك الصامتة يا صغيرتي ابحثي عن إجابة هذا السؤال </a:t>
            </a:r>
          </a:p>
          <a:p>
            <a:pPr algn="ctr">
              <a:defRPr/>
            </a:pPr>
            <a:endParaRPr lang="ar-SA" sz="2400" b="1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309721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357290" y="4000504"/>
            <a:ext cx="73933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إلى ماذا يدعون كتاب الله ؟ </a:t>
            </a:r>
          </a:p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أذكري البيت الذي ورد </a:t>
            </a:r>
            <a:r>
              <a:rPr lang="ar-S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ذلك ؟</a:t>
            </a:r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85776"/>
            <a:ext cx="8215370" cy="60864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1"/>
            <a:ext cx="8643998" cy="661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كتاب الله احيانا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138998">
            <a:off x="712144" y="820594"/>
            <a:ext cx="1500198" cy="13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4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357166"/>
            <a:ext cx="4500562" cy="59293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انشدي لنا</a:t>
            </a:r>
          </a:p>
          <a:p>
            <a:pPr algn="ctr">
              <a:defRPr/>
            </a:pP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يا صغيرتي بصوتك الجميل</a:t>
            </a:r>
          </a:p>
          <a:p>
            <a:pPr algn="ctr">
              <a:defRPr/>
            </a:pP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نشيد كتاب الله حيانا</a:t>
            </a:r>
          </a:p>
          <a:p>
            <a:pPr algn="ctr">
              <a:defRPr/>
            </a:pP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بلحن مخالف لما </a:t>
            </a:r>
            <a:r>
              <a:rPr lang="ar-S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سمعتيه</a:t>
            </a:r>
            <a:endParaRPr lang="ar-SA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بإستخدام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إستراتيجية المساجلة الحلقية </a:t>
            </a:r>
            <a:endParaRPr lang="ar-S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56"/>
            <a:ext cx="3121019" cy="24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نتيجة بحث الصور عن المساجلة الحلقي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86190"/>
            <a:ext cx="23907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148</Words>
  <PresentationFormat>عرض على الشاشة (3:4)‏</PresentationFormat>
  <Paragraphs>33</Paragraphs>
  <Slides>13</Slides>
  <Notes>0</Notes>
  <HiddenSlides>0</HiddenSlides>
  <MMClips>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انقلاب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‏‏مستخدم Windows</cp:lastModifiedBy>
  <cp:revision>40</cp:revision>
  <dcterms:modified xsi:type="dcterms:W3CDTF">2020-01-24T11:42:58Z</dcterms:modified>
</cp:coreProperties>
</file>