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317" r:id="rId2"/>
    <p:sldId id="318" r:id="rId3"/>
    <p:sldId id="329" r:id="rId4"/>
    <p:sldId id="327" r:id="rId5"/>
    <p:sldId id="320" r:id="rId6"/>
    <p:sldId id="319" r:id="rId7"/>
    <p:sldId id="261" r:id="rId8"/>
    <p:sldId id="322" r:id="rId9"/>
    <p:sldId id="321" r:id="rId10"/>
    <p:sldId id="262" r:id="rId11"/>
    <p:sldId id="263" r:id="rId12"/>
    <p:sldId id="264" r:id="rId13"/>
    <p:sldId id="328" r:id="rId14"/>
    <p:sldId id="265" r:id="rId15"/>
    <p:sldId id="332" r:id="rId16"/>
    <p:sldId id="333" r:id="rId17"/>
    <p:sldId id="324" r:id="rId18"/>
    <p:sldId id="334" r:id="rId19"/>
    <p:sldId id="325" r:id="rId20"/>
    <p:sldId id="330" r:id="rId21"/>
    <p:sldId id="331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9602" autoAdjust="0"/>
    <p:restoredTop sz="94660"/>
  </p:normalViewPr>
  <p:slideViewPr>
    <p:cSldViewPr>
      <p:cViewPr varScale="1">
        <p:scale>
          <a:sx n="73" d="100"/>
          <a:sy n="73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B8ABB09-4A1D-463E-8065-109CC2B7EFAA}" type="datetimeFigureOut">
              <a:rPr lang="ar-SA" smtClean="0"/>
              <a:pPr/>
              <a:t>17/06/41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17/06/41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17/06/41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25550"/>
            <a:ext cx="62484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13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758190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01696">
            <a:off x="416872" y="1506082"/>
            <a:ext cx="352122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نتيجة بحث الصور عن فكر كرتو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636"/>
            <a:ext cx="228601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7253296" cy="28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نتيجة بحث الصور عن صيغة المبالغة على وزن فعا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643314"/>
            <a:ext cx="4786346" cy="2896263"/>
          </a:xfrm>
          <a:prstGeom prst="rect">
            <a:avLst/>
          </a:prstGeom>
          <a:noFill/>
        </p:spPr>
      </p:pic>
      <p:pic>
        <p:nvPicPr>
          <p:cNvPr id="8197" name="Picture 5" descr="نتيجة بحث الصور عن فكر كرتو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857628"/>
            <a:ext cx="1871695" cy="2500330"/>
          </a:xfrm>
          <a:prstGeom prst="rect">
            <a:avLst/>
          </a:prstGeom>
          <a:noFill/>
        </p:spPr>
      </p:pic>
      <p:cxnSp>
        <p:nvCxnSpPr>
          <p:cNvPr id="9" name="رابط مستقيم 8"/>
          <p:cNvCxnSpPr/>
          <p:nvPr/>
        </p:nvCxnSpPr>
        <p:spPr>
          <a:xfrm rot="10800000">
            <a:off x="5072066" y="2643182"/>
            <a:ext cx="150019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7410463" cy="24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نتيجة بحث الصور عن تمثيل الأدوا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4572000" cy="3429001"/>
          </a:xfrm>
          <a:prstGeom prst="rect">
            <a:avLst/>
          </a:prstGeom>
          <a:noFill/>
        </p:spPr>
      </p:pic>
      <p:pic>
        <p:nvPicPr>
          <p:cNvPr id="7173" name="Picture 5" descr="نتيجة بحث الصور عن تمثيل الأدوا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4290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57715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 descr="نتيجة بحث الصور عن برنامج الرولي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2143125" cy="2143125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3357554" y="1714488"/>
            <a:ext cx="12298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حزن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5720" y="3643314"/>
            <a:ext cx="2836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بكسل وخمول</a:t>
            </a:r>
            <a:endParaRPr lang="ar-SA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71802" y="2428868"/>
            <a:ext cx="14830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عبس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3357586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5715016"/>
            <a:ext cx="1238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6143644"/>
            <a:ext cx="385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12"/>
            <a:ext cx="63531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5357818" y="0"/>
            <a:ext cx="2217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Akhbar MT" pitchFamily="2" charset="-78"/>
              </a:rPr>
              <a:t>نشاط فردي</a:t>
            </a:r>
            <a:endParaRPr lang="ar-SA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cs typeface="Akhbar MT" pitchFamily="2" charset="-78"/>
            </a:endParaRPr>
          </a:p>
        </p:txBody>
      </p:sp>
      <p:pic>
        <p:nvPicPr>
          <p:cNvPr id="6147" name="Picture 3" descr="نتيجة بحث الصور عن المناقشة النشط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22639">
            <a:off x="282355" y="1527329"/>
            <a:ext cx="2378749" cy="2207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072494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2571768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7072330" y="3571876"/>
            <a:ext cx="13573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الفقر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000760" y="3714752"/>
            <a:ext cx="114300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</a:t>
            </a:r>
          </a:p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يوجد لديهم عمل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86314" y="3429000"/>
            <a:ext cx="143891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 </a:t>
            </a:r>
          </a:p>
          <a:p>
            <a:pPr algn="ctr"/>
            <a:r>
              <a:rPr lang="ar-S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يتعاونوا </a:t>
            </a:r>
          </a:p>
          <a:p>
            <a:pPr algn="ctr"/>
            <a:r>
              <a:rPr lang="ar-S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فيما</a:t>
            </a:r>
          </a:p>
          <a:p>
            <a:pPr algn="ctr"/>
            <a:r>
              <a:rPr lang="ar-S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بينهم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984866" y="3643315"/>
            <a:ext cx="1996059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حل </a:t>
            </a:r>
          </a:p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رائع</a:t>
            </a:r>
          </a:p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حيث أعطى</a:t>
            </a:r>
          </a:p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كل واحد</a:t>
            </a:r>
          </a:p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منهم العمل </a:t>
            </a:r>
          </a:p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الذي </a:t>
            </a:r>
          </a:p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يبرع فيه</a:t>
            </a:r>
          </a:p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8662" y="3643314"/>
            <a:ext cx="218521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زيادة </a:t>
            </a:r>
          </a:p>
          <a:p>
            <a:pPr algn="ctr"/>
            <a:r>
              <a:rPr lang="ar-S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الوعي</a:t>
            </a:r>
          </a:p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وتقديم </a:t>
            </a:r>
          </a:p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المساعدات</a:t>
            </a:r>
            <a:r>
              <a:rPr lang="ar-S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57242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357290" y="2214554"/>
            <a:ext cx="3459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الأصدقاء الثلاثة والشيخ</a:t>
            </a:r>
            <a:endParaRPr lang="ar-SA" sz="2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3214686"/>
            <a:ext cx="27831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تحت ظل شجرة</a:t>
            </a:r>
            <a:endParaRPr lang="ar-SA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57290" y="3214686"/>
            <a:ext cx="22300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في الماضي</a:t>
            </a:r>
            <a:endParaRPr lang="ar-SA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286248" y="3786190"/>
            <a:ext cx="25603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حزن الأصدقاء</a:t>
            </a:r>
          </a:p>
          <a:p>
            <a:pPr algn="ctr"/>
            <a:r>
              <a:rPr lang="ar-SA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الثلاثة</a:t>
            </a:r>
          </a:p>
          <a:p>
            <a:pPr algn="ctr"/>
            <a:r>
              <a:rPr lang="ar-SA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لعدم توفر العمل</a:t>
            </a:r>
            <a:endParaRPr lang="ar-SA" sz="2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42910" y="3857628"/>
            <a:ext cx="288252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الحطاب والنجار</a:t>
            </a:r>
          </a:p>
          <a:p>
            <a:pPr algn="ctr"/>
            <a:r>
              <a:rPr lang="ar-SA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والصياد والشيخ</a:t>
            </a:r>
            <a:endParaRPr lang="ar-SA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636"/>
            <a:ext cx="49149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27584" y="2564904"/>
            <a:ext cx="46085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وأخيرًا </a:t>
            </a: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استفدنا من </a:t>
            </a:r>
            <a:r>
              <a:rPr lang="ar-S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درسنا ؟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صورة 4" descr="صور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836712"/>
            <a:ext cx="2931021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14379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42910" y="785794"/>
            <a:ext cx="7847732" cy="54515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cs typeface="Akhbar MT" pitchFamily="2" charset="-78"/>
              </a:rPr>
              <a:t>أنا فطنة</a:t>
            </a:r>
          </a:p>
          <a:p>
            <a:pPr algn="ctr"/>
            <a:endParaRPr lang="ar-SA" sz="6000" b="1" dirty="0" smtClean="0">
              <a:cs typeface="Akhbar MT" pitchFamily="2" charset="-78"/>
            </a:endParaRPr>
          </a:p>
          <a:p>
            <a:pPr algn="ctr"/>
            <a:r>
              <a:rPr lang="ar-SA" sz="6000" b="1" dirty="0" smtClean="0">
                <a:cs typeface="Akhbar MT" pitchFamily="2" charset="-78"/>
              </a:rPr>
              <a:t> عندما اختار العمل الذي يخدم وطني ولا يسيء لديني وعقيدتي </a:t>
            </a:r>
            <a:endParaRPr lang="ar-SA" sz="6000" b="1" dirty="0">
              <a:cs typeface="Akhbar MT" pitchFamily="2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2238375" cy="243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15900"/>
            <a:ext cx="9096375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82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643438" y="928670"/>
            <a:ext cx="380808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الواجب عمل مطوية </a:t>
            </a: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عن أهمية العمل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6" name="Picture 2" descr="نتيجة بحث الصور عن ذكية كرتو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4262424" cy="426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0770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0723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63246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7143800" cy="207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الحطا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636912"/>
            <a:ext cx="2667966" cy="3508375"/>
          </a:xfrm>
        </p:spPr>
      </p:pic>
      <p:pic>
        <p:nvPicPr>
          <p:cNvPr id="5" name="صورة 4" descr="الصيا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149080"/>
            <a:ext cx="2857500" cy="2154560"/>
          </a:xfrm>
          <a:prstGeom prst="rect">
            <a:avLst/>
          </a:prstGeom>
        </p:spPr>
      </p:pic>
      <p:pic>
        <p:nvPicPr>
          <p:cNvPr id="6" name="صورة 5" descr="نجا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628800"/>
            <a:ext cx="3245346" cy="236373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132946" y="836712"/>
            <a:ext cx="52629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تعرفي يا صغيرتي</a:t>
            </a:r>
          </a:p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على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اصحاب</a:t>
            </a: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المهن التالية </a:t>
            </a:r>
            <a:endParaRPr lang="ar-S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57224" y="642919"/>
            <a:ext cx="7123153" cy="72389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التاريخ : 17/ 6/ 1441هـ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الوحدة </a:t>
            </a:r>
            <a:r>
              <a:rPr lang="ar-SA" sz="2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السادسة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: أحب العمل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الاتجاهات </a:t>
            </a:r>
            <a:r>
              <a:rPr lang="ar-SA" sz="2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و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 القيم :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 </a:t>
            </a:r>
            <a:r>
              <a:rPr lang="ar-SA" sz="2400" b="1" dirty="0" smtClean="0">
                <a:latin typeface="Aharoni" pitchFamily="2" charset="-79"/>
                <a:cs typeface="Akhbar MT" pitchFamily="2" charset="-78"/>
              </a:rPr>
              <a:t>حب العمل 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dirty="0" smtClean="0">
                <a:latin typeface="Aharoni" pitchFamily="2" charset="-79"/>
                <a:cs typeface="Akhbar MT" pitchFamily="2" charset="-78"/>
              </a:rPr>
              <a:t>احترام اصحاب المهن والحرف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SA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haroni" pitchFamily="2" charset="-79"/>
              <a:cs typeface="Akhbar MT" pitchFamily="2" charset="-78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المكون : </a:t>
            </a:r>
            <a:r>
              <a:rPr lang="ar-SA" sz="2400" b="1" dirty="0" smtClean="0">
                <a:cs typeface="Akhbar MT" pitchFamily="2" charset="-78"/>
              </a:rPr>
              <a:t>( نص </a:t>
            </a:r>
            <a:r>
              <a:rPr lang="ar-SA" sz="2400" b="1" dirty="0" err="1" smtClean="0">
                <a:cs typeface="Akhbar MT" pitchFamily="2" charset="-78"/>
              </a:rPr>
              <a:t>استماع </a:t>
            </a:r>
            <a:r>
              <a:rPr lang="ar-SA" sz="2400" b="1" dirty="0" smtClean="0">
                <a:cs typeface="Akhbar MT" pitchFamily="2" charset="-78"/>
              </a:rPr>
              <a:t>) ألاحظ وأستنتج </a:t>
            </a:r>
            <a:endParaRPr lang="ar-SA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haroni" pitchFamily="2" charset="-79"/>
              <a:cs typeface="Akhbar MT" pitchFamily="2" charset="-78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عنوانه &gt; الحطاب والنجار والصياد </a:t>
            </a:r>
          </a:p>
          <a:p>
            <a:pPr algn="ctr"/>
            <a:r>
              <a:rPr lang="ar-SA" sz="2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الهدف :</a:t>
            </a:r>
            <a:endParaRPr lang="ar-SA" sz="2400" b="1" dirty="0" smtClean="0">
              <a:cs typeface="Akhbar MT" pitchFamily="2" charset="-78"/>
            </a:endParaRPr>
          </a:p>
          <a:p>
            <a:pPr algn="ctr"/>
            <a:r>
              <a:rPr lang="ar-SA" sz="2400" b="1" dirty="0" smtClean="0">
                <a:cs typeface="Akhbar MT" pitchFamily="2" charset="-78"/>
              </a:rPr>
              <a:t>من خلال هذا المكون يتوقع من التلميذة تحقيق الأهداف </a:t>
            </a:r>
            <a:r>
              <a:rPr lang="ar-SA" sz="2400" b="1" dirty="0" err="1" smtClean="0">
                <a:cs typeface="Akhbar MT" pitchFamily="2" charset="-78"/>
              </a:rPr>
              <a:t>التالية :</a:t>
            </a:r>
            <a:endParaRPr lang="ar-SA" sz="2400" b="1" dirty="0" smtClean="0">
              <a:cs typeface="Akhbar MT" pitchFamily="2" charset="-78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ar-SA" sz="2400" b="1" dirty="0" smtClean="0">
                <a:cs typeface="Akhbar MT" pitchFamily="2" charset="-78"/>
              </a:rPr>
              <a:t>تطبيق آداب الاستماع التي سبق وأن تعرفت عليها</a:t>
            </a:r>
          </a:p>
          <a:p>
            <a:pPr marL="342900" indent="-342900" algn="ctr"/>
            <a:r>
              <a:rPr lang="ar-SA" sz="2400" b="1" dirty="0" smtClean="0">
                <a:cs typeface="Akhbar MT" pitchFamily="2" charset="-78"/>
              </a:rPr>
              <a:t> ( الجلسة الصحيحة  , الإصغاء والانتباه , عدم مقاطعة المتحدث )</a:t>
            </a:r>
          </a:p>
          <a:p>
            <a:pPr algn="ctr"/>
            <a:r>
              <a:rPr lang="ar-SA" sz="2400" b="1" dirty="0" err="1" smtClean="0">
                <a:cs typeface="Akhbar MT" pitchFamily="2" charset="-78"/>
              </a:rPr>
              <a:t>2.</a:t>
            </a:r>
            <a:r>
              <a:rPr lang="ar-SA" sz="2400" b="1" dirty="0" smtClean="0">
                <a:cs typeface="Akhbar MT" pitchFamily="2" charset="-78"/>
              </a:rPr>
              <a:t> استنتاج أحداث القصة المصورة حسب تسلسلها في كتاب الطالبة 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SA" sz="5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haroni" pitchFamily="2" charset="-79"/>
            </a:endParaRPr>
          </a:p>
          <a:p>
            <a:pPr algn="ctr"/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6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slide-41-6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71829">
            <a:off x="460873" y="861102"/>
            <a:ext cx="2970271" cy="151069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85794"/>
            <a:ext cx="519112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9066"/>
            <a:ext cx="5000660" cy="269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5786446" y="0"/>
            <a:ext cx="225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3"/>
                </a:solidFill>
                <a:effectLst/>
                <a:cs typeface="Akhbar MT" pitchFamily="2" charset="-78"/>
              </a:rPr>
              <a:t>نص استماع</a:t>
            </a:r>
            <a:endParaRPr lang="ar-SA" sz="5400" b="1" cap="none" spc="0" dirty="0">
              <a:ln/>
              <a:solidFill>
                <a:schemeClr val="accent3"/>
              </a:solidFill>
              <a:effectLst/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438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42976" y="2071678"/>
            <a:ext cx="4318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نستمع الآن للنص 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صورة 4" descr="صور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836712"/>
            <a:ext cx="2066925" cy="2219325"/>
          </a:xfrm>
          <a:prstGeom prst="rect">
            <a:avLst/>
          </a:prstGeom>
        </p:spPr>
      </p:pic>
      <p:pic>
        <p:nvPicPr>
          <p:cNvPr id="6" name="صورة 5" descr="CAZPK78ICAUT22RNCAR2D0SZCAUWHVONCAW0QQ1KCA9I5L8XCA3QIK3GCAJHGBUWCAVW0YEJCA4SYBE9CAVW6AOKCAWEFIXXCA9ITM66CAJQLI95CAJ6XFLOCA4JJ2Q8CAEVSVN4CAS5959QCAFD75H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212976"/>
            <a:ext cx="4214842" cy="2871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6076</TotalTime>
  <Words>173</Words>
  <Application>Microsoft Office PowerPoint</Application>
  <PresentationFormat>عرض على الشاشة (3:4)‏</PresentationFormat>
  <Paragraphs>54</Paragraphs>
  <Slides>21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أوستن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amona</dc:creator>
  <cp:lastModifiedBy>‏‏مستخدم Windows</cp:lastModifiedBy>
  <cp:revision>40</cp:revision>
  <dcterms:modified xsi:type="dcterms:W3CDTF">2020-02-11T19:44:34Z</dcterms:modified>
</cp:coreProperties>
</file>