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../slides/slide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419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4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80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Disiner\السعودية\بور بوينت\لغتي صف ثان ابتدائي\0001.png">
            <a:hlinkClick r:id="rId2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56" t="2" r="604"/>
          <a:stretch>
            <a:fillRect/>
          </a:stretch>
        </p:blipFill>
        <p:spPr bwMode="auto">
          <a:xfrm>
            <a:off x="9065704" y="214290"/>
            <a:ext cx="3077656" cy="405154"/>
          </a:xfrm>
          <a:prstGeom prst="rect">
            <a:avLst/>
          </a:prstGeom>
          <a:noFill/>
        </p:spPr>
      </p:pic>
      <p:pic>
        <p:nvPicPr>
          <p:cNvPr id="8" name="Picture 3" descr="K:\Disiner\السعودية\بور بوينت\لغتي صف ثان ابتدائي\0002.png">
            <a:hlinkClick r:id="rId4" action="ppaction://hlinksldjump" highlightClick="1"/>
            <a:hlinkHover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50571" y="227629"/>
            <a:ext cx="3138687" cy="430370"/>
          </a:xfrm>
          <a:prstGeom prst="rect">
            <a:avLst/>
          </a:prstGeom>
          <a:noFill/>
        </p:spPr>
      </p:pic>
      <p:pic>
        <p:nvPicPr>
          <p:cNvPr id="9" name="Picture 4" descr="K:\Disiner\السعودية\بور بوينت\لغتي صف ثان ابتدائي\0003.png">
            <a:hlinkClick r:id="" action="ppaction://noaction" highlightClick="1"/>
            <a:hlinkHover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286237" y="-24"/>
            <a:ext cx="3098307" cy="627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07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953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490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16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511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74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01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765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484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6AD9-C78E-4DB3-B3D3-0DEB35693E01}" type="datetimeFigureOut">
              <a:rPr lang="ar-SA" smtClean="0"/>
              <a:t>22/06/41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E0066-6C3A-4634-A54A-0439218972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861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خلفيات بور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0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خطط انسيابي: معالجة متعاقبة 21"/>
          <p:cNvSpPr/>
          <p:nvPr/>
        </p:nvSpPr>
        <p:spPr>
          <a:xfrm>
            <a:off x="4880866" y="1268761"/>
            <a:ext cx="2745305" cy="585065"/>
          </a:xfrm>
          <a:prstGeom prst="flowChartAlternate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الدين </a:t>
            </a:r>
            <a:r>
              <a:rPr lang="ar-SA" sz="3200" b="1" dirty="0"/>
              <a:t>المعاملــة</a:t>
            </a:r>
            <a:endParaRPr lang="ar-SA" sz="3200" b="1" dirty="0"/>
          </a:p>
        </p:txBody>
      </p:sp>
      <p:sp>
        <p:nvSpPr>
          <p:cNvPr id="25" name="مخطط انسيابي: معالجة متعاقبة 24"/>
          <p:cNvSpPr/>
          <p:nvPr/>
        </p:nvSpPr>
        <p:spPr>
          <a:xfrm>
            <a:off x="7577532" y="2130205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أنــا طِــفـْــل </a:t>
            </a:r>
            <a:r>
              <a:rPr lang="ar-EG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ٌ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وَيَرْعـَاني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4515224" y="2130205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بهذا الكون إيماني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مخطط انسيابي: معالجة متعاقبة 26"/>
          <p:cNvSpPr/>
          <p:nvPr/>
        </p:nvSpPr>
        <p:spPr>
          <a:xfrm>
            <a:off x="7577532" y="2773147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كتاب الله في صدري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مخطط انسيابي: معالجة متعاقبة 27"/>
          <p:cNvSpPr/>
          <p:nvPr/>
        </p:nvSpPr>
        <p:spPr>
          <a:xfrm>
            <a:off x="4515224" y="2773147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ونور الحق عنواني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7577532" y="3416089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وسنة خير خلق الله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مخطط انسيابي: معالجة متعاقبة 29"/>
          <p:cNvSpPr/>
          <p:nvPr/>
        </p:nvSpPr>
        <p:spPr>
          <a:xfrm>
            <a:off x="4515224" y="3416089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منها المنهل الثاني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مخطط انسيابي: معالجة متعاقبة 30"/>
          <p:cNvSpPr/>
          <p:nvPr/>
        </p:nvSpPr>
        <p:spPr>
          <a:xfrm>
            <a:off x="7577532" y="4059031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أعامل كل من ألقى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2" name="مخطط انسيابي: معالجة متعاقبة 31"/>
          <p:cNvSpPr/>
          <p:nvPr/>
        </p:nvSpPr>
        <p:spPr>
          <a:xfrm>
            <a:off x="4515224" y="4059031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بإجلال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وإحسان</a:t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" name="مخطط انسيابي: معالجة متعاقبة 32"/>
          <p:cNvSpPr/>
          <p:nvPr/>
        </p:nvSpPr>
        <p:spPr>
          <a:xfrm>
            <a:off x="7577532" y="4701973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فكل الناس أحبابي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مخطط انسيابي: معالجة متعاقبة 33"/>
          <p:cNvSpPr/>
          <p:nvPr/>
        </p:nvSpPr>
        <p:spPr>
          <a:xfrm>
            <a:off x="4515224" y="4701973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وهم في الخير أعواني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مخطط انسيابي: معالجة متعاقبة 34"/>
          <p:cNvSpPr/>
          <p:nvPr/>
        </p:nvSpPr>
        <p:spPr>
          <a:xfrm>
            <a:off x="7577532" y="5344915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تـُرَبـِيـنـَا مَدَارِسُنـُـا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6" name="مخطط انسيابي: معالجة متعاقبة 35"/>
          <p:cNvSpPr/>
          <p:nvPr/>
        </p:nvSpPr>
        <p:spPr>
          <a:xfrm>
            <a:off x="4515224" y="5344915"/>
            <a:ext cx="2928958" cy="919401"/>
          </a:xfrm>
          <a:prstGeom prst="flowChartAlternateProcess">
            <a:avLst/>
          </a:prstGeom>
          <a:noFill/>
        </p:spPr>
        <p:txBody>
          <a:bodyPr wrap="square" lIns="91440" tIns="45720" rIns="91440" bIns="45720" rtlCol="1" anchor="ctr">
            <a:spAutoFit/>
          </a:bodyPr>
          <a:lstStyle/>
          <a:p>
            <a:pPr algn="justLow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على طهر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وإيمانِ</a:t>
            </a:r>
            <a:b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ar-EG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مخطط انسيابي: معالجة متعاقبة 19"/>
          <p:cNvSpPr/>
          <p:nvPr/>
        </p:nvSpPr>
        <p:spPr>
          <a:xfrm>
            <a:off x="8886310" y="641032"/>
            <a:ext cx="1485164" cy="568365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أنشد:</a:t>
            </a:r>
            <a:endParaRPr lang="ar-EG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جدول 20"/>
          <p:cNvGraphicFramePr>
            <a:graphicFrameLocks noGrp="1"/>
          </p:cNvGraphicFramePr>
          <p:nvPr>
            <p:extLst/>
          </p:nvPr>
        </p:nvGraphicFramePr>
        <p:xfrm>
          <a:off x="1730516" y="3044875"/>
          <a:ext cx="2523471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437"/>
                <a:gridCol w="12210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 smtClean="0"/>
                        <a:t>معناها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 smtClean="0"/>
                        <a:t>الكلمة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 smtClean="0">
                          <a:solidFill>
                            <a:srgbClr val="0000FF"/>
                          </a:solidFill>
                        </a:rPr>
                        <a:t>المصدر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 smtClean="0">
                          <a:solidFill>
                            <a:srgbClr val="FF0000"/>
                          </a:solidFill>
                        </a:rPr>
                        <a:t>المنهل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 smtClean="0">
                          <a:solidFill>
                            <a:srgbClr val="0000FF"/>
                          </a:solidFill>
                        </a:rPr>
                        <a:t>مساعدون</a:t>
                      </a:r>
                      <a:r>
                        <a:rPr lang="ar-EG" sz="2800" b="1" baseline="0" dirty="0" smtClean="0">
                          <a:solidFill>
                            <a:srgbClr val="0000FF"/>
                          </a:solidFill>
                        </a:rPr>
                        <a:t> لي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 smtClean="0">
                          <a:solidFill>
                            <a:srgbClr val="FF0000"/>
                          </a:solidFill>
                        </a:rPr>
                        <a:t>أعواني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 smtClean="0">
                          <a:solidFill>
                            <a:srgbClr val="0000FF"/>
                          </a:solidFill>
                        </a:rPr>
                        <a:t>احترام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 smtClean="0">
                          <a:solidFill>
                            <a:srgbClr val="FF0000"/>
                          </a:solidFill>
                        </a:rPr>
                        <a:t>إجلال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3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نتيجة بحث الصور عن خلفيات بوربوين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0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انشودة الدين معاملة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نتيجة بحث الصور عن خلفيات بور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0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2"/>
          <p:cNvSpPr txBox="1">
            <a:spLocks noChangeArrowheads="1"/>
          </p:cNvSpPr>
          <p:nvPr/>
        </p:nvSpPr>
        <p:spPr bwMode="auto">
          <a:xfrm flipH="1">
            <a:off x="7125969" y="1269681"/>
            <a:ext cx="4721860" cy="8731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2600" b="1" dirty="0">
                <a:solidFill>
                  <a:srgbClr val="FFFFFF"/>
                </a:solidFill>
                <a:effectLst/>
                <a:latin typeface="Traditional Arabic" panose="02020603050405020304" pitchFamily="18" charset="-78"/>
                <a:ea typeface="Traditional Arabic" panose="02020603050405020304" pitchFamily="18" charset="-78"/>
                <a:cs typeface="Times New Roman" panose="02020603050405020304" pitchFamily="18" charset="0"/>
              </a:rPr>
              <a:t>أصل من العمود (أ) ما يناسبه من (ب)</a:t>
            </a:r>
            <a:endParaRPr lang="en-US" sz="1100" dirty="0">
              <a:effectLst/>
              <a:latin typeface="Traditional Arabic" panose="02020603050405020304" pitchFamily="18" charset="-78"/>
              <a:ea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2600" b="1" dirty="0">
                <a:solidFill>
                  <a:srgbClr val="FFFFFF"/>
                </a:solidFill>
                <a:effectLst/>
                <a:latin typeface="Traditional Arabic" panose="02020603050405020304" pitchFamily="18" charset="-78"/>
                <a:ea typeface="Traditional Arabic" panose="02020603050405020304" pitchFamily="18" charset="-78"/>
                <a:cs typeface="Times New Roman" panose="02020603050405020304" pitchFamily="18" charset="0"/>
              </a:rPr>
              <a:t>من خلال فهمي للنشيد</a:t>
            </a:r>
            <a:endParaRPr lang="en-US" sz="1100" dirty="0">
              <a:effectLst/>
              <a:latin typeface="Traditional Arabic" panose="02020603050405020304" pitchFamily="18" charset="-78"/>
              <a:ea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882890" y="2309177"/>
            <a:ext cx="3208020" cy="614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أنا طفل ويرعاني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882890" y="2949892"/>
            <a:ext cx="3208020" cy="614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كتاب الله في صدري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882890" y="3590607"/>
            <a:ext cx="3208020" cy="614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أعامل كل من ألقى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882890" y="4231322"/>
            <a:ext cx="3208020" cy="614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تربينا مدارسنا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336290" y="2362517"/>
            <a:ext cx="3208020" cy="6140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بإجلال وإحسان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336290" y="2976562"/>
            <a:ext cx="3208020" cy="6140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على طهر وإيمان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336290" y="3590607"/>
            <a:ext cx="3208020" cy="6140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ونور الحق عنواني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336290" y="4231322"/>
            <a:ext cx="3208020" cy="6140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بهذا الكون إيماني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11" name="مستطيل 7"/>
          <p:cNvSpPr>
            <a:spLocks noChangeArrowheads="1"/>
          </p:cNvSpPr>
          <p:nvPr/>
        </p:nvSpPr>
        <p:spPr bwMode="auto">
          <a:xfrm>
            <a:off x="355600" y="178433"/>
            <a:ext cx="11492229" cy="784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1500" b="1" dirty="0"/>
              <a:t>اسم المجموعة :</a:t>
            </a:r>
            <a:r>
              <a:rPr lang="ar-SA" sz="1500" dirty="0"/>
              <a:t> ....................................................                                              </a:t>
            </a:r>
            <a:r>
              <a:rPr lang="ar-SA" sz="1500" b="1" dirty="0"/>
              <a:t>الإستراتيجية</a:t>
            </a:r>
            <a:r>
              <a:rPr lang="ar-SA" sz="1500" b="1" dirty="0"/>
              <a:t> : </a:t>
            </a:r>
            <a:r>
              <a:rPr lang="ar-SA" sz="1500" b="1" dirty="0" smtClean="0"/>
              <a:t>النصف </a:t>
            </a:r>
            <a:r>
              <a:rPr lang="ar-SA" sz="1500" b="1" dirty="0" err="1" smtClean="0"/>
              <a:t>النصف</a:t>
            </a:r>
            <a:r>
              <a:rPr lang="ar-SA" sz="1500" b="1" dirty="0" smtClean="0"/>
              <a:t> الآخر. </a:t>
            </a:r>
            <a:endParaRPr lang="en-US" sz="1500" dirty="0"/>
          </a:p>
          <a:p>
            <a:pPr algn="ctr">
              <a:defRPr/>
            </a:pPr>
            <a:r>
              <a:rPr lang="ar-SA" sz="1500" b="1" dirty="0"/>
              <a:t>الزمن : دقيقة .                                                                                                 آلية التنفيذ : ثنائي</a:t>
            </a:r>
          </a:p>
          <a:p>
            <a:pPr algn="ctr">
              <a:defRPr/>
            </a:pPr>
            <a:r>
              <a:rPr lang="ar-SA" sz="1500" b="1" dirty="0"/>
              <a:t>الهدف : التوصل </a:t>
            </a:r>
            <a:r>
              <a:rPr lang="ar-SA" sz="1500" b="1" dirty="0" smtClean="0"/>
              <a:t>لفهم النشيد</a:t>
            </a:r>
            <a:endParaRPr lang="ar-SA" sz="1500" b="1" dirty="0"/>
          </a:p>
        </p:txBody>
      </p:sp>
    </p:spTree>
    <p:extLst>
      <p:ext uri="{BB962C8B-B14F-4D97-AF65-F5344CB8AC3E}">
        <p14:creationId xmlns:p14="http://schemas.microsoft.com/office/powerpoint/2010/main" val="307987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نتيجة بحث الصور عن خلفيات بور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0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7"/>
          <p:cNvSpPr>
            <a:spLocks noChangeArrowheads="1"/>
          </p:cNvSpPr>
          <p:nvPr/>
        </p:nvSpPr>
        <p:spPr bwMode="auto">
          <a:xfrm>
            <a:off x="355600" y="178433"/>
            <a:ext cx="11492229" cy="784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1500" b="1" dirty="0"/>
              <a:t>اسم المجموعة :</a:t>
            </a:r>
            <a:r>
              <a:rPr lang="ar-SA" sz="1500" dirty="0"/>
              <a:t> ....................................................                                              </a:t>
            </a:r>
            <a:r>
              <a:rPr lang="ar-SA" sz="1500" b="1" dirty="0"/>
              <a:t>الإستراتيجية</a:t>
            </a:r>
            <a:r>
              <a:rPr lang="ar-SA" sz="1500" b="1" dirty="0"/>
              <a:t> : </a:t>
            </a:r>
            <a:r>
              <a:rPr lang="ar-SA" sz="1500" b="1" dirty="0" smtClean="0"/>
              <a:t>النصف </a:t>
            </a:r>
            <a:r>
              <a:rPr lang="ar-SA" sz="1500" b="1" dirty="0" err="1" smtClean="0"/>
              <a:t>النصف</a:t>
            </a:r>
            <a:r>
              <a:rPr lang="ar-SA" sz="1500" b="1" dirty="0" smtClean="0"/>
              <a:t> الآخر. </a:t>
            </a:r>
            <a:endParaRPr lang="en-US" sz="1500" dirty="0"/>
          </a:p>
          <a:p>
            <a:pPr algn="ctr">
              <a:defRPr/>
            </a:pPr>
            <a:r>
              <a:rPr lang="ar-SA" sz="1500" b="1" dirty="0"/>
              <a:t>الزمن : دقيقة .                                                                                                 آلية التنفيذ : ثنائي</a:t>
            </a:r>
          </a:p>
          <a:p>
            <a:pPr algn="ctr">
              <a:defRPr/>
            </a:pPr>
            <a:r>
              <a:rPr lang="ar-SA" sz="1500" b="1" dirty="0"/>
              <a:t>الهدف : التوصل </a:t>
            </a:r>
            <a:r>
              <a:rPr lang="ar-SA" sz="1500" b="1" dirty="0" smtClean="0"/>
              <a:t>لفهم النشيد</a:t>
            </a:r>
            <a:endParaRPr lang="ar-SA" sz="1500" b="1" dirty="0"/>
          </a:p>
        </p:txBody>
      </p:sp>
      <p:sp>
        <p:nvSpPr>
          <p:cNvPr id="12" name="مربع نص 2"/>
          <p:cNvSpPr txBox="1">
            <a:spLocks noChangeArrowheads="1"/>
          </p:cNvSpPr>
          <p:nvPr/>
        </p:nvSpPr>
        <p:spPr bwMode="auto">
          <a:xfrm flipH="1">
            <a:off x="8699818" y="1525587"/>
            <a:ext cx="2742565" cy="504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2600" b="1">
                <a:solidFill>
                  <a:srgbClr val="FFFFFF"/>
                </a:solidFill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أصل الكلمة بمعناها: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234363" y="2448877"/>
            <a:ext cx="3208020" cy="6140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المنهل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234363" y="3481387"/>
            <a:ext cx="3208020" cy="6140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إجلال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234363" y="4513897"/>
            <a:ext cx="3208020" cy="6140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أعواني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697990" y="2448877"/>
            <a:ext cx="3208020" cy="6140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احترام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697990" y="3481387"/>
            <a:ext cx="3208020" cy="6140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مساعدون لي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697990" y="4568506"/>
            <a:ext cx="3208020" cy="6140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المصدر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568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نتيجة بحث الصور عن خلفيات بور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0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7"/>
          <p:cNvSpPr>
            <a:spLocks noChangeArrowheads="1"/>
          </p:cNvSpPr>
          <p:nvPr/>
        </p:nvSpPr>
        <p:spPr bwMode="auto">
          <a:xfrm>
            <a:off x="355600" y="178433"/>
            <a:ext cx="11492229" cy="7848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1500" b="1" dirty="0"/>
              <a:t>اسم المجموعة :</a:t>
            </a:r>
            <a:r>
              <a:rPr lang="ar-SA" sz="1500" dirty="0"/>
              <a:t> ....................................................                                              </a:t>
            </a:r>
            <a:r>
              <a:rPr lang="ar-SA" sz="1500" b="1" dirty="0"/>
              <a:t>الإستراتيجية</a:t>
            </a:r>
            <a:r>
              <a:rPr lang="ar-SA" sz="1500" b="1" dirty="0"/>
              <a:t> : </a:t>
            </a:r>
            <a:r>
              <a:rPr lang="ar-SA" sz="1500" b="1" dirty="0" smtClean="0"/>
              <a:t>البحث. </a:t>
            </a:r>
            <a:endParaRPr lang="en-US" sz="1500" dirty="0"/>
          </a:p>
          <a:p>
            <a:pPr algn="ctr">
              <a:defRPr/>
            </a:pPr>
            <a:r>
              <a:rPr lang="ar-SA" sz="1500" b="1" dirty="0"/>
              <a:t>الزمن : دقيقة .                                                                                                 </a:t>
            </a:r>
            <a:r>
              <a:rPr lang="ar-SA" sz="1500" b="1" dirty="0"/>
              <a:t>آلية التنفيذ : </a:t>
            </a:r>
            <a:r>
              <a:rPr lang="ar-SA" sz="1500" b="1" dirty="0" smtClean="0"/>
              <a:t>ثنائي</a:t>
            </a:r>
          </a:p>
          <a:p>
            <a:pPr algn="ctr">
              <a:defRPr/>
            </a:pPr>
            <a:r>
              <a:rPr lang="ar-SA" sz="1500" b="1" dirty="0" smtClean="0"/>
              <a:t>ورقة عمل </a:t>
            </a:r>
            <a:endParaRPr lang="ar-SA" sz="1500" b="1" dirty="0"/>
          </a:p>
        </p:txBody>
      </p:sp>
      <p:sp>
        <p:nvSpPr>
          <p:cNvPr id="10" name="مربع نص 2"/>
          <p:cNvSpPr txBox="1">
            <a:spLocks noChangeArrowheads="1"/>
          </p:cNvSpPr>
          <p:nvPr/>
        </p:nvSpPr>
        <p:spPr bwMode="auto">
          <a:xfrm flipH="1">
            <a:off x="7478395" y="1728787"/>
            <a:ext cx="4093210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2600" b="1">
                <a:solidFill>
                  <a:srgbClr val="FF0000"/>
                </a:solidFill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أستخرج من النص قيمًا وآدابًا منها: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9601835" y="2841942"/>
            <a:ext cx="1969770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حُسْنُ الخلق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25453" y="2841942"/>
            <a:ext cx="3452495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600" b="1"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حفظ القرآن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1070929" y="2841942"/>
            <a:ext cx="3793490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effectLst/>
                <a:ea typeface="Traditional Arabic" panose="02020603050405020304" pitchFamily="18" charset="-78"/>
              </a:rPr>
              <a:t>......................................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7778115" y="4391343"/>
            <a:ext cx="3793490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effectLst/>
                <a:ea typeface="Traditional Arabic" panose="02020603050405020304" pitchFamily="18" charset="-78"/>
              </a:rPr>
              <a:t>......................................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2726055" y="4268787"/>
            <a:ext cx="3793490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effectLst/>
                <a:ea typeface="Traditional Arabic" panose="02020603050405020304" pitchFamily="18" charset="-78"/>
              </a:rPr>
              <a:t>......................................</a:t>
            </a:r>
            <a:endParaRPr lang="en-US" sz="1100" dirty="0">
              <a:effectLst/>
              <a:ea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717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نتيجة بحث الصور عن خلفيات بور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0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2"/>
          <p:cNvSpPr txBox="1">
            <a:spLocks noChangeArrowheads="1"/>
          </p:cNvSpPr>
          <p:nvPr/>
        </p:nvSpPr>
        <p:spPr bwMode="auto">
          <a:xfrm flipH="1">
            <a:off x="2472690" y="928687"/>
            <a:ext cx="7449820" cy="504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2600" b="1">
                <a:solidFill>
                  <a:srgbClr val="FFFFFF"/>
                </a:solidFill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أستخرج من النص كلمات بها </a:t>
            </a:r>
            <a:r>
              <a:rPr lang="ar-SA" sz="2600" b="1">
                <a:solidFill>
                  <a:srgbClr val="FFFF00"/>
                </a:solidFill>
                <a:effectLst/>
                <a:ea typeface="Traditional Arabic" panose="02020603050405020304" pitchFamily="18" charset="-78"/>
                <a:cs typeface="Times New Roman" panose="02020603050405020304" pitchFamily="18" charset="0"/>
              </a:rPr>
              <a:t>(ة / ــــة)، (حرف مشدد)، (التنوين)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553200" y="4450716"/>
            <a:ext cx="3793490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effectLst/>
                <a:ea typeface="Traditional Arabic" panose="02020603050405020304" pitchFamily="18" charset="-78"/>
              </a:rPr>
              <a:t>......................................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887855" y="4450716"/>
            <a:ext cx="3793490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effectLst/>
                <a:ea typeface="Traditional Arabic" panose="02020603050405020304" pitchFamily="18" charset="-78"/>
              </a:rPr>
              <a:t>......................................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553200" y="3172141"/>
            <a:ext cx="3793490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effectLst/>
                <a:ea typeface="Traditional Arabic" panose="02020603050405020304" pitchFamily="18" charset="-78"/>
              </a:rPr>
              <a:t>......................................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887855" y="3172142"/>
            <a:ext cx="3793490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effectLst/>
                <a:ea typeface="Traditional Arabic" panose="02020603050405020304" pitchFamily="18" charset="-78"/>
              </a:rPr>
              <a:t>......................................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553200" y="2045970"/>
            <a:ext cx="3793490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effectLst/>
                <a:ea typeface="Traditional Arabic" panose="02020603050405020304" pitchFamily="18" charset="-78"/>
              </a:rPr>
              <a:t>......................................</a:t>
            </a:r>
            <a:endParaRPr lang="en-US" sz="1100">
              <a:effectLst/>
              <a:ea typeface="Traditional Arabic" panose="02020603050405020304" pitchFamily="18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887855" y="2045970"/>
            <a:ext cx="3793490" cy="8185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effectLst/>
                <a:ea typeface="Traditional Arabic" panose="02020603050405020304" pitchFamily="18" charset="-78"/>
              </a:rPr>
              <a:t>......................................</a:t>
            </a:r>
            <a:endParaRPr lang="en-US" sz="1100" dirty="0">
              <a:effectLst/>
              <a:ea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315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2501900" y="1028700"/>
            <a:ext cx="6553200" cy="480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اعداد المعلمتين :</a:t>
            </a:r>
          </a:p>
          <a:p>
            <a:pPr algn="ctr">
              <a:defRPr/>
            </a:pPr>
            <a:r>
              <a:rPr lang="ar-S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حمدة  الغامدي </a:t>
            </a:r>
          </a:p>
          <a:p>
            <a:pPr algn="ctr">
              <a:defRPr/>
            </a:pPr>
            <a:r>
              <a:rPr lang="ar-S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نورة المرواني </a:t>
            </a:r>
          </a:p>
        </p:txBody>
      </p:sp>
    </p:spTree>
    <p:extLst>
      <p:ext uri="{BB962C8B-B14F-4D97-AF65-F5344CB8AC3E}">
        <p14:creationId xmlns:p14="http://schemas.microsoft.com/office/powerpoint/2010/main" val="1610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211</Words>
  <Application>Microsoft Office PowerPoint</Application>
  <PresentationFormat>ملء الشاشة</PresentationFormat>
  <Paragraphs>64</Paragraphs>
  <Slides>7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Afaaq</cp:lastModifiedBy>
  <cp:revision>3</cp:revision>
  <dcterms:created xsi:type="dcterms:W3CDTF">2020-02-16T17:12:57Z</dcterms:created>
  <dcterms:modified xsi:type="dcterms:W3CDTF">2020-02-16T17:28:29Z</dcterms:modified>
</cp:coreProperties>
</file>