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5.wav" ContentType="audio/wav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00"/>
  </p:notesMasterIdLst>
  <p:sldIdLst>
    <p:sldId id="1251" r:id="rId2"/>
    <p:sldId id="483" r:id="rId3"/>
    <p:sldId id="1253" r:id="rId4"/>
    <p:sldId id="1209" r:id="rId5"/>
    <p:sldId id="295" r:id="rId6"/>
    <p:sldId id="670" r:id="rId7"/>
    <p:sldId id="742" r:id="rId8"/>
    <p:sldId id="774" r:id="rId9"/>
    <p:sldId id="1073" r:id="rId10"/>
    <p:sldId id="442" r:id="rId11"/>
    <p:sldId id="1263" r:id="rId12"/>
    <p:sldId id="1364" r:id="rId13"/>
    <p:sldId id="1362" r:id="rId14"/>
    <p:sldId id="1363" r:id="rId15"/>
    <p:sldId id="738" r:id="rId16"/>
    <p:sldId id="299" r:id="rId17"/>
    <p:sldId id="555" r:id="rId18"/>
    <p:sldId id="867" r:id="rId19"/>
    <p:sldId id="1074" r:id="rId20"/>
    <p:sldId id="1254" r:id="rId21"/>
    <p:sldId id="1360" r:id="rId22"/>
    <p:sldId id="763" r:id="rId23"/>
    <p:sldId id="480" r:id="rId24"/>
    <p:sldId id="669" r:id="rId25"/>
    <p:sldId id="342" r:id="rId26"/>
    <p:sldId id="359" r:id="rId27"/>
    <p:sldId id="302" r:id="rId28"/>
    <p:sldId id="870" r:id="rId29"/>
    <p:sldId id="869" r:id="rId30"/>
    <p:sldId id="303" r:id="rId31"/>
    <p:sldId id="410" r:id="rId32"/>
    <p:sldId id="305" r:id="rId33"/>
    <p:sldId id="657" r:id="rId34"/>
    <p:sldId id="258" r:id="rId35"/>
    <p:sldId id="746" r:id="rId36"/>
    <p:sldId id="347" r:id="rId37"/>
    <p:sldId id="747" r:id="rId38"/>
    <p:sldId id="700" r:id="rId39"/>
    <p:sldId id="1317" r:id="rId40"/>
    <p:sldId id="1264" r:id="rId41"/>
    <p:sldId id="1319" r:id="rId42"/>
    <p:sldId id="1080" r:id="rId43"/>
    <p:sldId id="557" r:id="rId44"/>
    <p:sldId id="1211" r:id="rId45"/>
    <p:sldId id="806" r:id="rId46"/>
    <p:sldId id="314" r:id="rId47"/>
    <p:sldId id="1353" r:id="rId48"/>
    <p:sldId id="1352" r:id="rId49"/>
    <p:sldId id="327" r:id="rId50"/>
    <p:sldId id="355" r:id="rId51"/>
    <p:sldId id="754" r:id="rId52"/>
    <p:sldId id="328" r:id="rId53"/>
    <p:sldId id="755" r:id="rId54"/>
    <p:sldId id="748" r:id="rId55"/>
    <p:sldId id="581" r:id="rId56"/>
    <p:sldId id="310" r:id="rId57"/>
    <p:sldId id="268" r:id="rId58"/>
    <p:sldId id="717" r:id="rId59"/>
    <p:sldId id="775" r:id="rId60"/>
    <p:sldId id="1357" r:id="rId61"/>
    <p:sldId id="632" r:id="rId62"/>
    <p:sldId id="650" r:id="rId63"/>
    <p:sldId id="651" r:id="rId64"/>
    <p:sldId id="652" r:id="rId65"/>
    <p:sldId id="495" r:id="rId66"/>
    <p:sldId id="718" r:id="rId67"/>
    <p:sldId id="1320" r:id="rId68"/>
    <p:sldId id="757" r:id="rId69"/>
    <p:sldId id="658" r:id="rId70"/>
    <p:sldId id="271" r:id="rId71"/>
    <p:sldId id="758" r:id="rId72"/>
    <p:sldId id="418" r:id="rId73"/>
    <p:sldId id="750" r:id="rId74"/>
    <p:sldId id="486" r:id="rId75"/>
    <p:sldId id="760" r:id="rId76"/>
    <p:sldId id="488" r:id="rId77"/>
    <p:sldId id="542" r:id="rId78"/>
    <p:sldId id="1354" r:id="rId79"/>
    <p:sldId id="1356" r:id="rId80"/>
    <p:sldId id="751" r:id="rId81"/>
    <p:sldId id="471" r:id="rId82"/>
    <p:sldId id="653" r:id="rId83"/>
    <p:sldId id="491" r:id="rId84"/>
    <p:sldId id="492" r:id="rId85"/>
    <p:sldId id="493" r:id="rId86"/>
    <p:sldId id="494" r:id="rId87"/>
    <p:sldId id="752" r:id="rId88"/>
    <p:sldId id="496" r:id="rId89"/>
    <p:sldId id="1100" r:id="rId90"/>
    <p:sldId id="1351" r:id="rId91"/>
    <p:sldId id="1350" r:id="rId92"/>
    <p:sldId id="1349" r:id="rId93"/>
    <p:sldId id="1348" r:id="rId94"/>
    <p:sldId id="296" r:id="rId95"/>
    <p:sldId id="719" r:id="rId96"/>
    <p:sldId id="720" r:id="rId97"/>
    <p:sldId id="646" r:id="rId98"/>
    <p:sldId id="773" r:id="rId99"/>
    <p:sldId id="321" r:id="rId100"/>
    <p:sldId id="558" r:id="rId101"/>
    <p:sldId id="1299" r:id="rId102"/>
    <p:sldId id="819" r:id="rId103"/>
    <p:sldId id="539" r:id="rId104"/>
    <p:sldId id="540" r:id="rId105"/>
    <p:sldId id="736" r:id="rId106"/>
    <p:sldId id="414" r:id="rId107"/>
    <p:sldId id="415" r:id="rId108"/>
    <p:sldId id="413" r:id="rId109"/>
    <p:sldId id="764" r:id="rId110"/>
    <p:sldId id="537" r:id="rId111"/>
    <p:sldId id="543" r:id="rId112"/>
    <p:sldId id="716" r:id="rId113"/>
    <p:sldId id="433" r:id="rId114"/>
    <p:sldId id="761" r:id="rId115"/>
    <p:sldId id="362" r:id="rId116"/>
    <p:sldId id="1172" r:id="rId117"/>
    <p:sldId id="790" r:id="rId118"/>
    <p:sldId id="436" r:id="rId119"/>
    <p:sldId id="458" r:id="rId120"/>
    <p:sldId id="437" r:id="rId121"/>
    <p:sldId id="753" r:id="rId122"/>
    <p:sldId id="439" r:id="rId123"/>
    <p:sldId id="596" r:id="rId124"/>
    <p:sldId id="441" r:id="rId125"/>
    <p:sldId id="1115" r:id="rId126"/>
    <p:sldId id="552" r:id="rId127"/>
    <p:sldId id="1323" r:id="rId128"/>
    <p:sldId id="1358" r:id="rId129"/>
    <p:sldId id="501" r:id="rId130"/>
    <p:sldId id="1346" r:id="rId131"/>
    <p:sldId id="1260" r:id="rId132"/>
    <p:sldId id="1258" r:id="rId133"/>
    <p:sldId id="1261" r:id="rId134"/>
    <p:sldId id="1259" r:id="rId135"/>
    <p:sldId id="452" r:id="rId136"/>
    <p:sldId id="770" r:id="rId137"/>
    <p:sldId id="768" r:id="rId138"/>
    <p:sldId id="769" r:id="rId139"/>
    <p:sldId id="1343" r:id="rId140"/>
    <p:sldId id="1344" r:id="rId141"/>
    <p:sldId id="1345" r:id="rId142"/>
    <p:sldId id="504" r:id="rId143"/>
    <p:sldId id="1347" r:id="rId144"/>
    <p:sldId id="776" r:id="rId145"/>
    <p:sldId id="841" r:id="rId146"/>
    <p:sldId id="559" r:id="rId147"/>
    <p:sldId id="267" r:id="rId148"/>
    <p:sldId id="1321" r:id="rId149"/>
    <p:sldId id="262" r:id="rId150"/>
    <p:sldId id="1215" r:id="rId151"/>
    <p:sldId id="1359" r:id="rId152"/>
    <p:sldId id="1316" r:id="rId153"/>
    <p:sldId id="1315" r:id="rId154"/>
    <p:sldId id="1294" r:id="rId155"/>
    <p:sldId id="1295" r:id="rId156"/>
    <p:sldId id="1324" r:id="rId157"/>
    <p:sldId id="842" r:id="rId158"/>
    <p:sldId id="500" r:id="rId159"/>
    <p:sldId id="586" r:id="rId160"/>
    <p:sldId id="588" r:id="rId161"/>
    <p:sldId id="590" r:id="rId162"/>
    <p:sldId id="589" r:id="rId163"/>
    <p:sldId id="766" r:id="rId164"/>
    <p:sldId id="767" r:id="rId165"/>
    <p:sldId id="762" r:id="rId166"/>
    <p:sldId id="765" r:id="rId167"/>
    <p:sldId id="1341" r:id="rId168"/>
    <p:sldId id="1361" r:id="rId169"/>
    <p:sldId id="467" r:id="rId170"/>
    <p:sldId id="771" r:id="rId171"/>
    <p:sldId id="466" r:id="rId172"/>
    <p:sldId id="1197" r:id="rId173"/>
    <p:sldId id="349" r:id="rId174"/>
    <p:sldId id="384" r:id="rId175"/>
    <p:sldId id="1198" r:id="rId176"/>
    <p:sldId id="715" r:id="rId177"/>
    <p:sldId id="654" r:id="rId178"/>
    <p:sldId id="708" r:id="rId179"/>
    <p:sldId id="709" r:id="rId180"/>
    <p:sldId id="461" r:id="rId181"/>
    <p:sldId id="447" r:id="rId182"/>
    <p:sldId id="259" r:id="rId183"/>
    <p:sldId id="1335" r:id="rId184"/>
    <p:sldId id="1336" r:id="rId185"/>
    <p:sldId id="1337" r:id="rId186"/>
    <p:sldId id="1338" r:id="rId187"/>
    <p:sldId id="1334" r:id="rId188"/>
    <p:sldId id="1339" r:id="rId189"/>
    <p:sldId id="1340" r:id="rId190"/>
    <p:sldId id="855" r:id="rId191"/>
    <p:sldId id="1326" r:id="rId192"/>
    <p:sldId id="1140" r:id="rId193"/>
    <p:sldId id="1327" r:id="rId194"/>
    <p:sldId id="338" r:id="rId195"/>
    <p:sldId id="320" r:id="rId196"/>
    <p:sldId id="1128" r:id="rId197"/>
    <p:sldId id="1042" r:id="rId198"/>
    <p:sldId id="1139" r:id="rId199"/>
  </p:sldIdLst>
  <p:sldSz cx="9144000" cy="6858000" type="screen4x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1CE4"/>
    <a:srgbClr val="DDFED8"/>
    <a:srgbClr val="FFCCFF"/>
    <a:srgbClr val="2A21DF"/>
    <a:srgbClr val="0099FF"/>
    <a:srgbClr val="FF6699"/>
    <a:srgbClr val="66CCFF"/>
    <a:srgbClr val="FFF9E7"/>
    <a:srgbClr val="FFFFFF"/>
    <a:srgbClr val="B6F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نمط ذو نسُق 1 - تميي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779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slide" Target="slides/slide195.xml"/><Relationship Id="rId200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1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A4A384-3F27-4E52-9427-4BA6BA8A112B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pPr rtl="1"/>
          <a:endParaRPr lang="ar-SA"/>
        </a:p>
      </dgm:t>
    </dgm:pt>
    <dgm:pt modelId="{2D57D201-337B-447D-BE9B-0E1393C3D5DF}">
      <dgm:prSet/>
      <dgm:spPr/>
      <dgm:t>
        <a:bodyPr/>
        <a:lstStyle/>
        <a:p>
          <a:pPr rtl="1"/>
          <a:r>
            <a:rPr lang="ar-SA" b="1" dirty="0"/>
            <a:t>ماهي قوانين التحدث</a:t>
          </a:r>
          <a:endParaRPr lang="ar-SA" dirty="0"/>
        </a:p>
      </dgm:t>
    </dgm:pt>
    <dgm:pt modelId="{578A07EA-73D7-4B69-A00A-7444C9DE2B0C}" type="parTrans" cxnId="{5998467F-0511-4665-BF86-5857BC2FAA35}">
      <dgm:prSet/>
      <dgm:spPr/>
      <dgm:t>
        <a:bodyPr/>
        <a:lstStyle/>
        <a:p>
          <a:pPr rtl="1"/>
          <a:endParaRPr lang="ar-SA"/>
        </a:p>
      </dgm:t>
    </dgm:pt>
    <dgm:pt modelId="{40817D2B-5309-4CFD-A88F-50C337CD024F}" type="sibTrans" cxnId="{5998467F-0511-4665-BF86-5857BC2FAA35}">
      <dgm:prSet/>
      <dgm:spPr/>
      <dgm:t>
        <a:bodyPr/>
        <a:lstStyle/>
        <a:p>
          <a:pPr rtl="1"/>
          <a:endParaRPr lang="ar-SA"/>
        </a:p>
      </dgm:t>
    </dgm:pt>
    <dgm:pt modelId="{C718A318-1446-4865-94FA-E8156040F711}" type="pres">
      <dgm:prSet presAssocID="{8BA4A384-3F27-4E52-9427-4BA6BA8A112B}" presName="linear" presStyleCnt="0">
        <dgm:presLayoutVars>
          <dgm:animLvl val="lvl"/>
          <dgm:resizeHandles val="exact"/>
        </dgm:presLayoutVars>
      </dgm:prSet>
      <dgm:spPr/>
    </dgm:pt>
    <dgm:pt modelId="{F293197E-ADBF-47A9-93F0-44DC26EFFBDE}" type="pres">
      <dgm:prSet presAssocID="{2D57D201-337B-447D-BE9B-0E1393C3D5D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B49C96D-F09C-4313-8A97-B9D25A4D5E27}" type="presOf" srcId="{8BA4A384-3F27-4E52-9427-4BA6BA8A112B}" destId="{C718A318-1446-4865-94FA-E8156040F711}" srcOrd="0" destOrd="0" presId="urn:microsoft.com/office/officeart/2005/8/layout/vList2"/>
    <dgm:cxn modelId="{5998467F-0511-4665-BF86-5857BC2FAA35}" srcId="{8BA4A384-3F27-4E52-9427-4BA6BA8A112B}" destId="{2D57D201-337B-447D-BE9B-0E1393C3D5DF}" srcOrd="0" destOrd="0" parTransId="{578A07EA-73D7-4B69-A00A-7444C9DE2B0C}" sibTransId="{40817D2B-5309-4CFD-A88F-50C337CD024F}"/>
    <dgm:cxn modelId="{7B576DAB-7FB0-417F-AF10-58D0C38CCD0C}" type="presOf" srcId="{2D57D201-337B-447D-BE9B-0E1393C3D5DF}" destId="{F293197E-ADBF-47A9-93F0-44DC26EFFBDE}" srcOrd="0" destOrd="0" presId="urn:microsoft.com/office/officeart/2005/8/layout/vList2"/>
    <dgm:cxn modelId="{A4520690-4419-41F2-B3B1-7818295E2CF3}" type="presParOf" srcId="{C718A318-1446-4865-94FA-E8156040F711}" destId="{F293197E-ADBF-47A9-93F0-44DC26EFFB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1671FA-8256-4159-9ADE-23D25F022BE5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351F7FE-C856-46ED-BFFD-998A1152D26E}">
      <dgm:prSet phldrT="[نص]" custT="1"/>
      <dgm:spPr/>
      <dgm:t>
        <a:bodyPr/>
        <a:lstStyle/>
        <a:p>
          <a:pPr algn="ctr"/>
          <a:r>
            <a:rPr lang="ar-SA" sz="1800" dirty="0"/>
            <a:t> </a:t>
          </a:r>
          <a:r>
            <a:rPr lang="ar-SA" sz="3200" dirty="0">
              <a:solidFill>
                <a:srgbClr val="FF0000"/>
              </a:solidFill>
            </a:rPr>
            <a:t>غ</a:t>
          </a:r>
          <a:endParaRPr lang="en-US" sz="3200" b="1" dirty="0">
            <a:solidFill>
              <a:srgbClr val="FF0000"/>
            </a:solidFill>
          </a:endParaRPr>
        </a:p>
      </dgm:t>
    </dgm:pt>
    <dgm:pt modelId="{AE6A63ED-2510-428F-B94A-26B1AD8E0937}" type="parTrans" cxnId="{2EEC7693-E63F-4EA2-BAD3-97E3E93BA30B}">
      <dgm:prSet/>
      <dgm:spPr/>
      <dgm:t>
        <a:bodyPr/>
        <a:lstStyle/>
        <a:p>
          <a:endParaRPr lang="en-US" sz="1200"/>
        </a:p>
      </dgm:t>
    </dgm:pt>
    <dgm:pt modelId="{1ADF2482-9E0A-4125-9C09-BE68A7C0397B}" type="sibTrans" cxnId="{2EEC7693-E63F-4EA2-BAD3-97E3E93BA30B}">
      <dgm:prSet/>
      <dgm:spPr/>
      <dgm:t>
        <a:bodyPr/>
        <a:lstStyle/>
        <a:p>
          <a:endParaRPr lang="en-US" sz="1200"/>
        </a:p>
      </dgm:t>
    </dgm:pt>
    <dgm:pt modelId="{2716B63C-8C10-48E1-A7C3-E50A3051A088}">
      <dgm:prSet phldrT="[نص]" custT="1"/>
      <dgm:spPr/>
      <dgm:t>
        <a:bodyPr/>
        <a:lstStyle/>
        <a:p>
          <a:r>
            <a:rPr lang="ar-SA" sz="1600" b="1" dirty="0">
              <a:solidFill>
                <a:srgbClr val="FF0000"/>
              </a:solidFill>
            </a:rPr>
            <a:t>مواضع الحرف في الكلمة</a:t>
          </a:r>
          <a:endParaRPr lang="en-US" sz="1600" b="1" dirty="0">
            <a:solidFill>
              <a:srgbClr val="FF0000"/>
            </a:solidFill>
          </a:endParaRPr>
        </a:p>
      </dgm:t>
    </dgm:pt>
    <dgm:pt modelId="{EC288D50-C153-4AA6-BD6B-48D4F3E000A0}" type="parTrans" cxnId="{F57377A2-CD6D-434C-8AD3-24E700850AA6}">
      <dgm:prSet/>
      <dgm:spPr/>
      <dgm:t>
        <a:bodyPr/>
        <a:lstStyle/>
        <a:p>
          <a:endParaRPr lang="en-US" sz="1200"/>
        </a:p>
      </dgm:t>
    </dgm:pt>
    <dgm:pt modelId="{461D4ED2-A48A-4A17-B183-E1607A453336}" type="sibTrans" cxnId="{F57377A2-CD6D-434C-8AD3-24E700850AA6}">
      <dgm:prSet/>
      <dgm:spPr/>
      <dgm:t>
        <a:bodyPr/>
        <a:lstStyle/>
        <a:p>
          <a:endParaRPr lang="en-US" sz="1200"/>
        </a:p>
      </dgm:t>
    </dgm:pt>
    <dgm:pt modelId="{F5E94E36-8AAE-4EF8-9B6C-6D01555A4B27}">
      <dgm:prSet phldrT="[نص]" custT="1"/>
      <dgm:spPr/>
      <dgm:t>
        <a:bodyPr/>
        <a:lstStyle/>
        <a:p>
          <a:r>
            <a:rPr lang="ar-SA" sz="1600" b="1" dirty="0">
              <a:solidFill>
                <a:srgbClr val="0000FF"/>
              </a:solidFill>
            </a:rPr>
            <a:t>الحرف بالصوت الطويل </a:t>
          </a:r>
          <a:endParaRPr lang="en-US" sz="1600" b="1" dirty="0">
            <a:solidFill>
              <a:srgbClr val="0000FF"/>
            </a:solidFill>
          </a:endParaRPr>
        </a:p>
      </dgm:t>
    </dgm:pt>
    <dgm:pt modelId="{FFE0077C-B628-4499-9C94-1DB0351572DB}" type="parTrans" cxnId="{9BAA5669-1648-412F-AB1A-CDC18C60A5AC}">
      <dgm:prSet/>
      <dgm:spPr/>
      <dgm:t>
        <a:bodyPr/>
        <a:lstStyle/>
        <a:p>
          <a:endParaRPr lang="en-US" sz="1200"/>
        </a:p>
      </dgm:t>
    </dgm:pt>
    <dgm:pt modelId="{988B17B2-751A-4E90-AC5B-F901CA8A1562}" type="sibTrans" cxnId="{9BAA5669-1648-412F-AB1A-CDC18C60A5AC}">
      <dgm:prSet/>
      <dgm:spPr/>
      <dgm:t>
        <a:bodyPr/>
        <a:lstStyle/>
        <a:p>
          <a:endParaRPr lang="en-US" sz="1200"/>
        </a:p>
      </dgm:t>
    </dgm:pt>
    <dgm:pt modelId="{DB083F19-A49B-4A32-9345-B5FA3CFDF343}">
      <dgm:prSet phldrT="[نص]" custT="1"/>
      <dgm:spPr/>
      <dgm:t>
        <a:bodyPr/>
        <a:lstStyle/>
        <a:p>
          <a:r>
            <a:rPr lang="ar-SA" sz="1600" b="1" dirty="0">
              <a:solidFill>
                <a:srgbClr val="00B050"/>
              </a:solidFill>
            </a:rPr>
            <a:t>الحرف بالصوت القصير </a:t>
          </a:r>
          <a:endParaRPr lang="en-US" sz="1600" b="1" dirty="0">
            <a:solidFill>
              <a:srgbClr val="00B050"/>
            </a:solidFill>
          </a:endParaRPr>
        </a:p>
      </dgm:t>
    </dgm:pt>
    <dgm:pt modelId="{626D3600-9643-4326-A3B9-DF3DC23CC23D}" type="parTrans" cxnId="{7C54A917-B970-4EBE-B846-CF5535106A60}">
      <dgm:prSet/>
      <dgm:spPr/>
      <dgm:t>
        <a:bodyPr/>
        <a:lstStyle/>
        <a:p>
          <a:endParaRPr lang="en-US" sz="1200"/>
        </a:p>
      </dgm:t>
    </dgm:pt>
    <dgm:pt modelId="{7079E00C-7633-4FFA-94ED-D61207CAD542}" type="sibTrans" cxnId="{7C54A917-B970-4EBE-B846-CF5535106A60}">
      <dgm:prSet/>
      <dgm:spPr/>
      <dgm:t>
        <a:bodyPr/>
        <a:lstStyle/>
        <a:p>
          <a:endParaRPr lang="en-US" sz="1200"/>
        </a:p>
      </dgm:t>
    </dgm:pt>
    <dgm:pt modelId="{28E2951F-B960-43FE-AC65-37BEA72AD4CD}">
      <dgm:prSet custT="1"/>
      <dgm:spPr/>
      <dgm:t>
        <a:bodyPr/>
        <a:lstStyle/>
        <a:p>
          <a:r>
            <a:rPr lang="ar-SA" sz="300" dirty="0"/>
            <a:t>...........................................................</a:t>
          </a:r>
          <a:endParaRPr lang="en-US" sz="300" dirty="0"/>
        </a:p>
      </dgm:t>
    </dgm:pt>
    <dgm:pt modelId="{2921327E-4D06-42FC-A478-B92A2F17F55E}" type="parTrans" cxnId="{F9CEC160-FC46-4A59-A06F-FB0AFBC340CF}">
      <dgm:prSet/>
      <dgm:spPr/>
      <dgm:t>
        <a:bodyPr/>
        <a:lstStyle/>
        <a:p>
          <a:endParaRPr lang="en-US" sz="1200"/>
        </a:p>
      </dgm:t>
    </dgm:pt>
    <dgm:pt modelId="{BEF5AC5E-3827-4920-8355-93AF92408540}" type="sibTrans" cxnId="{F9CEC160-FC46-4A59-A06F-FB0AFBC340CF}">
      <dgm:prSet/>
      <dgm:spPr/>
      <dgm:t>
        <a:bodyPr/>
        <a:lstStyle/>
        <a:p>
          <a:endParaRPr lang="en-US" sz="1200"/>
        </a:p>
      </dgm:t>
    </dgm:pt>
    <dgm:pt modelId="{CA875BD1-2FB0-439C-B9B4-3D3F816CD125}">
      <dgm:prSet custT="1"/>
      <dgm:spPr/>
      <dgm:t>
        <a:bodyPr/>
        <a:lstStyle/>
        <a:p>
          <a:r>
            <a:rPr lang="ar-SA" sz="300" dirty="0"/>
            <a:t>..........................................................</a:t>
          </a:r>
          <a:endParaRPr lang="en-US" sz="300" dirty="0"/>
        </a:p>
      </dgm:t>
    </dgm:pt>
    <dgm:pt modelId="{6D2B27C3-7E5A-40C1-8441-AF1EC63A19AE}" type="parTrans" cxnId="{DEA092F6-BD5A-4507-9928-64DFB43465C2}">
      <dgm:prSet/>
      <dgm:spPr/>
      <dgm:t>
        <a:bodyPr/>
        <a:lstStyle/>
        <a:p>
          <a:endParaRPr lang="en-US" sz="1200"/>
        </a:p>
      </dgm:t>
    </dgm:pt>
    <dgm:pt modelId="{6B62B251-8F6E-40E7-BE0D-770690216104}" type="sibTrans" cxnId="{DEA092F6-BD5A-4507-9928-64DFB43465C2}">
      <dgm:prSet/>
      <dgm:spPr/>
      <dgm:t>
        <a:bodyPr/>
        <a:lstStyle/>
        <a:p>
          <a:endParaRPr lang="en-US" sz="1200"/>
        </a:p>
      </dgm:t>
    </dgm:pt>
    <dgm:pt modelId="{F384E2C3-E501-427D-B467-72C2F52F5DAF}">
      <dgm:prSet custT="1"/>
      <dgm:spPr/>
      <dgm:t>
        <a:bodyPr/>
        <a:lstStyle/>
        <a:p>
          <a:r>
            <a:rPr lang="ar-SA" sz="300"/>
            <a:t>............................................................</a:t>
          </a:r>
          <a:endParaRPr lang="en-US" sz="300"/>
        </a:p>
      </dgm:t>
    </dgm:pt>
    <dgm:pt modelId="{4240CA1A-E497-47E1-8251-B38DFB72148A}" type="parTrans" cxnId="{F77A1083-154E-40AE-A4D9-4CFA8B5DEA96}">
      <dgm:prSet/>
      <dgm:spPr/>
      <dgm:t>
        <a:bodyPr/>
        <a:lstStyle/>
        <a:p>
          <a:endParaRPr lang="en-US" sz="1200"/>
        </a:p>
      </dgm:t>
    </dgm:pt>
    <dgm:pt modelId="{360ACD5D-8FDA-4431-8EC3-2A65FDFB0CB9}" type="sibTrans" cxnId="{F77A1083-154E-40AE-A4D9-4CFA8B5DEA96}">
      <dgm:prSet/>
      <dgm:spPr/>
      <dgm:t>
        <a:bodyPr/>
        <a:lstStyle/>
        <a:p>
          <a:endParaRPr lang="en-US" sz="1200"/>
        </a:p>
      </dgm:t>
    </dgm:pt>
    <dgm:pt modelId="{6F41C3BE-7D68-44EE-863A-E9873CF8566B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6DEC5AE2-AE5E-456B-931C-779F3A938DFE}" type="parTrans" cxnId="{A3BAA22E-2F44-42C9-9A6A-B051D9803CE5}">
      <dgm:prSet/>
      <dgm:spPr/>
      <dgm:t>
        <a:bodyPr/>
        <a:lstStyle/>
        <a:p>
          <a:endParaRPr lang="en-US" sz="1200"/>
        </a:p>
      </dgm:t>
    </dgm:pt>
    <dgm:pt modelId="{860F7552-ED6F-4EAE-8654-C4B0F59C758C}" type="sibTrans" cxnId="{A3BAA22E-2F44-42C9-9A6A-B051D9803CE5}">
      <dgm:prSet/>
      <dgm:spPr/>
      <dgm:t>
        <a:bodyPr/>
        <a:lstStyle/>
        <a:p>
          <a:endParaRPr lang="en-US" sz="1200"/>
        </a:p>
      </dgm:t>
    </dgm:pt>
    <dgm:pt modelId="{41CD2628-9D3A-4087-A8FA-FECF6794D144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DC8B046C-D553-4C76-9B01-C91BFBAB7499}" type="parTrans" cxnId="{25E7AE93-0D25-4F57-86B8-3D10928FF7F1}">
      <dgm:prSet/>
      <dgm:spPr/>
      <dgm:t>
        <a:bodyPr/>
        <a:lstStyle/>
        <a:p>
          <a:endParaRPr lang="en-US" sz="1200"/>
        </a:p>
      </dgm:t>
    </dgm:pt>
    <dgm:pt modelId="{BE390872-3B0D-43D5-A19C-635F208F8757}" type="sibTrans" cxnId="{25E7AE93-0D25-4F57-86B8-3D10928FF7F1}">
      <dgm:prSet/>
      <dgm:spPr/>
      <dgm:t>
        <a:bodyPr/>
        <a:lstStyle/>
        <a:p>
          <a:endParaRPr lang="en-US" sz="1200"/>
        </a:p>
      </dgm:t>
    </dgm:pt>
    <dgm:pt modelId="{A16F3D39-41F4-437F-B3B4-93AAD413A7CD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FCE116D3-782A-477E-951A-C44FEEB5DCE4}" type="parTrans" cxnId="{8100FF42-E3C7-4D46-A5D0-D8FE4093C64F}">
      <dgm:prSet/>
      <dgm:spPr/>
      <dgm:t>
        <a:bodyPr/>
        <a:lstStyle/>
        <a:p>
          <a:endParaRPr lang="en-US" sz="1200"/>
        </a:p>
      </dgm:t>
    </dgm:pt>
    <dgm:pt modelId="{DBF05101-6914-4BFE-BE99-F46B844716AB}" type="sibTrans" cxnId="{8100FF42-E3C7-4D46-A5D0-D8FE4093C64F}">
      <dgm:prSet/>
      <dgm:spPr/>
      <dgm:t>
        <a:bodyPr/>
        <a:lstStyle/>
        <a:p>
          <a:endParaRPr lang="en-US" sz="1200"/>
        </a:p>
      </dgm:t>
    </dgm:pt>
    <dgm:pt modelId="{C5B4286F-4B9F-4576-A9A9-EACA6DE4662D}">
      <dgm:prSet custT="1"/>
      <dgm:spPr/>
      <dgm:t>
        <a:bodyPr/>
        <a:lstStyle/>
        <a:p>
          <a:r>
            <a:rPr lang="ar-SA" sz="300" dirty="0"/>
            <a:t>........................................................</a:t>
          </a:r>
          <a:endParaRPr lang="en-US" sz="300" dirty="0"/>
        </a:p>
      </dgm:t>
    </dgm:pt>
    <dgm:pt modelId="{CCE0458A-9132-489D-94BE-B0475DB770C5}" type="parTrans" cxnId="{FFA3B1C1-9C19-4690-BB5E-E2C12739D3B1}">
      <dgm:prSet/>
      <dgm:spPr/>
      <dgm:t>
        <a:bodyPr/>
        <a:lstStyle/>
        <a:p>
          <a:endParaRPr lang="en-US" sz="1200"/>
        </a:p>
      </dgm:t>
    </dgm:pt>
    <dgm:pt modelId="{F1D0397B-0D40-4009-AF44-915BB8EF024F}" type="sibTrans" cxnId="{FFA3B1C1-9C19-4690-BB5E-E2C12739D3B1}">
      <dgm:prSet/>
      <dgm:spPr/>
      <dgm:t>
        <a:bodyPr/>
        <a:lstStyle/>
        <a:p>
          <a:endParaRPr lang="en-US" sz="1200"/>
        </a:p>
      </dgm:t>
    </dgm:pt>
    <dgm:pt modelId="{E75FAA81-ED43-4C88-A1ED-B63BEA175EAC}">
      <dgm:prSet custT="1"/>
      <dgm:spPr/>
      <dgm:t>
        <a:bodyPr/>
        <a:lstStyle/>
        <a:p>
          <a:r>
            <a:rPr lang="ar-SA" sz="300" dirty="0"/>
            <a:t>.................................ز........................</a:t>
          </a:r>
          <a:endParaRPr lang="en-US" sz="300" dirty="0"/>
        </a:p>
      </dgm:t>
    </dgm:pt>
    <dgm:pt modelId="{81F2B255-04D9-4BB6-B430-EDAC59ED1AC5}" type="parTrans" cxnId="{EC2FAD9C-280D-40E0-9BEE-64C7F123D07C}">
      <dgm:prSet/>
      <dgm:spPr/>
      <dgm:t>
        <a:bodyPr/>
        <a:lstStyle/>
        <a:p>
          <a:endParaRPr lang="en-US" sz="1200"/>
        </a:p>
      </dgm:t>
    </dgm:pt>
    <dgm:pt modelId="{5E14353F-74D0-459A-B1D3-AC93EC7053E7}" type="sibTrans" cxnId="{EC2FAD9C-280D-40E0-9BEE-64C7F123D07C}">
      <dgm:prSet/>
      <dgm:spPr/>
      <dgm:t>
        <a:bodyPr/>
        <a:lstStyle/>
        <a:p>
          <a:endParaRPr lang="en-US" sz="1200"/>
        </a:p>
      </dgm:t>
    </dgm:pt>
    <dgm:pt modelId="{3CB52355-9DB5-4222-8C9C-4414C4DF06EA}">
      <dgm:prSet custT="1"/>
      <dgm:spPr/>
      <dgm:t>
        <a:bodyPr/>
        <a:lstStyle/>
        <a:p>
          <a:r>
            <a:rPr lang="ar-SA" sz="300" dirty="0"/>
            <a:t>..........................................................</a:t>
          </a:r>
          <a:endParaRPr lang="en-US" sz="300" dirty="0"/>
        </a:p>
      </dgm:t>
    </dgm:pt>
    <dgm:pt modelId="{43EDAFAB-17CD-44A2-840B-7F5EA279E59B}" type="parTrans" cxnId="{9F344F55-6E40-4B05-9428-2FEC179DE12A}">
      <dgm:prSet/>
      <dgm:spPr/>
      <dgm:t>
        <a:bodyPr/>
        <a:lstStyle/>
        <a:p>
          <a:endParaRPr lang="en-US" sz="1200"/>
        </a:p>
      </dgm:t>
    </dgm:pt>
    <dgm:pt modelId="{17385462-C7E5-495F-951A-6C83416D4697}" type="sibTrans" cxnId="{9F344F55-6E40-4B05-9428-2FEC179DE12A}">
      <dgm:prSet/>
      <dgm:spPr/>
      <dgm:t>
        <a:bodyPr/>
        <a:lstStyle/>
        <a:p>
          <a:endParaRPr lang="en-US" sz="1200"/>
        </a:p>
      </dgm:t>
    </dgm:pt>
    <dgm:pt modelId="{06825520-AD5A-425F-AC1A-63831E5B06B0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0DC33A36-58FB-4128-8BC9-DFDCDABBF65D}" type="parTrans" cxnId="{93CE344E-6374-46DA-A4B1-9FFE509EE71E}">
      <dgm:prSet/>
      <dgm:spPr/>
      <dgm:t>
        <a:bodyPr/>
        <a:lstStyle/>
        <a:p>
          <a:endParaRPr lang="en-US" sz="1200"/>
        </a:p>
      </dgm:t>
    </dgm:pt>
    <dgm:pt modelId="{8314D1E7-DFD9-41AD-AD2E-21281AFE3EE7}" type="sibTrans" cxnId="{93CE344E-6374-46DA-A4B1-9FFE509EE71E}">
      <dgm:prSet/>
      <dgm:spPr/>
      <dgm:t>
        <a:bodyPr/>
        <a:lstStyle/>
        <a:p>
          <a:endParaRPr lang="en-US" sz="1200"/>
        </a:p>
      </dgm:t>
    </dgm:pt>
    <dgm:pt modelId="{18FD97BD-6CB1-451C-80C9-2C4B69DC7385}" type="pres">
      <dgm:prSet presAssocID="{A31671FA-8256-4159-9ADE-23D25F022BE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3FAE28B-4854-4FDE-9583-D3784892F1F9}" type="pres">
      <dgm:prSet presAssocID="{A31671FA-8256-4159-9ADE-23D25F022BE5}" presName="hierFlow" presStyleCnt="0"/>
      <dgm:spPr/>
    </dgm:pt>
    <dgm:pt modelId="{EA46348A-781A-4290-AD54-1DC5BCA012B0}" type="pres">
      <dgm:prSet presAssocID="{A31671FA-8256-4159-9ADE-23D25F022BE5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084F587-D4E2-42C1-8B16-FB7B1AEF2FE9}" type="pres">
      <dgm:prSet presAssocID="{D351F7FE-C856-46ED-BFFD-998A1152D26E}" presName="Name14" presStyleCnt="0"/>
      <dgm:spPr/>
    </dgm:pt>
    <dgm:pt modelId="{F690F16E-A8A4-41A0-81D4-87B446228214}" type="pres">
      <dgm:prSet presAssocID="{D351F7FE-C856-46ED-BFFD-998A1152D26E}" presName="level1Shape" presStyleLbl="node0" presStyleIdx="0" presStyleCnt="1" custScaleX="315918" custLinFactY="-83084" custLinFactNeighborX="38244" custLinFactNeighborY="-100000">
        <dgm:presLayoutVars>
          <dgm:chPref val="3"/>
        </dgm:presLayoutVars>
      </dgm:prSet>
      <dgm:spPr/>
    </dgm:pt>
    <dgm:pt modelId="{09AC02F1-75F7-48BD-91CD-A4E94D7C43E1}" type="pres">
      <dgm:prSet presAssocID="{D351F7FE-C856-46ED-BFFD-998A1152D26E}" presName="hierChild2" presStyleCnt="0"/>
      <dgm:spPr/>
    </dgm:pt>
    <dgm:pt modelId="{CF947BE5-85C3-42CC-B342-64FFA2437B90}" type="pres">
      <dgm:prSet presAssocID="{EC288D50-C153-4AA6-BD6B-48D4F3E000A0}" presName="Name19" presStyleLbl="parChTrans1D2" presStyleIdx="0" presStyleCnt="3"/>
      <dgm:spPr/>
    </dgm:pt>
    <dgm:pt modelId="{1C036C13-2013-45BE-8B70-3363EB90A275}" type="pres">
      <dgm:prSet presAssocID="{2716B63C-8C10-48E1-A7C3-E50A3051A088}" presName="Name21" presStyleCnt="0"/>
      <dgm:spPr/>
    </dgm:pt>
    <dgm:pt modelId="{C710DCBA-D015-43AE-8238-08163AFB5E5E}" type="pres">
      <dgm:prSet presAssocID="{2716B63C-8C10-48E1-A7C3-E50A3051A088}" presName="level2Shape" presStyleLbl="node2" presStyleIdx="0" presStyleCnt="3" custScaleX="218102" custScaleY="162795" custLinFactNeighborX="-6035" custLinFactNeighborY="-3019"/>
      <dgm:spPr/>
    </dgm:pt>
    <dgm:pt modelId="{7A834620-FA0D-4192-9099-ABA4B244C778}" type="pres">
      <dgm:prSet presAssocID="{2716B63C-8C10-48E1-A7C3-E50A3051A088}" presName="hierChild3" presStyleCnt="0"/>
      <dgm:spPr/>
    </dgm:pt>
    <dgm:pt modelId="{0141D05B-1FAA-43E3-9C97-B0EC437ED9E8}" type="pres">
      <dgm:prSet presAssocID="{6DEC5AE2-AE5E-456B-931C-779F3A938DFE}" presName="Name19" presStyleLbl="parChTrans1D3" presStyleIdx="0" presStyleCnt="10"/>
      <dgm:spPr/>
    </dgm:pt>
    <dgm:pt modelId="{17A7A056-BEAA-46CD-A1BD-77F74F4D3831}" type="pres">
      <dgm:prSet presAssocID="{6F41C3BE-7D68-44EE-863A-E9873CF8566B}" presName="Name21" presStyleCnt="0"/>
      <dgm:spPr/>
    </dgm:pt>
    <dgm:pt modelId="{C3933609-25B7-4713-822B-AE026FC11DCC}" type="pres">
      <dgm:prSet presAssocID="{6F41C3BE-7D68-44EE-863A-E9873CF8566B}" presName="level2Shape" presStyleLbl="node3" presStyleIdx="0" presStyleCnt="10" custScaleY="158051" custLinFactY="11710" custLinFactNeighborX="4265" custLinFactNeighborY="100000"/>
      <dgm:spPr/>
    </dgm:pt>
    <dgm:pt modelId="{69F252FD-2254-4F52-AC50-20D118D457D3}" type="pres">
      <dgm:prSet presAssocID="{6F41C3BE-7D68-44EE-863A-E9873CF8566B}" presName="hierChild3" presStyleCnt="0"/>
      <dgm:spPr/>
    </dgm:pt>
    <dgm:pt modelId="{944FAD24-8584-49B0-AED6-0312A9F45EF7}" type="pres">
      <dgm:prSet presAssocID="{CCE0458A-9132-489D-94BE-B0475DB770C5}" presName="Name19" presStyleLbl="parChTrans1D3" presStyleIdx="1" presStyleCnt="10"/>
      <dgm:spPr/>
    </dgm:pt>
    <dgm:pt modelId="{FEAD075C-39CA-4AB6-8435-78CCD3944995}" type="pres">
      <dgm:prSet presAssocID="{C5B4286F-4B9F-4576-A9A9-EACA6DE4662D}" presName="Name21" presStyleCnt="0"/>
      <dgm:spPr/>
    </dgm:pt>
    <dgm:pt modelId="{195FB8B5-08CA-483B-BC37-A44F7DACA4B3}" type="pres">
      <dgm:prSet presAssocID="{C5B4286F-4B9F-4576-A9A9-EACA6DE4662D}" presName="level2Shape" presStyleLbl="node3" presStyleIdx="1" presStyleCnt="10" custScaleY="158051" custLinFactY="11710" custLinFactNeighborX="4265" custLinFactNeighborY="100000"/>
      <dgm:spPr/>
    </dgm:pt>
    <dgm:pt modelId="{8AC2EF02-D306-4101-B5CF-27E418874D49}" type="pres">
      <dgm:prSet presAssocID="{C5B4286F-4B9F-4576-A9A9-EACA6DE4662D}" presName="hierChild3" presStyleCnt="0"/>
      <dgm:spPr/>
    </dgm:pt>
    <dgm:pt modelId="{C0ADF05D-97F5-45AF-9D50-AFEDA1219915}" type="pres">
      <dgm:prSet presAssocID="{DC8B046C-D553-4C76-9B01-C91BFBAB7499}" presName="Name19" presStyleLbl="parChTrans1D3" presStyleIdx="2" presStyleCnt="10"/>
      <dgm:spPr/>
    </dgm:pt>
    <dgm:pt modelId="{FC2E82DF-4B53-4595-94AD-28D98DE497C1}" type="pres">
      <dgm:prSet presAssocID="{41CD2628-9D3A-4087-A8FA-FECF6794D144}" presName="Name21" presStyleCnt="0"/>
      <dgm:spPr/>
    </dgm:pt>
    <dgm:pt modelId="{854AB7C6-0A58-42DE-A2FB-0AB5AD4E2723}" type="pres">
      <dgm:prSet presAssocID="{41CD2628-9D3A-4087-A8FA-FECF6794D144}" presName="level2Shape" presStyleLbl="node3" presStyleIdx="2" presStyleCnt="10" custScaleY="158051" custLinFactY="11710" custLinFactNeighborX="4265" custLinFactNeighborY="100000"/>
      <dgm:spPr/>
    </dgm:pt>
    <dgm:pt modelId="{BE7854FD-2373-4131-9E34-F3ECBBB0EEB7}" type="pres">
      <dgm:prSet presAssocID="{41CD2628-9D3A-4087-A8FA-FECF6794D144}" presName="hierChild3" presStyleCnt="0"/>
      <dgm:spPr/>
    </dgm:pt>
    <dgm:pt modelId="{2CA9D545-07DD-4007-B0DB-F441D98EDAA0}" type="pres">
      <dgm:prSet presAssocID="{FCE116D3-782A-477E-951A-C44FEEB5DCE4}" presName="Name19" presStyleLbl="parChTrans1D3" presStyleIdx="3" presStyleCnt="10"/>
      <dgm:spPr/>
    </dgm:pt>
    <dgm:pt modelId="{C934AE82-749B-4F2E-A64E-B1BCF6C41062}" type="pres">
      <dgm:prSet presAssocID="{A16F3D39-41F4-437F-B3B4-93AAD413A7CD}" presName="Name21" presStyleCnt="0"/>
      <dgm:spPr/>
    </dgm:pt>
    <dgm:pt modelId="{4558DB7B-D94D-4B59-8CA6-E54AF803E68C}" type="pres">
      <dgm:prSet presAssocID="{A16F3D39-41F4-437F-B3B4-93AAD413A7CD}" presName="level2Shape" presStyleLbl="node3" presStyleIdx="3" presStyleCnt="10" custScaleY="158051" custLinFactY="11710" custLinFactNeighborX="4265" custLinFactNeighborY="100000"/>
      <dgm:spPr/>
    </dgm:pt>
    <dgm:pt modelId="{52098B38-B0BA-4D35-A692-314BD094B138}" type="pres">
      <dgm:prSet presAssocID="{A16F3D39-41F4-437F-B3B4-93AAD413A7CD}" presName="hierChild3" presStyleCnt="0"/>
      <dgm:spPr/>
    </dgm:pt>
    <dgm:pt modelId="{ADAEDCA8-A6BF-4D75-A497-F73026BFADCC}" type="pres">
      <dgm:prSet presAssocID="{FFE0077C-B628-4499-9C94-1DB0351572DB}" presName="Name19" presStyleLbl="parChTrans1D2" presStyleIdx="1" presStyleCnt="3"/>
      <dgm:spPr/>
    </dgm:pt>
    <dgm:pt modelId="{89FB36FF-07B0-4A96-8B79-84AECA192CF4}" type="pres">
      <dgm:prSet presAssocID="{F5E94E36-8AAE-4EF8-9B6C-6D01555A4B27}" presName="Name21" presStyleCnt="0"/>
      <dgm:spPr/>
    </dgm:pt>
    <dgm:pt modelId="{114D366A-9B6E-41A2-9228-CCC409779EDC}" type="pres">
      <dgm:prSet presAssocID="{F5E94E36-8AAE-4EF8-9B6C-6D01555A4B27}" presName="level2Shape" presStyleLbl="node2" presStyleIdx="1" presStyleCnt="3" custScaleX="218102" custScaleY="162795" custLinFactNeighborX="5371" custLinFactNeighborY="3020"/>
      <dgm:spPr/>
    </dgm:pt>
    <dgm:pt modelId="{C2B3B7DD-71F2-460F-8613-49F536212DD4}" type="pres">
      <dgm:prSet presAssocID="{F5E94E36-8AAE-4EF8-9B6C-6D01555A4B27}" presName="hierChild3" presStyleCnt="0"/>
      <dgm:spPr/>
    </dgm:pt>
    <dgm:pt modelId="{2B0C1421-09EB-459B-9206-B4BC4B6C2012}" type="pres">
      <dgm:prSet presAssocID="{0DC33A36-58FB-4128-8BC9-DFDCDABBF65D}" presName="Name19" presStyleLbl="parChTrans1D3" presStyleIdx="4" presStyleCnt="10"/>
      <dgm:spPr/>
    </dgm:pt>
    <dgm:pt modelId="{CF9896F1-C4C0-480C-BEAA-19B0E8FF9A87}" type="pres">
      <dgm:prSet presAssocID="{06825520-AD5A-425F-AC1A-63831E5B06B0}" presName="Name21" presStyleCnt="0"/>
      <dgm:spPr/>
    </dgm:pt>
    <dgm:pt modelId="{BCB0857F-6558-4784-BAB0-CE33FBF55C37}" type="pres">
      <dgm:prSet presAssocID="{06825520-AD5A-425F-AC1A-63831E5B06B0}" presName="level2Shape" presStyleLbl="node3" presStyleIdx="4" presStyleCnt="10" custScaleY="158051" custLinFactY="11710" custLinFactNeighborX="4265" custLinFactNeighborY="100000"/>
      <dgm:spPr/>
    </dgm:pt>
    <dgm:pt modelId="{9083AB61-3C24-4AED-94E5-FB735B00D60F}" type="pres">
      <dgm:prSet presAssocID="{06825520-AD5A-425F-AC1A-63831E5B06B0}" presName="hierChild3" presStyleCnt="0"/>
      <dgm:spPr/>
    </dgm:pt>
    <dgm:pt modelId="{B9FE253A-71D2-4BB3-BC67-CBB31BBAA608}" type="pres">
      <dgm:prSet presAssocID="{43EDAFAB-17CD-44A2-840B-7F5EA279E59B}" presName="Name19" presStyleLbl="parChTrans1D3" presStyleIdx="5" presStyleCnt="10"/>
      <dgm:spPr/>
    </dgm:pt>
    <dgm:pt modelId="{04C50925-242A-491F-9380-B85A239B2B24}" type="pres">
      <dgm:prSet presAssocID="{3CB52355-9DB5-4222-8C9C-4414C4DF06EA}" presName="Name21" presStyleCnt="0"/>
      <dgm:spPr/>
    </dgm:pt>
    <dgm:pt modelId="{1142C774-3A89-4F1E-A6B7-5FD06941F0B5}" type="pres">
      <dgm:prSet presAssocID="{3CB52355-9DB5-4222-8C9C-4414C4DF06EA}" presName="level2Shape" presStyleLbl="node3" presStyleIdx="5" presStyleCnt="10" custScaleY="158051" custLinFactY="11710" custLinFactNeighborX="4265" custLinFactNeighborY="100000"/>
      <dgm:spPr/>
    </dgm:pt>
    <dgm:pt modelId="{3B5A64F5-6757-4BC0-B366-EC450BEF7884}" type="pres">
      <dgm:prSet presAssocID="{3CB52355-9DB5-4222-8C9C-4414C4DF06EA}" presName="hierChild3" presStyleCnt="0"/>
      <dgm:spPr/>
    </dgm:pt>
    <dgm:pt modelId="{08B9E64F-09E7-445C-9F6D-7FF01EED868E}" type="pres">
      <dgm:prSet presAssocID="{81F2B255-04D9-4BB6-B430-EDAC59ED1AC5}" presName="Name19" presStyleLbl="parChTrans1D3" presStyleIdx="6" presStyleCnt="10"/>
      <dgm:spPr/>
    </dgm:pt>
    <dgm:pt modelId="{0BDD0EB7-FAF2-48BF-9605-E0D1B54ECF69}" type="pres">
      <dgm:prSet presAssocID="{E75FAA81-ED43-4C88-A1ED-B63BEA175EAC}" presName="Name21" presStyleCnt="0"/>
      <dgm:spPr/>
    </dgm:pt>
    <dgm:pt modelId="{A90C1CD5-5C5A-4C37-BB05-A56A408C8582}" type="pres">
      <dgm:prSet presAssocID="{E75FAA81-ED43-4C88-A1ED-B63BEA175EAC}" presName="level2Shape" presStyleLbl="node3" presStyleIdx="6" presStyleCnt="10" custScaleY="158051" custLinFactY="11710" custLinFactNeighborX="4265" custLinFactNeighborY="100000"/>
      <dgm:spPr/>
    </dgm:pt>
    <dgm:pt modelId="{13216D09-09D5-431C-92AB-B755EF42AC39}" type="pres">
      <dgm:prSet presAssocID="{E75FAA81-ED43-4C88-A1ED-B63BEA175EAC}" presName="hierChild3" presStyleCnt="0"/>
      <dgm:spPr/>
    </dgm:pt>
    <dgm:pt modelId="{D8227148-31A4-4042-98DD-83B1AA08FAD6}" type="pres">
      <dgm:prSet presAssocID="{626D3600-9643-4326-A3B9-DF3DC23CC23D}" presName="Name19" presStyleLbl="parChTrans1D2" presStyleIdx="2" presStyleCnt="3"/>
      <dgm:spPr/>
    </dgm:pt>
    <dgm:pt modelId="{569D3032-C435-4666-9BD7-4B7E9B0D919D}" type="pres">
      <dgm:prSet presAssocID="{DB083F19-A49B-4A32-9345-B5FA3CFDF343}" presName="Name21" presStyleCnt="0"/>
      <dgm:spPr/>
    </dgm:pt>
    <dgm:pt modelId="{0B353A63-6FE8-49DC-8713-AAF8AC6E7453}" type="pres">
      <dgm:prSet presAssocID="{DB083F19-A49B-4A32-9345-B5FA3CFDF343}" presName="level2Shape" presStyleLbl="node2" presStyleIdx="2" presStyleCnt="3" custScaleX="218102" custScaleY="162795" custLinFactNeighborX="3363" custLinFactNeighborY="1"/>
      <dgm:spPr/>
    </dgm:pt>
    <dgm:pt modelId="{DFE06072-FDF5-4B83-8503-BB403628259C}" type="pres">
      <dgm:prSet presAssocID="{DB083F19-A49B-4A32-9345-B5FA3CFDF343}" presName="hierChild3" presStyleCnt="0"/>
      <dgm:spPr/>
    </dgm:pt>
    <dgm:pt modelId="{34FC45F3-BAF9-4E68-93CA-C0183EF2D12F}" type="pres">
      <dgm:prSet presAssocID="{2921327E-4D06-42FC-A478-B92A2F17F55E}" presName="Name19" presStyleLbl="parChTrans1D3" presStyleIdx="7" presStyleCnt="10"/>
      <dgm:spPr/>
    </dgm:pt>
    <dgm:pt modelId="{ED499499-17E5-4BC2-872A-47D61624FD47}" type="pres">
      <dgm:prSet presAssocID="{28E2951F-B960-43FE-AC65-37BEA72AD4CD}" presName="Name21" presStyleCnt="0"/>
      <dgm:spPr/>
    </dgm:pt>
    <dgm:pt modelId="{14E7E1B7-F557-401C-A96E-05D80993B751}" type="pres">
      <dgm:prSet presAssocID="{28E2951F-B960-43FE-AC65-37BEA72AD4CD}" presName="level2Shape" presStyleLbl="node3" presStyleIdx="7" presStyleCnt="10" custScaleY="158051" custLinFactY="11710" custLinFactNeighborX="4265" custLinFactNeighborY="100000"/>
      <dgm:spPr/>
    </dgm:pt>
    <dgm:pt modelId="{7A22ADE7-9F4D-471A-9B22-A3604D910575}" type="pres">
      <dgm:prSet presAssocID="{28E2951F-B960-43FE-AC65-37BEA72AD4CD}" presName="hierChild3" presStyleCnt="0"/>
      <dgm:spPr/>
    </dgm:pt>
    <dgm:pt modelId="{AD826C12-A7AF-4984-B51B-1CD09B13A9DC}" type="pres">
      <dgm:prSet presAssocID="{4240CA1A-E497-47E1-8251-B38DFB72148A}" presName="Name19" presStyleLbl="parChTrans1D3" presStyleIdx="8" presStyleCnt="10"/>
      <dgm:spPr/>
    </dgm:pt>
    <dgm:pt modelId="{3862E95A-6476-4CD4-B2DD-DA32E46D71C5}" type="pres">
      <dgm:prSet presAssocID="{F384E2C3-E501-427D-B467-72C2F52F5DAF}" presName="Name21" presStyleCnt="0"/>
      <dgm:spPr/>
    </dgm:pt>
    <dgm:pt modelId="{B21C4033-4816-4C2E-8DB5-1523A8761ED0}" type="pres">
      <dgm:prSet presAssocID="{F384E2C3-E501-427D-B467-72C2F52F5DAF}" presName="level2Shape" presStyleLbl="node3" presStyleIdx="8" presStyleCnt="10" custScaleY="158051" custLinFactY="11710" custLinFactNeighborX="4265" custLinFactNeighborY="100000"/>
      <dgm:spPr/>
    </dgm:pt>
    <dgm:pt modelId="{3D02D206-F121-4A1D-AE9F-B94E8597FDBC}" type="pres">
      <dgm:prSet presAssocID="{F384E2C3-E501-427D-B467-72C2F52F5DAF}" presName="hierChild3" presStyleCnt="0"/>
      <dgm:spPr/>
    </dgm:pt>
    <dgm:pt modelId="{748CD8B5-5164-4CED-AA18-35758B00AAB5}" type="pres">
      <dgm:prSet presAssocID="{6D2B27C3-7E5A-40C1-8441-AF1EC63A19AE}" presName="Name19" presStyleLbl="parChTrans1D3" presStyleIdx="9" presStyleCnt="10"/>
      <dgm:spPr/>
    </dgm:pt>
    <dgm:pt modelId="{7DE2D3FB-B03C-4E23-A39A-DA07222C2147}" type="pres">
      <dgm:prSet presAssocID="{CA875BD1-2FB0-439C-B9B4-3D3F816CD125}" presName="Name21" presStyleCnt="0"/>
      <dgm:spPr/>
    </dgm:pt>
    <dgm:pt modelId="{91F126A5-0299-4512-8D0F-0B0DBC8ECE09}" type="pres">
      <dgm:prSet presAssocID="{CA875BD1-2FB0-439C-B9B4-3D3F816CD125}" presName="level2Shape" presStyleLbl="node3" presStyleIdx="9" presStyleCnt="10" custScaleY="158051" custLinFactY="11710" custLinFactNeighborX="2052" custLinFactNeighborY="100000"/>
      <dgm:spPr/>
    </dgm:pt>
    <dgm:pt modelId="{B1191484-EE4D-4E9C-B23D-DBD3179BF8B4}" type="pres">
      <dgm:prSet presAssocID="{CA875BD1-2FB0-439C-B9B4-3D3F816CD125}" presName="hierChild3" presStyleCnt="0"/>
      <dgm:spPr/>
    </dgm:pt>
    <dgm:pt modelId="{8B16E9AF-F769-4658-9CD0-BD7DEE9D7950}" type="pres">
      <dgm:prSet presAssocID="{A31671FA-8256-4159-9ADE-23D25F022BE5}" presName="bgShapesFlow" presStyleCnt="0"/>
      <dgm:spPr/>
    </dgm:pt>
  </dgm:ptLst>
  <dgm:cxnLst>
    <dgm:cxn modelId="{7CAA2D17-113D-4ECF-B13A-1CFF5B7A5C3E}" type="presOf" srcId="{41CD2628-9D3A-4087-A8FA-FECF6794D144}" destId="{854AB7C6-0A58-42DE-A2FB-0AB5AD4E2723}" srcOrd="0" destOrd="0" presId="urn:microsoft.com/office/officeart/2005/8/layout/hierarchy6"/>
    <dgm:cxn modelId="{7C54A917-B970-4EBE-B846-CF5535106A60}" srcId="{D351F7FE-C856-46ED-BFFD-998A1152D26E}" destId="{DB083F19-A49B-4A32-9345-B5FA3CFDF343}" srcOrd="2" destOrd="0" parTransId="{626D3600-9643-4326-A3B9-DF3DC23CC23D}" sibTransId="{7079E00C-7633-4FFA-94ED-D61207CAD542}"/>
    <dgm:cxn modelId="{AD65CB19-373E-4E5F-B595-92874300871A}" type="presOf" srcId="{E75FAA81-ED43-4C88-A1ED-B63BEA175EAC}" destId="{A90C1CD5-5C5A-4C37-BB05-A56A408C8582}" srcOrd="0" destOrd="0" presId="urn:microsoft.com/office/officeart/2005/8/layout/hierarchy6"/>
    <dgm:cxn modelId="{701E9C1A-D2FF-48B7-BDEE-C7AD17CA85E9}" type="presOf" srcId="{D351F7FE-C856-46ED-BFFD-998A1152D26E}" destId="{F690F16E-A8A4-41A0-81D4-87B446228214}" srcOrd="0" destOrd="0" presId="urn:microsoft.com/office/officeart/2005/8/layout/hierarchy6"/>
    <dgm:cxn modelId="{4D63DB24-2451-42B0-9937-DDDCED8F1A17}" type="presOf" srcId="{6F41C3BE-7D68-44EE-863A-E9873CF8566B}" destId="{C3933609-25B7-4713-822B-AE026FC11DCC}" srcOrd="0" destOrd="0" presId="urn:microsoft.com/office/officeart/2005/8/layout/hierarchy6"/>
    <dgm:cxn modelId="{AECD0D2C-A849-4532-A59E-3D94DA36BD9C}" type="presOf" srcId="{6DEC5AE2-AE5E-456B-931C-779F3A938DFE}" destId="{0141D05B-1FAA-43E3-9C97-B0EC437ED9E8}" srcOrd="0" destOrd="0" presId="urn:microsoft.com/office/officeart/2005/8/layout/hierarchy6"/>
    <dgm:cxn modelId="{A3BAA22E-2F44-42C9-9A6A-B051D9803CE5}" srcId="{2716B63C-8C10-48E1-A7C3-E50A3051A088}" destId="{6F41C3BE-7D68-44EE-863A-E9873CF8566B}" srcOrd="0" destOrd="0" parTransId="{6DEC5AE2-AE5E-456B-931C-779F3A938DFE}" sibTransId="{860F7552-ED6F-4EAE-8654-C4B0F59C758C}"/>
    <dgm:cxn modelId="{C071B13C-5134-420C-BADB-F67C07B94696}" type="presOf" srcId="{2716B63C-8C10-48E1-A7C3-E50A3051A088}" destId="{C710DCBA-D015-43AE-8238-08163AFB5E5E}" srcOrd="0" destOrd="0" presId="urn:microsoft.com/office/officeart/2005/8/layout/hierarchy6"/>
    <dgm:cxn modelId="{2964A05D-2239-41CF-BB3B-9BC1505A4FF9}" type="presOf" srcId="{DB083F19-A49B-4A32-9345-B5FA3CFDF343}" destId="{0B353A63-6FE8-49DC-8713-AAF8AC6E7453}" srcOrd="0" destOrd="0" presId="urn:microsoft.com/office/officeart/2005/8/layout/hierarchy6"/>
    <dgm:cxn modelId="{F9CEC160-FC46-4A59-A06F-FB0AFBC340CF}" srcId="{DB083F19-A49B-4A32-9345-B5FA3CFDF343}" destId="{28E2951F-B960-43FE-AC65-37BEA72AD4CD}" srcOrd="0" destOrd="0" parTransId="{2921327E-4D06-42FC-A478-B92A2F17F55E}" sibTransId="{BEF5AC5E-3827-4920-8355-93AF92408540}"/>
    <dgm:cxn modelId="{6DD4F362-8A43-4C8B-8F77-396A8EFB54D5}" type="presOf" srcId="{FCE116D3-782A-477E-951A-C44FEEB5DCE4}" destId="{2CA9D545-07DD-4007-B0DB-F441D98EDAA0}" srcOrd="0" destOrd="0" presId="urn:microsoft.com/office/officeart/2005/8/layout/hierarchy6"/>
    <dgm:cxn modelId="{8100FF42-E3C7-4D46-A5D0-D8FE4093C64F}" srcId="{2716B63C-8C10-48E1-A7C3-E50A3051A088}" destId="{A16F3D39-41F4-437F-B3B4-93AAD413A7CD}" srcOrd="3" destOrd="0" parTransId="{FCE116D3-782A-477E-951A-C44FEEB5DCE4}" sibTransId="{DBF05101-6914-4BFE-BE99-F46B844716AB}"/>
    <dgm:cxn modelId="{40143349-DEEF-4F12-9825-72FDA0C9B932}" type="presOf" srcId="{0DC33A36-58FB-4128-8BC9-DFDCDABBF65D}" destId="{2B0C1421-09EB-459B-9206-B4BC4B6C2012}" srcOrd="0" destOrd="0" presId="urn:microsoft.com/office/officeart/2005/8/layout/hierarchy6"/>
    <dgm:cxn modelId="{9BAA5669-1648-412F-AB1A-CDC18C60A5AC}" srcId="{D351F7FE-C856-46ED-BFFD-998A1152D26E}" destId="{F5E94E36-8AAE-4EF8-9B6C-6D01555A4B27}" srcOrd="1" destOrd="0" parTransId="{FFE0077C-B628-4499-9C94-1DB0351572DB}" sibTransId="{988B17B2-751A-4E90-AC5B-F901CA8A1562}"/>
    <dgm:cxn modelId="{5796C569-E6BE-48F8-8508-36854E7BA2FF}" type="presOf" srcId="{A16F3D39-41F4-437F-B3B4-93AAD413A7CD}" destId="{4558DB7B-D94D-4B59-8CA6-E54AF803E68C}" srcOrd="0" destOrd="0" presId="urn:microsoft.com/office/officeart/2005/8/layout/hierarchy6"/>
    <dgm:cxn modelId="{06363B4C-0DB1-4F6D-A585-0AB284E51090}" type="presOf" srcId="{28E2951F-B960-43FE-AC65-37BEA72AD4CD}" destId="{14E7E1B7-F557-401C-A96E-05D80993B751}" srcOrd="0" destOrd="0" presId="urn:microsoft.com/office/officeart/2005/8/layout/hierarchy6"/>
    <dgm:cxn modelId="{2C56954D-E9A2-443D-B5A1-652460E5077C}" type="presOf" srcId="{CCE0458A-9132-489D-94BE-B0475DB770C5}" destId="{944FAD24-8584-49B0-AED6-0312A9F45EF7}" srcOrd="0" destOrd="0" presId="urn:microsoft.com/office/officeart/2005/8/layout/hierarchy6"/>
    <dgm:cxn modelId="{93CE344E-6374-46DA-A4B1-9FFE509EE71E}" srcId="{F5E94E36-8AAE-4EF8-9B6C-6D01555A4B27}" destId="{06825520-AD5A-425F-AC1A-63831E5B06B0}" srcOrd="0" destOrd="0" parTransId="{0DC33A36-58FB-4128-8BC9-DFDCDABBF65D}" sibTransId="{8314D1E7-DFD9-41AD-AD2E-21281AFE3EE7}"/>
    <dgm:cxn modelId="{18CCD04F-09F5-447F-8B37-C0A9B66AA046}" type="presOf" srcId="{F5E94E36-8AAE-4EF8-9B6C-6D01555A4B27}" destId="{114D366A-9B6E-41A2-9228-CCC409779EDC}" srcOrd="0" destOrd="0" presId="urn:microsoft.com/office/officeart/2005/8/layout/hierarchy6"/>
    <dgm:cxn modelId="{1C78A152-395C-4B52-87E1-E659F879981A}" type="presOf" srcId="{CA875BD1-2FB0-439C-B9B4-3D3F816CD125}" destId="{91F126A5-0299-4512-8D0F-0B0DBC8ECE09}" srcOrd="0" destOrd="0" presId="urn:microsoft.com/office/officeart/2005/8/layout/hierarchy6"/>
    <dgm:cxn modelId="{9F344F55-6E40-4B05-9428-2FEC179DE12A}" srcId="{F5E94E36-8AAE-4EF8-9B6C-6D01555A4B27}" destId="{3CB52355-9DB5-4222-8C9C-4414C4DF06EA}" srcOrd="1" destOrd="0" parTransId="{43EDAFAB-17CD-44A2-840B-7F5EA279E59B}" sibTransId="{17385462-C7E5-495F-951A-6C83416D4697}"/>
    <dgm:cxn modelId="{9F57CB55-7FBC-48FD-921F-A820ECBFCE46}" type="presOf" srcId="{F384E2C3-E501-427D-B467-72C2F52F5DAF}" destId="{B21C4033-4816-4C2E-8DB5-1523A8761ED0}" srcOrd="0" destOrd="0" presId="urn:microsoft.com/office/officeart/2005/8/layout/hierarchy6"/>
    <dgm:cxn modelId="{273D3259-9C62-419F-B556-A309F77285F0}" type="presOf" srcId="{4240CA1A-E497-47E1-8251-B38DFB72148A}" destId="{AD826C12-A7AF-4984-B51B-1CD09B13A9DC}" srcOrd="0" destOrd="0" presId="urn:microsoft.com/office/officeart/2005/8/layout/hierarchy6"/>
    <dgm:cxn modelId="{2FF83B82-AC58-41E5-9091-72AFCAB5AA25}" type="presOf" srcId="{2921327E-4D06-42FC-A478-B92A2F17F55E}" destId="{34FC45F3-BAF9-4E68-93CA-C0183EF2D12F}" srcOrd="0" destOrd="0" presId="urn:microsoft.com/office/officeart/2005/8/layout/hierarchy6"/>
    <dgm:cxn modelId="{F77A1083-154E-40AE-A4D9-4CFA8B5DEA96}" srcId="{DB083F19-A49B-4A32-9345-B5FA3CFDF343}" destId="{F384E2C3-E501-427D-B467-72C2F52F5DAF}" srcOrd="1" destOrd="0" parTransId="{4240CA1A-E497-47E1-8251-B38DFB72148A}" sibTransId="{360ACD5D-8FDA-4431-8EC3-2A65FDFB0CB9}"/>
    <dgm:cxn modelId="{B36A9885-59A9-41D5-B969-3FFA6AECE3EC}" type="presOf" srcId="{81F2B255-04D9-4BB6-B430-EDAC59ED1AC5}" destId="{08B9E64F-09E7-445C-9F6D-7FF01EED868E}" srcOrd="0" destOrd="0" presId="urn:microsoft.com/office/officeart/2005/8/layout/hierarchy6"/>
    <dgm:cxn modelId="{E757D486-123A-43D0-887E-B350E9D51B0F}" type="presOf" srcId="{FFE0077C-B628-4499-9C94-1DB0351572DB}" destId="{ADAEDCA8-A6BF-4D75-A497-F73026BFADCC}" srcOrd="0" destOrd="0" presId="urn:microsoft.com/office/officeart/2005/8/layout/hierarchy6"/>
    <dgm:cxn modelId="{2EEC7693-E63F-4EA2-BAD3-97E3E93BA30B}" srcId="{A31671FA-8256-4159-9ADE-23D25F022BE5}" destId="{D351F7FE-C856-46ED-BFFD-998A1152D26E}" srcOrd="0" destOrd="0" parTransId="{AE6A63ED-2510-428F-B94A-26B1AD8E0937}" sibTransId="{1ADF2482-9E0A-4125-9C09-BE68A7C0397B}"/>
    <dgm:cxn modelId="{25E7AE93-0D25-4F57-86B8-3D10928FF7F1}" srcId="{2716B63C-8C10-48E1-A7C3-E50A3051A088}" destId="{41CD2628-9D3A-4087-A8FA-FECF6794D144}" srcOrd="2" destOrd="0" parTransId="{DC8B046C-D553-4C76-9B01-C91BFBAB7499}" sibTransId="{BE390872-3B0D-43D5-A19C-635F208F8757}"/>
    <dgm:cxn modelId="{DBE43298-F2A8-479C-AF33-4B5366371103}" type="presOf" srcId="{EC288D50-C153-4AA6-BD6B-48D4F3E000A0}" destId="{CF947BE5-85C3-42CC-B342-64FFA2437B90}" srcOrd="0" destOrd="0" presId="urn:microsoft.com/office/officeart/2005/8/layout/hierarchy6"/>
    <dgm:cxn modelId="{D705B498-A3F8-4F2B-B0EC-623E458C6CD5}" type="presOf" srcId="{3CB52355-9DB5-4222-8C9C-4414C4DF06EA}" destId="{1142C774-3A89-4F1E-A6B7-5FD06941F0B5}" srcOrd="0" destOrd="0" presId="urn:microsoft.com/office/officeart/2005/8/layout/hierarchy6"/>
    <dgm:cxn modelId="{EC2FAD9C-280D-40E0-9BEE-64C7F123D07C}" srcId="{F5E94E36-8AAE-4EF8-9B6C-6D01555A4B27}" destId="{E75FAA81-ED43-4C88-A1ED-B63BEA175EAC}" srcOrd="2" destOrd="0" parTransId="{81F2B255-04D9-4BB6-B430-EDAC59ED1AC5}" sibTransId="{5E14353F-74D0-459A-B1D3-AC93EC7053E7}"/>
    <dgm:cxn modelId="{F57377A2-CD6D-434C-8AD3-24E700850AA6}" srcId="{D351F7FE-C856-46ED-BFFD-998A1152D26E}" destId="{2716B63C-8C10-48E1-A7C3-E50A3051A088}" srcOrd="0" destOrd="0" parTransId="{EC288D50-C153-4AA6-BD6B-48D4F3E000A0}" sibTransId="{461D4ED2-A48A-4A17-B183-E1607A453336}"/>
    <dgm:cxn modelId="{F2EC06A9-7FC9-4ADB-817E-4C74FA8EC9DE}" type="presOf" srcId="{C5B4286F-4B9F-4576-A9A9-EACA6DE4662D}" destId="{195FB8B5-08CA-483B-BC37-A44F7DACA4B3}" srcOrd="0" destOrd="0" presId="urn:microsoft.com/office/officeart/2005/8/layout/hierarchy6"/>
    <dgm:cxn modelId="{A99A6FB3-F3A6-47EA-A64C-F788C1D03B36}" type="presOf" srcId="{43EDAFAB-17CD-44A2-840B-7F5EA279E59B}" destId="{B9FE253A-71D2-4BB3-BC67-CBB31BBAA608}" srcOrd="0" destOrd="0" presId="urn:microsoft.com/office/officeart/2005/8/layout/hierarchy6"/>
    <dgm:cxn modelId="{87C12DBD-8179-4C88-AE1B-06E080694152}" type="presOf" srcId="{06825520-AD5A-425F-AC1A-63831E5B06B0}" destId="{BCB0857F-6558-4784-BAB0-CE33FBF55C37}" srcOrd="0" destOrd="0" presId="urn:microsoft.com/office/officeart/2005/8/layout/hierarchy6"/>
    <dgm:cxn modelId="{8F742BC1-FAFF-4A92-88D6-FD3A2A8B0999}" type="presOf" srcId="{A31671FA-8256-4159-9ADE-23D25F022BE5}" destId="{18FD97BD-6CB1-451C-80C9-2C4B69DC7385}" srcOrd="0" destOrd="0" presId="urn:microsoft.com/office/officeart/2005/8/layout/hierarchy6"/>
    <dgm:cxn modelId="{FFA3B1C1-9C19-4690-BB5E-E2C12739D3B1}" srcId="{2716B63C-8C10-48E1-A7C3-E50A3051A088}" destId="{C5B4286F-4B9F-4576-A9A9-EACA6DE4662D}" srcOrd="1" destOrd="0" parTransId="{CCE0458A-9132-489D-94BE-B0475DB770C5}" sibTransId="{F1D0397B-0D40-4009-AF44-915BB8EF024F}"/>
    <dgm:cxn modelId="{42C6E6E3-4508-4788-8452-79610AFA375D}" type="presOf" srcId="{6D2B27C3-7E5A-40C1-8441-AF1EC63A19AE}" destId="{748CD8B5-5164-4CED-AA18-35758B00AAB5}" srcOrd="0" destOrd="0" presId="urn:microsoft.com/office/officeart/2005/8/layout/hierarchy6"/>
    <dgm:cxn modelId="{E4D519F2-3940-430E-A748-17447D51A4DA}" type="presOf" srcId="{626D3600-9643-4326-A3B9-DF3DC23CC23D}" destId="{D8227148-31A4-4042-98DD-83B1AA08FAD6}" srcOrd="0" destOrd="0" presId="urn:microsoft.com/office/officeart/2005/8/layout/hierarchy6"/>
    <dgm:cxn modelId="{DEA092F6-BD5A-4507-9928-64DFB43465C2}" srcId="{DB083F19-A49B-4A32-9345-B5FA3CFDF343}" destId="{CA875BD1-2FB0-439C-B9B4-3D3F816CD125}" srcOrd="2" destOrd="0" parTransId="{6D2B27C3-7E5A-40C1-8441-AF1EC63A19AE}" sibTransId="{6B62B251-8F6E-40E7-BE0D-770690216104}"/>
    <dgm:cxn modelId="{3BF86DFF-D82C-4401-85B8-FC71AD3FD559}" type="presOf" srcId="{DC8B046C-D553-4C76-9B01-C91BFBAB7499}" destId="{C0ADF05D-97F5-45AF-9D50-AFEDA1219915}" srcOrd="0" destOrd="0" presId="urn:microsoft.com/office/officeart/2005/8/layout/hierarchy6"/>
    <dgm:cxn modelId="{53220AF4-49EE-4858-942E-B6508ACC3D68}" type="presParOf" srcId="{18FD97BD-6CB1-451C-80C9-2C4B69DC7385}" destId="{23FAE28B-4854-4FDE-9583-D3784892F1F9}" srcOrd="0" destOrd="0" presId="urn:microsoft.com/office/officeart/2005/8/layout/hierarchy6"/>
    <dgm:cxn modelId="{C8404BF7-1384-4229-B992-04C09A11EB09}" type="presParOf" srcId="{23FAE28B-4854-4FDE-9583-D3784892F1F9}" destId="{EA46348A-781A-4290-AD54-1DC5BCA012B0}" srcOrd="0" destOrd="0" presId="urn:microsoft.com/office/officeart/2005/8/layout/hierarchy6"/>
    <dgm:cxn modelId="{1A44A83D-82AA-4C59-BEFC-3BE5E1D51474}" type="presParOf" srcId="{EA46348A-781A-4290-AD54-1DC5BCA012B0}" destId="{6084F587-D4E2-42C1-8B16-FB7B1AEF2FE9}" srcOrd="0" destOrd="0" presId="urn:microsoft.com/office/officeart/2005/8/layout/hierarchy6"/>
    <dgm:cxn modelId="{E2A6EEBE-6612-45B6-8900-90C21BFD2785}" type="presParOf" srcId="{6084F587-D4E2-42C1-8B16-FB7B1AEF2FE9}" destId="{F690F16E-A8A4-41A0-81D4-87B446228214}" srcOrd="0" destOrd="0" presId="urn:microsoft.com/office/officeart/2005/8/layout/hierarchy6"/>
    <dgm:cxn modelId="{2179D098-AA15-4249-8D2F-F3EED1F1FB24}" type="presParOf" srcId="{6084F587-D4E2-42C1-8B16-FB7B1AEF2FE9}" destId="{09AC02F1-75F7-48BD-91CD-A4E94D7C43E1}" srcOrd="1" destOrd="0" presId="urn:microsoft.com/office/officeart/2005/8/layout/hierarchy6"/>
    <dgm:cxn modelId="{E518CA0C-0B69-4CFE-8297-CD5D169DDC99}" type="presParOf" srcId="{09AC02F1-75F7-48BD-91CD-A4E94D7C43E1}" destId="{CF947BE5-85C3-42CC-B342-64FFA2437B90}" srcOrd="0" destOrd="0" presId="urn:microsoft.com/office/officeart/2005/8/layout/hierarchy6"/>
    <dgm:cxn modelId="{0E885EC5-30C4-4840-BCAB-138489BEE139}" type="presParOf" srcId="{09AC02F1-75F7-48BD-91CD-A4E94D7C43E1}" destId="{1C036C13-2013-45BE-8B70-3363EB90A275}" srcOrd="1" destOrd="0" presId="urn:microsoft.com/office/officeart/2005/8/layout/hierarchy6"/>
    <dgm:cxn modelId="{4BE4ABAF-B2C7-4DC5-BC39-A28A7175AC59}" type="presParOf" srcId="{1C036C13-2013-45BE-8B70-3363EB90A275}" destId="{C710DCBA-D015-43AE-8238-08163AFB5E5E}" srcOrd="0" destOrd="0" presId="urn:microsoft.com/office/officeart/2005/8/layout/hierarchy6"/>
    <dgm:cxn modelId="{05AC13B3-DBBC-4B03-9221-2B2D7E595022}" type="presParOf" srcId="{1C036C13-2013-45BE-8B70-3363EB90A275}" destId="{7A834620-FA0D-4192-9099-ABA4B244C778}" srcOrd="1" destOrd="0" presId="urn:microsoft.com/office/officeart/2005/8/layout/hierarchy6"/>
    <dgm:cxn modelId="{8A334E10-01D9-4AA7-8C3F-2DA7C8BA07CA}" type="presParOf" srcId="{7A834620-FA0D-4192-9099-ABA4B244C778}" destId="{0141D05B-1FAA-43E3-9C97-B0EC437ED9E8}" srcOrd="0" destOrd="0" presId="urn:microsoft.com/office/officeart/2005/8/layout/hierarchy6"/>
    <dgm:cxn modelId="{C1594DAD-09F9-4792-84E8-E52825CB090E}" type="presParOf" srcId="{7A834620-FA0D-4192-9099-ABA4B244C778}" destId="{17A7A056-BEAA-46CD-A1BD-77F74F4D3831}" srcOrd="1" destOrd="0" presId="urn:microsoft.com/office/officeart/2005/8/layout/hierarchy6"/>
    <dgm:cxn modelId="{CA23C0F2-3DC3-4D59-A9D2-9B49F51F160B}" type="presParOf" srcId="{17A7A056-BEAA-46CD-A1BD-77F74F4D3831}" destId="{C3933609-25B7-4713-822B-AE026FC11DCC}" srcOrd="0" destOrd="0" presId="urn:microsoft.com/office/officeart/2005/8/layout/hierarchy6"/>
    <dgm:cxn modelId="{A5E0D103-ACF3-4C30-BC64-E3E0A59A1FC7}" type="presParOf" srcId="{17A7A056-BEAA-46CD-A1BD-77F74F4D3831}" destId="{69F252FD-2254-4F52-AC50-20D118D457D3}" srcOrd="1" destOrd="0" presId="urn:microsoft.com/office/officeart/2005/8/layout/hierarchy6"/>
    <dgm:cxn modelId="{D2371BFB-3677-4749-9D1D-9FEC68D4A5D8}" type="presParOf" srcId="{7A834620-FA0D-4192-9099-ABA4B244C778}" destId="{944FAD24-8584-49B0-AED6-0312A9F45EF7}" srcOrd="2" destOrd="0" presId="urn:microsoft.com/office/officeart/2005/8/layout/hierarchy6"/>
    <dgm:cxn modelId="{AE4113BD-18ED-4EBA-A84D-10E4FF21FDDD}" type="presParOf" srcId="{7A834620-FA0D-4192-9099-ABA4B244C778}" destId="{FEAD075C-39CA-4AB6-8435-78CCD3944995}" srcOrd="3" destOrd="0" presId="urn:microsoft.com/office/officeart/2005/8/layout/hierarchy6"/>
    <dgm:cxn modelId="{54E3B491-48E4-44A7-ABE2-780C27BAD0DA}" type="presParOf" srcId="{FEAD075C-39CA-4AB6-8435-78CCD3944995}" destId="{195FB8B5-08CA-483B-BC37-A44F7DACA4B3}" srcOrd="0" destOrd="0" presId="urn:microsoft.com/office/officeart/2005/8/layout/hierarchy6"/>
    <dgm:cxn modelId="{E0895388-7029-423F-9A58-E68B606320CF}" type="presParOf" srcId="{FEAD075C-39CA-4AB6-8435-78CCD3944995}" destId="{8AC2EF02-D306-4101-B5CF-27E418874D49}" srcOrd="1" destOrd="0" presId="urn:microsoft.com/office/officeart/2005/8/layout/hierarchy6"/>
    <dgm:cxn modelId="{381BE0E0-69BE-4492-B90F-26D38A8E8A11}" type="presParOf" srcId="{7A834620-FA0D-4192-9099-ABA4B244C778}" destId="{C0ADF05D-97F5-45AF-9D50-AFEDA1219915}" srcOrd="4" destOrd="0" presId="urn:microsoft.com/office/officeart/2005/8/layout/hierarchy6"/>
    <dgm:cxn modelId="{492C6338-EFFF-4F1D-B9F8-979465A04028}" type="presParOf" srcId="{7A834620-FA0D-4192-9099-ABA4B244C778}" destId="{FC2E82DF-4B53-4595-94AD-28D98DE497C1}" srcOrd="5" destOrd="0" presId="urn:microsoft.com/office/officeart/2005/8/layout/hierarchy6"/>
    <dgm:cxn modelId="{760C9543-86DB-4692-9466-1694375F053D}" type="presParOf" srcId="{FC2E82DF-4B53-4595-94AD-28D98DE497C1}" destId="{854AB7C6-0A58-42DE-A2FB-0AB5AD4E2723}" srcOrd="0" destOrd="0" presId="urn:microsoft.com/office/officeart/2005/8/layout/hierarchy6"/>
    <dgm:cxn modelId="{D0A75C8F-7836-43A0-BBCF-F58BBF8B341A}" type="presParOf" srcId="{FC2E82DF-4B53-4595-94AD-28D98DE497C1}" destId="{BE7854FD-2373-4131-9E34-F3ECBBB0EEB7}" srcOrd="1" destOrd="0" presId="urn:microsoft.com/office/officeart/2005/8/layout/hierarchy6"/>
    <dgm:cxn modelId="{D653C8DF-338C-4F3C-AA5D-76DD83A5828C}" type="presParOf" srcId="{7A834620-FA0D-4192-9099-ABA4B244C778}" destId="{2CA9D545-07DD-4007-B0DB-F441D98EDAA0}" srcOrd="6" destOrd="0" presId="urn:microsoft.com/office/officeart/2005/8/layout/hierarchy6"/>
    <dgm:cxn modelId="{3C2289DA-98B4-44FD-B33A-AD3A5060FFAA}" type="presParOf" srcId="{7A834620-FA0D-4192-9099-ABA4B244C778}" destId="{C934AE82-749B-4F2E-A64E-B1BCF6C41062}" srcOrd="7" destOrd="0" presId="urn:microsoft.com/office/officeart/2005/8/layout/hierarchy6"/>
    <dgm:cxn modelId="{132A4235-A024-4985-B557-DC2C5CB7DA42}" type="presParOf" srcId="{C934AE82-749B-4F2E-A64E-B1BCF6C41062}" destId="{4558DB7B-D94D-4B59-8CA6-E54AF803E68C}" srcOrd="0" destOrd="0" presId="urn:microsoft.com/office/officeart/2005/8/layout/hierarchy6"/>
    <dgm:cxn modelId="{993FED17-3885-47C2-A9CB-F4AF18431B5A}" type="presParOf" srcId="{C934AE82-749B-4F2E-A64E-B1BCF6C41062}" destId="{52098B38-B0BA-4D35-A692-314BD094B138}" srcOrd="1" destOrd="0" presId="urn:microsoft.com/office/officeart/2005/8/layout/hierarchy6"/>
    <dgm:cxn modelId="{A3F5D06B-1BE9-42C9-AB8E-14E38AC4C422}" type="presParOf" srcId="{09AC02F1-75F7-48BD-91CD-A4E94D7C43E1}" destId="{ADAEDCA8-A6BF-4D75-A497-F73026BFADCC}" srcOrd="2" destOrd="0" presId="urn:microsoft.com/office/officeart/2005/8/layout/hierarchy6"/>
    <dgm:cxn modelId="{3D923EB1-E278-4FB0-83BA-BEE3D2B8D18E}" type="presParOf" srcId="{09AC02F1-75F7-48BD-91CD-A4E94D7C43E1}" destId="{89FB36FF-07B0-4A96-8B79-84AECA192CF4}" srcOrd="3" destOrd="0" presId="urn:microsoft.com/office/officeart/2005/8/layout/hierarchy6"/>
    <dgm:cxn modelId="{495175A6-2B56-479A-843C-71565602B049}" type="presParOf" srcId="{89FB36FF-07B0-4A96-8B79-84AECA192CF4}" destId="{114D366A-9B6E-41A2-9228-CCC409779EDC}" srcOrd="0" destOrd="0" presId="urn:microsoft.com/office/officeart/2005/8/layout/hierarchy6"/>
    <dgm:cxn modelId="{DE98B296-5A87-436F-BD67-79C71E9DD45B}" type="presParOf" srcId="{89FB36FF-07B0-4A96-8B79-84AECA192CF4}" destId="{C2B3B7DD-71F2-460F-8613-49F536212DD4}" srcOrd="1" destOrd="0" presId="urn:microsoft.com/office/officeart/2005/8/layout/hierarchy6"/>
    <dgm:cxn modelId="{6D4756DB-C9CC-4F2B-B623-1D979567E675}" type="presParOf" srcId="{C2B3B7DD-71F2-460F-8613-49F536212DD4}" destId="{2B0C1421-09EB-459B-9206-B4BC4B6C2012}" srcOrd="0" destOrd="0" presId="urn:microsoft.com/office/officeart/2005/8/layout/hierarchy6"/>
    <dgm:cxn modelId="{4DFB8E5C-FB63-4A7B-874D-6160BDD3C36A}" type="presParOf" srcId="{C2B3B7DD-71F2-460F-8613-49F536212DD4}" destId="{CF9896F1-C4C0-480C-BEAA-19B0E8FF9A87}" srcOrd="1" destOrd="0" presId="urn:microsoft.com/office/officeart/2005/8/layout/hierarchy6"/>
    <dgm:cxn modelId="{F55A1E1B-B2A0-4F01-ADDA-C37605E65E7D}" type="presParOf" srcId="{CF9896F1-C4C0-480C-BEAA-19B0E8FF9A87}" destId="{BCB0857F-6558-4784-BAB0-CE33FBF55C37}" srcOrd="0" destOrd="0" presId="urn:microsoft.com/office/officeart/2005/8/layout/hierarchy6"/>
    <dgm:cxn modelId="{C35D014E-5EDD-46DC-B205-3B625E7FF316}" type="presParOf" srcId="{CF9896F1-C4C0-480C-BEAA-19B0E8FF9A87}" destId="{9083AB61-3C24-4AED-94E5-FB735B00D60F}" srcOrd="1" destOrd="0" presId="urn:microsoft.com/office/officeart/2005/8/layout/hierarchy6"/>
    <dgm:cxn modelId="{14AC3211-1989-4B18-804F-DE4570CCE309}" type="presParOf" srcId="{C2B3B7DD-71F2-460F-8613-49F536212DD4}" destId="{B9FE253A-71D2-4BB3-BC67-CBB31BBAA608}" srcOrd="2" destOrd="0" presId="urn:microsoft.com/office/officeart/2005/8/layout/hierarchy6"/>
    <dgm:cxn modelId="{DD6A4636-A573-43F0-B528-568304A22E26}" type="presParOf" srcId="{C2B3B7DD-71F2-460F-8613-49F536212DD4}" destId="{04C50925-242A-491F-9380-B85A239B2B24}" srcOrd="3" destOrd="0" presId="urn:microsoft.com/office/officeart/2005/8/layout/hierarchy6"/>
    <dgm:cxn modelId="{DE3D725E-2B7D-411F-8032-B14B1E018522}" type="presParOf" srcId="{04C50925-242A-491F-9380-B85A239B2B24}" destId="{1142C774-3A89-4F1E-A6B7-5FD06941F0B5}" srcOrd="0" destOrd="0" presId="urn:microsoft.com/office/officeart/2005/8/layout/hierarchy6"/>
    <dgm:cxn modelId="{053F5B16-AF31-4B29-94F9-3DB7DC1A6F39}" type="presParOf" srcId="{04C50925-242A-491F-9380-B85A239B2B24}" destId="{3B5A64F5-6757-4BC0-B366-EC450BEF7884}" srcOrd="1" destOrd="0" presId="urn:microsoft.com/office/officeart/2005/8/layout/hierarchy6"/>
    <dgm:cxn modelId="{F62AB621-8728-4BED-B9A6-360B2AAC81A9}" type="presParOf" srcId="{C2B3B7DD-71F2-460F-8613-49F536212DD4}" destId="{08B9E64F-09E7-445C-9F6D-7FF01EED868E}" srcOrd="4" destOrd="0" presId="urn:microsoft.com/office/officeart/2005/8/layout/hierarchy6"/>
    <dgm:cxn modelId="{413D1D0B-B954-42B0-8745-A79D7596FACA}" type="presParOf" srcId="{C2B3B7DD-71F2-460F-8613-49F536212DD4}" destId="{0BDD0EB7-FAF2-48BF-9605-E0D1B54ECF69}" srcOrd="5" destOrd="0" presId="urn:microsoft.com/office/officeart/2005/8/layout/hierarchy6"/>
    <dgm:cxn modelId="{3BDCA698-C8E8-4566-993A-B59A356E6CB7}" type="presParOf" srcId="{0BDD0EB7-FAF2-48BF-9605-E0D1B54ECF69}" destId="{A90C1CD5-5C5A-4C37-BB05-A56A408C8582}" srcOrd="0" destOrd="0" presId="urn:microsoft.com/office/officeart/2005/8/layout/hierarchy6"/>
    <dgm:cxn modelId="{F9EB2D23-44D6-41AF-96CD-DF472D3D2B3E}" type="presParOf" srcId="{0BDD0EB7-FAF2-48BF-9605-E0D1B54ECF69}" destId="{13216D09-09D5-431C-92AB-B755EF42AC39}" srcOrd="1" destOrd="0" presId="urn:microsoft.com/office/officeart/2005/8/layout/hierarchy6"/>
    <dgm:cxn modelId="{6F8D7DE8-B640-480C-BFB5-EFC74958AC26}" type="presParOf" srcId="{09AC02F1-75F7-48BD-91CD-A4E94D7C43E1}" destId="{D8227148-31A4-4042-98DD-83B1AA08FAD6}" srcOrd="4" destOrd="0" presId="urn:microsoft.com/office/officeart/2005/8/layout/hierarchy6"/>
    <dgm:cxn modelId="{6630BC46-F450-44EF-A029-C03B134F018B}" type="presParOf" srcId="{09AC02F1-75F7-48BD-91CD-A4E94D7C43E1}" destId="{569D3032-C435-4666-9BD7-4B7E9B0D919D}" srcOrd="5" destOrd="0" presId="urn:microsoft.com/office/officeart/2005/8/layout/hierarchy6"/>
    <dgm:cxn modelId="{330C67E4-B678-4366-9985-794E3267D505}" type="presParOf" srcId="{569D3032-C435-4666-9BD7-4B7E9B0D919D}" destId="{0B353A63-6FE8-49DC-8713-AAF8AC6E7453}" srcOrd="0" destOrd="0" presId="urn:microsoft.com/office/officeart/2005/8/layout/hierarchy6"/>
    <dgm:cxn modelId="{164D21A8-3E7C-42FC-9C57-4E4294D6D046}" type="presParOf" srcId="{569D3032-C435-4666-9BD7-4B7E9B0D919D}" destId="{DFE06072-FDF5-4B83-8503-BB403628259C}" srcOrd="1" destOrd="0" presId="urn:microsoft.com/office/officeart/2005/8/layout/hierarchy6"/>
    <dgm:cxn modelId="{E1CD5869-E91F-4944-8362-E7ADF538E4ED}" type="presParOf" srcId="{DFE06072-FDF5-4B83-8503-BB403628259C}" destId="{34FC45F3-BAF9-4E68-93CA-C0183EF2D12F}" srcOrd="0" destOrd="0" presId="urn:microsoft.com/office/officeart/2005/8/layout/hierarchy6"/>
    <dgm:cxn modelId="{F8FD6CE3-2718-493D-A24D-4BBE05B6B1D6}" type="presParOf" srcId="{DFE06072-FDF5-4B83-8503-BB403628259C}" destId="{ED499499-17E5-4BC2-872A-47D61624FD47}" srcOrd="1" destOrd="0" presId="urn:microsoft.com/office/officeart/2005/8/layout/hierarchy6"/>
    <dgm:cxn modelId="{60BBD2C9-F6EA-427F-B2A9-8E67612E3709}" type="presParOf" srcId="{ED499499-17E5-4BC2-872A-47D61624FD47}" destId="{14E7E1B7-F557-401C-A96E-05D80993B751}" srcOrd="0" destOrd="0" presId="urn:microsoft.com/office/officeart/2005/8/layout/hierarchy6"/>
    <dgm:cxn modelId="{49A1EB48-EB48-4048-834B-A7CBF8AB3719}" type="presParOf" srcId="{ED499499-17E5-4BC2-872A-47D61624FD47}" destId="{7A22ADE7-9F4D-471A-9B22-A3604D910575}" srcOrd="1" destOrd="0" presId="urn:microsoft.com/office/officeart/2005/8/layout/hierarchy6"/>
    <dgm:cxn modelId="{334B1495-D3AC-4201-8493-647FF4CDD3BA}" type="presParOf" srcId="{DFE06072-FDF5-4B83-8503-BB403628259C}" destId="{AD826C12-A7AF-4984-B51B-1CD09B13A9DC}" srcOrd="2" destOrd="0" presId="urn:microsoft.com/office/officeart/2005/8/layout/hierarchy6"/>
    <dgm:cxn modelId="{CECF56BC-D965-4350-A1EF-E2E65A3A0BB0}" type="presParOf" srcId="{DFE06072-FDF5-4B83-8503-BB403628259C}" destId="{3862E95A-6476-4CD4-B2DD-DA32E46D71C5}" srcOrd="3" destOrd="0" presId="urn:microsoft.com/office/officeart/2005/8/layout/hierarchy6"/>
    <dgm:cxn modelId="{93AE80EE-D2A3-4EB4-A85E-4E07812D4631}" type="presParOf" srcId="{3862E95A-6476-4CD4-B2DD-DA32E46D71C5}" destId="{B21C4033-4816-4C2E-8DB5-1523A8761ED0}" srcOrd="0" destOrd="0" presId="urn:microsoft.com/office/officeart/2005/8/layout/hierarchy6"/>
    <dgm:cxn modelId="{409D84D0-5B7E-4E0F-BD49-5A211582BCFC}" type="presParOf" srcId="{3862E95A-6476-4CD4-B2DD-DA32E46D71C5}" destId="{3D02D206-F121-4A1D-AE9F-B94E8597FDBC}" srcOrd="1" destOrd="0" presId="urn:microsoft.com/office/officeart/2005/8/layout/hierarchy6"/>
    <dgm:cxn modelId="{7750BDC6-C156-4E1E-90EA-4FC07F2796ED}" type="presParOf" srcId="{DFE06072-FDF5-4B83-8503-BB403628259C}" destId="{748CD8B5-5164-4CED-AA18-35758B00AAB5}" srcOrd="4" destOrd="0" presId="urn:microsoft.com/office/officeart/2005/8/layout/hierarchy6"/>
    <dgm:cxn modelId="{B50CE3FA-71F9-4002-A195-86339C59AC56}" type="presParOf" srcId="{DFE06072-FDF5-4B83-8503-BB403628259C}" destId="{7DE2D3FB-B03C-4E23-A39A-DA07222C2147}" srcOrd="5" destOrd="0" presId="urn:microsoft.com/office/officeart/2005/8/layout/hierarchy6"/>
    <dgm:cxn modelId="{576DA61A-8491-4E0A-BC15-12BE7D7CE99E}" type="presParOf" srcId="{7DE2D3FB-B03C-4E23-A39A-DA07222C2147}" destId="{91F126A5-0299-4512-8D0F-0B0DBC8ECE09}" srcOrd="0" destOrd="0" presId="urn:microsoft.com/office/officeart/2005/8/layout/hierarchy6"/>
    <dgm:cxn modelId="{8E05ECD5-9104-4B3B-866A-179B2A9C63FE}" type="presParOf" srcId="{7DE2D3FB-B03C-4E23-A39A-DA07222C2147}" destId="{B1191484-EE4D-4E9C-B23D-DBD3179BF8B4}" srcOrd="1" destOrd="0" presId="urn:microsoft.com/office/officeart/2005/8/layout/hierarchy6"/>
    <dgm:cxn modelId="{931BF3D5-6C4F-4B62-BA60-C25AF605EBE0}" type="presParOf" srcId="{18FD97BD-6CB1-451C-80C9-2C4B69DC7385}" destId="{8B16E9AF-F769-4658-9CD0-BD7DEE9D7950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3197E-ADBF-47A9-93F0-44DC26EFFBDE}">
      <dsp:nvSpPr>
        <dsp:cNvPr id="0" name=""/>
        <dsp:cNvSpPr/>
      </dsp:nvSpPr>
      <dsp:spPr>
        <a:xfrm>
          <a:off x="0" y="1824"/>
          <a:ext cx="2651825" cy="4913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/>
            <a:t>ماهي قوانين التحدث</a:t>
          </a:r>
          <a:endParaRPr lang="ar-SA" sz="2100" kern="1200" dirty="0"/>
        </a:p>
      </dsp:txBody>
      <dsp:txXfrm>
        <a:off x="23988" y="25812"/>
        <a:ext cx="2603849" cy="4434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0F16E-A8A4-41A0-81D4-87B446228214}">
      <dsp:nvSpPr>
        <dsp:cNvPr id="0" name=""/>
        <dsp:cNvSpPr/>
      </dsp:nvSpPr>
      <dsp:spPr>
        <a:xfrm>
          <a:off x="3682578" y="0"/>
          <a:ext cx="2123662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kern="1200" dirty="0"/>
            <a:t> </a:t>
          </a:r>
          <a:r>
            <a:rPr lang="ar-SA" sz="3200" kern="1200" dirty="0">
              <a:solidFill>
                <a:srgbClr val="FF0000"/>
              </a:solidFill>
            </a:rPr>
            <a:t>غ</a:t>
          </a:r>
          <a:endParaRPr lang="en-US" sz="3200" b="1" kern="1200" dirty="0">
            <a:solidFill>
              <a:srgbClr val="FF0000"/>
            </a:solidFill>
          </a:endParaRPr>
        </a:p>
      </dsp:txBody>
      <dsp:txXfrm>
        <a:off x="3695704" y="13126"/>
        <a:ext cx="2097410" cy="421894"/>
      </dsp:txXfrm>
    </dsp:sp>
    <dsp:sp modelId="{CF947BE5-85C3-42CC-B342-64FFA2437B90}">
      <dsp:nvSpPr>
        <dsp:cNvPr id="0" name=""/>
        <dsp:cNvSpPr/>
      </dsp:nvSpPr>
      <dsp:spPr>
        <a:xfrm>
          <a:off x="1606630" y="448146"/>
          <a:ext cx="3137779" cy="807663"/>
        </a:xfrm>
        <a:custGeom>
          <a:avLst/>
          <a:gdLst/>
          <a:ahLst/>
          <a:cxnLst/>
          <a:rect l="0" t="0" r="0" b="0"/>
          <a:pathLst>
            <a:path>
              <a:moveTo>
                <a:pt x="3137779" y="0"/>
              </a:moveTo>
              <a:lnTo>
                <a:pt x="3137779" y="403831"/>
              </a:lnTo>
              <a:lnTo>
                <a:pt x="0" y="403831"/>
              </a:lnTo>
              <a:lnTo>
                <a:pt x="0" y="80766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0DCBA-D015-43AE-8238-08163AFB5E5E}">
      <dsp:nvSpPr>
        <dsp:cNvPr id="0" name=""/>
        <dsp:cNvSpPr/>
      </dsp:nvSpPr>
      <dsp:spPr>
        <a:xfrm>
          <a:off x="873567" y="1255809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rgbClr val="FF0000"/>
              </a:solidFill>
            </a:rPr>
            <a:t>مواضع الحرف في الكلمة</a:t>
          </a:r>
          <a:endParaRPr lang="en-US" sz="1600" b="1" kern="1200" dirty="0">
            <a:solidFill>
              <a:srgbClr val="FF0000"/>
            </a:solidFill>
          </a:endParaRPr>
        </a:p>
      </dsp:txBody>
      <dsp:txXfrm>
        <a:off x="894935" y="1277177"/>
        <a:ext cx="1423388" cy="686823"/>
      </dsp:txXfrm>
    </dsp:sp>
    <dsp:sp modelId="{0141D05B-1FAA-43E3-9C97-B0EC437ED9E8}">
      <dsp:nvSpPr>
        <dsp:cNvPr id="0" name=""/>
        <dsp:cNvSpPr/>
      </dsp:nvSpPr>
      <dsp:spPr>
        <a:xfrm>
          <a:off x="365040" y="1985369"/>
          <a:ext cx="1241589" cy="693412"/>
        </a:xfrm>
        <a:custGeom>
          <a:avLst/>
          <a:gdLst/>
          <a:ahLst/>
          <a:cxnLst/>
          <a:rect l="0" t="0" r="0" b="0"/>
          <a:pathLst>
            <a:path>
              <a:moveTo>
                <a:pt x="1241589" y="0"/>
              </a:moveTo>
              <a:lnTo>
                <a:pt x="1241589" y="346706"/>
              </a:lnTo>
              <a:lnTo>
                <a:pt x="0" y="346706"/>
              </a:lnTo>
              <a:lnTo>
                <a:pt x="0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933609-25B7-4713-822B-AE026FC11DCC}">
      <dsp:nvSpPr>
        <dsp:cNvPr id="0" name=""/>
        <dsp:cNvSpPr/>
      </dsp:nvSpPr>
      <dsp:spPr>
        <a:xfrm>
          <a:off x="28930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48619" y="2698471"/>
        <a:ext cx="632841" cy="668921"/>
      </dsp:txXfrm>
    </dsp:sp>
    <dsp:sp modelId="{944FAD24-8584-49B0-AED6-0312A9F45EF7}">
      <dsp:nvSpPr>
        <dsp:cNvPr id="0" name=""/>
        <dsp:cNvSpPr/>
      </dsp:nvSpPr>
      <dsp:spPr>
        <a:xfrm>
          <a:off x="1238925" y="1985369"/>
          <a:ext cx="367704" cy="693412"/>
        </a:xfrm>
        <a:custGeom>
          <a:avLst/>
          <a:gdLst/>
          <a:ahLst/>
          <a:cxnLst/>
          <a:rect l="0" t="0" r="0" b="0"/>
          <a:pathLst>
            <a:path>
              <a:moveTo>
                <a:pt x="367704" y="0"/>
              </a:moveTo>
              <a:lnTo>
                <a:pt x="367704" y="346706"/>
              </a:lnTo>
              <a:lnTo>
                <a:pt x="0" y="346706"/>
              </a:lnTo>
              <a:lnTo>
                <a:pt x="0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FB8B5-08CA-483B-BC37-A44F7DACA4B3}">
      <dsp:nvSpPr>
        <dsp:cNvPr id="0" name=""/>
        <dsp:cNvSpPr/>
      </dsp:nvSpPr>
      <dsp:spPr>
        <a:xfrm>
          <a:off x="902816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</a:t>
          </a:r>
          <a:endParaRPr lang="en-US" sz="300" kern="1200" dirty="0"/>
        </a:p>
      </dsp:txBody>
      <dsp:txXfrm>
        <a:off x="922505" y="2698471"/>
        <a:ext cx="632841" cy="668921"/>
      </dsp:txXfrm>
    </dsp:sp>
    <dsp:sp modelId="{C0ADF05D-97F5-45AF-9D50-AFEDA1219915}">
      <dsp:nvSpPr>
        <dsp:cNvPr id="0" name=""/>
        <dsp:cNvSpPr/>
      </dsp:nvSpPr>
      <dsp:spPr>
        <a:xfrm>
          <a:off x="1606630" y="1985369"/>
          <a:ext cx="506181" cy="693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706"/>
              </a:lnTo>
              <a:lnTo>
                <a:pt x="506181" y="346706"/>
              </a:lnTo>
              <a:lnTo>
                <a:pt x="506181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AB7C6-0A58-42DE-A2FB-0AB5AD4E2723}">
      <dsp:nvSpPr>
        <dsp:cNvPr id="0" name=""/>
        <dsp:cNvSpPr/>
      </dsp:nvSpPr>
      <dsp:spPr>
        <a:xfrm>
          <a:off x="1776701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1796390" y="2698471"/>
        <a:ext cx="632841" cy="668921"/>
      </dsp:txXfrm>
    </dsp:sp>
    <dsp:sp modelId="{2CA9D545-07DD-4007-B0DB-F441D98EDAA0}">
      <dsp:nvSpPr>
        <dsp:cNvPr id="0" name=""/>
        <dsp:cNvSpPr/>
      </dsp:nvSpPr>
      <dsp:spPr>
        <a:xfrm>
          <a:off x="1606630" y="1985369"/>
          <a:ext cx="1380066" cy="693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706"/>
              </a:lnTo>
              <a:lnTo>
                <a:pt x="1380066" y="346706"/>
              </a:lnTo>
              <a:lnTo>
                <a:pt x="1380066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58DB7B-D94D-4B59-8CA6-E54AF803E68C}">
      <dsp:nvSpPr>
        <dsp:cNvPr id="0" name=""/>
        <dsp:cNvSpPr/>
      </dsp:nvSpPr>
      <dsp:spPr>
        <a:xfrm>
          <a:off x="2650587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2670276" y="2698471"/>
        <a:ext cx="632841" cy="668921"/>
      </dsp:txXfrm>
    </dsp:sp>
    <dsp:sp modelId="{ADAEDCA8-A6BF-4D75-A497-F73026BFADCC}">
      <dsp:nvSpPr>
        <dsp:cNvPr id="0" name=""/>
        <dsp:cNvSpPr/>
      </dsp:nvSpPr>
      <dsp:spPr>
        <a:xfrm>
          <a:off x="4696182" y="448146"/>
          <a:ext cx="91440" cy="834726"/>
        </a:xfrm>
        <a:custGeom>
          <a:avLst/>
          <a:gdLst/>
          <a:ahLst/>
          <a:cxnLst/>
          <a:rect l="0" t="0" r="0" b="0"/>
          <a:pathLst>
            <a:path>
              <a:moveTo>
                <a:pt x="48227" y="0"/>
              </a:moveTo>
              <a:lnTo>
                <a:pt x="48227" y="417363"/>
              </a:lnTo>
              <a:lnTo>
                <a:pt x="45720" y="417363"/>
              </a:lnTo>
              <a:lnTo>
                <a:pt x="45720" y="83472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D366A-9B6E-41A2-9228-CCC409779EDC}">
      <dsp:nvSpPr>
        <dsp:cNvPr id="0" name=""/>
        <dsp:cNvSpPr/>
      </dsp:nvSpPr>
      <dsp:spPr>
        <a:xfrm>
          <a:off x="4008840" y="1282873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rgbClr val="0000FF"/>
              </a:solidFill>
            </a:rPr>
            <a:t>الحرف بالصوت الطويل </a:t>
          </a:r>
          <a:endParaRPr lang="en-US" sz="1600" b="1" kern="1200" dirty="0">
            <a:solidFill>
              <a:srgbClr val="0000FF"/>
            </a:solidFill>
          </a:endParaRPr>
        </a:p>
      </dsp:txBody>
      <dsp:txXfrm>
        <a:off x="4030208" y="1304241"/>
        <a:ext cx="1423388" cy="686823"/>
      </dsp:txXfrm>
    </dsp:sp>
    <dsp:sp modelId="{2B0C1421-09EB-459B-9206-B4BC4B6C2012}">
      <dsp:nvSpPr>
        <dsp:cNvPr id="0" name=""/>
        <dsp:cNvSpPr/>
      </dsp:nvSpPr>
      <dsp:spPr>
        <a:xfrm>
          <a:off x="3860582" y="2012433"/>
          <a:ext cx="881320" cy="666348"/>
        </a:xfrm>
        <a:custGeom>
          <a:avLst/>
          <a:gdLst/>
          <a:ahLst/>
          <a:cxnLst/>
          <a:rect l="0" t="0" r="0" b="0"/>
          <a:pathLst>
            <a:path>
              <a:moveTo>
                <a:pt x="881320" y="0"/>
              </a:moveTo>
              <a:lnTo>
                <a:pt x="881320" y="333174"/>
              </a:lnTo>
              <a:lnTo>
                <a:pt x="0" y="333174"/>
              </a:lnTo>
              <a:lnTo>
                <a:pt x="0" y="6663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B0857F-6558-4784-BAB0-CE33FBF55C37}">
      <dsp:nvSpPr>
        <dsp:cNvPr id="0" name=""/>
        <dsp:cNvSpPr/>
      </dsp:nvSpPr>
      <dsp:spPr>
        <a:xfrm>
          <a:off x="3524472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3544161" y="2698471"/>
        <a:ext cx="632841" cy="668921"/>
      </dsp:txXfrm>
    </dsp:sp>
    <dsp:sp modelId="{B9FE253A-71D2-4BB3-BC67-CBB31BBAA608}">
      <dsp:nvSpPr>
        <dsp:cNvPr id="0" name=""/>
        <dsp:cNvSpPr/>
      </dsp:nvSpPr>
      <dsp:spPr>
        <a:xfrm>
          <a:off x="4688747" y="2012433"/>
          <a:ext cx="91440" cy="666348"/>
        </a:xfrm>
        <a:custGeom>
          <a:avLst/>
          <a:gdLst/>
          <a:ahLst/>
          <a:cxnLst/>
          <a:rect l="0" t="0" r="0" b="0"/>
          <a:pathLst>
            <a:path>
              <a:moveTo>
                <a:pt x="53154" y="0"/>
              </a:moveTo>
              <a:lnTo>
                <a:pt x="53154" y="333174"/>
              </a:lnTo>
              <a:lnTo>
                <a:pt x="45720" y="333174"/>
              </a:lnTo>
              <a:lnTo>
                <a:pt x="45720" y="6663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2C774-3A89-4F1E-A6B7-5FD06941F0B5}">
      <dsp:nvSpPr>
        <dsp:cNvPr id="0" name=""/>
        <dsp:cNvSpPr/>
      </dsp:nvSpPr>
      <dsp:spPr>
        <a:xfrm>
          <a:off x="4398358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</a:t>
          </a:r>
          <a:endParaRPr lang="en-US" sz="300" kern="1200" dirty="0"/>
        </a:p>
      </dsp:txBody>
      <dsp:txXfrm>
        <a:off x="4418047" y="2698471"/>
        <a:ext cx="632841" cy="668921"/>
      </dsp:txXfrm>
    </dsp:sp>
    <dsp:sp modelId="{08B9E64F-09E7-445C-9F6D-7FF01EED868E}">
      <dsp:nvSpPr>
        <dsp:cNvPr id="0" name=""/>
        <dsp:cNvSpPr/>
      </dsp:nvSpPr>
      <dsp:spPr>
        <a:xfrm>
          <a:off x="4741902" y="2012433"/>
          <a:ext cx="866450" cy="666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174"/>
              </a:lnTo>
              <a:lnTo>
                <a:pt x="866450" y="333174"/>
              </a:lnTo>
              <a:lnTo>
                <a:pt x="866450" y="6663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0C1CD5-5C5A-4C37-BB05-A56A408C8582}">
      <dsp:nvSpPr>
        <dsp:cNvPr id="0" name=""/>
        <dsp:cNvSpPr/>
      </dsp:nvSpPr>
      <dsp:spPr>
        <a:xfrm>
          <a:off x="5272243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.................................ز........................</a:t>
          </a:r>
          <a:endParaRPr lang="en-US" sz="300" kern="1200" dirty="0"/>
        </a:p>
      </dsp:txBody>
      <dsp:txXfrm>
        <a:off x="5291932" y="2698471"/>
        <a:ext cx="632841" cy="668921"/>
      </dsp:txXfrm>
    </dsp:sp>
    <dsp:sp modelId="{D8227148-31A4-4042-98DD-83B1AA08FAD6}">
      <dsp:nvSpPr>
        <dsp:cNvPr id="0" name=""/>
        <dsp:cNvSpPr/>
      </dsp:nvSpPr>
      <dsp:spPr>
        <a:xfrm>
          <a:off x="4744410" y="448146"/>
          <a:ext cx="2605650" cy="821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0598"/>
              </a:lnTo>
              <a:lnTo>
                <a:pt x="2605650" y="410598"/>
              </a:lnTo>
              <a:lnTo>
                <a:pt x="2605650" y="82119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53A63-6FE8-49DC-8713-AAF8AC6E7453}">
      <dsp:nvSpPr>
        <dsp:cNvPr id="0" name=""/>
        <dsp:cNvSpPr/>
      </dsp:nvSpPr>
      <dsp:spPr>
        <a:xfrm>
          <a:off x="6616998" y="1269343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rgbClr val="00B050"/>
              </a:solidFill>
            </a:rPr>
            <a:t>الحرف بالصوت القصير </a:t>
          </a:r>
          <a:endParaRPr lang="en-US" sz="1600" b="1" kern="1200" dirty="0">
            <a:solidFill>
              <a:srgbClr val="00B050"/>
            </a:solidFill>
          </a:endParaRPr>
        </a:p>
      </dsp:txBody>
      <dsp:txXfrm>
        <a:off x="6638366" y="1290711"/>
        <a:ext cx="1423388" cy="686823"/>
      </dsp:txXfrm>
    </dsp:sp>
    <dsp:sp modelId="{34FC45F3-BAF9-4E68-93CA-C0183EF2D12F}">
      <dsp:nvSpPr>
        <dsp:cNvPr id="0" name=""/>
        <dsp:cNvSpPr/>
      </dsp:nvSpPr>
      <dsp:spPr>
        <a:xfrm>
          <a:off x="6482238" y="1998903"/>
          <a:ext cx="867822" cy="679878"/>
        </a:xfrm>
        <a:custGeom>
          <a:avLst/>
          <a:gdLst/>
          <a:ahLst/>
          <a:cxnLst/>
          <a:rect l="0" t="0" r="0" b="0"/>
          <a:pathLst>
            <a:path>
              <a:moveTo>
                <a:pt x="867822" y="0"/>
              </a:moveTo>
              <a:lnTo>
                <a:pt x="867822" y="339939"/>
              </a:lnTo>
              <a:lnTo>
                <a:pt x="0" y="339939"/>
              </a:lnTo>
              <a:lnTo>
                <a:pt x="0" y="67987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E7E1B7-F557-401C-A96E-05D80993B751}">
      <dsp:nvSpPr>
        <dsp:cNvPr id="0" name=""/>
        <dsp:cNvSpPr/>
      </dsp:nvSpPr>
      <dsp:spPr>
        <a:xfrm>
          <a:off x="6146129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...........................................................</a:t>
          </a:r>
          <a:endParaRPr lang="en-US" sz="300" kern="1200" dirty="0"/>
        </a:p>
      </dsp:txBody>
      <dsp:txXfrm>
        <a:off x="6165818" y="2698471"/>
        <a:ext cx="632841" cy="668921"/>
      </dsp:txXfrm>
    </dsp:sp>
    <dsp:sp modelId="{AD826C12-A7AF-4984-B51B-1CD09B13A9DC}">
      <dsp:nvSpPr>
        <dsp:cNvPr id="0" name=""/>
        <dsp:cNvSpPr/>
      </dsp:nvSpPr>
      <dsp:spPr>
        <a:xfrm>
          <a:off x="7304340" y="1998903"/>
          <a:ext cx="91440" cy="6798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939"/>
              </a:lnTo>
              <a:lnTo>
                <a:pt x="51783" y="339939"/>
              </a:lnTo>
              <a:lnTo>
                <a:pt x="51783" y="67987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C4033-4816-4C2E-8DB5-1523A8761ED0}">
      <dsp:nvSpPr>
        <dsp:cNvPr id="0" name=""/>
        <dsp:cNvSpPr/>
      </dsp:nvSpPr>
      <dsp:spPr>
        <a:xfrm>
          <a:off x="7020014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/>
            <a:t>............................................................</a:t>
          </a:r>
          <a:endParaRPr lang="en-US" sz="300" kern="1200"/>
        </a:p>
      </dsp:txBody>
      <dsp:txXfrm>
        <a:off x="7039703" y="2698471"/>
        <a:ext cx="632841" cy="668921"/>
      </dsp:txXfrm>
    </dsp:sp>
    <dsp:sp modelId="{748CD8B5-5164-4CED-AA18-35758B00AAB5}">
      <dsp:nvSpPr>
        <dsp:cNvPr id="0" name=""/>
        <dsp:cNvSpPr/>
      </dsp:nvSpPr>
      <dsp:spPr>
        <a:xfrm>
          <a:off x="7350060" y="1998903"/>
          <a:ext cx="851539" cy="679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939"/>
              </a:lnTo>
              <a:lnTo>
                <a:pt x="851539" y="339939"/>
              </a:lnTo>
              <a:lnTo>
                <a:pt x="851539" y="67987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F126A5-0299-4512-8D0F-0B0DBC8ECE09}">
      <dsp:nvSpPr>
        <dsp:cNvPr id="0" name=""/>
        <dsp:cNvSpPr/>
      </dsp:nvSpPr>
      <dsp:spPr>
        <a:xfrm>
          <a:off x="7865490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</a:t>
          </a:r>
          <a:endParaRPr lang="en-US" sz="300" kern="1200" dirty="0"/>
        </a:p>
      </dsp:txBody>
      <dsp:txXfrm>
        <a:off x="7885179" y="2698471"/>
        <a:ext cx="632841" cy="668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99694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93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1"/>
          <a:lstStyle>
            <a:lvl1pPr algn="l">
              <a:defRPr sz="1200"/>
            </a:lvl1pPr>
          </a:lstStyle>
          <a:p>
            <a:fld id="{9B1E6BA5-DF29-4A26-A623-F883EB3712DF}" type="datetimeFigureOut">
              <a:rPr lang="ar-SA" smtClean="0"/>
              <a:t>28/06/41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268413" y="1208088"/>
            <a:ext cx="4344987" cy="3260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31" tIns="47265" rIns="94531" bIns="47265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8182" y="4649609"/>
            <a:ext cx="5505450" cy="3804225"/>
          </a:xfrm>
          <a:prstGeom prst="rect">
            <a:avLst/>
          </a:prstGeom>
        </p:spPr>
        <p:txBody>
          <a:bodyPr vert="horz" lIns="94531" tIns="47265" rIns="94531" bIns="47265" rtlCol="1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99694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93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1" anchor="b"/>
          <a:lstStyle>
            <a:lvl1pPr algn="l">
              <a:defRPr sz="1200"/>
            </a:lvl1pPr>
          </a:lstStyle>
          <a:p>
            <a:fld id="{96991A7A-0CA0-4922-9C95-268B4C3E73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77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10</a:t>
            </a:fld>
            <a:endParaRPr lang="ar-SA" altLang="ar-SA" dirty="0"/>
          </a:p>
        </p:txBody>
      </p:sp>
    </p:spTree>
    <p:extLst>
      <p:ext uri="{BB962C8B-B14F-4D97-AF65-F5344CB8AC3E}">
        <p14:creationId xmlns:p14="http://schemas.microsoft.com/office/powerpoint/2010/main" val="884943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29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485792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62</a:t>
            </a:fld>
            <a:endParaRPr lang="ar-SA" altLang="ar-SA" dirty="0"/>
          </a:p>
        </p:txBody>
      </p:sp>
    </p:spTree>
    <p:extLst>
      <p:ext uri="{BB962C8B-B14F-4D97-AF65-F5344CB8AC3E}">
        <p14:creationId xmlns:p14="http://schemas.microsoft.com/office/powerpoint/2010/main" val="1212656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124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865581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164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814088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عنصر نائب لصورة الشريحة 1">
            <a:extLst>
              <a:ext uri="{FF2B5EF4-FFF2-40B4-BE49-F238E27FC236}">
                <a16:creationId xmlns:a16="http://schemas.microsoft.com/office/drawing/2014/main" id="{7A7433BE-D438-47E0-869A-4DDEB6632A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عنصر نائب للملاحظات 2">
            <a:extLst>
              <a:ext uri="{FF2B5EF4-FFF2-40B4-BE49-F238E27FC236}">
                <a16:creationId xmlns:a16="http://schemas.microsoft.com/office/drawing/2014/main" id="{C91DCFB3-070D-4D63-A749-FD1CDE403C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103428" name="عنصر نائب لرقم الشريحة 3">
            <a:extLst>
              <a:ext uri="{FF2B5EF4-FFF2-40B4-BE49-F238E27FC236}">
                <a16:creationId xmlns:a16="http://schemas.microsoft.com/office/drawing/2014/main" id="{B4B79676-B2BC-4684-B70F-963BA529C4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68062" indent="-295408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81633" indent="-23632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54287" indent="-23632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26940" indent="-23632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99593" indent="-2363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72247" indent="-2363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544900" indent="-2363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4017554" indent="-2363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CA66374-FFB4-4CEE-8CCB-896C5119B75F}" type="slidenum">
              <a:rPr lang="ar-SA" altLang="ar-SA" smtClean="0"/>
              <a:pPr algn="l">
                <a:spcBef>
                  <a:spcPct val="0"/>
                </a:spcBef>
              </a:pPr>
              <a:t>173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128474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28/06/41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3521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28/06/41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3761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28/06/41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3342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7201" y="274640"/>
            <a:ext cx="8229600" cy="5851525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BD7D97D-455E-436F-AE79-302D081B0A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4E8335C-E731-434E-821A-6A03D7635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DBF3022-C188-4212-B989-141AC633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FFFCF-0ACC-4D19-8E3B-35FB2BEB970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7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28/06/41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039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28/06/41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247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28/06/41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5463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28/06/41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4245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28/06/41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8529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28/06/41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167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28/06/41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8832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28/06/41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0530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B1461-9C63-4F96-9459-037CBEBB955F}" type="datetimeFigureOut">
              <a:rPr lang="ar-SA" smtClean="0"/>
              <a:t>28/06/41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160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mp"/><Relationship Id="rId5" Type="http://schemas.openxmlformats.org/officeDocument/2006/relationships/image" Target="../media/image3.tmp"/><Relationship Id="rId4" Type="http://schemas.openxmlformats.org/officeDocument/2006/relationships/image" Target="../media/image156.tmp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tmp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ipersimple.com/2253/como-lograr-que-la-busqueda-en-windows-7-sea-mas-rapida" TargetMode="External"/><Relationship Id="rId5" Type="http://schemas.openxmlformats.org/officeDocument/2006/relationships/image" Target="../media/image158.png"/><Relationship Id="rId4" Type="http://schemas.openxmlformats.org/officeDocument/2006/relationships/image" Target="../media/image4.tmp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gif"/><Relationship Id="rId4" Type="http://schemas.openxmlformats.org/officeDocument/2006/relationships/image" Target="../media/image160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tmp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tmp"/><Relationship Id="rId5" Type="http://schemas.openxmlformats.org/officeDocument/2006/relationships/image" Target="../media/image168.tmp"/><Relationship Id="rId4" Type="http://schemas.openxmlformats.org/officeDocument/2006/relationships/image" Target="../media/image167.tmp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tmp"/><Relationship Id="rId5" Type="http://schemas.openxmlformats.org/officeDocument/2006/relationships/image" Target="../media/image171.tmp"/><Relationship Id="rId4" Type="http://schemas.openxmlformats.org/officeDocument/2006/relationships/image" Target="../media/image170.tmp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55.tm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tmp"/><Relationship Id="rId5" Type="http://schemas.openxmlformats.org/officeDocument/2006/relationships/image" Target="../media/image173.tmp"/><Relationship Id="rId4" Type="http://schemas.openxmlformats.org/officeDocument/2006/relationships/image" Target="../media/image17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png"/><Relationship Id="rId4" Type="http://schemas.openxmlformats.org/officeDocument/2006/relationships/image" Target="../media/image17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7" Type="http://schemas.openxmlformats.org/officeDocument/2006/relationships/image" Target="../media/image26.tm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tmp"/><Relationship Id="rId5" Type="http://schemas.openxmlformats.org/officeDocument/2006/relationships/image" Target="../media/image24.tmp"/><Relationship Id="rId4" Type="http://schemas.openxmlformats.org/officeDocument/2006/relationships/image" Target="../media/image23.tm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svg"/><Relationship Id="rId13" Type="http://schemas.openxmlformats.org/officeDocument/2006/relationships/image" Target="../media/image192.png"/><Relationship Id="rId3" Type="http://schemas.openxmlformats.org/officeDocument/2006/relationships/image" Target="../media/image149.jpeg"/><Relationship Id="rId7" Type="http://schemas.openxmlformats.org/officeDocument/2006/relationships/image" Target="../media/image186.png"/><Relationship Id="rId12" Type="http://schemas.openxmlformats.org/officeDocument/2006/relationships/image" Target="../media/image191.sv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sv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0" Type="http://schemas.openxmlformats.org/officeDocument/2006/relationships/image" Target="../media/image189.svg"/><Relationship Id="rId4" Type="http://schemas.openxmlformats.org/officeDocument/2006/relationships/image" Target="../media/image116.jpeg"/><Relationship Id="rId9" Type="http://schemas.openxmlformats.org/officeDocument/2006/relationships/image" Target="../media/image188.png"/><Relationship Id="rId14" Type="http://schemas.openxmlformats.org/officeDocument/2006/relationships/image" Target="../media/image193.sv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mp"/><Relationship Id="rId2" Type="http://schemas.openxmlformats.org/officeDocument/2006/relationships/image" Target="../media/image194.tmp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mp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mp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7" Type="http://schemas.openxmlformats.org/officeDocument/2006/relationships/image" Target="../media/image200.jp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jpg"/><Relationship Id="rId5" Type="http://schemas.openxmlformats.org/officeDocument/2006/relationships/image" Target="../media/image198.jpg"/><Relationship Id="rId4" Type="http://schemas.openxmlformats.org/officeDocument/2006/relationships/image" Target="../media/image19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tmp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tmp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4.tmp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tmp"/><Relationship Id="rId4" Type="http://schemas.openxmlformats.org/officeDocument/2006/relationships/image" Target="../media/image4.tmp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tmp"/><Relationship Id="rId3" Type="http://schemas.openxmlformats.org/officeDocument/2006/relationships/image" Target="../media/image218.png"/><Relationship Id="rId7" Type="http://schemas.openxmlformats.org/officeDocument/2006/relationships/image" Target="../media/image222.tmp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tmp"/><Relationship Id="rId5" Type="http://schemas.openxmlformats.org/officeDocument/2006/relationships/image" Target="../media/image220.tmp"/><Relationship Id="rId4" Type="http://schemas.openxmlformats.org/officeDocument/2006/relationships/image" Target="../media/image219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2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tmp"/><Relationship Id="rId3" Type="http://schemas.openxmlformats.org/officeDocument/2006/relationships/image" Target="../media/image218.png"/><Relationship Id="rId7" Type="http://schemas.openxmlformats.org/officeDocument/2006/relationships/image" Target="../media/image227.tmp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tmp"/><Relationship Id="rId5" Type="http://schemas.openxmlformats.org/officeDocument/2006/relationships/image" Target="../media/image225.tmp"/><Relationship Id="rId4" Type="http://schemas.openxmlformats.org/officeDocument/2006/relationships/image" Target="../media/image224.tmp"/><Relationship Id="rId9" Type="http://schemas.openxmlformats.org/officeDocument/2006/relationships/image" Target="../media/image223.tmp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30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32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tmp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tmp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tmp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mp"/><Relationship Id="rId5" Type="http://schemas.openxmlformats.org/officeDocument/2006/relationships/image" Target="../media/image3.tmp"/><Relationship Id="rId4" Type="http://schemas.openxmlformats.org/officeDocument/2006/relationships/image" Target="../media/image242.tmp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mp"/><Relationship Id="rId4" Type="http://schemas.openxmlformats.org/officeDocument/2006/relationships/image" Target="../media/image242.tmp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mp"/><Relationship Id="rId5" Type="http://schemas.openxmlformats.org/officeDocument/2006/relationships/image" Target="../media/image3.tmp"/><Relationship Id="rId4" Type="http://schemas.openxmlformats.org/officeDocument/2006/relationships/image" Target="../media/image34.tmp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mp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tmp"/><Relationship Id="rId2" Type="http://schemas.openxmlformats.org/officeDocument/2006/relationships/image" Target="../media/image248.gif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tmp"/><Relationship Id="rId2" Type="http://schemas.openxmlformats.org/officeDocument/2006/relationships/image" Target="../media/image250.gif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tmp"/><Relationship Id="rId2" Type="http://schemas.openxmlformats.org/officeDocument/2006/relationships/image" Target="../media/image252.gif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gif"/><Relationship Id="rId2" Type="http://schemas.openxmlformats.org/officeDocument/2006/relationships/image" Target="../media/image25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5.tmp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tmp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g"/><Relationship Id="rId7" Type="http://schemas.openxmlformats.org/officeDocument/2006/relationships/image" Target="../media/image4.tmp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mp"/><Relationship Id="rId5" Type="http://schemas.openxmlformats.org/officeDocument/2006/relationships/image" Target="../media/image259.jpeg"/><Relationship Id="rId4" Type="http://schemas.openxmlformats.org/officeDocument/2006/relationships/image" Target="../media/image258.jpe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6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61.jp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5.tmp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64.tmp"/><Relationship Id="rId5" Type="http://schemas.openxmlformats.org/officeDocument/2006/relationships/image" Target="../media/image263.tmp"/><Relationship Id="rId10" Type="http://schemas.openxmlformats.org/officeDocument/2006/relationships/image" Target="../media/image268.png"/><Relationship Id="rId4" Type="http://schemas.openxmlformats.org/officeDocument/2006/relationships/image" Target="../media/image262.jpeg"/><Relationship Id="rId9" Type="http://schemas.openxmlformats.org/officeDocument/2006/relationships/image" Target="../media/image2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5.tmp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64.tmp"/><Relationship Id="rId5" Type="http://schemas.openxmlformats.org/officeDocument/2006/relationships/image" Target="../media/image263.tmp"/><Relationship Id="rId10" Type="http://schemas.openxmlformats.org/officeDocument/2006/relationships/image" Target="../media/image268.png"/><Relationship Id="rId4" Type="http://schemas.openxmlformats.org/officeDocument/2006/relationships/image" Target="../media/image262.jpeg"/><Relationship Id="rId9" Type="http://schemas.openxmlformats.org/officeDocument/2006/relationships/image" Target="../media/image267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5.tmp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64.tmp"/><Relationship Id="rId5" Type="http://schemas.openxmlformats.org/officeDocument/2006/relationships/image" Target="../media/image263.tmp"/><Relationship Id="rId10" Type="http://schemas.openxmlformats.org/officeDocument/2006/relationships/image" Target="../media/image268.png"/><Relationship Id="rId4" Type="http://schemas.openxmlformats.org/officeDocument/2006/relationships/image" Target="../media/image262.jpeg"/><Relationship Id="rId9" Type="http://schemas.openxmlformats.org/officeDocument/2006/relationships/image" Target="../media/image267.pn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5.tmp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64.tmp"/><Relationship Id="rId5" Type="http://schemas.openxmlformats.org/officeDocument/2006/relationships/image" Target="../media/image263.tmp"/><Relationship Id="rId10" Type="http://schemas.openxmlformats.org/officeDocument/2006/relationships/image" Target="../media/image268.png"/><Relationship Id="rId4" Type="http://schemas.openxmlformats.org/officeDocument/2006/relationships/image" Target="../media/image262.jpeg"/><Relationship Id="rId9" Type="http://schemas.openxmlformats.org/officeDocument/2006/relationships/image" Target="../media/image267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9.png"/><Relationship Id="rId4" Type="http://schemas.openxmlformats.org/officeDocument/2006/relationships/image" Target="../media/image118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263.tmp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266.tmp"/><Relationship Id="rId5" Type="http://schemas.openxmlformats.org/officeDocument/2006/relationships/image" Target="../media/image145.png"/><Relationship Id="rId10" Type="http://schemas.openxmlformats.org/officeDocument/2006/relationships/image" Target="../media/image265.tmp"/><Relationship Id="rId4" Type="http://schemas.openxmlformats.org/officeDocument/2006/relationships/image" Target="../media/image270.png"/><Relationship Id="rId9" Type="http://schemas.openxmlformats.org/officeDocument/2006/relationships/image" Target="../media/image264.tmp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tmp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tmp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3.tmp"/><Relationship Id="rId4" Type="http://schemas.openxmlformats.org/officeDocument/2006/relationships/image" Target="../media/image4.tmp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tmp"/><Relationship Id="rId2" Type="http://schemas.openxmlformats.org/officeDocument/2006/relationships/image" Target="../media/image274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tmp"/><Relationship Id="rId2" Type="http://schemas.openxmlformats.org/officeDocument/2006/relationships/image" Target="../media/image276.tmp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tmp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78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0.tmp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tmp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tmp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tmp"/><Relationship Id="rId2" Type="http://schemas.openxmlformats.org/officeDocument/2006/relationships/image" Target="../media/image286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tmp"/><Relationship Id="rId5" Type="http://schemas.openxmlformats.org/officeDocument/2006/relationships/image" Target="../media/image289.tmp"/><Relationship Id="rId4" Type="http://schemas.openxmlformats.org/officeDocument/2006/relationships/image" Target="../media/image288.tmp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tmp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5.png"/><Relationship Id="rId5" Type="http://schemas.openxmlformats.org/officeDocument/2006/relationships/image" Target="../media/image284.png"/><Relationship Id="rId4" Type="http://schemas.openxmlformats.org/officeDocument/2006/relationships/image" Target="../media/image2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mp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49.jpeg"/><Relationship Id="rId4" Type="http://schemas.openxmlformats.org/officeDocument/2006/relationships/image" Target="../media/image293.jpg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95.png"/><Relationship Id="rId7" Type="http://schemas.openxmlformats.org/officeDocument/2006/relationships/image" Target="../media/image299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8.png"/><Relationship Id="rId5" Type="http://schemas.openxmlformats.org/officeDocument/2006/relationships/image" Target="../media/image297.png"/><Relationship Id="rId4" Type="http://schemas.openxmlformats.org/officeDocument/2006/relationships/image" Target="../media/image296.png"/><Relationship Id="rId9" Type="http://schemas.openxmlformats.org/officeDocument/2006/relationships/image" Target="../media/image301.pn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tmp"/><Relationship Id="rId2" Type="http://schemas.openxmlformats.org/officeDocument/2006/relationships/image" Target="../media/image302.tmp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tmp"/><Relationship Id="rId2" Type="http://schemas.openxmlformats.org/officeDocument/2006/relationships/image" Target="../media/image30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6.tmp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tmp"/><Relationship Id="rId2" Type="http://schemas.openxmlformats.org/officeDocument/2006/relationships/image" Target="../media/image307.tmp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tmp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31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tmp"/><Relationship Id="rId2" Type="http://schemas.openxmlformats.org/officeDocument/2006/relationships/image" Target="../media/image311.tmp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tmp"/><Relationship Id="rId2" Type="http://schemas.openxmlformats.org/officeDocument/2006/relationships/image" Target="../media/image313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mp"/><Relationship Id="rId4" Type="http://schemas.openxmlformats.org/officeDocument/2006/relationships/image" Target="../media/image33.tmp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tm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mp"/><Relationship Id="rId4" Type="http://schemas.openxmlformats.org/officeDocument/2006/relationships/image" Target="../media/image4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tmp"/><Relationship Id="rId5" Type="http://schemas.openxmlformats.org/officeDocument/2006/relationships/image" Target="../media/image42.tmp"/><Relationship Id="rId4" Type="http://schemas.openxmlformats.org/officeDocument/2006/relationships/image" Target="../media/image4.tm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mp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mp"/><Relationship Id="rId4" Type="http://schemas.openxmlformats.org/officeDocument/2006/relationships/image" Target="../media/image59.tm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microsoft.com/office/2007/relationships/diagramDrawing" Target="../diagrams/drawing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63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62.png"/><Relationship Id="rId9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1.wdp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mp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mp"/><Relationship Id="rId2" Type="http://schemas.openxmlformats.org/officeDocument/2006/relationships/image" Target="../media/image79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tmp"/><Relationship Id="rId4" Type="http://schemas.openxmlformats.org/officeDocument/2006/relationships/image" Target="../media/image81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mp"/><Relationship Id="rId2" Type="http://schemas.openxmlformats.org/officeDocument/2006/relationships/image" Target="../media/image83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mp"/><Relationship Id="rId2" Type="http://schemas.openxmlformats.org/officeDocument/2006/relationships/image" Target="../media/image84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mp"/><Relationship Id="rId2" Type="http://schemas.openxmlformats.org/officeDocument/2006/relationships/image" Target="../media/image85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mp"/><Relationship Id="rId2" Type="http://schemas.openxmlformats.org/officeDocument/2006/relationships/image" Target="../media/image86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m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mp"/><Relationship Id="rId7" Type="http://schemas.openxmlformats.org/officeDocument/2006/relationships/image" Target="../media/image102.tm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tmp"/><Relationship Id="rId5" Type="http://schemas.openxmlformats.org/officeDocument/2006/relationships/image" Target="../media/image81.tmp"/><Relationship Id="rId4" Type="http://schemas.openxmlformats.org/officeDocument/2006/relationships/image" Target="../media/image80.tm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2" Type="http://schemas.openxmlformats.org/officeDocument/2006/relationships/image" Target="../media/image10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audio1.wav"/><Relationship Id="rId26" Type="http://schemas.openxmlformats.org/officeDocument/2006/relationships/image" Target="../media/image16.jpeg"/><Relationship Id="rId3" Type="http://schemas.microsoft.com/office/2007/relationships/media" Target="../media/media2.WAV"/><Relationship Id="rId21" Type="http://schemas.openxmlformats.org/officeDocument/2006/relationships/image" Target="../media/image11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15.jpe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image" Target="../media/image10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14.jpe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13.jpeg"/><Relationship Id="rId28" Type="http://schemas.openxmlformats.org/officeDocument/2006/relationships/image" Target="../media/image18.png"/><Relationship Id="rId10" Type="http://schemas.openxmlformats.org/officeDocument/2006/relationships/audio" Target="../media/media5.WAV"/><Relationship Id="rId19" Type="http://schemas.openxmlformats.org/officeDocument/2006/relationships/image" Target="../media/image9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12.gif"/><Relationship Id="rId27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mp"/><Relationship Id="rId2" Type="http://schemas.openxmlformats.org/officeDocument/2006/relationships/image" Target="../media/image106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93.tm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mp"/><Relationship Id="rId2" Type="http://schemas.openxmlformats.org/officeDocument/2006/relationships/image" Target="../media/image109.tmp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2" Type="http://schemas.openxmlformats.org/officeDocument/2006/relationships/image" Target="../media/image11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mp"/><Relationship Id="rId2" Type="http://schemas.openxmlformats.org/officeDocument/2006/relationships/image" Target="../media/image113.tmp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tmp"/><Relationship Id="rId3" Type="http://schemas.openxmlformats.org/officeDocument/2006/relationships/image" Target="../media/image116.jpeg"/><Relationship Id="rId7" Type="http://schemas.openxmlformats.org/officeDocument/2006/relationships/image" Target="../media/image120.tmp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2.tm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mp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tmp"/><Relationship Id="rId3" Type="http://schemas.openxmlformats.org/officeDocument/2006/relationships/image" Target="../media/image115.jpeg"/><Relationship Id="rId7" Type="http://schemas.openxmlformats.org/officeDocument/2006/relationships/image" Target="../media/image128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tmp"/><Relationship Id="rId10" Type="http://schemas.openxmlformats.org/officeDocument/2006/relationships/image" Target="../media/image131.tmp"/><Relationship Id="rId4" Type="http://schemas.openxmlformats.org/officeDocument/2006/relationships/image" Target="../media/image116.jpeg"/><Relationship Id="rId9" Type="http://schemas.openxmlformats.org/officeDocument/2006/relationships/image" Target="../media/image13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16.jpeg"/><Relationship Id="rId7" Type="http://schemas.openxmlformats.org/officeDocument/2006/relationships/image" Target="../media/image129.tmp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tmp"/><Relationship Id="rId5" Type="http://schemas.openxmlformats.org/officeDocument/2006/relationships/image" Target="../media/image126.tmp"/><Relationship Id="rId10" Type="http://schemas.openxmlformats.org/officeDocument/2006/relationships/image" Target="../media/image127.png"/><Relationship Id="rId4" Type="http://schemas.openxmlformats.org/officeDocument/2006/relationships/image" Target="../media/image131.tmp"/><Relationship Id="rId9" Type="http://schemas.openxmlformats.org/officeDocument/2006/relationships/image" Target="../media/image1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32.png"/><Relationship Id="rId4" Type="http://schemas.openxmlformats.org/officeDocument/2006/relationships/image" Target="../media/image13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tmp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slide" Target="slide79.xml"/><Relationship Id="rId4" Type="http://schemas.openxmlformats.org/officeDocument/2006/relationships/image" Target="../media/image14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6.tm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8.png"/><Relationship Id="rId4" Type="http://schemas.openxmlformats.org/officeDocument/2006/relationships/image" Target="../media/image14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tmp"/><Relationship Id="rId4" Type="http://schemas.microsoft.com/office/2007/relationships/hdphoto" Target="../media/hdphoto2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tmp"/><Relationship Id="rId4" Type="http://schemas.microsoft.com/office/2007/relationships/hdphoto" Target="../media/hdphoto2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tmp"/><Relationship Id="rId4" Type="http://schemas.microsoft.com/office/2007/relationships/hdphoto" Target="../media/hdphoto2.wd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tmp"/><Relationship Id="rId4" Type="http://schemas.microsoft.com/office/2007/relationships/hdphoto" Target="../media/hdphoto2.wdp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tmp"/><Relationship Id="rId4" Type="http://schemas.microsoft.com/office/2007/relationships/hdphoto" Target="../media/hdphoto2.wd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tmp"/><Relationship Id="rId4" Type="http://schemas.microsoft.com/office/2007/relationships/hdphoto" Target="../media/hdphoto2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49.jpeg"/><Relationship Id="rId7" Type="http://schemas.openxmlformats.org/officeDocument/2006/relationships/image" Target="../media/image119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17.png"/><Relationship Id="rId4" Type="http://schemas.openxmlformats.org/officeDocument/2006/relationships/image" Target="../media/image145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tmp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17.png"/><Relationship Id="rId4" Type="http://schemas.openxmlformats.org/officeDocument/2006/relationships/image" Target="../media/image14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mp"/><Relationship Id="rId2" Type="http://schemas.openxmlformats.org/officeDocument/2006/relationships/image" Target="../media/image152.tmp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49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9.png"/><Relationship Id="rId4" Type="http://schemas.openxmlformats.org/officeDocument/2006/relationships/image" Target="../media/image144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بات, زهرة, منضدة, جالس&#10;&#10;تم إنشاء الوصف تلقائياً">
            <a:extLst>
              <a:ext uri="{FF2B5EF4-FFF2-40B4-BE49-F238E27FC236}">
                <a16:creationId xmlns:a16="http://schemas.microsoft.com/office/drawing/2014/main" id="{F5CAC868-590B-4EBB-A45E-B104D5EFB3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26" b="857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3D4C4D0-D75A-459D-B630-3DA0345E33D2}"/>
              </a:ext>
            </a:extLst>
          </p:cNvPr>
          <p:cNvSpPr/>
          <p:nvPr/>
        </p:nvSpPr>
        <p:spPr>
          <a:xfrm>
            <a:off x="556592" y="1560443"/>
            <a:ext cx="8282608" cy="3737113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cs typeface="DecoType Naskh Swashes" panose="02010400000000000000" pitchFamily="2" charset="-78"/>
              </a:rPr>
              <a:t>" بسم الله الرحمن الرحيم  "</a:t>
            </a:r>
          </a:p>
        </p:txBody>
      </p:sp>
    </p:spTree>
    <p:extLst>
      <p:ext uri="{BB962C8B-B14F-4D97-AF65-F5344CB8AC3E}">
        <p14:creationId xmlns:p14="http://schemas.microsoft.com/office/powerpoint/2010/main" val="2555640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F6C8C1A-4F74-4746-81C8-7120A9DA617F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697AF48-60B3-4822-A168-3AA53BBBB4C5}"/>
              </a:ext>
            </a:extLst>
          </p:cNvPr>
          <p:cNvSpPr txBox="1"/>
          <p:nvPr/>
        </p:nvSpPr>
        <p:spPr>
          <a:xfrm>
            <a:off x="1763688" y="908720"/>
            <a:ext cx="554461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dirty="0"/>
              <a:t>أكتب ما يملى علي :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9550C93-5F85-4479-A85A-4083695DAFFB}"/>
              </a:ext>
            </a:extLst>
          </p:cNvPr>
          <p:cNvSpPr txBox="1"/>
          <p:nvPr/>
        </p:nvSpPr>
        <p:spPr>
          <a:xfrm>
            <a:off x="2015715" y="2132856"/>
            <a:ext cx="5112568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rgbClr val="FF0000"/>
                </a:solidFill>
              </a:rPr>
              <a:t>الهدف </a:t>
            </a:r>
            <a:r>
              <a:rPr lang="ar-SA" sz="3600" dirty="0"/>
              <a:t>: كتابة الحروف الهجائية التي درستها في أشكالها المختلفة من الذاكرة البعيدة . </a:t>
            </a:r>
          </a:p>
        </p:txBody>
      </p:sp>
      <p:pic>
        <p:nvPicPr>
          <p:cNvPr id="125954" name="Picture 2" descr="ÙØªÙØ¬Ø© Ø¨Ø­Ø« Ø§ÙØµÙØ± Ø¹Ù ÙØ±Ø¯ ÙØ±ØªÙÙ">
            <a:extLst>
              <a:ext uri="{FF2B5EF4-FFF2-40B4-BE49-F238E27FC236}">
                <a16:creationId xmlns:a16="http://schemas.microsoft.com/office/drawing/2014/main" id="{20191FBA-934D-4018-9E7E-1599D85DA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9" y="3780297"/>
            <a:ext cx="5715000" cy="343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9076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267744" y="404664"/>
            <a:ext cx="3688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{775DCB02-9BB8-47FD-8907-85C794F793BA}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</a:t>
                      </a:r>
                      <a:r>
                        <a:rPr lang="ar-SA" sz="2800" baseline="0" dirty="0"/>
                        <a:t> أعرف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أريد أن أتعلم؟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تعلمت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572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/>
          </p:cNvSpPr>
          <p:nvPr/>
        </p:nvSpPr>
        <p:spPr>
          <a:xfrm>
            <a:off x="3749794" y="1480221"/>
            <a:ext cx="4883643" cy="5078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اليوم: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التاريخ:     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الـخامسة </a:t>
            </a: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ألعابي وهواياتي</a:t>
            </a:r>
          </a:p>
          <a:p>
            <a:pPr lvl="0" algn="r" defTabSz="457200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</a:t>
            </a:r>
          </a:p>
          <a:p>
            <a:pPr lvl="0" algn="r" defTabSz="457200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lvl="0" algn="r" defTabSz="457200">
              <a:defRPr>
                <a:uFillTx/>
              </a:defRPr>
            </a:pPr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B76A278-5987-410F-B8CE-83E0C13DCABA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E251CC9A-A821-4507-9F1F-A1F9F8B1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101</a:t>
            </a:fld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CF36B239-32C9-4703-B37C-8250B4E4F1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/>
          <a:stretch/>
        </p:blipFill>
        <p:spPr>
          <a:xfrm>
            <a:off x="355336" y="2815278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74C56ED-C44F-4ACA-A61C-2199ACC13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354826"/>
            <a:ext cx="3639058" cy="66684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DB649EC-6E77-464E-B47F-D3C0D9834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626" y="5126588"/>
            <a:ext cx="4571803" cy="716476"/>
          </a:xfrm>
          <a:prstGeom prst="rect">
            <a:avLst/>
          </a:prstGeom>
        </p:spPr>
      </p:pic>
      <p:pic>
        <p:nvPicPr>
          <p:cNvPr id="13" name="صورة 12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9F35B4E2-A611-4116-84D3-4EB2F1AAA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305496"/>
            <a:ext cx="8633308" cy="971686"/>
          </a:xfrm>
          <a:prstGeom prst="rect">
            <a:avLst/>
          </a:prstGeom>
        </p:spPr>
      </p:pic>
      <p:pic>
        <p:nvPicPr>
          <p:cNvPr id="14" name="صورة 1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F1ED1656-385B-4D61-96F0-CE0E25396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26" y="1393766"/>
            <a:ext cx="889664" cy="136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42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/>
          </p:cNvSpPr>
          <p:nvPr/>
        </p:nvSpPr>
        <p:spPr>
          <a:xfrm>
            <a:off x="1853296" y="2360808"/>
            <a:ext cx="6486138" cy="3539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lvl="0" algn="r" defTabSz="457200"/>
            <a:r>
              <a:rPr lang="ar-SA" sz="28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يتوقع من التلميذ - ة تحقيق الأهداف التالية :</a:t>
            </a:r>
            <a:endParaRPr lang="ar-SA" sz="2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lvl="0" algn="r" defTabSz="457200"/>
            <a:endParaRPr lang="ar-SA" sz="28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lvl="0" algn="r" defTabSz="457200"/>
            <a:endParaRPr lang="ar-SA" sz="28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lvl="0" algn="r" defTabSz="457200"/>
            <a:r>
              <a:rPr lang="ar-SA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قراءة الكلمات التي تحوي الحرف ( غ) بأوضاعه.</a:t>
            </a:r>
          </a:p>
          <a:p>
            <a:pPr lvl="0" algn="r" defTabSz="457200"/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lvl="0" algn="r" defTabSz="457200"/>
            <a:r>
              <a:rPr lang="ar-SA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نطق الحرف (  غ ) بحركاته القصيرة .</a:t>
            </a:r>
          </a:p>
          <a:p>
            <a:pPr lvl="0" algn="r" defTabSz="457200"/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lvl="0" algn="r" defTabSz="457200"/>
            <a:r>
              <a:rPr lang="ar-SA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معرفة الحركات القصيرة وتسميها .</a:t>
            </a:r>
            <a:endParaRPr lang="ar-SA" sz="28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6084168" y="1302174"/>
            <a:ext cx="193354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الأهداف:</a:t>
            </a:r>
          </a:p>
        </p:txBody>
      </p:sp>
      <p:pic>
        <p:nvPicPr>
          <p:cNvPr id="7" name="Picture 2" descr="ÙØªÙØ¬Ø© Ø¨Ø­Ø« Ø§ÙØµÙØ± Ø¹Ù ÙØªØ­Ø© ÙÙØ³Ø±Ø© ÙØ¶ÙØ©">
            <a:extLst>
              <a:ext uri="{FF2B5EF4-FFF2-40B4-BE49-F238E27FC236}">
                <a16:creationId xmlns:a16="http://schemas.microsoft.com/office/drawing/2014/main" id="{6D15AD58-CB90-4F93-ADDA-CB33130CD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75" y="5271334"/>
            <a:ext cx="255437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6594523-0DDC-436F-8160-C3589748C8B6}"/>
              </a:ext>
            </a:extLst>
          </p:cNvPr>
          <p:cNvSpPr/>
          <p:nvPr/>
        </p:nvSpPr>
        <p:spPr>
          <a:xfrm>
            <a:off x="214312" y="206633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C4FE8CD-FFF3-47B2-BAB7-1818F0B9C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102</a:t>
            </a:fld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1EDE2D6-B262-4DE6-9919-965D00A73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292" y="512639"/>
            <a:ext cx="3639058" cy="666843"/>
          </a:xfrm>
          <a:prstGeom prst="rect">
            <a:avLst/>
          </a:prstGeom>
        </p:spPr>
      </p:pic>
      <p:pic>
        <p:nvPicPr>
          <p:cNvPr id="10" name="صورة 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C8BAEEED-7F8D-4E11-A5E6-F9657B704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4" y="535525"/>
            <a:ext cx="1151439" cy="177197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BC5C98D-EE5E-4631-9CE8-F32A441329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385357" y="2914021"/>
            <a:ext cx="2540071" cy="26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88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72C8B44D-44DA-4575-9775-8AC45C2E9382}"/>
              </a:ext>
            </a:extLst>
          </p:cNvPr>
          <p:cNvSpPr txBox="1"/>
          <p:nvPr/>
        </p:nvSpPr>
        <p:spPr>
          <a:xfrm>
            <a:off x="2275632" y="324909"/>
            <a:ext cx="4060727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algn="r" rtl="1" eaLnBrk="1" hangingPunct="1">
              <a:defRPr/>
            </a:pPr>
            <a:r>
              <a:rPr lang="ar-SA" sz="8000" b="1" spc="50" dirty="0">
                <a:ln w="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isten ITC" panose="03050502040202030202" pitchFamily="66" charset="0"/>
              </a:rPr>
              <a:t>بريد</a:t>
            </a:r>
            <a:r>
              <a:rPr lang="ar-SA" sz="8000" b="1" dirty="0">
                <a:ln w="12700">
                  <a:solidFill>
                    <a:schemeClr val="tx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ar-SA" sz="8000" b="1" spc="50" dirty="0">
                <a:ln w="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isten ITC" panose="03050502040202030202" pitchFamily="66" charset="0"/>
              </a:rPr>
              <a:t>لغــتي</a:t>
            </a:r>
            <a:r>
              <a:rPr lang="ar-SA" sz="8000" b="1" dirty="0">
                <a:ln w="12700">
                  <a:solidFill>
                    <a:schemeClr val="tx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5CC7FD8-7AA9-44D1-B9CE-78968619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2673" r="3304" b="3754"/>
          <a:stretch>
            <a:fillRect/>
          </a:stretch>
        </p:blipFill>
        <p:spPr bwMode="auto">
          <a:xfrm>
            <a:off x="755650" y="2260600"/>
            <a:ext cx="24638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نتيجة بحث الصور عن صندوق بريد كرتون">
            <a:extLst>
              <a:ext uri="{FF2B5EF4-FFF2-40B4-BE49-F238E27FC236}">
                <a16:creationId xmlns:a16="http://schemas.microsoft.com/office/drawing/2014/main" id="{62AC7238-7F82-4AC4-B813-E448B5FC6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916113"/>
            <a:ext cx="4760913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نتيجة بحث الصور عن صور متحركة بوربوينت نجوم">
            <a:extLst>
              <a:ext uri="{FF2B5EF4-FFF2-40B4-BE49-F238E27FC236}">
                <a16:creationId xmlns:a16="http://schemas.microsoft.com/office/drawing/2014/main" id="{C5C08E44-9512-4B2E-ACD7-52A2FA5A6E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0"/>
            <a:ext cx="8964612" cy="78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511706"/>
      </p:ext>
    </p:extLst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59909 0.00463 " pathEditMode="relative" rAng="0" ptsTypes="AA">
                                      <p:cBhvr>
                                        <p:cTn id="13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A0D93B6-6BB3-4134-94B0-807B632DE4F0}"/>
              </a:ext>
            </a:extLst>
          </p:cNvPr>
          <p:cNvSpPr/>
          <p:nvPr/>
        </p:nvSpPr>
        <p:spPr>
          <a:xfrm>
            <a:off x="2987063" y="931333"/>
            <a:ext cx="4815249" cy="60879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2370" dirty="0"/>
              <a:t>ساعي البريد </a:t>
            </a:r>
          </a:p>
        </p:txBody>
      </p:sp>
      <p:pic>
        <p:nvPicPr>
          <p:cNvPr id="10245" name="صورة 3">
            <a:extLst>
              <a:ext uri="{FF2B5EF4-FFF2-40B4-BE49-F238E27FC236}">
                <a16:creationId xmlns:a16="http://schemas.microsoft.com/office/drawing/2014/main" id="{3BCFD837-4174-492C-8316-032B13670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1782763"/>
            <a:ext cx="2930525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1902EA3-7858-4E80-B7DA-114E67253110}"/>
              </a:ext>
            </a:extLst>
          </p:cNvPr>
          <p:cNvSpPr/>
          <p:nvPr/>
        </p:nvSpPr>
        <p:spPr>
          <a:xfrm>
            <a:off x="1416050" y="4508500"/>
            <a:ext cx="6413500" cy="4873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dirty="0"/>
              <a:t>تطبع جمل الدرس السابق وتوضع كل جملة  في ظرف وتعطى كل مجموعة ظرف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6354E1D-0B41-45FE-8B8F-E0FFE9AD18F0}"/>
              </a:ext>
            </a:extLst>
          </p:cNvPr>
          <p:cNvSpPr/>
          <p:nvPr/>
        </p:nvSpPr>
        <p:spPr>
          <a:xfrm>
            <a:off x="1584325" y="1712913"/>
            <a:ext cx="2195513" cy="2195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1355" dirty="0"/>
              <a:t> أنا ساعي بريد لغتي احمل رسائل بها كلمات وجمل من كتاب لغتي </a:t>
            </a:r>
          </a:p>
          <a:p>
            <a:pPr algn="ctr" rtl="1" eaLnBrk="1" hangingPunct="1">
              <a:defRPr/>
            </a:pPr>
            <a:r>
              <a:rPr lang="ar-SA" sz="1355" dirty="0"/>
              <a:t>وكما تعلمون يا صديقاتي أن القراءة سبيل المعرفة وأنا  ذكية أرسل كل مفيد وهذه جمل أريد منكن قراءتها بصوت واضح </a:t>
            </a:r>
          </a:p>
        </p:txBody>
      </p:sp>
    </p:spTree>
    <p:extLst>
      <p:ext uri="{BB962C8B-B14F-4D97-AF65-F5344CB8AC3E}">
        <p14:creationId xmlns:p14="http://schemas.microsoft.com/office/powerpoint/2010/main" val="1990164486"/>
      </p:ext>
    </p:extLst>
  </p:cSld>
  <p:clrMapOvr>
    <a:masterClrMapping/>
  </p:clrMapOvr>
  <p:transition spd="slow" advTm="0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684359" y="2428101"/>
            <a:ext cx="12246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9600" b="1" dirty="0">
                <a:solidFill>
                  <a:schemeClr val="accent1">
                    <a:lumMod val="75000"/>
                  </a:schemeClr>
                </a:solidFill>
                <a:cs typeface="ABO SLMAN Alomar النسخ4" pitchFamily="2" charset="-78"/>
              </a:rPr>
              <a:t>غ</a:t>
            </a:r>
            <a:endParaRPr lang="ar-SA" sz="9600" dirty="0">
              <a:solidFill>
                <a:schemeClr val="accent1">
                  <a:lumMod val="75000"/>
                </a:schemeClr>
              </a:solidFill>
              <a:cs typeface="ABO SLMAN Alomar النسخ4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8F40BC6-FC9E-4189-A5C7-9E7277BE106E}"/>
              </a:ext>
            </a:extLst>
          </p:cNvPr>
          <p:cNvSpPr/>
          <p:nvPr/>
        </p:nvSpPr>
        <p:spPr>
          <a:xfrm>
            <a:off x="993710" y="350867"/>
            <a:ext cx="4133423" cy="6585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3200" dirty="0">
                <a:solidFill>
                  <a:schemeClr val="tx1"/>
                </a:solidFill>
              </a:rPr>
              <a:t>أساعد نورة لتصل إلى الغزال</a:t>
            </a:r>
          </a:p>
        </p:txBody>
      </p:sp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B3346C3D-DC0A-45B6-9404-A245A7EC6721}"/>
              </a:ext>
            </a:extLst>
          </p:cNvPr>
          <p:cNvGrpSpPr/>
          <p:nvPr/>
        </p:nvGrpSpPr>
        <p:grpSpPr>
          <a:xfrm>
            <a:off x="2284612" y="1693681"/>
            <a:ext cx="5268961" cy="3897574"/>
            <a:chOff x="2759050" y="1734624"/>
            <a:chExt cx="5268961" cy="3897574"/>
          </a:xfrm>
        </p:grpSpPr>
        <p:cxnSp>
          <p:nvCxnSpPr>
            <p:cNvPr id="7" name="رابط مستقيم 6">
              <a:extLst>
                <a:ext uri="{FF2B5EF4-FFF2-40B4-BE49-F238E27FC236}">
                  <a16:creationId xmlns:a16="http://schemas.microsoft.com/office/drawing/2014/main" id="{8DC5390D-F11C-4083-AFC3-7827EFAB33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9050" y="1772453"/>
              <a:ext cx="5268960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رابط مستقيم 10">
              <a:extLst>
                <a:ext uri="{FF2B5EF4-FFF2-40B4-BE49-F238E27FC236}">
                  <a16:creationId xmlns:a16="http://schemas.microsoft.com/office/drawing/2014/main" id="{654BE55B-2C66-4D92-8CCE-E666C90AA73F}"/>
                </a:ext>
              </a:extLst>
            </p:cNvPr>
            <p:cNvCxnSpPr>
              <a:cxnSpLocks/>
            </p:cNvCxnSpPr>
            <p:nvPr/>
          </p:nvCxnSpPr>
          <p:spPr>
            <a:xfrm>
              <a:off x="2834929" y="2319104"/>
              <a:ext cx="1" cy="3313094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رابط مستقيم 12">
              <a:extLst>
                <a:ext uri="{FF2B5EF4-FFF2-40B4-BE49-F238E27FC236}">
                  <a16:creationId xmlns:a16="http://schemas.microsoft.com/office/drawing/2014/main" id="{5D93DDFD-6659-48A3-B74A-05BDA1078D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1144" y="3935796"/>
              <a:ext cx="2593607" cy="18914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C2AE5DB8-3EE5-4B99-B7CD-9A1BB92FF402}"/>
                </a:ext>
              </a:extLst>
            </p:cNvPr>
            <p:cNvCxnSpPr>
              <a:cxnSpLocks/>
            </p:cNvCxnSpPr>
            <p:nvPr/>
          </p:nvCxnSpPr>
          <p:spPr>
            <a:xfrm>
              <a:off x="3830359" y="1772453"/>
              <a:ext cx="0" cy="907871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0BDE0A67-DD3F-4C56-BFAF-37FFAE4647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0359" y="3337148"/>
              <a:ext cx="3320358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رابط مستقيم 21">
              <a:extLst>
                <a:ext uri="{FF2B5EF4-FFF2-40B4-BE49-F238E27FC236}">
                  <a16:creationId xmlns:a16="http://schemas.microsoft.com/office/drawing/2014/main" id="{ECB2F967-A706-4ECA-84E8-F87B8F8599C0}"/>
                </a:ext>
              </a:extLst>
            </p:cNvPr>
            <p:cNvCxnSpPr>
              <a:cxnSpLocks/>
            </p:cNvCxnSpPr>
            <p:nvPr/>
          </p:nvCxnSpPr>
          <p:spPr>
            <a:xfrm>
              <a:off x="3830359" y="3299320"/>
              <a:ext cx="0" cy="2315818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رابط مستقيم 25">
              <a:extLst>
                <a:ext uri="{FF2B5EF4-FFF2-40B4-BE49-F238E27FC236}">
                  <a16:creationId xmlns:a16="http://schemas.microsoft.com/office/drawing/2014/main" id="{84CCB848-9D22-4FCD-B5FE-7BA5AFBA2F48}"/>
                </a:ext>
              </a:extLst>
            </p:cNvPr>
            <p:cNvCxnSpPr/>
            <p:nvPr/>
          </p:nvCxnSpPr>
          <p:spPr>
            <a:xfrm flipH="1">
              <a:off x="2834929" y="5632198"/>
              <a:ext cx="4831000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رابط مستقيم 26">
              <a:extLst>
                <a:ext uri="{FF2B5EF4-FFF2-40B4-BE49-F238E27FC236}">
                  <a16:creationId xmlns:a16="http://schemas.microsoft.com/office/drawing/2014/main" id="{6992A121-A34D-4C77-8D81-93BF5E7AC6CE}"/>
                </a:ext>
              </a:extLst>
            </p:cNvPr>
            <p:cNvCxnSpPr>
              <a:cxnSpLocks/>
            </p:cNvCxnSpPr>
            <p:nvPr/>
          </p:nvCxnSpPr>
          <p:spPr>
            <a:xfrm>
              <a:off x="6684300" y="5047718"/>
              <a:ext cx="0" cy="56742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996594F9-AA50-4FBB-8882-94101B70FE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34947" y="4563111"/>
              <a:ext cx="2654169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رابط مستقيم 30">
              <a:extLst>
                <a:ext uri="{FF2B5EF4-FFF2-40B4-BE49-F238E27FC236}">
                  <a16:creationId xmlns:a16="http://schemas.microsoft.com/office/drawing/2014/main" id="{508E2D9E-DBE5-4519-857F-68EF472F8707}"/>
                </a:ext>
              </a:extLst>
            </p:cNvPr>
            <p:cNvCxnSpPr>
              <a:cxnSpLocks/>
            </p:cNvCxnSpPr>
            <p:nvPr/>
          </p:nvCxnSpPr>
          <p:spPr>
            <a:xfrm>
              <a:off x="8028010" y="1734624"/>
              <a:ext cx="1" cy="3313094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رابط مستقيم 33">
              <a:extLst>
                <a:ext uri="{FF2B5EF4-FFF2-40B4-BE49-F238E27FC236}">
                  <a16:creationId xmlns:a16="http://schemas.microsoft.com/office/drawing/2014/main" id="{22233E86-C233-4D82-B668-F7573E4FFD71}"/>
                </a:ext>
              </a:extLst>
            </p:cNvPr>
            <p:cNvCxnSpPr>
              <a:cxnSpLocks/>
            </p:cNvCxnSpPr>
            <p:nvPr/>
          </p:nvCxnSpPr>
          <p:spPr>
            <a:xfrm>
              <a:off x="4768214" y="4563111"/>
              <a:ext cx="0" cy="1052027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رابط مستقيم 37">
              <a:extLst>
                <a:ext uri="{FF2B5EF4-FFF2-40B4-BE49-F238E27FC236}">
                  <a16:creationId xmlns:a16="http://schemas.microsoft.com/office/drawing/2014/main" id="{B480C67A-E55D-4D76-BC50-8334322A2F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33308" y="2524828"/>
              <a:ext cx="2628513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رابط مستقيم 44">
              <a:extLst>
                <a:ext uri="{FF2B5EF4-FFF2-40B4-BE49-F238E27FC236}">
                  <a16:creationId xmlns:a16="http://schemas.microsoft.com/office/drawing/2014/main" id="{97D1388C-34D3-468A-A322-B5E32134A82E}"/>
                </a:ext>
              </a:extLst>
            </p:cNvPr>
            <p:cNvCxnSpPr>
              <a:cxnSpLocks/>
            </p:cNvCxnSpPr>
            <p:nvPr/>
          </p:nvCxnSpPr>
          <p:spPr>
            <a:xfrm>
              <a:off x="4733308" y="2464386"/>
              <a:ext cx="0" cy="907871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9" name="رابط كسهم مستقيم 48">
            <a:extLst>
              <a:ext uri="{FF2B5EF4-FFF2-40B4-BE49-F238E27FC236}">
                <a16:creationId xmlns:a16="http://schemas.microsoft.com/office/drawing/2014/main" id="{078C8502-CC2F-4152-8294-C18C0890D4C2}"/>
              </a:ext>
            </a:extLst>
          </p:cNvPr>
          <p:cNvCxnSpPr>
            <a:cxnSpLocks/>
          </p:cNvCxnSpPr>
          <p:nvPr/>
        </p:nvCxnSpPr>
        <p:spPr>
          <a:xfrm flipH="1" flipV="1">
            <a:off x="7404145" y="5453301"/>
            <a:ext cx="27295" cy="8756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AE9B04B7-9FD6-4C90-AD61-57427F08485F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28575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56" name="صورة 55">
            <a:extLst>
              <a:ext uri="{FF2B5EF4-FFF2-40B4-BE49-F238E27FC236}">
                <a16:creationId xmlns:a16="http://schemas.microsoft.com/office/drawing/2014/main" id="{4BB6E4C5-D124-49D0-BDDD-01D9B36AD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574" y="282714"/>
            <a:ext cx="2834886" cy="597460"/>
          </a:xfrm>
          <a:prstGeom prst="rect">
            <a:avLst/>
          </a:prstGeom>
        </p:spPr>
      </p:pic>
      <p:pic>
        <p:nvPicPr>
          <p:cNvPr id="1028" name="Picture 4" descr="ÙØªÙØ¬Ø© Ø¨Ø­Ø« Ø§ÙØµÙØ± Ø¹Ù ØºØ²Ø§Ù ÙØ±ØªÙÙ">
            <a:extLst>
              <a:ext uri="{FF2B5EF4-FFF2-40B4-BE49-F238E27FC236}">
                <a16:creationId xmlns:a16="http://schemas.microsoft.com/office/drawing/2014/main" id="{E9577936-4CDD-4528-A9D4-AAA2C4E4B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0"/>
          <a:stretch/>
        </p:blipFill>
        <p:spPr bwMode="auto">
          <a:xfrm>
            <a:off x="562240" y="1188819"/>
            <a:ext cx="1224658" cy="129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B1F9008-8A8C-422C-8247-88DCFB45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094" y="4522168"/>
            <a:ext cx="1177295" cy="1862267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03FB7B28-FEE5-44E7-93CD-DABA8B73CBCA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8496F8A-56DB-41BC-887E-72B529CD3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9" y="256074"/>
            <a:ext cx="2551122" cy="278230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A2FBA20-D7AF-4339-BA47-657890FC54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7"/>
          <a:stretch/>
        </p:blipFill>
        <p:spPr>
          <a:xfrm>
            <a:off x="4221002" y="1182374"/>
            <a:ext cx="4458322" cy="298249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B73A4C6-11F1-4A15-9D9C-9C5DCAF7E4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" r="15592"/>
          <a:stretch/>
        </p:blipFill>
        <p:spPr>
          <a:xfrm>
            <a:off x="3529314" y="3932796"/>
            <a:ext cx="2521530" cy="245105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D83CC04-C9F7-4F3F-8F39-105CBB4725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79" y="474147"/>
            <a:ext cx="3639058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38431"/>
      </p:ext>
    </p:extLst>
  </p:cSld>
  <p:clrMapOvr>
    <a:masterClrMapping/>
  </p:clrMapOvr>
  <p:transition spd="med">
    <p:pull dir="r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5F5592C8-390F-44DF-A91C-8EB4C3A523EF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FECF9D08-98DB-4A5A-A8EE-3669CADCA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00" y="3865740"/>
            <a:ext cx="2445522" cy="245428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6D99704-3D89-4757-B390-09044213C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5" b="3659"/>
          <a:stretch/>
        </p:blipFill>
        <p:spPr>
          <a:xfrm>
            <a:off x="2487844" y="1109048"/>
            <a:ext cx="4429743" cy="290937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D29524D-D160-4014-9428-66594C891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69" y="4018422"/>
            <a:ext cx="2822002" cy="245428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589E806-2023-47BE-AE52-95F437A4B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73" y="442205"/>
            <a:ext cx="3639058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7331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7209253A-8C27-4872-A550-14DA94ADEDA1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58C5E46A-F0A8-4A01-AFED-5E3A94D8B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54" y="671986"/>
            <a:ext cx="2240665" cy="289674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42FAD9F-6942-4CE6-852D-264C657CD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773" y="1294378"/>
            <a:ext cx="5109219" cy="322480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727EFD1-6A9F-4158-A68B-D2083F557D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82" y="3568731"/>
            <a:ext cx="3017442" cy="289674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2F59B7D-A2E3-4CBE-971B-AE149B671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3923"/>
            <a:ext cx="3639058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84702"/>
      </p:ext>
    </p:extLst>
  </p:cSld>
  <p:clrMapOvr>
    <a:masterClrMapping/>
  </p:clrMapOvr>
  <p:transition spd="med">
    <p:pull dir="r"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60648"/>
            <a:ext cx="8712968" cy="6264696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235825" y="692150"/>
            <a:ext cx="1233488" cy="1924050"/>
            <a:chOff x="7299578" y="437875"/>
            <a:chExt cx="1233235" cy="1923185"/>
          </a:xfrm>
        </p:grpSpPr>
        <p:pic>
          <p:nvPicPr>
            <p:cNvPr id="4" name="صورة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99578" y="836712"/>
              <a:ext cx="1233235" cy="1524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شريط جانبي 5"/>
            <p:cNvSpPr/>
            <p:nvPr/>
          </p:nvSpPr>
          <p:spPr>
            <a:xfrm rot="2383975">
              <a:off x="7520196" y="437875"/>
              <a:ext cx="576144" cy="666450"/>
            </a:xfrm>
            <a:prstGeom prst="diagStripe">
              <a:avLst>
                <a:gd name="adj" fmla="val 8613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076825" y="981075"/>
            <a:ext cx="1495425" cy="1844675"/>
            <a:chOff x="5148263" y="692249"/>
            <a:chExt cx="1495425" cy="1844675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>
              <a:lum bright="-8000" contrast="12000"/>
            </a:blip>
            <a:srcRect/>
            <a:stretch>
              <a:fillRect/>
            </a:stretch>
          </p:blipFill>
          <p:spPr bwMode="auto">
            <a:xfrm>
              <a:off x="5148263" y="692249"/>
              <a:ext cx="1495425" cy="165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شريط جانبي 5"/>
            <p:cNvSpPr/>
            <p:nvPr/>
          </p:nvSpPr>
          <p:spPr>
            <a:xfrm rot="792240">
              <a:off x="6062663" y="2036862"/>
              <a:ext cx="477838" cy="500062"/>
            </a:xfrm>
            <a:prstGeom prst="diagStripe">
              <a:avLst>
                <a:gd name="adj" fmla="val 85095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700338" y="765175"/>
            <a:ext cx="1511300" cy="2014538"/>
            <a:chOff x="2772222" y="293787"/>
            <a:chExt cx="1511300" cy="2015232"/>
          </a:xfrm>
        </p:grpSpPr>
        <p:pic>
          <p:nvPicPr>
            <p:cNvPr id="10" name="صورة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72222" y="581819"/>
              <a:ext cx="1511300" cy="172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2"/>
            <p:cNvSpPr/>
            <p:nvPr/>
          </p:nvSpPr>
          <p:spPr>
            <a:xfrm rot="402720">
              <a:off x="3073847" y="293787"/>
              <a:ext cx="649287" cy="151182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3800" dirty="0">
                  <a:solidFill>
                    <a:srgbClr val="FF0000"/>
                  </a:solidFill>
                  <a:latin typeface="Arial"/>
                </a:rPr>
                <a:t>ۥ</a:t>
              </a:r>
              <a:endParaRPr lang="ar-SA" sz="13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755650" y="981075"/>
            <a:ext cx="1376363" cy="1601788"/>
            <a:chOff x="755650" y="782077"/>
            <a:chExt cx="1376363" cy="1602447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5650" y="836712"/>
              <a:ext cx="1376363" cy="154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دائرة مجوفة 3"/>
            <p:cNvSpPr/>
            <p:nvPr/>
          </p:nvSpPr>
          <p:spPr>
            <a:xfrm>
              <a:off x="827088" y="782077"/>
              <a:ext cx="173037" cy="169933"/>
            </a:xfrm>
            <a:prstGeom prst="donut">
              <a:avLst>
                <a:gd name="adj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endParaRPr>
            </a:p>
          </p:txBody>
        </p:sp>
      </p:grpSp>
      <p:sp>
        <p:nvSpPr>
          <p:cNvPr id="15" name="مستطيل 10"/>
          <p:cNvSpPr/>
          <p:nvPr/>
        </p:nvSpPr>
        <p:spPr>
          <a:xfrm>
            <a:off x="7367202" y="4509120"/>
            <a:ext cx="1143008" cy="1569660"/>
          </a:xfrm>
          <a:prstGeom prst="rect">
            <a:avLst/>
          </a:prstGeom>
          <a:solidFill>
            <a:srgbClr val="FFF9E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SA" sz="9600" dirty="0" err="1">
                <a:solidFill>
                  <a:srgbClr val="FF0000"/>
                </a:solidFill>
                <a:latin typeface="Segoe UI" pitchFamily="34" charset="0"/>
                <a:cs typeface="Akhbar MT" pitchFamily="2" charset="-78"/>
              </a:rPr>
              <a:t>غَـ</a:t>
            </a:r>
            <a:endParaRPr lang="ar-SA" sz="9600" dirty="0">
              <a:cs typeface="Akhbar MT" pitchFamily="2" charset="-78"/>
            </a:endParaRPr>
          </a:p>
        </p:txBody>
      </p:sp>
      <p:sp>
        <p:nvSpPr>
          <p:cNvPr id="16" name="مستطيل 11"/>
          <p:cNvSpPr/>
          <p:nvPr/>
        </p:nvSpPr>
        <p:spPr>
          <a:xfrm>
            <a:off x="3059832" y="4581128"/>
            <a:ext cx="1143008" cy="1569660"/>
          </a:xfrm>
          <a:prstGeom prst="rect">
            <a:avLst/>
          </a:prstGeom>
          <a:solidFill>
            <a:srgbClr val="FFF9E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SA" sz="9600" dirty="0" err="1">
                <a:solidFill>
                  <a:srgbClr val="FF0000"/>
                </a:solidFill>
                <a:latin typeface="Segoe UI" pitchFamily="34" charset="0"/>
                <a:cs typeface="Akhbar MT" pitchFamily="2" charset="-78"/>
              </a:rPr>
              <a:t>غُـ</a:t>
            </a:r>
            <a:endParaRPr lang="ar-SA" sz="9600" dirty="0">
              <a:cs typeface="Akhbar MT" pitchFamily="2" charset="-78"/>
            </a:endParaRPr>
          </a:p>
        </p:txBody>
      </p:sp>
      <p:sp>
        <p:nvSpPr>
          <p:cNvPr id="17" name="مستطيل 20"/>
          <p:cNvSpPr/>
          <p:nvPr/>
        </p:nvSpPr>
        <p:spPr>
          <a:xfrm>
            <a:off x="5292080" y="4509120"/>
            <a:ext cx="1143008" cy="1569660"/>
          </a:xfrm>
          <a:prstGeom prst="rect">
            <a:avLst/>
          </a:prstGeom>
          <a:solidFill>
            <a:srgbClr val="FFF9E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SA" sz="9600" dirty="0" err="1">
                <a:solidFill>
                  <a:srgbClr val="FF0000"/>
                </a:solidFill>
                <a:latin typeface="Segoe UI" pitchFamily="34" charset="0"/>
                <a:cs typeface="Akhbar MT" pitchFamily="2" charset="-78"/>
              </a:rPr>
              <a:t>غِـ</a:t>
            </a:r>
            <a:endParaRPr lang="ar-SA" sz="9600" dirty="0">
              <a:cs typeface="Akhbar MT" pitchFamily="2" charset="-78"/>
            </a:endParaRPr>
          </a:p>
        </p:txBody>
      </p:sp>
      <p:sp>
        <p:nvSpPr>
          <p:cNvPr id="18" name="مستطيل 23"/>
          <p:cNvSpPr/>
          <p:nvPr/>
        </p:nvSpPr>
        <p:spPr>
          <a:xfrm>
            <a:off x="683568" y="4509120"/>
            <a:ext cx="1428760" cy="1569660"/>
          </a:xfrm>
          <a:prstGeom prst="rect">
            <a:avLst/>
          </a:prstGeom>
          <a:solidFill>
            <a:srgbClr val="FFF9E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SA" sz="9600" dirty="0" err="1">
                <a:solidFill>
                  <a:srgbClr val="FF0000"/>
                </a:solidFill>
                <a:latin typeface="Segoe UI" pitchFamily="34" charset="0"/>
                <a:cs typeface="Akhbar MT" pitchFamily="2" charset="-78"/>
              </a:rPr>
              <a:t>يَغْـ</a:t>
            </a:r>
            <a:endParaRPr lang="ar-SA" sz="9600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410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عنوان 1">
            <a:extLst>
              <a:ext uri="{FF2B5EF4-FFF2-40B4-BE49-F238E27FC236}">
                <a16:creationId xmlns:a16="http://schemas.microsoft.com/office/drawing/2014/main" id="{AC2BE630-2F25-44D7-B1BD-3479D9CE6EA6}"/>
              </a:ext>
            </a:extLst>
          </p:cNvPr>
          <p:cNvSpPr txBox="1">
            <a:spLocks/>
          </p:cNvSpPr>
          <p:nvPr/>
        </p:nvSpPr>
        <p:spPr>
          <a:xfrm>
            <a:off x="5233732" y="5919825"/>
            <a:ext cx="3122672" cy="7361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</a:t>
            </a:r>
            <a:r>
              <a:rPr lang="ar-SA" sz="4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كم رقمها؟</a:t>
            </a:r>
          </a:p>
        </p:txBody>
      </p:sp>
      <p:sp>
        <p:nvSpPr>
          <p:cNvPr id="24" name="عنوان 1">
            <a:extLst>
              <a:ext uri="{FF2B5EF4-FFF2-40B4-BE49-F238E27FC236}">
                <a16:creationId xmlns:a16="http://schemas.microsoft.com/office/drawing/2014/main" id="{A3AEB93E-5354-433C-8B3A-91CC7676EBE8}"/>
              </a:ext>
            </a:extLst>
          </p:cNvPr>
          <p:cNvSpPr txBox="1">
            <a:spLocks/>
          </p:cNvSpPr>
          <p:nvPr/>
        </p:nvSpPr>
        <p:spPr>
          <a:xfrm>
            <a:off x="536129" y="5821019"/>
            <a:ext cx="2954680" cy="7178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8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ما لونها ؟</a:t>
            </a:r>
          </a:p>
        </p:txBody>
      </p:sp>
      <p:sp>
        <p:nvSpPr>
          <p:cNvPr id="25" name="عنوان 1">
            <a:extLst>
              <a:ext uri="{FF2B5EF4-FFF2-40B4-BE49-F238E27FC236}">
                <a16:creationId xmlns:a16="http://schemas.microsoft.com/office/drawing/2014/main" id="{AB522DD3-E202-4FF2-9368-BE8F3B5F4243}"/>
              </a:ext>
            </a:extLst>
          </p:cNvPr>
          <p:cNvSpPr txBox="1">
            <a:spLocks/>
          </p:cNvSpPr>
          <p:nvPr/>
        </p:nvSpPr>
        <p:spPr bwMode="auto">
          <a:xfrm>
            <a:off x="5202427" y="4728412"/>
            <a:ext cx="3122672" cy="9397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 fontScale="25000" lnSpcReduction="20000"/>
          </a:bodyPr>
          <a:lstStyle/>
          <a:p>
            <a:pPr algn="ctr">
              <a:defRPr/>
            </a:pPr>
            <a:r>
              <a:rPr lang="ar-SA" sz="4800" kern="0" spc="100" dirty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cs typeface="PT Bold Heading" pitchFamily="2" charset="-78"/>
              </a:rPr>
              <a:t> </a:t>
            </a:r>
          </a:p>
          <a:p>
            <a:pPr algn="ctr">
              <a:defRPr/>
            </a:pPr>
            <a:r>
              <a:rPr lang="ar-SA" sz="12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ما عنوان الوحدة التي ندرسها ؟</a:t>
            </a:r>
          </a:p>
          <a:p>
            <a:pPr algn="ctr" eaLnBrk="0" hangingPunct="0">
              <a:defRPr/>
            </a:pPr>
            <a:endParaRPr lang="ar-SA" sz="4800" b="1" kern="0" spc="100" dirty="0">
              <a:ln w="18000">
                <a:solidFill>
                  <a:sysClr val="windowText" lastClr="000000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26" name="عنوان 1">
            <a:extLst>
              <a:ext uri="{FF2B5EF4-FFF2-40B4-BE49-F238E27FC236}">
                <a16:creationId xmlns:a16="http://schemas.microsoft.com/office/drawing/2014/main" id="{6AE85882-F82B-46C3-9DA8-3BD6E706CF79}"/>
              </a:ext>
            </a:extLst>
          </p:cNvPr>
          <p:cNvSpPr txBox="1">
            <a:spLocks/>
          </p:cNvSpPr>
          <p:nvPr/>
        </p:nvSpPr>
        <p:spPr>
          <a:xfrm>
            <a:off x="435276" y="4950302"/>
            <a:ext cx="3122672" cy="717894"/>
          </a:xfrm>
          <a:prstGeom prst="rect">
            <a:avLst/>
          </a:prstGeom>
          <a:solidFill>
            <a:srgbClr val="FF66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كم عدد حروفها؟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4DEB9D3C-39E7-4337-AA9A-2278AD9649DE}"/>
              </a:ext>
            </a:extLst>
          </p:cNvPr>
          <p:cNvSpPr/>
          <p:nvPr/>
        </p:nvSpPr>
        <p:spPr>
          <a:xfrm>
            <a:off x="788625" y="151188"/>
            <a:ext cx="2449689" cy="7361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 </a:t>
            </a:r>
            <a:r>
              <a:rPr lang="ar-SA" dirty="0">
                <a:solidFill>
                  <a:schemeClr val="tx1"/>
                </a:solidFill>
              </a:rPr>
              <a:t> طالبة تسال طالبة </a:t>
            </a:r>
            <a:endParaRPr lang="ar-SA" dirty="0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8DFAFF73-64B5-416E-AE36-CE1221B69D1F}"/>
              </a:ext>
            </a:extLst>
          </p:cNvPr>
          <p:cNvSpPr/>
          <p:nvPr/>
        </p:nvSpPr>
        <p:spPr>
          <a:xfrm>
            <a:off x="5671930" y="151188"/>
            <a:ext cx="2183667" cy="8588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dobe نسخ Medium" panose="01010101010101010101" pitchFamily="50" charset="-78"/>
              </a:rPr>
              <a:t>الوحدة : الـخامسة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7E77D02-C967-475D-A8A9-B15F682B2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11</a:t>
            </a:fld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49DC9BE-2F6A-40CB-8F87-5BF9B9A1F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220" y="1466349"/>
            <a:ext cx="990738" cy="95263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507EAAC-8460-4613-A856-A693797EC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02" y="2805057"/>
            <a:ext cx="1047896" cy="128605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4F40417-11DB-477E-B244-1B63685D6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297" y="3104112"/>
            <a:ext cx="1133633" cy="96215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BBDB174-CEA4-40E5-9F3B-8BA156C4D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412" y="1520688"/>
            <a:ext cx="1019317" cy="847843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3F1136BF-BAC1-47A3-90C2-F366F02322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/>
          <a:stretch/>
        </p:blipFill>
        <p:spPr>
          <a:xfrm>
            <a:off x="399130" y="1121130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765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44992AD-C2F6-4338-BF97-0A59322CABBC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3" name="Picture 4" descr="نتيجة بحث الصور عن ‫لعبة صيد السمك learning‬‎">
            <a:extLst>
              <a:ext uri="{FF2B5EF4-FFF2-40B4-BE49-F238E27FC236}">
                <a16:creationId xmlns:a16="http://schemas.microsoft.com/office/drawing/2014/main" id="{7DBB96C5-FB43-4112-B14F-9C909FA86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3" r="14668"/>
          <a:stretch/>
        </p:blipFill>
        <p:spPr bwMode="auto">
          <a:xfrm>
            <a:off x="552121" y="4203468"/>
            <a:ext cx="3476540" cy="1638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C81DE15-B58B-428C-9A46-EF4AF5A7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80" y="433283"/>
            <a:ext cx="4268239" cy="1395121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A091675F-9F5D-432F-AF05-2B81A97C5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76238"/>
            <a:ext cx="71628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EB9D870-3411-451A-AC9D-0308B939D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299" y="4241008"/>
            <a:ext cx="3828814" cy="1486148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249005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85C1E541-5AA8-42E1-86D7-41D9DA6FC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92989"/>
              </p:ext>
            </p:extLst>
          </p:nvPr>
        </p:nvGraphicFramePr>
        <p:xfrm>
          <a:off x="272715" y="320255"/>
          <a:ext cx="8598570" cy="578892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277980">
                  <a:extLst>
                    <a:ext uri="{9D8B030D-6E8A-4147-A177-3AD203B41FA5}">
                      <a16:colId xmlns:a16="http://schemas.microsoft.com/office/drawing/2014/main" val="863728163"/>
                    </a:ext>
                  </a:extLst>
                </a:gridCol>
                <a:gridCol w="1973177">
                  <a:extLst>
                    <a:ext uri="{9D8B030D-6E8A-4147-A177-3AD203B41FA5}">
                      <a16:colId xmlns:a16="http://schemas.microsoft.com/office/drawing/2014/main" val="2719129706"/>
                    </a:ext>
                  </a:extLst>
                </a:gridCol>
                <a:gridCol w="2085473">
                  <a:extLst>
                    <a:ext uri="{9D8B030D-6E8A-4147-A177-3AD203B41FA5}">
                      <a16:colId xmlns:a16="http://schemas.microsoft.com/office/drawing/2014/main" val="87576096"/>
                    </a:ext>
                  </a:extLst>
                </a:gridCol>
                <a:gridCol w="2261940">
                  <a:extLst>
                    <a:ext uri="{9D8B030D-6E8A-4147-A177-3AD203B41FA5}">
                      <a16:colId xmlns:a16="http://schemas.microsoft.com/office/drawing/2014/main" val="3805872396"/>
                    </a:ext>
                  </a:extLst>
                </a:gridCol>
              </a:tblGrid>
              <a:tr h="1555475">
                <a:tc>
                  <a:txBody>
                    <a:bodyPr/>
                    <a:lstStyle/>
                    <a:p>
                      <a:pPr algn="ctr" rtl="1"/>
                      <a:endParaRPr lang="ar-SA" sz="1600" b="0" dirty="0">
                        <a:solidFill>
                          <a:schemeClr val="tx1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  <a:p>
                      <a:pPr algn="ctr" rtl="1"/>
                      <a:r>
                        <a:rPr lang="ar-SA" sz="7200" b="0" dirty="0">
                          <a:solidFill>
                            <a:srgbClr val="FF0000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غ</a:t>
                      </a:r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ُرُوبُ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100" b="0" dirty="0">
                        <a:solidFill>
                          <a:schemeClr val="tx1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  <a:p>
                      <a:pPr algn="ctr" rtl="1"/>
                      <a:r>
                        <a:rPr lang="ar-SA" sz="7200" b="0" dirty="0">
                          <a:solidFill>
                            <a:srgbClr val="FF0000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غ</a:t>
                      </a:r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َابَةٌ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100" b="0" dirty="0">
                        <a:solidFill>
                          <a:schemeClr val="tx1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  <a:p>
                      <a:pPr algn="ctr" rtl="1"/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الْفَرَا</a:t>
                      </a:r>
                      <a:r>
                        <a:rPr lang="ar-SA" sz="7200" b="0" dirty="0">
                          <a:solidFill>
                            <a:srgbClr val="FF0000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غُ</a:t>
                      </a:r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100" b="0" dirty="0">
                        <a:solidFill>
                          <a:schemeClr val="tx1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  <a:p>
                      <a:pPr algn="ctr" rtl="1"/>
                      <a:r>
                        <a:rPr lang="ar-SA" sz="7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ص</a:t>
                      </a:r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َ</a:t>
                      </a:r>
                      <a:r>
                        <a:rPr lang="ar-SA" sz="7200" b="0" dirty="0">
                          <a:solidFill>
                            <a:srgbClr val="FF0000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غ</a:t>
                      </a:r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ِيرٍ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781236"/>
                  </a:ext>
                </a:extLst>
              </a:tr>
              <a:tr h="1353087">
                <a:tc>
                  <a:txBody>
                    <a:bodyPr/>
                    <a:lstStyle/>
                    <a:p>
                      <a:pPr algn="ctr" rtl="1"/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دِمَا</a:t>
                      </a:r>
                      <a:r>
                        <a:rPr lang="ar-SA" sz="7200" b="0" dirty="0">
                          <a:solidFill>
                            <a:srgbClr val="FF0000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غُ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800" b="0" dirty="0">
                        <a:solidFill>
                          <a:schemeClr val="tx1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  <a:p>
                      <a:pPr algn="ctr" rtl="1"/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الْ</a:t>
                      </a:r>
                      <a:r>
                        <a:rPr lang="ar-SA" sz="7200" b="0" dirty="0">
                          <a:solidFill>
                            <a:srgbClr val="FF0000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غ</a:t>
                      </a:r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ُرَابُ</a:t>
                      </a:r>
                      <a:endParaRPr lang="ar-SA" sz="7200" b="0" dirty="0">
                        <a:solidFill>
                          <a:srgbClr val="FF0000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400" b="0" dirty="0">
                        <a:solidFill>
                          <a:schemeClr val="tx1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  <a:p>
                      <a:pPr algn="ctr" rtl="1"/>
                      <a:r>
                        <a:rPr lang="ar-SA" sz="7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ص</a:t>
                      </a:r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َب</a:t>
                      </a:r>
                      <a:r>
                        <a:rPr lang="ar-SA" sz="7200" b="0" dirty="0">
                          <a:solidFill>
                            <a:srgbClr val="FF0000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َغَ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بَبَّ</a:t>
                      </a:r>
                      <a:r>
                        <a:rPr lang="ar-SA" sz="7200" b="0" dirty="0">
                          <a:solidFill>
                            <a:srgbClr val="FF0000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غ</a:t>
                      </a:r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َاءُ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57918"/>
                  </a:ext>
                </a:extLst>
              </a:tr>
              <a:tr h="1353087">
                <a:tc>
                  <a:txBody>
                    <a:bodyPr/>
                    <a:lstStyle/>
                    <a:p>
                      <a:pPr algn="ctr" rtl="1"/>
                      <a:endParaRPr lang="ar-SA" sz="900" b="0" dirty="0">
                        <a:solidFill>
                          <a:srgbClr val="FF0000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  <a:p>
                      <a:pPr algn="ctr" rtl="1"/>
                      <a:r>
                        <a:rPr lang="ar-SA" sz="7200" b="0" dirty="0">
                          <a:solidFill>
                            <a:srgbClr val="FF0000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غ</a:t>
                      </a:r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َزَالٌ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900" b="0" dirty="0">
                        <a:solidFill>
                          <a:srgbClr val="FF0000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  <a:p>
                      <a:pPr algn="ctr" rtl="1"/>
                      <a:r>
                        <a:rPr lang="ar-SA" sz="7200" b="0" dirty="0">
                          <a:solidFill>
                            <a:srgbClr val="FF0000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غ</a:t>
                      </a:r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ِذَاءٌ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300" b="0" dirty="0">
                        <a:solidFill>
                          <a:schemeClr val="tx1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  <a:p>
                      <a:pPr algn="ctr" rtl="1"/>
                      <a:endParaRPr lang="ar-SA" sz="1100" b="0" dirty="0">
                        <a:solidFill>
                          <a:schemeClr val="tx1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  <a:p>
                      <a:pPr algn="ctr" rtl="1"/>
                      <a:r>
                        <a:rPr lang="ar-SA" sz="7200" b="0" dirty="0">
                          <a:solidFill>
                            <a:srgbClr val="FF0000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غ</a:t>
                      </a:r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ُ</a:t>
                      </a:r>
                      <a:r>
                        <a:rPr lang="ar-SA" sz="7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ص</a:t>
                      </a:r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ْنٌ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300" b="0" dirty="0">
                        <a:solidFill>
                          <a:schemeClr val="tx1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  <a:p>
                      <a:pPr algn="ctr" rtl="1"/>
                      <a:endParaRPr lang="ar-SA" sz="1100" b="0" dirty="0">
                        <a:solidFill>
                          <a:schemeClr val="tx1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  <a:p>
                      <a:pPr algn="ctr" rtl="1"/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بَلَ</a:t>
                      </a:r>
                      <a:r>
                        <a:rPr lang="ar-SA" sz="7200" b="0" dirty="0">
                          <a:solidFill>
                            <a:srgbClr val="FF0000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غَ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656494"/>
                  </a:ext>
                </a:extLst>
              </a:tr>
              <a:tr h="1353087">
                <a:tc>
                  <a:txBody>
                    <a:bodyPr/>
                    <a:lstStyle/>
                    <a:p>
                      <a:pPr algn="ctr" rtl="1"/>
                      <a:endParaRPr lang="ar-SA" sz="900" b="0" dirty="0">
                        <a:solidFill>
                          <a:schemeClr val="tx1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  <a:p>
                      <a:pPr algn="ctr" rtl="1"/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يَ</a:t>
                      </a:r>
                      <a:r>
                        <a:rPr lang="ar-SA" sz="7200" b="0" dirty="0">
                          <a:solidFill>
                            <a:srgbClr val="FF0000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غ</a:t>
                      </a:r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ُوصُ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100" b="0" dirty="0">
                        <a:solidFill>
                          <a:schemeClr val="tx1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  <a:p>
                      <a:pPr algn="ctr" rtl="1"/>
                      <a:r>
                        <a:rPr lang="ar-SA" sz="7200" b="0" dirty="0">
                          <a:solidFill>
                            <a:srgbClr val="FF0000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غ</a:t>
                      </a:r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ِرَاءُ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600" b="0" dirty="0">
                        <a:solidFill>
                          <a:schemeClr val="tx1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  <a:p>
                      <a:pPr algn="ctr" rtl="1"/>
                      <a:endParaRPr lang="ar-SA" sz="300" b="0" dirty="0">
                        <a:solidFill>
                          <a:schemeClr val="tx1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  <a:p>
                      <a:pPr algn="ctr" rtl="1"/>
                      <a:r>
                        <a:rPr lang="ar-SA" sz="7200" b="0" dirty="0">
                          <a:solidFill>
                            <a:srgbClr val="FF0000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غ</a:t>
                      </a:r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َدَاءُ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000" b="0" dirty="0">
                        <a:solidFill>
                          <a:schemeClr val="tx1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  <a:p>
                      <a:pPr algn="ctr" rtl="1"/>
                      <a:r>
                        <a:rPr lang="ar-SA" sz="72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لَدَ</a:t>
                      </a:r>
                      <a:r>
                        <a:rPr lang="ar-SA" sz="7200" b="0" dirty="0">
                          <a:solidFill>
                            <a:srgbClr val="FF0000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غَ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266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516862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المصباح, حركة مرور, خارجي, قف&#10;&#10;تم إنشاء الوصف تلقائياً">
            <a:extLst>
              <a:ext uri="{FF2B5EF4-FFF2-40B4-BE49-F238E27FC236}">
                <a16:creationId xmlns:a16="http://schemas.microsoft.com/office/drawing/2014/main" id="{8C7FB137-65DA-4447-B2C5-CD84EDBCF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06" y="826608"/>
            <a:ext cx="8626588" cy="6358679"/>
          </a:xfrm>
          <a:prstGeom prst="rect">
            <a:avLst/>
          </a:prstGeom>
        </p:spPr>
      </p:pic>
      <p:pic>
        <p:nvPicPr>
          <p:cNvPr id="3" name="صورة 2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2D5F0B38-B803-4655-9269-A6EBE7C63D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9" t="14931"/>
          <a:stretch/>
        </p:blipFill>
        <p:spPr>
          <a:xfrm>
            <a:off x="2994991" y="52798"/>
            <a:ext cx="3690248" cy="77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360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B702F5E9-0303-41AC-9872-F7114EA86623}"/>
              </a:ext>
            </a:extLst>
          </p:cNvPr>
          <p:cNvGraphicFramePr>
            <a:graphicFrameLocks noGrp="1"/>
          </p:cNvGraphicFramePr>
          <p:nvPr/>
        </p:nvGraphicFramePr>
        <p:xfrm>
          <a:off x="609653" y="2079941"/>
          <a:ext cx="7922786" cy="4667961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4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4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4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861">
                <a:tc gridSpan="5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cap="none" spc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أحدد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مع أفراد مجموعتي موقع حرف (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D60093"/>
                            </a:solidFill>
                          </a:ln>
                          <a:solidFill>
                            <a:srgbClr val="C0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غ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) في الكلمات التالية بوضع علامة        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الكلمة</a:t>
                      </a:r>
                      <a:r>
                        <a:rPr lang="ar-SA" sz="4000" b="0" dirty="0"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AL-Mohanad Bold" pitchFamily="2" charset="-78"/>
                        </a:rPr>
                        <a:t>غـ</a:t>
                      </a:r>
                      <a:endParaRPr lang="ar-SA" sz="4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AL-Mohanad Bold" pitchFamily="2" charset="-78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AL-Mohanad Bold" pitchFamily="2" charset="-78"/>
                        </a:rPr>
                        <a:t>ــغـ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AL-Mohanad Bold" pitchFamily="2" charset="-78"/>
                        </a:rPr>
                        <a:t>ـغ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AL-Mohanad Bold" pitchFamily="2" charset="-78"/>
                        </a:rPr>
                        <a:t>غ</a:t>
                      </a:r>
                      <a:endParaRPr lang="ar-SA" sz="4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AL-Mohanad Bold" pitchFamily="2" charset="-78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rgbClr val="CC00CC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غَسَلَ     </a:t>
                      </a:r>
                      <a:r>
                        <a:rPr lang="ar-SA" sz="3600" b="0" dirty="0">
                          <a:solidFill>
                            <a:srgbClr val="CC00CC"/>
                          </a:solidFill>
                          <a:cs typeface="+mn-cs"/>
                        </a:rPr>
                        <a:t> </a:t>
                      </a:r>
                      <a:endParaRPr lang="ar-SA" sz="36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chemeClr val="tx1"/>
                          </a:solidFill>
                          <a:cs typeface="+mn-cs"/>
                        </a:rPr>
                        <a:t>يَغُوص   </a:t>
                      </a:r>
                      <a:endParaRPr lang="ar-SA" sz="3600" b="0" dirty="0">
                        <a:solidFill>
                          <a:srgbClr val="FFC000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0" dirty="0">
                          <a:solidFill>
                            <a:srgbClr val="0000FF"/>
                          </a:solidFill>
                          <a:cs typeface="+mn-cs"/>
                        </a:rPr>
                        <a:t> رَابغ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lang="ar-SA" sz="3600" b="0" dirty="0">
                          <a:solidFill>
                            <a:srgbClr val="0000FF"/>
                          </a:solidFill>
                          <a:cs typeface="+mn-cs"/>
                        </a:rPr>
                        <a:t>   فَرَاغ</a:t>
                      </a:r>
                      <a:endParaRPr lang="ar-SA" sz="3600" b="0" dirty="0">
                        <a:solidFill>
                          <a:srgbClr val="7030A0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rgbClr val="00B050"/>
                          </a:solidFill>
                          <a:cs typeface="+mn-cs"/>
                        </a:rPr>
                        <a:t>غَزَال   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780222"/>
                  </a:ext>
                </a:extLst>
              </a:tr>
            </a:tbl>
          </a:graphicData>
        </a:graphic>
      </p:graphicFrame>
      <p:sp>
        <p:nvSpPr>
          <p:cNvPr id="6" name="AutoShape 2">
            <a:extLst>
              <a:ext uri="{FF2B5EF4-FFF2-40B4-BE49-F238E27FC236}">
                <a16:creationId xmlns:a16="http://schemas.microsoft.com/office/drawing/2014/main" id="{4400F783-4514-4A4D-9B8B-091C3FCB7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36" y="368300"/>
            <a:ext cx="7654028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 هـ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  <a:endParaRPr lang="ar-SA" sz="1400" b="1" dirty="0"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 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الغين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  أٌقرأ الكلمات ثم أجرد الحرف الملون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الدلالات اللفظية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تمييز الحرف المستهدف بأصواته وأوضاعه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جماعي </a:t>
            </a:r>
            <a:endParaRPr lang="ar-SA" sz="1050" b="1" dirty="0"/>
          </a:p>
        </p:txBody>
      </p:sp>
      <p:grpSp>
        <p:nvGrpSpPr>
          <p:cNvPr id="72708" name="مجموعة 9">
            <a:extLst>
              <a:ext uri="{FF2B5EF4-FFF2-40B4-BE49-F238E27FC236}">
                <a16:creationId xmlns:a16="http://schemas.microsoft.com/office/drawing/2014/main" id="{169BED31-7F80-495D-A06A-7F19CEC64C32}"/>
              </a:ext>
            </a:extLst>
          </p:cNvPr>
          <p:cNvGrpSpPr>
            <a:grpSpLocks/>
          </p:cNvGrpSpPr>
          <p:nvPr/>
        </p:nvGrpSpPr>
        <p:grpSpPr bwMode="auto">
          <a:xfrm>
            <a:off x="3925888" y="395288"/>
            <a:ext cx="928687" cy="1554162"/>
            <a:chOff x="3833413" y="761509"/>
            <a:chExt cx="928688" cy="1554389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E32F7F31-0D3C-4283-8444-46012383776C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2711" name="Picture 2" descr="صورة ذات صلة">
              <a:extLst>
                <a:ext uri="{FF2B5EF4-FFF2-40B4-BE49-F238E27FC236}">
                  <a16:creationId xmlns:a16="http://schemas.microsoft.com/office/drawing/2014/main" id="{659BCA7E-EE08-4C94-90CA-9464B9701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وجه ضاحك 9">
            <a:extLst>
              <a:ext uri="{FF2B5EF4-FFF2-40B4-BE49-F238E27FC236}">
                <a16:creationId xmlns:a16="http://schemas.microsoft.com/office/drawing/2014/main" id="{E3D5A77E-8B11-4405-B367-0BB07AC8FAA6}"/>
              </a:ext>
            </a:extLst>
          </p:cNvPr>
          <p:cNvSpPr/>
          <p:nvPr/>
        </p:nvSpPr>
        <p:spPr>
          <a:xfrm>
            <a:off x="1835696" y="2204864"/>
            <a:ext cx="308610" cy="296545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6292807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B702F5E9-0303-41AC-9872-F7114EA86623}"/>
              </a:ext>
            </a:extLst>
          </p:cNvPr>
          <p:cNvGraphicFramePr>
            <a:graphicFrameLocks noGrp="1"/>
          </p:cNvGraphicFramePr>
          <p:nvPr/>
        </p:nvGraphicFramePr>
        <p:xfrm>
          <a:off x="609653" y="2079941"/>
          <a:ext cx="7922786" cy="4667961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4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4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4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861">
                <a:tc gridSpan="5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cap="none" spc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أحدد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مع أفراد مجموعتي موقع حرف (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D60093"/>
                            </a:solidFill>
                          </a:ln>
                          <a:solidFill>
                            <a:srgbClr val="C0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غ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) في الكلمات التالية بوضع علامة        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الكلمة</a:t>
                      </a:r>
                      <a:r>
                        <a:rPr lang="ar-SA" sz="4000" b="0" dirty="0"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AL-Mohanad Bold" pitchFamily="2" charset="-78"/>
                        </a:rPr>
                        <a:t>غـ</a:t>
                      </a:r>
                      <a:endParaRPr lang="ar-SA" sz="4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AL-Mohanad Bold" pitchFamily="2" charset="-78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AL-Mohanad Bold" pitchFamily="2" charset="-78"/>
                        </a:rPr>
                        <a:t>ــغـ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AL-Mohanad Bold" pitchFamily="2" charset="-78"/>
                        </a:rPr>
                        <a:t>ـغ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AL-Mohanad Bold" pitchFamily="2" charset="-78"/>
                        </a:rPr>
                        <a:t>غ</a:t>
                      </a:r>
                      <a:endParaRPr lang="ar-SA" sz="4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AL-Mohanad Bold" pitchFamily="2" charset="-78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rgbClr val="CC00CC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غَسَلَ     </a:t>
                      </a:r>
                      <a:r>
                        <a:rPr lang="ar-SA" sz="3600" b="0" dirty="0">
                          <a:solidFill>
                            <a:srgbClr val="CC00CC"/>
                          </a:solidFill>
                          <a:cs typeface="+mn-cs"/>
                        </a:rPr>
                        <a:t> </a:t>
                      </a:r>
                      <a:endParaRPr lang="ar-SA" sz="36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chemeClr val="tx1"/>
                          </a:solidFill>
                          <a:cs typeface="+mn-cs"/>
                        </a:rPr>
                        <a:t>يَغُوص   </a:t>
                      </a:r>
                      <a:endParaRPr lang="ar-SA" sz="3600" b="0" dirty="0">
                        <a:solidFill>
                          <a:srgbClr val="FFC000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0" dirty="0">
                          <a:solidFill>
                            <a:srgbClr val="0000FF"/>
                          </a:solidFill>
                          <a:cs typeface="+mn-cs"/>
                        </a:rPr>
                        <a:t> رَابغ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lang="ar-SA" sz="3600" b="0" dirty="0">
                          <a:solidFill>
                            <a:srgbClr val="0000FF"/>
                          </a:solidFill>
                          <a:cs typeface="+mn-cs"/>
                        </a:rPr>
                        <a:t>   فَرَاغ</a:t>
                      </a:r>
                      <a:endParaRPr lang="ar-SA" sz="3600" b="0" dirty="0">
                        <a:solidFill>
                          <a:srgbClr val="7030A0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rgbClr val="00B050"/>
                          </a:solidFill>
                          <a:cs typeface="+mn-cs"/>
                        </a:rPr>
                        <a:t>غَزَال   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780222"/>
                  </a:ext>
                </a:extLst>
              </a:tr>
            </a:tbl>
          </a:graphicData>
        </a:graphic>
      </p:graphicFrame>
      <p:sp>
        <p:nvSpPr>
          <p:cNvPr id="6" name="AutoShape 2">
            <a:extLst>
              <a:ext uri="{FF2B5EF4-FFF2-40B4-BE49-F238E27FC236}">
                <a16:creationId xmlns:a16="http://schemas.microsoft.com/office/drawing/2014/main" id="{4400F783-4514-4A4D-9B8B-091C3FCB7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065" y="384222"/>
            <a:ext cx="7654028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 هـ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  <a:endParaRPr lang="ar-SA" sz="1400" b="1" dirty="0"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 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الغين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  أٌقرأ الكلمات ثم أجرد الحرف الملون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الدلالات اللفظية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تمييز الحرف المستهدف بأصواته وأوضاعه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جماعي </a:t>
            </a:r>
            <a:endParaRPr lang="ar-SA" sz="1050" b="1" dirty="0"/>
          </a:p>
        </p:txBody>
      </p:sp>
      <p:grpSp>
        <p:nvGrpSpPr>
          <p:cNvPr id="72708" name="مجموعة 9">
            <a:extLst>
              <a:ext uri="{FF2B5EF4-FFF2-40B4-BE49-F238E27FC236}">
                <a16:creationId xmlns:a16="http://schemas.microsoft.com/office/drawing/2014/main" id="{169BED31-7F80-495D-A06A-7F19CEC64C32}"/>
              </a:ext>
            </a:extLst>
          </p:cNvPr>
          <p:cNvGrpSpPr>
            <a:grpSpLocks/>
          </p:cNvGrpSpPr>
          <p:nvPr/>
        </p:nvGrpSpPr>
        <p:grpSpPr bwMode="auto">
          <a:xfrm>
            <a:off x="3925888" y="395288"/>
            <a:ext cx="928687" cy="1554162"/>
            <a:chOff x="3833413" y="761509"/>
            <a:chExt cx="928688" cy="1554389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E32F7F31-0D3C-4283-8444-46012383776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2711" name="Picture 2" descr="صورة ذات صلة">
              <a:extLst>
                <a:ext uri="{FF2B5EF4-FFF2-40B4-BE49-F238E27FC236}">
                  <a16:creationId xmlns:a16="http://schemas.microsoft.com/office/drawing/2014/main" id="{659BCA7E-EE08-4C94-90CA-9464B9701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وجه ضاحك 9">
            <a:extLst>
              <a:ext uri="{FF2B5EF4-FFF2-40B4-BE49-F238E27FC236}">
                <a16:creationId xmlns:a16="http://schemas.microsoft.com/office/drawing/2014/main" id="{E3D5A77E-8B11-4405-B367-0BB07AC8FAA6}"/>
              </a:ext>
            </a:extLst>
          </p:cNvPr>
          <p:cNvSpPr/>
          <p:nvPr/>
        </p:nvSpPr>
        <p:spPr>
          <a:xfrm>
            <a:off x="1835696" y="2204864"/>
            <a:ext cx="308610" cy="296545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  <p:pic>
        <p:nvPicPr>
          <p:cNvPr id="9" name="رسم 8" descr="وجه مبتسم بدون تعبئة">
            <a:extLst>
              <a:ext uri="{FF2B5EF4-FFF2-40B4-BE49-F238E27FC236}">
                <a16:creationId xmlns:a16="http://schemas.microsoft.com/office/drawing/2014/main" id="{4C726583-0F81-47E1-91F5-21CDD69A6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29293" y="3411174"/>
            <a:ext cx="698917" cy="698917"/>
          </a:xfrm>
          <a:prstGeom prst="rect">
            <a:avLst/>
          </a:prstGeom>
        </p:spPr>
      </p:pic>
      <p:pic>
        <p:nvPicPr>
          <p:cNvPr id="11" name="رسم 10" descr="وجه مبتسم بدون تعبئة">
            <a:extLst>
              <a:ext uri="{FF2B5EF4-FFF2-40B4-BE49-F238E27FC236}">
                <a16:creationId xmlns:a16="http://schemas.microsoft.com/office/drawing/2014/main" id="{C1C4FA0B-2F74-4F43-B79D-74E54BCB0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21587" y="4110091"/>
            <a:ext cx="698917" cy="698917"/>
          </a:xfrm>
          <a:prstGeom prst="rect">
            <a:avLst/>
          </a:prstGeom>
        </p:spPr>
      </p:pic>
      <p:pic>
        <p:nvPicPr>
          <p:cNvPr id="12" name="رسم 11" descr="وجه مبتسم بدون تعبئة">
            <a:extLst>
              <a:ext uri="{FF2B5EF4-FFF2-40B4-BE49-F238E27FC236}">
                <a16:creationId xmlns:a16="http://schemas.microsoft.com/office/drawing/2014/main" id="{31E6D387-8EA5-452B-B931-1FC356D275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10825" y="4707265"/>
            <a:ext cx="698917" cy="698917"/>
          </a:xfrm>
          <a:prstGeom prst="rect">
            <a:avLst/>
          </a:prstGeom>
        </p:spPr>
      </p:pic>
      <p:pic>
        <p:nvPicPr>
          <p:cNvPr id="13" name="رسم 12" descr="وجه مبتسم بدون تعبئة">
            <a:extLst>
              <a:ext uri="{FF2B5EF4-FFF2-40B4-BE49-F238E27FC236}">
                <a16:creationId xmlns:a16="http://schemas.microsoft.com/office/drawing/2014/main" id="{9A5C6574-179F-4D6A-958D-FA091E9DE9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0063" y="5406182"/>
            <a:ext cx="698917" cy="698917"/>
          </a:xfrm>
          <a:prstGeom prst="rect">
            <a:avLst/>
          </a:prstGeom>
        </p:spPr>
      </p:pic>
      <p:pic>
        <p:nvPicPr>
          <p:cNvPr id="14" name="رسم 13" descr="وجه مبتسم بدون تعبئة">
            <a:extLst>
              <a:ext uri="{FF2B5EF4-FFF2-40B4-BE49-F238E27FC236}">
                <a16:creationId xmlns:a16="http://schemas.microsoft.com/office/drawing/2014/main" id="{3539A097-89AE-46C0-A60D-82B552FE4A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29293" y="6105099"/>
            <a:ext cx="698917" cy="69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1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ستطيل 18">
            <a:extLst>
              <a:ext uri="{FF2B5EF4-FFF2-40B4-BE49-F238E27FC236}">
                <a16:creationId xmlns:a16="http://schemas.microsoft.com/office/drawing/2014/main" id="{566F5422-D477-47E7-8CB1-3AEECECC4235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4D29260-FB2F-4EB8-803F-7A2AB4543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86" y="2133419"/>
            <a:ext cx="6039693" cy="259116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042A5ED-0988-4CAF-961C-BE7AAA70E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11" y="536166"/>
            <a:ext cx="6442422" cy="10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0543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09A9DDF-8209-41D1-846B-9080122A4FDE}"/>
              </a:ext>
            </a:extLst>
          </p:cNvPr>
          <p:cNvSpPr/>
          <p:nvPr/>
        </p:nvSpPr>
        <p:spPr>
          <a:xfrm>
            <a:off x="467544" y="3429000"/>
            <a:ext cx="78717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3600" b="1" dirty="0">
                <a:solidFill>
                  <a:srgbClr val="7030A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من خلال هذا المكون يتوقع من التلميذة تحقيق الأهداف التالية :</a:t>
            </a:r>
          </a:p>
          <a:p>
            <a:pPr algn="r"/>
            <a:endParaRPr lang="ar-SA" sz="3600" b="1" dirty="0">
              <a:solidFill>
                <a:srgbClr val="7030A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/>
            <a:r>
              <a:rPr lang="ar-SA" sz="4800" dirty="0">
                <a:cs typeface="AL-Mohanad Bold" pitchFamily="2" charset="-78"/>
              </a:rPr>
              <a:t>1-</a:t>
            </a:r>
            <a:r>
              <a:rPr lang="ar-SA" sz="4800" dirty="0">
                <a:cs typeface="+mn-cs"/>
              </a:rPr>
              <a:t>  تميز بين الحركة القصيرة والمد .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34CD9398-E957-46CF-B9C6-EA0DCF4B25AB}"/>
              </a:ext>
            </a:extLst>
          </p:cNvPr>
          <p:cNvSpPr/>
          <p:nvPr/>
        </p:nvSpPr>
        <p:spPr>
          <a:xfrm>
            <a:off x="6144244" y="1770164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://2.bp.blogspot.com/-pmPYuAVfSgc/Vg71ExaWyzI/AAAAAAAAAhs/m_Uvxph7Qws/s1600/download%2B%25281%2529.jpg">
            <a:extLst>
              <a:ext uri="{FF2B5EF4-FFF2-40B4-BE49-F238E27FC236}">
                <a16:creationId xmlns:a16="http://schemas.microsoft.com/office/drawing/2014/main" id="{0FD442D5-6E20-4882-A7B8-BC1E0CBA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7" y="1615761"/>
            <a:ext cx="2050068" cy="154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A4A95C83-A0C9-4A03-85C2-2E9479BE4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6533" y="6075562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116</a:t>
            </a:fld>
            <a:endParaRPr lang="ar-SA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083109A-E1BE-4529-B4DD-987536B6E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11" y="536166"/>
            <a:ext cx="6442422" cy="10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51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4098" name="Picture 2" descr="http://2.bp.blogspot.com/-pmPYuAVfSgc/Vg71ExaWyzI/AAAAAAAAAhs/m_Uvxph7Qws/s1600/download%2B%25281%2529.jpg">
            <a:extLst>
              <a:ext uri="{FF2B5EF4-FFF2-40B4-BE49-F238E27FC236}">
                <a16:creationId xmlns:a16="http://schemas.microsoft.com/office/drawing/2014/main" id="{0FD442D5-6E20-4882-A7B8-BC1E0CBA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31293"/>
            <a:ext cx="2050068" cy="154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0983AB0D-DD0A-4B6F-B0F8-E0A639C6BD00}"/>
              </a:ext>
            </a:extLst>
          </p:cNvPr>
          <p:cNvSpPr txBox="1"/>
          <p:nvPr/>
        </p:nvSpPr>
        <p:spPr>
          <a:xfrm>
            <a:off x="2503190" y="1658305"/>
            <a:ext cx="6296904" cy="452431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 </a:t>
            </a:r>
            <a:r>
              <a:rPr lang="ar-SA" sz="4800" b="1" dirty="0">
                <a:solidFill>
                  <a:srgbClr val="0000FF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صوت الفتحة أفتح شفتـي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00FF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ومع الألف أطيل الصوت 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FF000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صوت الضم أضم شفتـي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FF000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ومع الواو أطيل الصوت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صوت الكسرة أخفض شفتـي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ومع الياء أطيل الصوت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C26E635-1185-4803-B202-B79CCD259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898325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117</a:t>
            </a:fld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45D8CF8-EA11-4B8A-B45E-776AA04AE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56099"/>
            <a:ext cx="6442422" cy="10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69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3521447-1A4B-41D6-82ED-6795C1DD6BFE}"/>
              </a:ext>
            </a:extLst>
          </p:cNvPr>
          <p:cNvSpPr/>
          <p:nvPr/>
        </p:nvSpPr>
        <p:spPr>
          <a:xfrm>
            <a:off x="179390" y="188915"/>
            <a:ext cx="8785225" cy="6480175"/>
          </a:xfrm>
          <a:prstGeom prst="rect">
            <a:avLst/>
          </a:prstGeom>
          <a:noFill/>
          <a:ln w="1270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grpSp>
        <p:nvGrpSpPr>
          <p:cNvPr id="6" name="مجموعة 23">
            <a:extLst>
              <a:ext uri="{FF2B5EF4-FFF2-40B4-BE49-F238E27FC236}">
                <a16:creationId xmlns:a16="http://schemas.microsoft.com/office/drawing/2014/main" id="{AECCE589-0299-451F-8878-31A021E47D6D}"/>
              </a:ext>
            </a:extLst>
          </p:cNvPr>
          <p:cNvGrpSpPr>
            <a:grpSpLocks/>
          </p:cNvGrpSpPr>
          <p:nvPr/>
        </p:nvGrpSpPr>
        <p:grpSpPr bwMode="auto">
          <a:xfrm>
            <a:off x="755652" y="476252"/>
            <a:ext cx="1031875" cy="1108075"/>
            <a:chOff x="1187624" y="836712"/>
            <a:chExt cx="1032115" cy="1107996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8883EB73-1104-4142-899A-4DE67B508EA2}"/>
                </a:ext>
              </a:extLst>
            </p:cNvPr>
            <p:cNvSpPr/>
            <p:nvPr/>
          </p:nvSpPr>
          <p:spPr>
            <a:xfrm>
              <a:off x="1187624" y="836712"/>
              <a:ext cx="1008112" cy="110799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66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و</a:t>
              </a:r>
            </a:p>
          </p:txBody>
        </p:sp>
        <p:pic>
          <p:nvPicPr>
            <p:cNvPr id="74769" name="Picture 3">
              <a:extLst>
                <a:ext uri="{FF2B5EF4-FFF2-40B4-BE49-F238E27FC236}">
                  <a16:creationId xmlns:a16="http://schemas.microsoft.com/office/drawing/2014/main" id="{1BCDDE8F-B32D-41FC-83CD-5B575F192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836712"/>
              <a:ext cx="384043" cy="4320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مجموعة 21">
            <a:extLst>
              <a:ext uri="{FF2B5EF4-FFF2-40B4-BE49-F238E27FC236}">
                <a16:creationId xmlns:a16="http://schemas.microsoft.com/office/drawing/2014/main" id="{6033F2AB-8F97-4534-A784-9F305450DC7C}"/>
              </a:ext>
            </a:extLst>
          </p:cNvPr>
          <p:cNvGrpSpPr>
            <a:grpSpLocks/>
          </p:cNvGrpSpPr>
          <p:nvPr/>
        </p:nvGrpSpPr>
        <p:grpSpPr bwMode="auto">
          <a:xfrm>
            <a:off x="7596188" y="476250"/>
            <a:ext cx="1046162" cy="1252538"/>
            <a:chOff x="6732240" y="692696"/>
            <a:chExt cx="1045642" cy="1252012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01F774B6-489C-4E06-B4D5-9351AF71E2E2}"/>
                </a:ext>
              </a:extLst>
            </p:cNvPr>
            <p:cNvSpPr/>
            <p:nvPr/>
          </p:nvSpPr>
          <p:spPr>
            <a:xfrm>
              <a:off x="6732240" y="836712"/>
              <a:ext cx="864096" cy="110799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66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ا</a:t>
              </a:r>
            </a:p>
          </p:txBody>
        </p:sp>
        <p:pic>
          <p:nvPicPr>
            <p:cNvPr id="74767" name="Picture 5">
              <a:extLst>
                <a:ext uri="{FF2B5EF4-FFF2-40B4-BE49-F238E27FC236}">
                  <a16:creationId xmlns:a16="http://schemas.microsoft.com/office/drawing/2014/main" id="{8D7B80A6-9CCF-487A-BA7C-2A3A5868A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92696"/>
              <a:ext cx="397570" cy="4494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مجموعة 24">
            <a:extLst>
              <a:ext uri="{FF2B5EF4-FFF2-40B4-BE49-F238E27FC236}">
                <a16:creationId xmlns:a16="http://schemas.microsoft.com/office/drawing/2014/main" id="{9FAF9DF6-948A-4C43-8FB7-EA6A6656C017}"/>
              </a:ext>
            </a:extLst>
          </p:cNvPr>
          <p:cNvGrpSpPr>
            <a:grpSpLocks/>
          </p:cNvGrpSpPr>
          <p:nvPr/>
        </p:nvGrpSpPr>
        <p:grpSpPr bwMode="auto">
          <a:xfrm>
            <a:off x="3995740" y="333377"/>
            <a:ext cx="974725" cy="1127125"/>
            <a:chOff x="3995936" y="332656"/>
            <a:chExt cx="973634" cy="1126938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A590F128-0BAC-408D-B2AA-A50E6BBAF132}"/>
                </a:ext>
              </a:extLst>
            </p:cNvPr>
            <p:cNvSpPr/>
            <p:nvPr/>
          </p:nvSpPr>
          <p:spPr bwMode="auto">
            <a:xfrm>
              <a:off x="3995936" y="332656"/>
              <a:ext cx="868070" cy="110799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66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ي</a:t>
              </a:r>
            </a:p>
          </p:txBody>
        </p:sp>
        <p:pic>
          <p:nvPicPr>
            <p:cNvPr id="74765" name="Picture 6">
              <a:extLst>
                <a:ext uri="{FF2B5EF4-FFF2-40B4-BE49-F238E27FC236}">
                  <a16:creationId xmlns:a16="http://schemas.microsoft.com/office/drawing/2014/main" id="{0C0B0F97-ED60-4FBE-A546-6344FB3F6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124744"/>
              <a:ext cx="325562" cy="334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2D5F6714-3447-44E8-8E5A-11668B579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8" y="1860123"/>
            <a:ext cx="2250884" cy="193339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F4B3E19-D058-4F6B-9140-66511DBE5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46" y="1860123"/>
            <a:ext cx="2068511" cy="222193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8B31D3F-A6CB-436E-9D3D-5E52D4805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82" y="1728504"/>
            <a:ext cx="2158277" cy="204956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70E5132E-884E-46B6-B1E5-60D60E0DE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4149011"/>
            <a:ext cx="180022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13800" b="1" dirty="0">
                <a:solidFill>
                  <a:srgbClr val="FF0000"/>
                </a:solidFill>
                <a:cs typeface="Akhbar MT" pitchFamily="2" charset="-78"/>
              </a:rPr>
              <a:t> غَا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22DF6A2C-46DB-4395-8134-05C2249FD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670" y="4149725"/>
            <a:ext cx="2211375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11500" b="1" dirty="0">
                <a:solidFill>
                  <a:srgbClr val="008000"/>
                </a:solidFill>
                <a:cs typeface="Akhbar MT" pitchFamily="2" charset="-78"/>
              </a:rPr>
              <a:t>غِيـ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7EF4F19-780E-483B-BFEB-A2AAB0DA9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130" y="4325937"/>
            <a:ext cx="2119827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11500" b="1" dirty="0" err="1">
                <a:solidFill>
                  <a:srgbClr val="0000FF"/>
                </a:solidFill>
                <a:cs typeface="Akhbar MT" pitchFamily="2" charset="-78"/>
              </a:rPr>
              <a:t>غُو</a:t>
            </a:r>
            <a:endParaRPr lang="ar-SA" altLang="ar-SA" sz="11500" b="1" dirty="0">
              <a:solidFill>
                <a:srgbClr val="0000FF"/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3033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60648"/>
            <a:ext cx="8712968" cy="6264696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99592" y="332656"/>
            <a:ext cx="1262063" cy="2160588"/>
            <a:chOff x="611560" y="188640"/>
            <a:chExt cx="1262864" cy="2160240"/>
          </a:xfrm>
        </p:grpSpPr>
        <p:pic>
          <p:nvPicPr>
            <p:cNvPr id="4" name="Picture 3" descr="C:\Users\HIND\وسائل لغتي وشرحها\صور ووسائل التدريس\صوت الحرف\تنوين بالفتح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0" y="1268760"/>
              <a:ext cx="1262864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971600" y="188640"/>
              <a:ext cx="526106" cy="132343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8000" dirty="0">
                  <a:ln w="11430"/>
                  <a:solidFill>
                    <a:srgbClr val="FF0000"/>
                  </a:solidFill>
                  <a:latin typeface="Arial"/>
                  <a:cs typeface="Arial"/>
                </a:rPr>
                <a:t>⸗</a:t>
              </a:r>
              <a:endParaRPr lang="en-US" sz="8000" dirty="0">
                <a:ln w="11430"/>
                <a:solidFill>
                  <a:srgbClr val="FF0000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995936" y="980728"/>
            <a:ext cx="1276350" cy="2044700"/>
            <a:chOff x="3635896" y="620688"/>
            <a:chExt cx="1275842" cy="2043519"/>
          </a:xfrm>
        </p:grpSpPr>
        <p:pic>
          <p:nvPicPr>
            <p:cNvPr id="7" name="Picture 2" descr="C:\Users\HIND\وسائل لغتي وشرحها\صور ووسائل التدريس\صوت الحرف\تنوين بالكسر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07904" y="620688"/>
              <a:ext cx="1203834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3635896" y="1340768"/>
              <a:ext cx="526106" cy="132343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8000" dirty="0">
                  <a:ln w="11430"/>
                  <a:solidFill>
                    <a:srgbClr val="FF0000"/>
                  </a:solidFill>
                  <a:latin typeface="Arial"/>
                  <a:cs typeface="Arial"/>
                </a:rPr>
                <a:t>⸗</a:t>
              </a:r>
              <a:endParaRPr lang="en-US" sz="8000" dirty="0">
                <a:ln w="11430"/>
                <a:solidFill>
                  <a:srgbClr val="FF0000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164388" y="836613"/>
            <a:ext cx="1276350" cy="1439862"/>
            <a:chOff x="7236296" y="548680"/>
            <a:chExt cx="1277166" cy="1440160"/>
          </a:xfrm>
        </p:grpSpPr>
        <p:pic>
          <p:nvPicPr>
            <p:cNvPr id="10" name="Picture 4" descr="C:\Users\HIND\وسائل لغتي وشرحها\صور ووسائل التدريس\صوت الحرف\تنوين بالضم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36296" y="836712"/>
              <a:ext cx="1277166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7380312" y="548680"/>
              <a:ext cx="466725" cy="1152128"/>
              <a:chOff x="8879" y="1779"/>
              <a:chExt cx="736" cy="783"/>
            </a:xfrm>
          </p:grpSpPr>
          <p:sp>
            <p:nvSpPr>
              <p:cNvPr id="12" name="WordArt 6"/>
              <p:cNvSpPr>
                <a:spLocks noChangeArrowheads="1" noChangeShapeType="1" noTextEdit="1"/>
              </p:cNvSpPr>
              <p:nvPr/>
            </p:nvSpPr>
            <p:spPr bwMode="auto">
              <a:xfrm>
                <a:off x="9127" y="1779"/>
                <a:ext cx="488" cy="78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/>
                <a:r>
                  <a:rPr lang="ar-SA" sz="6000" kern="10"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FF0000"/>
                        </a:gs>
                        <a:gs pos="100000">
                          <a:srgbClr val="FF0000"/>
                        </a:gs>
                      </a:gsLst>
                      <a:lin ang="5400000" scaled="1"/>
                    </a:gradFill>
                    <a:effectLst>
                      <a:outerShdw dist="35921" dir="2700000" sy="50000" kx="2115830" algn="bl" rotWithShape="0">
                        <a:srgbClr val="C0C0C0">
                          <a:alpha val="79999"/>
                        </a:srgbClr>
                      </a:outerShdw>
                    </a:effectLst>
                    <a:cs typeface="Akhbar MT"/>
                  </a:rPr>
                  <a:t> ُُ</a:t>
                </a:r>
              </a:p>
            </p:txBody>
          </p:sp>
          <p:sp>
            <p:nvSpPr>
              <p:cNvPr id="13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8879" y="1779"/>
                <a:ext cx="488" cy="78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/>
                <a:r>
                  <a:rPr lang="ar-SA" sz="7200" kern="10"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FF0000"/>
                        </a:gs>
                        <a:gs pos="100000">
                          <a:srgbClr val="FF0000"/>
                        </a:gs>
                      </a:gsLst>
                      <a:lin ang="5400000" scaled="1"/>
                    </a:gradFill>
                    <a:effectLst>
                      <a:outerShdw dist="35921" dir="2700000" sy="50000" kx="2115830" algn="bl" rotWithShape="0">
                        <a:srgbClr val="C0C0C0">
                          <a:alpha val="79999"/>
                        </a:srgbClr>
                      </a:outerShdw>
                    </a:effectLst>
                    <a:cs typeface="Akhbar MT"/>
                  </a:rPr>
                  <a:t> ُُ</a:t>
                </a:r>
              </a:p>
            </p:txBody>
          </p:sp>
        </p:grpSp>
      </p:grpSp>
      <p:sp>
        <p:nvSpPr>
          <p:cNvPr id="15" name="مستطيل 11"/>
          <p:cNvSpPr/>
          <p:nvPr/>
        </p:nvSpPr>
        <p:spPr>
          <a:xfrm>
            <a:off x="683568" y="3429000"/>
            <a:ext cx="1714512" cy="2646878"/>
          </a:xfrm>
          <a:prstGeom prst="rect">
            <a:avLst/>
          </a:prstGeom>
          <a:solidFill>
            <a:srgbClr val="FFF9E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SA" sz="9600" dirty="0">
                <a:solidFill>
                  <a:srgbClr val="FF0000"/>
                </a:solidFill>
                <a:latin typeface="Segoe UI" pitchFamily="34" charset="0"/>
                <a:cs typeface="Akhbar MT" pitchFamily="2" charset="-78"/>
              </a:rPr>
              <a:t> </a:t>
            </a:r>
            <a:r>
              <a:rPr lang="ar-SA" sz="16600" dirty="0" err="1">
                <a:solidFill>
                  <a:srgbClr val="FF0000"/>
                </a:solidFill>
                <a:latin typeface="Segoe UI" pitchFamily="34" charset="0"/>
                <a:cs typeface="Akhbar MT" pitchFamily="2" charset="-78"/>
              </a:rPr>
              <a:t>غًا</a:t>
            </a:r>
            <a:endParaRPr lang="ar-SA" sz="16600" dirty="0">
              <a:cs typeface="Akhbar MT" pitchFamily="2" charset="-78"/>
            </a:endParaRPr>
          </a:p>
        </p:txBody>
      </p:sp>
      <p:sp>
        <p:nvSpPr>
          <p:cNvPr id="16" name="مستطيل 20"/>
          <p:cNvSpPr/>
          <p:nvPr/>
        </p:nvSpPr>
        <p:spPr>
          <a:xfrm>
            <a:off x="3923928" y="3356992"/>
            <a:ext cx="1643074" cy="2646878"/>
          </a:xfrm>
          <a:prstGeom prst="rect">
            <a:avLst/>
          </a:prstGeom>
          <a:solidFill>
            <a:srgbClr val="FFF9E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16600" dirty="0" err="1">
                <a:solidFill>
                  <a:srgbClr val="FF0000"/>
                </a:solidFill>
                <a:latin typeface="Segoe UI" pitchFamily="34" charset="0"/>
                <a:cs typeface="Akhbar MT" pitchFamily="2" charset="-78"/>
              </a:rPr>
              <a:t>غٍ</a:t>
            </a:r>
            <a:endParaRPr lang="ar-SA" sz="16600" dirty="0">
              <a:cs typeface="Akhbar MT" pitchFamily="2" charset="-78"/>
            </a:endParaRPr>
          </a:p>
        </p:txBody>
      </p: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000C852F-1212-4EC8-9997-46904EA97CDB}"/>
              </a:ext>
            </a:extLst>
          </p:cNvPr>
          <p:cNvGrpSpPr/>
          <p:nvPr/>
        </p:nvGrpSpPr>
        <p:grpSpPr>
          <a:xfrm>
            <a:off x="7029518" y="2986971"/>
            <a:ext cx="1022973" cy="2878045"/>
            <a:chOff x="7029518" y="2986971"/>
            <a:chExt cx="1022973" cy="2878045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A1D8645A-D6EC-4F55-8215-85746C7E0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82" t="23362" r="28851" b="26433"/>
            <a:stretch/>
          </p:blipFill>
          <p:spPr>
            <a:xfrm>
              <a:off x="7029518" y="3639862"/>
              <a:ext cx="1022973" cy="2225154"/>
            </a:xfrm>
            <a:prstGeom prst="rect">
              <a:avLst/>
            </a:prstGeom>
          </p:spPr>
        </p:pic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FD17CDCF-456A-4732-A4A9-68C77CC45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22" t="15425" r="34579" b="66253"/>
            <a:stretch/>
          </p:blipFill>
          <p:spPr>
            <a:xfrm>
              <a:off x="7376136" y="3025428"/>
              <a:ext cx="451742" cy="812050"/>
            </a:xfrm>
            <a:prstGeom prst="rect">
              <a:avLst/>
            </a:prstGeom>
          </p:spPr>
        </p:pic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01444767-2EC6-495B-9480-247F67BA9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22" t="15425" r="34579" b="66253"/>
            <a:stretch/>
          </p:blipFill>
          <p:spPr>
            <a:xfrm>
              <a:off x="7104833" y="2986971"/>
              <a:ext cx="451742" cy="81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090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32677" y="332656"/>
            <a:ext cx="8352928" cy="2448272"/>
          </a:xfrm>
          <a:prstGeom prst="rect">
            <a:avLst/>
          </a:prstGeom>
          <a:solidFill>
            <a:srgbClr val="990099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u="sng" dirty="0">
                <a:solidFill>
                  <a:srgbClr val="FF0000"/>
                </a:solidFill>
                <a:cs typeface="W1 SHUROOQ 19 013" pitchFamily="2" charset="-78"/>
              </a:rPr>
              <a:t>طالبتي المتميزة :</a:t>
            </a:r>
          </a:p>
          <a:p>
            <a:pPr algn="ctr"/>
            <a:r>
              <a:rPr lang="ar-SA" sz="3600" dirty="0">
                <a:solidFill>
                  <a:schemeClr val="bg1"/>
                </a:solidFill>
                <a:cs typeface="W1 SHUROOQ 19 013" pitchFamily="2" charset="-78"/>
              </a:rPr>
              <a:t>هيا نستمع ونشاهد هذا المقطع وسوف أناقشكن فيه بعد الانتهاء من مشاهدته </a:t>
            </a:r>
          </a:p>
          <a:p>
            <a:pPr algn="ctr"/>
            <a:r>
              <a:rPr lang="ar-SA" sz="3600" dirty="0">
                <a:solidFill>
                  <a:schemeClr val="bg1"/>
                </a:solidFill>
                <a:cs typeface="W1 SHUROOQ 19 013" pitchFamily="2" charset="-78"/>
              </a:rPr>
              <a:t>ونتذكر قوانين الاستماع .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7"/>
          <a:stretch/>
        </p:blipFill>
        <p:spPr>
          <a:xfrm>
            <a:off x="380299" y="4162111"/>
            <a:ext cx="2175477" cy="2502393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9"/>
          <a:stretch/>
        </p:blipFill>
        <p:spPr>
          <a:xfrm>
            <a:off x="6499964" y="4430456"/>
            <a:ext cx="1962150" cy="223404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3"/>
          <a:stretch/>
        </p:blipFill>
        <p:spPr>
          <a:xfrm>
            <a:off x="3543443" y="4162111"/>
            <a:ext cx="2228724" cy="250239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627" y="4162111"/>
            <a:ext cx="1962150" cy="1713492"/>
          </a:xfrm>
          <a:prstGeom prst="rect">
            <a:avLst/>
          </a:prstGeom>
        </p:spPr>
      </p:pic>
      <p:grpSp>
        <p:nvGrpSpPr>
          <p:cNvPr id="6" name="مجموعة 5"/>
          <p:cNvGrpSpPr/>
          <p:nvPr/>
        </p:nvGrpSpPr>
        <p:grpSpPr>
          <a:xfrm>
            <a:off x="2385635" y="3239365"/>
            <a:ext cx="4114329" cy="949135"/>
            <a:chOff x="2375156" y="3102610"/>
            <a:chExt cx="4114329" cy="1159497"/>
          </a:xfrm>
        </p:grpSpPr>
        <p:pic>
          <p:nvPicPr>
            <p:cNvPr id="1026" name="Picture 2" descr="نتيجة بحث الصور عن للعناوين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1" t="5530" r="44960" b="69335"/>
            <a:stretch/>
          </p:blipFill>
          <p:spPr bwMode="auto">
            <a:xfrm>
              <a:off x="2375156" y="3102610"/>
              <a:ext cx="4114329" cy="1159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مستطيل 4"/>
            <p:cNvSpPr/>
            <p:nvPr/>
          </p:nvSpPr>
          <p:spPr>
            <a:xfrm>
              <a:off x="3295575" y="3378647"/>
              <a:ext cx="1970947" cy="4550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dirty="0">
                  <a:solidFill>
                    <a:schemeClr val="bg1"/>
                  </a:solidFill>
                  <a:cs typeface="W1 SHUROOQ 16 011" pitchFamily="2" charset="-78"/>
                </a:rPr>
                <a:t>قوانين الاستماع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858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B52D44AD-1BE3-4571-9CF5-1DC08829DAA4}"/>
              </a:ext>
            </a:extLst>
          </p:cNvPr>
          <p:cNvSpPr/>
          <p:nvPr/>
        </p:nvSpPr>
        <p:spPr>
          <a:xfrm>
            <a:off x="2180492" y="495363"/>
            <a:ext cx="3949148" cy="3738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7030A0"/>
                </a:solidFill>
              </a:rPr>
              <a:t>استراتيجية تثبيت الإجابة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348A83F-CD25-455E-846A-4BA456052D81}"/>
              </a:ext>
            </a:extLst>
          </p:cNvPr>
          <p:cNvSpPr txBox="1"/>
          <p:nvPr/>
        </p:nvSpPr>
        <p:spPr>
          <a:xfrm>
            <a:off x="1477109" y="5817166"/>
            <a:ext cx="571882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FF0000"/>
                </a:solidFill>
              </a:rPr>
              <a:t>لكل مجموعة وردة الحرف بأصواته الطويلة والقصيرة وستة ملاقط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013F338-C1DC-412C-9DB2-1458544C40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5528119" y="3642868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2065956-33B4-4B71-9B1C-3F3648555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355323" y="1119003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EDFF339-94BE-4610-BA9B-586B786F5E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575547" y="3033407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C88701E-C48B-4E69-89C9-20440F636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3286537" y="1345831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846188A-660D-4D57-A1B9-A477825C3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5921673" y="1143572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E356988-5D28-4531-B536-202A122A75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2597719" y="3781844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95FBB2DB-E3B4-4B9A-AEE2-79FADFE935D6}"/>
              </a:ext>
            </a:extLst>
          </p:cNvPr>
          <p:cNvSpPr/>
          <p:nvPr/>
        </p:nvSpPr>
        <p:spPr>
          <a:xfrm>
            <a:off x="6026472" y="4162715"/>
            <a:ext cx="787108" cy="6906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غَا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C53404B-672D-498F-B646-26F2054C5AA0}"/>
              </a:ext>
            </a:extLst>
          </p:cNvPr>
          <p:cNvSpPr/>
          <p:nvPr/>
        </p:nvSpPr>
        <p:spPr>
          <a:xfrm>
            <a:off x="6420026" y="1732362"/>
            <a:ext cx="787108" cy="708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غَـ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B5D5121-C70E-4298-815B-119CA9159CD3}"/>
              </a:ext>
            </a:extLst>
          </p:cNvPr>
          <p:cNvSpPr/>
          <p:nvPr/>
        </p:nvSpPr>
        <p:spPr>
          <a:xfrm>
            <a:off x="3987213" y="1743007"/>
            <a:ext cx="787108" cy="708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غِـ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463B8E5-BA6A-441E-A979-350EF78ECD90}"/>
              </a:ext>
            </a:extLst>
          </p:cNvPr>
          <p:cNvSpPr/>
          <p:nvPr/>
        </p:nvSpPr>
        <p:spPr>
          <a:xfrm>
            <a:off x="933494" y="1504340"/>
            <a:ext cx="1018062" cy="883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غُـ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4A2BF6E-96A1-4C75-83EA-C76839C882C2}"/>
              </a:ext>
            </a:extLst>
          </p:cNvPr>
          <p:cNvSpPr/>
          <p:nvPr/>
        </p:nvSpPr>
        <p:spPr>
          <a:xfrm>
            <a:off x="2711597" y="4184723"/>
            <a:ext cx="1435948" cy="773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ـ</a:t>
            </a:r>
            <a:r>
              <a:rPr lang="ar-SA" sz="4000" b="1" dirty="0" err="1">
                <a:solidFill>
                  <a:schemeClr val="bg1"/>
                </a:solidFill>
              </a:rPr>
              <a:t>غُو</a:t>
            </a:r>
            <a:endParaRPr lang="ar-SA" sz="4000" b="1" dirty="0">
              <a:solidFill>
                <a:schemeClr val="bg1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79D2158A-0BDD-4CF2-9DDF-E57492AE4729}"/>
              </a:ext>
            </a:extLst>
          </p:cNvPr>
          <p:cNvSpPr/>
          <p:nvPr/>
        </p:nvSpPr>
        <p:spPr>
          <a:xfrm>
            <a:off x="868344" y="3494636"/>
            <a:ext cx="1083212" cy="73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ـغِيـ</a:t>
            </a:r>
          </a:p>
        </p:txBody>
      </p:sp>
    </p:spTree>
    <p:extLst>
      <p:ext uri="{BB962C8B-B14F-4D97-AF65-F5344CB8AC3E}">
        <p14:creationId xmlns:p14="http://schemas.microsoft.com/office/powerpoint/2010/main" val="50512605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F556C7B-C433-450F-BC97-755CD2B80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6" r="14563"/>
          <a:stretch/>
        </p:blipFill>
        <p:spPr>
          <a:xfrm>
            <a:off x="1099929" y="1052736"/>
            <a:ext cx="718447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7122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خطط انسيابي: معالجة متعاقبة 11">
            <a:extLst>
              <a:ext uri="{FF2B5EF4-FFF2-40B4-BE49-F238E27FC236}">
                <a16:creationId xmlns:a16="http://schemas.microsoft.com/office/drawing/2014/main" id="{5B09EA8B-0C2F-463F-BFAE-01DD8E380BA8}"/>
              </a:ext>
            </a:extLst>
          </p:cNvPr>
          <p:cNvSpPr/>
          <p:nvPr/>
        </p:nvSpPr>
        <p:spPr>
          <a:xfrm>
            <a:off x="2996490" y="2695304"/>
            <a:ext cx="3240360" cy="1367780"/>
          </a:xfrm>
          <a:prstGeom prst="flowChartAlternateProcess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ar-SA" sz="3200" b="1" dirty="0">
                <a:ln w="11430"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أي المجموعات جميع كلماتها تحتوي على حرف الغين</a:t>
            </a:r>
          </a:p>
        </p:txBody>
      </p:sp>
      <p:sp>
        <p:nvSpPr>
          <p:cNvPr id="14" name="سحابة 13">
            <a:extLst>
              <a:ext uri="{FF2B5EF4-FFF2-40B4-BE49-F238E27FC236}">
                <a16:creationId xmlns:a16="http://schemas.microsoft.com/office/drawing/2014/main" id="{6B0B7E74-E4E0-4500-BB0E-71824D5BB071}"/>
              </a:ext>
            </a:extLst>
          </p:cNvPr>
          <p:cNvSpPr/>
          <p:nvPr/>
        </p:nvSpPr>
        <p:spPr>
          <a:xfrm>
            <a:off x="3822010" y="4222750"/>
            <a:ext cx="2520950" cy="215900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b="1" dirty="0"/>
              <a:t>  غَادَة</a:t>
            </a:r>
          </a:p>
          <a:p>
            <a:pPr algn="ctr" rtl="1" eaLnBrk="1" hangingPunct="1">
              <a:defRPr/>
            </a:pPr>
            <a:r>
              <a:rPr lang="ar-SA" sz="3200" b="1" dirty="0"/>
              <a:t>  غَدِير</a:t>
            </a:r>
            <a:endParaRPr lang="ar-SA" sz="1100" b="1" dirty="0"/>
          </a:p>
          <a:p>
            <a:pPr algn="ctr" rtl="1" eaLnBrk="1" hangingPunct="1">
              <a:defRPr/>
            </a:pPr>
            <a:endParaRPr lang="ar-SA" sz="1050" b="1" dirty="0"/>
          </a:p>
          <a:p>
            <a:pPr algn="ctr" rtl="1" eaLnBrk="1" hangingPunct="1">
              <a:defRPr/>
            </a:pPr>
            <a:r>
              <a:rPr lang="ar-SA" sz="3200" b="1" dirty="0"/>
              <a:t>  هُنَاك</a:t>
            </a:r>
          </a:p>
        </p:txBody>
      </p:sp>
      <p:sp>
        <p:nvSpPr>
          <p:cNvPr id="17" name="سحابة 16">
            <a:extLst>
              <a:ext uri="{FF2B5EF4-FFF2-40B4-BE49-F238E27FC236}">
                <a16:creationId xmlns:a16="http://schemas.microsoft.com/office/drawing/2014/main" id="{E68D2183-9D4C-427F-8988-8552B67E2575}"/>
              </a:ext>
            </a:extLst>
          </p:cNvPr>
          <p:cNvSpPr/>
          <p:nvPr/>
        </p:nvSpPr>
        <p:spPr>
          <a:xfrm>
            <a:off x="4697519" y="331787"/>
            <a:ext cx="2376488" cy="194468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600" b="1" dirty="0"/>
              <a:t> يَغُوصُ</a:t>
            </a:r>
          </a:p>
          <a:p>
            <a:pPr algn="ctr" rtl="1" eaLnBrk="1" hangingPunct="1">
              <a:defRPr/>
            </a:pPr>
            <a:r>
              <a:rPr lang="ar-SA" sz="3600" b="1" dirty="0"/>
              <a:t>غَار</a:t>
            </a:r>
          </a:p>
          <a:p>
            <a:pPr algn="ctr" rtl="1" eaLnBrk="1" hangingPunct="1">
              <a:defRPr/>
            </a:pPr>
            <a:r>
              <a:rPr lang="ar-SA" sz="3600" b="1" dirty="0"/>
              <a:t>أَكَلَ</a:t>
            </a:r>
            <a:endParaRPr lang="ar-SA" sz="2400" b="1" dirty="0"/>
          </a:p>
        </p:txBody>
      </p:sp>
      <p:sp>
        <p:nvSpPr>
          <p:cNvPr id="16" name="سحابة 15">
            <a:extLst>
              <a:ext uri="{FF2B5EF4-FFF2-40B4-BE49-F238E27FC236}">
                <a16:creationId xmlns:a16="http://schemas.microsoft.com/office/drawing/2014/main" id="{05AEB3DA-AEEC-49A1-B10A-9E4C467CF62F}"/>
              </a:ext>
            </a:extLst>
          </p:cNvPr>
          <p:cNvSpPr/>
          <p:nvPr/>
        </p:nvSpPr>
        <p:spPr>
          <a:xfrm>
            <a:off x="1998290" y="325833"/>
            <a:ext cx="2268537" cy="194468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b="1" dirty="0"/>
              <a:t> </a:t>
            </a:r>
          </a:p>
          <a:p>
            <a:pPr algn="ctr" rtl="1" eaLnBrk="1" hangingPunct="1">
              <a:defRPr/>
            </a:pPr>
            <a:r>
              <a:rPr lang="ar-SA" sz="3200" b="1" dirty="0"/>
              <a:t> </a:t>
            </a:r>
          </a:p>
          <a:p>
            <a:pPr algn="ctr" rtl="1" eaLnBrk="1" hangingPunct="1">
              <a:defRPr/>
            </a:pPr>
            <a:endParaRPr lang="ar-SA" sz="3200" b="1" dirty="0"/>
          </a:p>
          <a:p>
            <a:pPr algn="ctr" rtl="1" eaLnBrk="1" hangingPunct="1">
              <a:defRPr/>
            </a:pPr>
            <a:endParaRPr lang="ar-SA" sz="3200" b="1" dirty="0"/>
          </a:p>
          <a:p>
            <a:pPr algn="ctr" rtl="1" eaLnBrk="1" hangingPunct="1">
              <a:defRPr/>
            </a:pPr>
            <a:endParaRPr lang="ar-SA" sz="3200" b="1" dirty="0"/>
          </a:p>
          <a:p>
            <a:pPr algn="ctr" rtl="1" eaLnBrk="1" hangingPunct="1">
              <a:defRPr/>
            </a:pPr>
            <a:endParaRPr lang="ar-SA" sz="3200" b="1" dirty="0"/>
          </a:p>
          <a:p>
            <a:pPr algn="ctr" rtl="1" eaLnBrk="1" hangingPunct="1">
              <a:defRPr/>
            </a:pPr>
            <a:r>
              <a:rPr lang="ar-SA" sz="3200" b="1" dirty="0"/>
              <a:t>  صَغِير</a:t>
            </a:r>
          </a:p>
          <a:p>
            <a:pPr algn="ctr" rtl="1" eaLnBrk="1" hangingPunct="1">
              <a:defRPr/>
            </a:pPr>
            <a:r>
              <a:rPr lang="ar-SA" sz="3200" b="1" dirty="0"/>
              <a:t>  يَغُوصُ</a:t>
            </a:r>
          </a:p>
          <a:p>
            <a:pPr algn="ctr" rtl="1" eaLnBrk="1" hangingPunct="1">
              <a:defRPr/>
            </a:pPr>
            <a:r>
              <a:rPr lang="ar-SA" sz="3200" b="1" dirty="0"/>
              <a:t>غُرُوب</a:t>
            </a:r>
          </a:p>
          <a:p>
            <a:pPr algn="ctr" rtl="1" eaLnBrk="1" hangingPunct="1">
              <a:defRPr/>
            </a:pPr>
            <a:endParaRPr lang="ar-SA" sz="3200" b="1" dirty="0"/>
          </a:p>
          <a:p>
            <a:pPr algn="ctr" rtl="1" eaLnBrk="1" hangingPunct="1">
              <a:defRPr/>
            </a:pPr>
            <a:r>
              <a:rPr lang="ar-SA" sz="3200" b="1" dirty="0"/>
              <a:t> </a:t>
            </a:r>
          </a:p>
          <a:p>
            <a:pPr algn="ctr" rtl="1" eaLnBrk="1" hangingPunct="1">
              <a:defRPr/>
            </a:pPr>
            <a:r>
              <a:rPr lang="ar-SA" sz="3200" b="1" dirty="0"/>
              <a:t>  </a:t>
            </a:r>
          </a:p>
          <a:p>
            <a:pPr algn="ctr" rtl="1" eaLnBrk="1" hangingPunct="1">
              <a:defRPr/>
            </a:pPr>
            <a:r>
              <a:rPr lang="ar-SA" sz="3200" b="1" dirty="0"/>
              <a:t>  </a:t>
            </a:r>
          </a:p>
          <a:p>
            <a:pPr algn="ctr" rtl="1" eaLnBrk="1" hangingPunct="1">
              <a:defRPr/>
            </a:pPr>
            <a:r>
              <a:rPr lang="ar-SA" sz="3200" b="1" dirty="0"/>
              <a:t>  </a:t>
            </a:r>
          </a:p>
          <a:p>
            <a:pPr algn="ctr" rtl="1" eaLnBrk="1" hangingPunct="1">
              <a:defRPr/>
            </a:pPr>
            <a:r>
              <a:rPr lang="ar-SA" sz="3200" b="1" dirty="0"/>
              <a:t> </a:t>
            </a:r>
          </a:p>
        </p:txBody>
      </p:sp>
      <p:sp>
        <p:nvSpPr>
          <p:cNvPr id="15" name="سحابة 14">
            <a:extLst>
              <a:ext uri="{FF2B5EF4-FFF2-40B4-BE49-F238E27FC236}">
                <a16:creationId xmlns:a16="http://schemas.microsoft.com/office/drawing/2014/main" id="{F204AE73-6F6E-4AD8-8A2C-71193DA758DB}"/>
              </a:ext>
            </a:extLst>
          </p:cNvPr>
          <p:cNvSpPr/>
          <p:nvPr/>
        </p:nvSpPr>
        <p:spPr>
          <a:xfrm>
            <a:off x="274612" y="2359818"/>
            <a:ext cx="2305050" cy="204311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b="1" dirty="0"/>
              <a:t>  </a:t>
            </a:r>
          </a:p>
          <a:p>
            <a:pPr algn="ctr" rtl="1" eaLnBrk="1" hangingPunct="1">
              <a:defRPr/>
            </a:pPr>
            <a:endParaRPr lang="ar-SA" sz="3200" b="1" dirty="0"/>
          </a:p>
          <a:p>
            <a:pPr algn="ctr" rtl="1" eaLnBrk="1" hangingPunct="1">
              <a:defRPr/>
            </a:pPr>
            <a:r>
              <a:rPr lang="ar-SA" sz="3200" b="1" dirty="0"/>
              <a:t> غُرَاب</a:t>
            </a:r>
          </a:p>
          <a:p>
            <a:pPr algn="ctr" rtl="1" eaLnBrk="1" hangingPunct="1">
              <a:defRPr/>
            </a:pPr>
            <a:r>
              <a:rPr lang="ar-SA" sz="3200" b="1" dirty="0"/>
              <a:t>غَسَلَ</a:t>
            </a:r>
          </a:p>
          <a:p>
            <a:pPr algn="ctr" rtl="1" eaLnBrk="1" hangingPunct="1">
              <a:defRPr/>
            </a:pPr>
            <a:r>
              <a:rPr lang="ar-SA" sz="3200" b="1" dirty="0"/>
              <a:t>ثَوْب</a:t>
            </a:r>
          </a:p>
          <a:p>
            <a:pPr algn="ctr" rtl="1" eaLnBrk="1" hangingPunct="1">
              <a:defRPr/>
            </a:pPr>
            <a:r>
              <a:rPr lang="ar-SA" sz="3200" b="1" dirty="0"/>
              <a:t>   </a:t>
            </a:r>
          </a:p>
          <a:p>
            <a:pPr algn="ctr" rtl="1" eaLnBrk="1" hangingPunct="1">
              <a:defRPr/>
            </a:pPr>
            <a:endParaRPr lang="ar-SA" sz="3200" b="1" dirty="0"/>
          </a:p>
        </p:txBody>
      </p:sp>
      <p:pic>
        <p:nvPicPr>
          <p:cNvPr id="50183" name="صورة 22" descr="ريمي.jpg">
            <a:extLst>
              <a:ext uri="{FF2B5EF4-FFF2-40B4-BE49-F238E27FC236}">
                <a16:creationId xmlns:a16="http://schemas.microsoft.com/office/drawing/2014/main" id="{9DFF88EB-BA57-40B1-BFBD-C86E9EC49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076700"/>
            <a:ext cx="1944687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صورة 23" descr="سنو-وايت.jpg">
            <a:extLst>
              <a:ext uri="{FF2B5EF4-FFF2-40B4-BE49-F238E27FC236}">
                <a16:creationId xmlns:a16="http://schemas.microsoft.com/office/drawing/2014/main" id="{79032E6B-F0D9-4D43-AB7C-83B527F3E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5" t="1572" r="22871" b="35555"/>
          <a:stretch>
            <a:fillRect/>
          </a:stretch>
        </p:blipFill>
        <p:spPr bwMode="auto">
          <a:xfrm>
            <a:off x="323850" y="4581525"/>
            <a:ext cx="23764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صورة 24" descr="هايدي.gif">
            <a:extLst>
              <a:ext uri="{FF2B5EF4-FFF2-40B4-BE49-F238E27FC236}">
                <a16:creationId xmlns:a16="http://schemas.microsoft.com/office/drawing/2014/main" id="{3D0FE2A8-6EC6-4B23-891F-D7B6BC4D3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r="27164" b="43700"/>
          <a:stretch>
            <a:fillRect/>
          </a:stretch>
        </p:blipFill>
        <p:spPr bwMode="auto">
          <a:xfrm>
            <a:off x="7235825" y="765175"/>
            <a:ext cx="1728788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صورة 9" descr="سالي.png">
            <a:extLst>
              <a:ext uri="{FF2B5EF4-FFF2-40B4-BE49-F238E27FC236}">
                <a16:creationId xmlns:a16="http://schemas.microsoft.com/office/drawing/2014/main" id="{BC105EA8-57DD-453C-BE43-C0F774045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5"/>
          <a:stretch>
            <a:fillRect/>
          </a:stretch>
        </p:blipFill>
        <p:spPr bwMode="auto">
          <a:xfrm>
            <a:off x="323850" y="260350"/>
            <a:ext cx="17272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34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6" grpId="0" animBg="1"/>
      <p:bldP spid="15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3165F58-F148-429E-88CC-7C570C814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2182" r="16926" b="6580"/>
          <a:stretch/>
        </p:blipFill>
        <p:spPr>
          <a:xfrm>
            <a:off x="323528" y="512676"/>
            <a:ext cx="8246156" cy="6012668"/>
          </a:xfrm>
          <a:prstGeom prst="rect">
            <a:avLst/>
          </a:prstGeom>
        </p:spPr>
      </p:pic>
      <p:sp>
        <p:nvSpPr>
          <p:cNvPr id="3" name="مربع نص 9">
            <a:extLst>
              <a:ext uri="{FF2B5EF4-FFF2-40B4-BE49-F238E27FC236}">
                <a16:creationId xmlns:a16="http://schemas.microsoft.com/office/drawing/2014/main" id="{BB28C245-FDA1-497C-AD5F-CC379E920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8769" y="3212976"/>
            <a:ext cx="932748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غـ</a:t>
            </a:r>
            <a:endParaRPr lang="ar-SA" altLang="ar-SA" sz="2400" b="1" dirty="0">
              <a:latin typeface="Adobe Arabic" panose="02040503050201020203" pitchFamily="18" charset="-78"/>
              <a:cs typeface="+mn-cs"/>
            </a:endParaRPr>
          </a:p>
        </p:txBody>
      </p:sp>
      <p:sp>
        <p:nvSpPr>
          <p:cNvPr id="4" name="مربع نص 9">
            <a:extLst>
              <a:ext uri="{FF2B5EF4-FFF2-40B4-BE49-F238E27FC236}">
                <a16:creationId xmlns:a16="http://schemas.microsoft.com/office/drawing/2014/main" id="{2A3824B5-F5A8-4476-9DF0-527CAA94E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63" y="1719429"/>
            <a:ext cx="114310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غَـ</a:t>
            </a:r>
            <a:r>
              <a:rPr lang="ar-SA" altLang="ar-SA" sz="6600" b="1" dirty="0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ا</a:t>
            </a:r>
            <a:endParaRPr lang="ar-SA" altLang="ar-SA" sz="1600" b="1" dirty="0">
              <a:solidFill>
                <a:srgbClr val="FF0000"/>
              </a:solidFill>
              <a:latin typeface="Adobe Arabic" panose="02040503050201020203" pitchFamily="18" charset="-78"/>
              <a:cs typeface="+mn-cs"/>
            </a:endParaRPr>
          </a:p>
        </p:txBody>
      </p:sp>
      <p:sp>
        <p:nvSpPr>
          <p:cNvPr id="5" name="مربع نص 9">
            <a:extLst>
              <a:ext uri="{FF2B5EF4-FFF2-40B4-BE49-F238E27FC236}">
                <a16:creationId xmlns:a16="http://schemas.microsoft.com/office/drawing/2014/main" id="{F500985F-04E2-4C1D-AC8A-A92C7DB55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682" y="3324459"/>
            <a:ext cx="1223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غـ</a:t>
            </a:r>
            <a:endParaRPr lang="ar-SA" altLang="ar-SA" sz="2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6" name="مربع نص 9">
            <a:extLst>
              <a:ext uri="{FF2B5EF4-FFF2-40B4-BE49-F238E27FC236}">
                <a16:creationId xmlns:a16="http://schemas.microsoft.com/office/drawing/2014/main" id="{7758836C-A1EC-49F1-9292-CB0BBDDF7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442" y="1765595"/>
            <a:ext cx="13820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000" b="1" dirty="0">
                <a:latin typeface="Adobe Arabic" panose="02040503050201020203" pitchFamily="18" charset="-78"/>
                <a:cs typeface="+mn-cs"/>
              </a:rPr>
              <a:t>غِـ</a:t>
            </a:r>
            <a:r>
              <a:rPr lang="ar-SA" alt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يـ</a:t>
            </a:r>
            <a:endParaRPr lang="ar-SA" altLang="ar-SA" sz="2000" b="1" dirty="0">
              <a:solidFill>
                <a:srgbClr val="FF000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7" name="مربع نص 9">
            <a:extLst>
              <a:ext uri="{FF2B5EF4-FFF2-40B4-BE49-F238E27FC236}">
                <a16:creationId xmlns:a16="http://schemas.microsoft.com/office/drawing/2014/main" id="{7A80379A-0769-4944-99B4-DE378BAAF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727" y="3212976"/>
            <a:ext cx="1223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غـ</a:t>
            </a:r>
            <a:endParaRPr lang="ar-SA" altLang="ar-SA" sz="2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8" name="مربع نص 9">
            <a:extLst>
              <a:ext uri="{FF2B5EF4-FFF2-40B4-BE49-F238E27FC236}">
                <a16:creationId xmlns:a16="http://schemas.microsoft.com/office/drawing/2014/main" id="{09F756B1-EE46-49E2-BCBD-8BB281DF8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69" y="1811762"/>
            <a:ext cx="12239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000" b="1" dirty="0">
                <a:latin typeface="Adobe Arabic" panose="02040503050201020203" pitchFamily="18" charset="-78"/>
                <a:cs typeface="+mn-cs"/>
              </a:rPr>
              <a:t>غُـ</a:t>
            </a:r>
            <a:r>
              <a:rPr lang="ar-SA" alt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و</a:t>
            </a:r>
            <a:endParaRPr lang="ar-SA" altLang="ar-SA" sz="2000" b="1" dirty="0">
              <a:solidFill>
                <a:srgbClr val="FF000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734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مربع نص 6">
            <a:extLst>
              <a:ext uri="{FF2B5EF4-FFF2-40B4-BE49-F238E27FC236}">
                <a16:creationId xmlns:a16="http://schemas.microsoft.com/office/drawing/2014/main" id="{D79FB617-4E9D-4A4E-B266-DC99504B5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34" y="646548"/>
            <a:ext cx="1947133" cy="1323439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8000" b="1" dirty="0">
                <a:latin typeface="Adobe Arabic" panose="02040503050201020203" pitchFamily="18" charset="-78"/>
                <a:cs typeface="+mn-cs"/>
              </a:rPr>
              <a:t>غُـ</a:t>
            </a:r>
            <a:r>
              <a:rPr lang="ar-SA" altLang="ar-SA" sz="8000" b="1" dirty="0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ـو</a:t>
            </a:r>
            <a:endParaRPr lang="ar-SA" altLang="ar-SA" sz="2400" b="1" dirty="0">
              <a:solidFill>
                <a:srgbClr val="FF0000"/>
              </a:solidFill>
              <a:latin typeface="Adobe Arabic" panose="02040503050201020203" pitchFamily="18" charset="-78"/>
              <a:cs typeface="+mn-cs"/>
            </a:endParaRPr>
          </a:p>
        </p:txBody>
      </p:sp>
      <p:sp>
        <p:nvSpPr>
          <p:cNvPr id="86021" name="مربع نص 9">
            <a:extLst>
              <a:ext uri="{FF2B5EF4-FFF2-40B4-BE49-F238E27FC236}">
                <a16:creationId xmlns:a16="http://schemas.microsoft.com/office/drawing/2014/main" id="{21B5374B-C87E-43BF-B6E8-82FE8FC3F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2471" y="592410"/>
            <a:ext cx="1445885" cy="1323439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8000" b="1" dirty="0">
                <a:latin typeface="Adobe Arabic" panose="02040503050201020203" pitchFamily="18" charset="-78"/>
                <a:cs typeface="+mn-cs"/>
              </a:rPr>
              <a:t>غَـ</a:t>
            </a:r>
            <a:r>
              <a:rPr lang="ar-SA" altLang="ar-SA" sz="8000" b="1" dirty="0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ا</a:t>
            </a:r>
            <a:endParaRPr lang="ar-SA" altLang="ar-SA" sz="2000" b="1" dirty="0">
              <a:solidFill>
                <a:srgbClr val="FF0000"/>
              </a:solidFill>
              <a:latin typeface="Adobe Arabic" panose="02040503050201020203" pitchFamily="18" charset="-78"/>
              <a:cs typeface="+mn-cs"/>
            </a:endParaRPr>
          </a:p>
        </p:txBody>
      </p:sp>
      <p:sp>
        <p:nvSpPr>
          <p:cNvPr id="86022" name="مربع نص 10">
            <a:extLst>
              <a:ext uri="{FF2B5EF4-FFF2-40B4-BE49-F238E27FC236}">
                <a16:creationId xmlns:a16="http://schemas.microsoft.com/office/drawing/2014/main" id="{176E3543-7947-4C24-A210-6CEBE7350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250" y="616583"/>
            <a:ext cx="1947133" cy="1323439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8000" b="1" dirty="0">
                <a:latin typeface="Adobe Arabic" panose="02040503050201020203" pitchFamily="18" charset="-78"/>
                <a:cs typeface="+mn-cs"/>
              </a:rPr>
              <a:t>غِـ</a:t>
            </a:r>
            <a:r>
              <a:rPr lang="ar-SA" altLang="ar-SA" sz="8000" b="1" dirty="0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يـ</a:t>
            </a:r>
            <a:endParaRPr lang="ar-SA" altLang="ar-SA" b="1" dirty="0">
              <a:solidFill>
                <a:srgbClr val="FF0000"/>
              </a:solidFill>
              <a:latin typeface="Adobe Arabic" panose="02040503050201020203" pitchFamily="18" charset="-78"/>
              <a:cs typeface="+mn-cs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AD874E3-6A16-4D2E-A901-CBCED0C7A9E1}"/>
              </a:ext>
            </a:extLst>
          </p:cNvPr>
          <p:cNvGrpSpPr/>
          <p:nvPr/>
        </p:nvGrpSpPr>
        <p:grpSpPr>
          <a:xfrm>
            <a:off x="983403" y="2013845"/>
            <a:ext cx="7356651" cy="3606358"/>
            <a:chOff x="539552" y="1664618"/>
            <a:chExt cx="8042306" cy="3942477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2A99DF82-3790-401F-8163-F6B68CC114D8}"/>
                </a:ext>
              </a:extLst>
            </p:cNvPr>
            <p:cNvSpPr/>
            <p:nvPr/>
          </p:nvSpPr>
          <p:spPr>
            <a:xfrm>
              <a:off x="6780472" y="1664618"/>
              <a:ext cx="478414" cy="39246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4D3E9DA1-2704-450B-A33F-2C67B1A4C478}"/>
                </a:ext>
              </a:extLst>
            </p:cNvPr>
            <p:cNvSpPr/>
            <p:nvPr/>
          </p:nvSpPr>
          <p:spPr>
            <a:xfrm>
              <a:off x="7838002" y="3029550"/>
              <a:ext cx="478414" cy="255647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C13F4722-D139-4BD1-9193-9A69DA1AEC37}"/>
                </a:ext>
              </a:extLst>
            </p:cNvPr>
            <p:cNvSpPr/>
            <p:nvPr/>
          </p:nvSpPr>
          <p:spPr>
            <a:xfrm>
              <a:off x="3864339" y="1682473"/>
              <a:ext cx="478414" cy="392462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3" name="مستطيل 32">
              <a:extLst>
                <a:ext uri="{FF2B5EF4-FFF2-40B4-BE49-F238E27FC236}">
                  <a16:creationId xmlns:a16="http://schemas.microsoft.com/office/drawing/2014/main" id="{08354FA2-F683-4DBC-B9A4-A25F75BBFBB1}"/>
                </a:ext>
              </a:extLst>
            </p:cNvPr>
            <p:cNvSpPr/>
            <p:nvPr/>
          </p:nvSpPr>
          <p:spPr>
            <a:xfrm>
              <a:off x="4921869" y="3047405"/>
              <a:ext cx="478414" cy="255647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FA0A08D7-086D-4AA9-9B8D-75A9C5E686D3}"/>
                </a:ext>
              </a:extLst>
            </p:cNvPr>
            <p:cNvSpPr/>
            <p:nvPr/>
          </p:nvSpPr>
          <p:spPr>
            <a:xfrm>
              <a:off x="683568" y="1682473"/>
              <a:ext cx="478414" cy="39246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B2E0C402-70FA-4D46-9954-75C9DB6C0A79}"/>
                </a:ext>
              </a:extLst>
            </p:cNvPr>
            <p:cNvSpPr/>
            <p:nvPr/>
          </p:nvSpPr>
          <p:spPr>
            <a:xfrm>
              <a:off x="1741098" y="3047405"/>
              <a:ext cx="478414" cy="255647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0471BDB4-E61E-440E-A7B0-EE618250402C}"/>
                </a:ext>
              </a:extLst>
            </p:cNvPr>
            <p:cNvCxnSpPr/>
            <p:nvPr/>
          </p:nvCxnSpPr>
          <p:spPr>
            <a:xfrm flipH="1">
              <a:off x="539552" y="5586020"/>
              <a:ext cx="8042306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مربع نص 9">
            <a:extLst>
              <a:ext uri="{FF2B5EF4-FFF2-40B4-BE49-F238E27FC236}">
                <a16:creationId xmlns:a16="http://schemas.microsoft.com/office/drawing/2014/main" id="{57AE8272-1013-460E-9E8D-F1FEA1C83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306" y="1995468"/>
            <a:ext cx="932748" cy="1200329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7200" b="1" dirty="0">
                <a:latin typeface="Adobe Arabic" panose="02040503050201020203" pitchFamily="18" charset="-78"/>
                <a:cs typeface="+mn-cs"/>
              </a:rPr>
              <a:t>غَـ</a:t>
            </a:r>
            <a:endParaRPr lang="ar-SA" altLang="ar-SA" sz="2800" b="1" dirty="0">
              <a:latin typeface="Adobe Arabic" panose="02040503050201020203" pitchFamily="18" charset="-78"/>
              <a:cs typeface="+mn-cs"/>
            </a:endParaRPr>
          </a:p>
        </p:txBody>
      </p:sp>
      <p:sp>
        <p:nvSpPr>
          <p:cNvPr id="20" name="مربع نص 9">
            <a:extLst>
              <a:ext uri="{FF2B5EF4-FFF2-40B4-BE49-F238E27FC236}">
                <a16:creationId xmlns:a16="http://schemas.microsoft.com/office/drawing/2014/main" id="{57AE8272-1013-460E-9E8D-F1FEA1C83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652" y="1986152"/>
            <a:ext cx="979763" cy="1200329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7200" b="1" dirty="0">
                <a:latin typeface="Adobe Arabic" panose="02040503050201020203" pitchFamily="18" charset="-78"/>
                <a:cs typeface="+mn-cs"/>
              </a:rPr>
              <a:t>غِـ</a:t>
            </a:r>
            <a:endParaRPr lang="ar-SA" altLang="ar-SA" sz="2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2" name="مربع نص 9">
            <a:extLst>
              <a:ext uri="{FF2B5EF4-FFF2-40B4-BE49-F238E27FC236}">
                <a16:creationId xmlns:a16="http://schemas.microsoft.com/office/drawing/2014/main" id="{8EDFB389-1E2E-414A-A858-D38959D02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787" y="2006892"/>
            <a:ext cx="979763" cy="1200329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7200" b="1" dirty="0">
                <a:latin typeface="Adobe Arabic" panose="02040503050201020203" pitchFamily="18" charset="-78"/>
                <a:cs typeface="+mn-cs"/>
              </a:rPr>
              <a:t>غُـ</a:t>
            </a:r>
            <a:endParaRPr lang="ar-SA" altLang="ar-SA" sz="2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6D641A18-C630-4C44-AFEB-6B96D5BA4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41" y="5756911"/>
            <a:ext cx="6442422" cy="10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9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animBg="1"/>
      <p:bldP spid="86021" grpId="0" animBg="1"/>
      <p:bldP spid="86022" grpId="0" animBg="1"/>
      <p:bldP spid="21" grpId="0" animBg="1"/>
      <p:bldP spid="20" grpId="0" animBg="1"/>
      <p:bldP spid="22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76CCA055-7851-42B7-95A9-6C221D2F729F}"/>
              </a:ext>
            </a:extLst>
          </p:cNvPr>
          <p:cNvGrpSpPr/>
          <p:nvPr/>
        </p:nvGrpSpPr>
        <p:grpSpPr>
          <a:xfrm>
            <a:off x="646393" y="699465"/>
            <a:ext cx="7851214" cy="5758777"/>
            <a:chOff x="904991" y="843763"/>
            <a:chExt cx="7851214" cy="5758777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9733B881-8FD3-43B6-BA56-1C6DC5A6404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991" y="843763"/>
              <a:ext cx="7851214" cy="5758777"/>
            </a:xfrm>
            <a:prstGeom prst="rect">
              <a:avLst/>
            </a:prstGeom>
          </p:spPr>
        </p:pic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05391C4E-C77D-49ED-8A20-C2A058A3CDEC}"/>
                </a:ext>
              </a:extLst>
            </p:cNvPr>
            <p:cNvSpPr/>
            <p:nvPr/>
          </p:nvSpPr>
          <p:spPr>
            <a:xfrm>
              <a:off x="4254534" y="2925226"/>
              <a:ext cx="1296144" cy="12961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13800" dirty="0"/>
                <a:t>غ</a:t>
              </a: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B6A7F53-7F47-4D73-A0C0-2E4F44742F5D}"/>
              </a:ext>
            </a:extLst>
          </p:cNvPr>
          <p:cNvSpPr txBox="1"/>
          <p:nvPr/>
        </p:nvSpPr>
        <p:spPr>
          <a:xfrm>
            <a:off x="-612576" y="368235"/>
            <a:ext cx="6946592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SA" dirty="0">
                <a:cs typeface="Mudir MT" pitchFamily="2" charset="-78"/>
              </a:rPr>
              <a:t>أكتب الحرف بأصواته القصيرة والطويلة (المد)</a:t>
            </a:r>
          </a:p>
          <a:p>
            <a:pPr algn="ctr" rtl="1"/>
            <a:r>
              <a:rPr lang="ar-SA" dirty="0">
                <a:cs typeface="Mudir MT" pitchFamily="2" charset="-78"/>
              </a:rPr>
              <a:t>مع أفراد المجموعة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C83EBE8-C50E-4DB7-B4FC-3C60476EC968}"/>
              </a:ext>
            </a:extLst>
          </p:cNvPr>
          <p:cNvSpPr/>
          <p:nvPr/>
        </p:nvSpPr>
        <p:spPr>
          <a:xfrm>
            <a:off x="5292080" y="340800"/>
            <a:ext cx="3464125" cy="767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dirty="0">
                <a:solidFill>
                  <a:schemeClr val="tx1"/>
                </a:solidFill>
                <a:cs typeface="Mudir MT" pitchFamily="2" charset="-78"/>
              </a:rPr>
              <a:t>اسم المجموعة :......................          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E9613A1-2394-4770-855C-1D43487DD489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DC3DA09-512F-4304-B71A-A9A12C821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0207" y="6085052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125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419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F368928-0CD6-437B-81CA-21FB050AB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25" t="30390" r="7476" b="7980"/>
          <a:stretch/>
        </p:blipFill>
        <p:spPr>
          <a:xfrm rot="19300041">
            <a:off x="665790" y="4666475"/>
            <a:ext cx="1881348" cy="1839275"/>
          </a:xfrm>
          <a:prstGeom prst="rect">
            <a:avLst/>
          </a:prstGeom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2D57430B-72CD-44D2-B3BE-0378C177D9B2}"/>
              </a:ext>
            </a:extLst>
          </p:cNvPr>
          <p:cNvSpPr txBox="1">
            <a:spLocks/>
          </p:cNvSpPr>
          <p:nvPr/>
        </p:nvSpPr>
        <p:spPr>
          <a:xfrm>
            <a:off x="395536" y="674267"/>
            <a:ext cx="2616540" cy="37444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 أفتح كتابي وأقرأ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بصوت واضح</a:t>
            </a:r>
          </a:p>
        </p:txBody>
      </p:sp>
      <p:pic>
        <p:nvPicPr>
          <p:cNvPr id="6" name="صورة 5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ABDD19E4-96AB-4FEC-BBEB-FF24807B0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40" y="674267"/>
            <a:ext cx="4433741" cy="54628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430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/>
          </p:cNvSpPr>
          <p:nvPr/>
        </p:nvSpPr>
        <p:spPr>
          <a:xfrm>
            <a:off x="2875722" y="1536174"/>
            <a:ext cx="5800734" cy="5047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 :  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 :    </a:t>
            </a:r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الخامسة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ألعابي وهواياتي </a:t>
            </a:r>
            <a:endParaRPr lang="ar-S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 </a:t>
            </a:r>
            <a:endParaRPr lang="ar-S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44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1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- القراءة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7C9A847-0428-438A-AA0F-592DF1A7AA2B}"/>
              </a:ext>
            </a:extLst>
          </p:cNvPr>
          <p:cNvSpPr/>
          <p:nvPr/>
        </p:nvSpPr>
        <p:spPr>
          <a:xfrm>
            <a:off x="214313" y="263524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E6724D32-45D3-4D45-A7A1-1ECE341D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127</a:t>
            </a:fld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A7CEE67A-9286-42A0-9076-4AFAC6889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/>
          <a:stretch/>
        </p:blipFill>
        <p:spPr>
          <a:xfrm>
            <a:off x="278296" y="1340984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صورة 5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89418E08-6FAA-4E59-B7B7-512EC1474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305496"/>
            <a:ext cx="8633308" cy="971686"/>
          </a:xfrm>
          <a:prstGeom prst="rect">
            <a:avLst/>
          </a:prstGeom>
        </p:spPr>
      </p:pic>
      <p:pic>
        <p:nvPicPr>
          <p:cNvPr id="7" name="صورة 6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665BA9A3-7880-4553-A7E2-4484B7F53D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8"/>
          <a:stretch/>
        </p:blipFill>
        <p:spPr>
          <a:xfrm>
            <a:off x="1439388" y="4899256"/>
            <a:ext cx="1246663" cy="1720181"/>
          </a:xfrm>
          <a:prstGeom prst="rect">
            <a:avLst/>
          </a:prstGeom>
        </p:spPr>
      </p:pic>
      <p:pic>
        <p:nvPicPr>
          <p:cNvPr id="5" name="صورة 4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59B94F91-BA74-4A77-A556-F6BA87803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86" y="4921029"/>
            <a:ext cx="3772426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6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/>
          </p:cNvSpPr>
          <p:nvPr/>
        </p:nvSpPr>
        <p:spPr>
          <a:xfrm>
            <a:off x="1853296" y="2360808"/>
            <a:ext cx="6486138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lvl="0" algn="r" defTabSz="457200"/>
            <a:r>
              <a:rPr lang="ar-SA" sz="28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يتوقع من التلميذ - ة تحقيق الأهداف التالية :</a:t>
            </a:r>
            <a:endParaRPr lang="ar-SA" sz="28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lvl="0" algn="r" defTabSz="457200"/>
            <a:r>
              <a:rPr lang="ar-SA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 </a:t>
            </a:r>
          </a:p>
          <a:p>
            <a:pPr lvl="0" algn="r" defTabSz="457200"/>
            <a:r>
              <a:rPr lang="ar-SA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قراءة كلمات تبدأ بلام شمسية ولام قمرية .</a:t>
            </a:r>
            <a:endParaRPr lang="ar-SA" sz="28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6084168" y="1302174"/>
            <a:ext cx="193354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الأهداف: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6594523-0DDC-436F-8160-C3589748C8B6}"/>
              </a:ext>
            </a:extLst>
          </p:cNvPr>
          <p:cNvSpPr/>
          <p:nvPr/>
        </p:nvSpPr>
        <p:spPr>
          <a:xfrm>
            <a:off x="214312" y="206633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C4FE8CD-FFF3-47B2-BAB7-1818F0B9C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128</a:t>
            </a:fld>
            <a:endParaRPr lang="ar-SA"/>
          </a:p>
        </p:txBody>
      </p:sp>
      <p:pic>
        <p:nvPicPr>
          <p:cNvPr id="10" name="صورة 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C8BAEEED-7F8D-4E11-A5E6-F9657B704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4" y="535525"/>
            <a:ext cx="1151439" cy="177197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A63588C-EB0A-4172-95E6-AEF268B59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515" y="412804"/>
            <a:ext cx="2953162" cy="8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18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0312155D-DDB9-4974-B090-C9767A15EC0E}"/>
              </a:ext>
            </a:extLst>
          </p:cNvPr>
          <p:cNvSpPr/>
          <p:nvPr/>
        </p:nvSpPr>
        <p:spPr>
          <a:xfrm>
            <a:off x="179388" y="260350"/>
            <a:ext cx="8785225" cy="6337300"/>
          </a:xfrm>
          <a:prstGeom prst="rect">
            <a:avLst/>
          </a:prstGeom>
          <a:noFill/>
          <a:ln w="14287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2BDE8CA-1FF4-4C26-A1A5-2D98DC841C45}"/>
              </a:ext>
            </a:extLst>
          </p:cNvPr>
          <p:cNvSpPr/>
          <p:nvPr/>
        </p:nvSpPr>
        <p:spPr>
          <a:xfrm>
            <a:off x="5004048" y="2272565"/>
            <a:ext cx="648072" cy="504056"/>
          </a:xfrm>
          <a:prstGeom prst="rect">
            <a:avLst/>
          </a:prstGeom>
          <a:solidFill>
            <a:srgbClr val="FF33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0D8C06A2-EEE5-482C-B2CD-B735C9AB3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1720" y="1796008"/>
            <a:ext cx="702940" cy="115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0">
            <a:extLst>
              <a:ext uri="{FF2B5EF4-FFF2-40B4-BE49-F238E27FC236}">
                <a16:creationId xmlns:a16="http://schemas.microsoft.com/office/drawing/2014/main" id="{8D07186C-05E5-4071-A228-D07DD54B12E2}"/>
              </a:ext>
            </a:extLst>
          </p:cNvPr>
          <p:cNvSpPr/>
          <p:nvPr/>
        </p:nvSpPr>
        <p:spPr>
          <a:xfrm>
            <a:off x="3398954" y="2269537"/>
            <a:ext cx="648072" cy="504056"/>
          </a:xfrm>
          <a:prstGeom prst="rect">
            <a:avLst/>
          </a:prstGeom>
          <a:solidFill>
            <a:srgbClr val="FF33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C92DB806-8EA3-4F64-B2B3-95EC57A98E56}"/>
              </a:ext>
            </a:extLst>
          </p:cNvPr>
          <p:cNvSpPr/>
          <p:nvPr/>
        </p:nvSpPr>
        <p:spPr>
          <a:xfrm>
            <a:off x="5215764" y="4595522"/>
            <a:ext cx="648072" cy="504056"/>
          </a:xfrm>
          <a:prstGeom prst="rect">
            <a:avLst/>
          </a:prstGeom>
          <a:solidFill>
            <a:srgbClr val="FF33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1A483C28-0CD2-4103-A708-E67554799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6769" y="4365800"/>
            <a:ext cx="702940" cy="115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0">
            <a:extLst>
              <a:ext uri="{FF2B5EF4-FFF2-40B4-BE49-F238E27FC236}">
                <a16:creationId xmlns:a16="http://schemas.microsoft.com/office/drawing/2014/main" id="{06AAEEFB-C720-4E21-B115-CC1DCB626C2C}"/>
              </a:ext>
            </a:extLst>
          </p:cNvPr>
          <p:cNvSpPr/>
          <p:nvPr/>
        </p:nvSpPr>
        <p:spPr>
          <a:xfrm>
            <a:off x="3470998" y="4581128"/>
            <a:ext cx="648072" cy="504056"/>
          </a:xfrm>
          <a:prstGeom prst="rect">
            <a:avLst/>
          </a:prstGeom>
          <a:solidFill>
            <a:srgbClr val="FF33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Moon 8">
            <a:extLst>
              <a:ext uri="{FF2B5EF4-FFF2-40B4-BE49-F238E27FC236}">
                <a16:creationId xmlns:a16="http://schemas.microsoft.com/office/drawing/2014/main" id="{B8808C91-65FE-4A38-804A-AFDA2295FCC7}"/>
              </a:ext>
            </a:extLst>
          </p:cNvPr>
          <p:cNvSpPr/>
          <p:nvPr/>
        </p:nvSpPr>
        <p:spPr>
          <a:xfrm>
            <a:off x="1043608" y="459419"/>
            <a:ext cx="648072" cy="1008112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8B6B3565-5CAF-4998-A6CD-B801991AC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0819" y="479483"/>
            <a:ext cx="761802" cy="101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557FAFD-0D21-4A4B-82E2-8675D9BD1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202" y="1548309"/>
            <a:ext cx="2878633" cy="181952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2E3BFDC-704A-4E46-9F94-BA4A32DE3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283" y="3698312"/>
            <a:ext cx="2950793" cy="1819529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54DF76C-7B89-4B64-9FF1-201556C484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5" y="4106539"/>
            <a:ext cx="3098765" cy="1619475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6B492CE-6099-4FC3-82A6-E371F50EB4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9" y="1623479"/>
            <a:ext cx="3007887" cy="161947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BF9EF04-CA3A-4AFD-A468-9A26D37E21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764" y="558040"/>
            <a:ext cx="2991267" cy="8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نشودة الحروف بدون موسيقى -  حرف الغين  - كيف اعلم طفلي الحروف من خلال قصص الحروف الهجائية">
            <a:hlinkClick r:id="" action="ppaction://media"/>
            <a:extLst>
              <a:ext uri="{FF2B5EF4-FFF2-40B4-BE49-F238E27FC236}">
                <a16:creationId xmlns:a16="http://schemas.microsoft.com/office/drawing/2014/main" id="{86235D73-040C-42F5-BF5C-AC8954FC08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0312155D-DDB9-4974-B090-C9767A15EC0E}"/>
              </a:ext>
            </a:extLst>
          </p:cNvPr>
          <p:cNvSpPr/>
          <p:nvPr/>
        </p:nvSpPr>
        <p:spPr>
          <a:xfrm>
            <a:off x="179388" y="260350"/>
            <a:ext cx="8785225" cy="6337300"/>
          </a:xfrm>
          <a:prstGeom prst="rect">
            <a:avLst/>
          </a:prstGeom>
          <a:noFill/>
          <a:ln w="142875" cmpd="tri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2BDE8CA-1FF4-4C26-A1A5-2D98DC841C45}"/>
              </a:ext>
            </a:extLst>
          </p:cNvPr>
          <p:cNvSpPr/>
          <p:nvPr/>
        </p:nvSpPr>
        <p:spPr>
          <a:xfrm>
            <a:off x="5004048" y="2272565"/>
            <a:ext cx="648072" cy="504056"/>
          </a:xfrm>
          <a:prstGeom prst="rect">
            <a:avLst/>
          </a:prstGeom>
          <a:solidFill>
            <a:srgbClr val="33CC3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0D8C06A2-EEE5-482C-B2CD-B735C9AB3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0753" y="1948572"/>
            <a:ext cx="702940" cy="115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0">
            <a:extLst>
              <a:ext uri="{FF2B5EF4-FFF2-40B4-BE49-F238E27FC236}">
                <a16:creationId xmlns:a16="http://schemas.microsoft.com/office/drawing/2014/main" id="{8D07186C-05E5-4071-A228-D07DD54B12E2}"/>
              </a:ext>
            </a:extLst>
          </p:cNvPr>
          <p:cNvSpPr/>
          <p:nvPr/>
        </p:nvSpPr>
        <p:spPr>
          <a:xfrm>
            <a:off x="3251566" y="2276872"/>
            <a:ext cx="648072" cy="504056"/>
          </a:xfrm>
          <a:prstGeom prst="rect">
            <a:avLst/>
          </a:prstGeom>
          <a:solidFill>
            <a:srgbClr val="33CC3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1B1C9AFF-1D65-408F-AC2F-D7FD81B38E12}"/>
              </a:ext>
            </a:extLst>
          </p:cNvPr>
          <p:cNvSpPr/>
          <p:nvPr/>
        </p:nvSpPr>
        <p:spPr>
          <a:xfrm>
            <a:off x="5282904" y="4844779"/>
            <a:ext cx="648072" cy="504056"/>
          </a:xfrm>
          <a:prstGeom prst="rect">
            <a:avLst/>
          </a:prstGeom>
          <a:solidFill>
            <a:srgbClr val="33CC3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D02649B6-9885-4396-9676-5683027BA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0530" y="4520786"/>
            <a:ext cx="702940" cy="115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0">
            <a:extLst>
              <a:ext uri="{FF2B5EF4-FFF2-40B4-BE49-F238E27FC236}">
                <a16:creationId xmlns:a16="http://schemas.microsoft.com/office/drawing/2014/main" id="{80CF577B-8C9A-4E8C-9AA9-E21E1C43D66C}"/>
              </a:ext>
            </a:extLst>
          </p:cNvPr>
          <p:cNvSpPr/>
          <p:nvPr/>
        </p:nvSpPr>
        <p:spPr>
          <a:xfrm>
            <a:off x="3372903" y="4941168"/>
            <a:ext cx="648072" cy="504056"/>
          </a:xfrm>
          <a:prstGeom prst="rect">
            <a:avLst/>
          </a:prstGeom>
          <a:solidFill>
            <a:srgbClr val="33CC3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16-Point Star 5">
            <a:extLst>
              <a:ext uri="{FF2B5EF4-FFF2-40B4-BE49-F238E27FC236}">
                <a16:creationId xmlns:a16="http://schemas.microsoft.com/office/drawing/2014/main" id="{D922D949-6093-4DA5-B232-3B1CB4C57254}"/>
              </a:ext>
            </a:extLst>
          </p:cNvPr>
          <p:cNvSpPr/>
          <p:nvPr/>
        </p:nvSpPr>
        <p:spPr>
          <a:xfrm>
            <a:off x="683568" y="468057"/>
            <a:ext cx="864096" cy="936104"/>
          </a:xfrm>
          <a:prstGeom prst="star16">
            <a:avLst>
              <a:gd name="adj" fmla="val 2232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D6A5F503-5DB0-4F67-9556-D9A116070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3051" y="454666"/>
            <a:ext cx="761802" cy="101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C77F8D4-AF34-428C-99CC-20CCF2E6E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237" y="3424237"/>
            <a:ext cx="9526" cy="952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5245719-D59B-4403-BFDE-8703C4A39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75" y="1715387"/>
            <a:ext cx="2939789" cy="1794599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857A85B9-2B29-44D3-8F9D-E6236097E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7" y="1655794"/>
            <a:ext cx="2939789" cy="1794599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6F11DAA5-6CC6-42BB-AF2A-58BE46BDFE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75" y="4194847"/>
            <a:ext cx="3054226" cy="1652974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7FCB860A-CF99-4FFE-AA3E-5DB877616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3" y="4418353"/>
            <a:ext cx="2899547" cy="1429468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76B2993-4352-48BD-A623-BD25007649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764" y="558040"/>
            <a:ext cx="2991267" cy="8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9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13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569F876-FA4E-4F4F-B45F-4953F03DD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6" b="7891"/>
          <a:stretch/>
        </p:blipFill>
        <p:spPr>
          <a:xfrm>
            <a:off x="1605499" y="643467"/>
            <a:ext cx="59330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9973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لام الشمسية ">
            <a:hlinkClick r:id="" action="ppaction://media"/>
            <a:extLst>
              <a:ext uri="{FF2B5EF4-FFF2-40B4-BE49-F238E27FC236}">
                <a16:creationId xmlns:a16="http://schemas.microsoft.com/office/drawing/2014/main" id="{9A554F41-CC26-4221-9CCE-2F775E97E5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955" y="1219200"/>
            <a:ext cx="8077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7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14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AC50F56-F0E4-4088-AD2E-7F2F9A7EA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8" b="9361"/>
          <a:stretch/>
        </p:blipFill>
        <p:spPr>
          <a:xfrm>
            <a:off x="1765758" y="607301"/>
            <a:ext cx="6119286" cy="564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8592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لام القمرية ">
            <a:hlinkClick r:id="" action="ppaction://media"/>
            <a:extLst>
              <a:ext uri="{FF2B5EF4-FFF2-40B4-BE49-F238E27FC236}">
                <a16:creationId xmlns:a16="http://schemas.microsoft.com/office/drawing/2014/main" id="{07DEC865-B527-46C0-AB4D-EE63D25B70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219200"/>
            <a:ext cx="8077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4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نتيجة بحث الصور عن مخطط فن">
            <a:extLst>
              <a:ext uri="{FF2B5EF4-FFF2-40B4-BE49-F238E27FC236}">
                <a16:creationId xmlns:a16="http://schemas.microsoft.com/office/drawing/2014/main" id="{9C254A40-4F70-4828-AEB3-4B449CFDE4F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944235"/>
            <a:ext cx="8178799" cy="53650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13" name="مربع نص 2">
            <a:extLst>
              <a:ext uri="{FF2B5EF4-FFF2-40B4-BE49-F238E27FC236}">
                <a16:creationId xmlns:a16="http://schemas.microsoft.com/office/drawing/2014/main" id="{F97D2584-12CE-4DCE-8685-E9F584ED1B7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283968" y="2684461"/>
            <a:ext cx="1070610" cy="1489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تتشابه في الرسم (ال 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عدد الحروف 14حرفا </a:t>
            </a:r>
            <a:r>
              <a:rPr lang="ar-SA" sz="1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مربع نص 2">
            <a:extLst>
              <a:ext uri="{FF2B5EF4-FFF2-40B4-BE49-F238E27FC236}">
                <a16:creationId xmlns:a16="http://schemas.microsoft.com/office/drawing/2014/main" id="{43F4135C-D3CA-4670-9A35-72FB85F051B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24126" y="1758851"/>
            <a:ext cx="2116835" cy="34742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5381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1ـ تكتب ولا تنطق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2ـ خالية من أي حركة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3ـ الحرف الذي بعد اللام دائما يكون مشدد.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4- حروفها :</a:t>
            </a:r>
            <a:r>
              <a:rPr lang="ar-SA" sz="20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 ، ث، د، ذ، </a:t>
            </a:r>
            <a:r>
              <a:rPr lang="ar-SA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ر،ز</a:t>
            </a:r>
            <a:r>
              <a:rPr lang="ar-SA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س، ش، ص، ض ، ط، ظ، ،ل، ن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7" name="مربع نص 2">
            <a:extLst>
              <a:ext uri="{FF2B5EF4-FFF2-40B4-BE49-F238E27FC236}">
                <a16:creationId xmlns:a16="http://schemas.microsoft.com/office/drawing/2014/main" id="{F3F0876E-9E49-4190-8914-B9E9F04BBAF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303038" y="1916832"/>
            <a:ext cx="2404865" cy="28083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r" rtl="1">
              <a:lnSpc>
                <a:spcPct val="107000"/>
              </a:lnSpc>
              <a:spcAft>
                <a:spcPts val="0"/>
              </a:spcAft>
              <a:buClr>
                <a:srgbClr val="7030A0"/>
              </a:buClr>
              <a:buFont typeface="+mj-lt"/>
              <a:buAutoNum type="arabicPeriod"/>
            </a:pPr>
            <a:r>
              <a:rPr lang="ar-SA" sz="2000" b="1" dirty="0">
                <a:solidFill>
                  <a:srgbClr val="5381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تكتب وتنطق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r" rtl="1">
              <a:lnSpc>
                <a:spcPct val="107000"/>
              </a:lnSpc>
              <a:spcAft>
                <a:spcPts val="0"/>
              </a:spcAft>
              <a:buClr>
                <a:srgbClr val="7030A0"/>
              </a:buClr>
              <a:buFont typeface="+mj-lt"/>
              <a:buAutoNum type="arabicPeriod"/>
            </a:pPr>
            <a:r>
              <a:rPr lang="ar-SA" sz="20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دائما تكون ساكنه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r" rtl="1">
              <a:lnSpc>
                <a:spcPct val="107000"/>
              </a:lnSpc>
              <a:spcAft>
                <a:spcPts val="0"/>
              </a:spcAft>
              <a:buClr>
                <a:srgbClr val="7030A0"/>
              </a:buClr>
              <a:buFont typeface="+mj-lt"/>
              <a:buAutoNum type="arabicPeriod"/>
            </a:pPr>
            <a:r>
              <a:rPr lang="en-US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20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الحرف الذي بعد اللام يكون إما مفتوحا أو مضموما أو مكسورا 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r" rtl="1">
              <a:lnSpc>
                <a:spcPct val="107000"/>
              </a:lnSpc>
              <a:spcAft>
                <a:spcPts val="0"/>
              </a:spcAft>
              <a:buClr>
                <a:srgbClr val="7030A0"/>
              </a:buClr>
              <a:buFont typeface="+mj-lt"/>
              <a:buAutoNum type="arabicPeriod"/>
            </a:pPr>
            <a:r>
              <a:rPr lang="ar-S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حروفها :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r" rtl="1">
              <a:lnSpc>
                <a:spcPct val="107000"/>
              </a:lnSpc>
              <a:spcAft>
                <a:spcPts val="800"/>
              </a:spcAft>
            </a:pPr>
            <a:r>
              <a:rPr lang="ar-SA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 ، ب، غ، </a:t>
            </a:r>
            <a:r>
              <a:rPr lang="ar-SA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ح،ج</a:t>
            </a:r>
            <a:r>
              <a:rPr lang="ar-SA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457200" algn="r" rtl="1">
              <a:lnSpc>
                <a:spcPct val="107000"/>
              </a:lnSpc>
              <a:spcAft>
                <a:spcPts val="800"/>
              </a:spcAft>
            </a:pPr>
            <a:r>
              <a:rPr lang="ar-SA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 ، و، خ، ف، ع ق، </a:t>
            </a:r>
            <a:r>
              <a:rPr lang="ar-SA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ي،م</a:t>
            </a:r>
            <a:r>
              <a:rPr lang="ar-SA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،هـ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1AA367B-E0D9-4C32-A010-42F4E88DDCDB}"/>
              </a:ext>
            </a:extLst>
          </p:cNvPr>
          <p:cNvSpPr/>
          <p:nvPr/>
        </p:nvSpPr>
        <p:spPr>
          <a:xfrm>
            <a:off x="5580112" y="1196752"/>
            <a:ext cx="1371600" cy="574675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1400">
                <a:solidFill>
                  <a:srgbClr val="FFFFF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اللام الشمسية </a:t>
            </a:r>
            <a:endParaRPr lang="en-US" sz="11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976E0909-F1F2-45E0-8BBB-0CE66E244F3C}"/>
              </a:ext>
            </a:extLst>
          </p:cNvPr>
          <p:cNvSpPr/>
          <p:nvPr/>
        </p:nvSpPr>
        <p:spPr>
          <a:xfrm>
            <a:off x="2274686" y="1184176"/>
            <a:ext cx="1371600" cy="574675"/>
          </a:xfrm>
          <a:prstGeom prst="ellipse">
            <a:avLst/>
          </a:prstGeom>
          <a:solidFill>
            <a:srgbClr val="7030A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14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اللام القمرية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74CB959-C088-4A32-968C-E02035670726}"/>
              </a:ext>
            </a:extLst>
          </p:cNvPr>
          <p:cNvSpPr/>
          <p:nvPr/>
        </p:nvSpPr>
        <p:spPr>
          <a:xfrm>
            <a:off x="4199889" y="746455"/>
            <a:ext cx="744220" cy="3390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1200" b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التشابه </a:t>
            </a:r>
            <a:endParaRPr lang="en-US" sz="11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ED64D09-5018-400C-B6A8-D26C927FA089}"/>
              </a:ext>
            </a:extLst>
          </p:cNvPr>
          <p:cNvSpPr/>
          <p:nvPr/>
        </p:nvSpPr>
        <p:spPr>
          <a:xfrm>
            <a:off x="3851920" y="284790"/>
            <a:ext cx="160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( مخطط فن ) </a:t>
            </a:r>
            <a:endParaRPr lang="ar-SA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480351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44992AD-C2F6-4338-BF97-0A59322CABBC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3" name="Picture 4" descr="نتيجة بحث الصور عن ‫لعبة صيد السمك learning‬‎">
            <a:extLst>
              <a:ext uri="{FF2B5EF4-FFF2-40B4-BE49-F238E27FC236}">
                <a16:creationId xmlns:a16="http://schemas.microsoft.com/office/drawing/2014/main" id="{7DBB96C5-FB43-4112-B14F-9C909FA86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3" r="14668"/>
          <a:stretch/>
        </p:blipFill>
        <p:spPr bwMode="auto">
          <a:xfrm>
            <a:off x="552121" y="4203468"/>
            <a:ext cx="3476540" cy="1638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C81DE15-B58B-428C-9A46-EF4AF5A7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80" y="433283"/>
            <a:ext cx="4268239" cy="1395121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A091675F-9F5D-432F-AF05-2B81A97C5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76238"/>
            <a:ext cx="71628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EB9D870-3411-451A-AC9D-0308B939D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299" y="4241008"/>
            <a:ext cx="3828814" cy="1486148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039502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4247046-9A89-4331-AAE0-349D6712A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817" y="5095461"/>
            <a:ext cx="1421504" cy="120594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6228A98-A7C4-4E35-8E90-D9C3756FA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3" y="380852"/>
            <a:ext cx="8529043" cy="62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4762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83A702D3-B234-4A6C-BBE5-817E4EA1E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31" y="5125768"/>
            <a:ext cx="1332464" cy="148260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0B99196-CDF6-42FB-86A2-981170FC0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0" y="146019"/>
            <a:ext cx="8675360" cy="65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9062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D145DC55-86DF-4127-A2B9-0C972F5B4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305076"/>
              </p:ext>
            </p:extLst>
          </p:nvPr>
        </p:nvGraphicFramePr>
        <p:xfrm>
          <a:off x="5336567" y="2641095"/>
          <a:ext cx="3334604" cy="170257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75253">
                  <a:extLst>
                    <a:ext uri="{9D8B030D-6E8A-4147-A177-3AD203B41FA5}">
                      <a16:colId xmlns:a16="http://schemas.microsoft.com/office/drawing/2014/main" val="1329446003"/>
                    </a:ext>
                  </a:extLst>
                </a:gridCol>
                <a:gridCol w="853117">
                  <a:extLst>
                    <a:ext uri="{9D8B030D-6E8A-4147-A177-3AD203B41FA5}">
                      <a16:colId xmlns:a16="http://schemas.microsoft.com/office/drawing/2014/main" val="2585674167"/>
                    </a:ext>
                  </a:extLst>
                </a:gridCol>
                <a:gridCol w="853117">
                  <a:extLst>
                    <a:ext uri="{9D8B030D-6E8A-4147-A177-3AD203B41FA5}">
                      <a16:colId xmlns:a16="http://schemas.microsoft.com/office/drawing/2014/main" val="3038586394"/>
                    </a:ext>
                  </a:extLst>
                </a:gridCol>
                <a:gridCol w="853117">
                  <a:extLst>
                    <a:ext uri="{9D8B030D-6E8A-4147-A177-3AD203B41FA5}">
                      <a16:colId xmlns:a16="http://schemas.microsoft.com/office/drawing/2014/main" val="2081445976"/>
                    </a:ext>
                  </a:extLst>
                </a:gridCol>
              </a:tblGrid>
              <a:tr h="1001750">
                <a:tc gridSpan="4">
                  <a:txBody>
                    <a:bodyPr/>
                    <a:lstStyle/>
                    <a:p>
                      <a:pPr rtl="1"/>
                      <a:r>
                        <a:rPr lang="ar-SA" sz="3600" dirty="0"/>
                        <a:t>       الْغِرَاء</a:t>
                      </a:r>
                    </a:p>
                    <a:p>
                      <a:pPr rtl="1"/>
                      <a:endParaRPr lang="ar-SA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017825"/>
                  </a:ext>
                </a:extLst>
              </a:tr>
              <a:tr h="700829"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589609"/>
                  </a:ext>
                </a:extLst>
              </a:tr>
            </a:tbl>
          </a:graphicData>
        </a:graphic>
      </p:graphicFrame>
      <p:sp>
        <p:nvSpPr>
          <p:cNvPr id="18" name="مستطيل 17">
            <a:extLst>
              <a:ext uri="{FF2B5EF4-FFF2-40B4-BE49-F238E27FC236}">
                <a16:creationId xmlns:a16="http://schemas.microsoft.com/office/drawing/2014/main" id="{BCD0C465-E506-4F0D-B01A-460CF5996ACE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32B39AEB-117A-4323-A595-F410632A1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7" y="457001"/>
            <a:ext cx="7882183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الغين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:ألاحظ الكلمات وأقرؤها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خريطة معرفية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الهدف : </a:t>
            </a:r>
            <a:r>
              <a:rPr lang="ar-SA" sz="1400" b="1" dirty="0"/>
              <a:t>تحليل الكلمة إلى مقاطع صوتية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جماعي</a:t>
            </a:r>
            <a:endParaRPr lang="ar-SA" sz="1050" b="1" dirty="0"/>
          </a:p>
        </p:txBody>
      </p:sp>
      <p:grpSp>
        <p:nvGrpSpPr>
          <p:cNvPr id="23" name="مجموعة 1">
            <a:extLst>
              <a:ext uri="{FF2B5EF4-FFF2-40B4-BE49-F238E27FC236}">
                <a16:creationId xmlns:a16="http://schemas.microsoft.com/office/drawing/2014/main" id="{B9C5C909-52E4-4BA5-9E93-3EA51421CECC}"/>
              </a:ext>
            </a:extLst>
          </p:cNvPr>
          <p:cNvGrpSpPr>
            <a:grpSpLocks/>
          </p:cNvGrpSpPr>
          <p:nvPr/>
        </p:nvGrpSpPr>
        <p:grpSpPr bwMode="auto">
          <a:xfrm>
            <a:off x="5041573" y="684772"/>
            <a:ext cx="799962" cy="1152594"/>
            <a:chOff x="3997325" y="715963"/>
            <a:chExt cx="928688" cy="1539295"/>
          </a:xfrm>
        </p:grpSpPr>
        <p:pic>
          <p:nvPicPr>
            <p:cNvPr id="24" name="Picture 2" descr="صورة ذات صلة">
              <a:extLst>
                <a:ext uri="{FF2B5EF4-FFF2-40B4-BE49-F238E27FC236}">
                  <a16:creationId xmlns:a16="http://schemas.microsoft.com/office/drawing/2014/main" id="{2BA87BC3-C46C-402C-9B1C-6C410D3B8B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194C6DCC-7D4F-4E28-9A57-1ABE2D150545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D1B30516-202C-4FFE-970D-FE3ACB6CAF36}"/>
              </a:ext>
            </a:extLst>
          </p:cNvPr>
          <p:cNvSpPr/>
          <p:nvPr/>
        </p:nvSpPr>
        <p:spPr>
          <a:xfrm>
            <a:off x="1032446" y="547914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41827C2D-76EC-44F2-A74E-9832DFBDD7D2}"/>
              </a:ext>
            </a:extLst>
          </p:cNvPr>
          <p:cNvSpPr/>
          <p:nvPr/>
        </p:nvSpPr>
        <p:spPr>
          <a:xfrm>
            <a:off x="6290482" y="2154583"/>
            <a:ext cx="2005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أحلل الكلمات التالية :</a:t>
            </a:r>
            <a:endParaRPr lang="ar-SA" sz="2000" b="1" dirty="0">
              <a:solidFill>
                <a:srgbClr val="00B050"/>
              </a:solidFill>
            </a:endParaRPr>
          </a:p>
        </p:txBody>
      </p:sp>
      <p:graphicFrame>
        <p:nvGraphicFramePr>
          <p:cNvPr id="17" name="جدول 16">
            <a:extLst>
              <a:ext uri="{FF2B5EF4-FFF2-40B4-BE49-F238E27FC236}">
                <a16:creationId xmlns:a16="http://schemas.microsoft.com/office/drawing/2014/main" id="{B9A556F1-7134-4BA9-8151-2A08082BEB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676892"/>
              </p:ext>
            </p:extLst>
          </p:nvPr>
        </p:nvGraphicFramePr>
        <p:xfrm>
          <a:off x="1032446" y="2554693"/>
          <a:ext cx="3334604" cy="170257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75253">
                  <a:extLst>
                    <a:ext uri="{9D8B030D-6E8A-4147-A177-3AD203B41FA5}">
                      <a16:colId xmlns:a16="http://schemas.microsoft.com/office/drawing/2014/main" val="1329446003"/>
                    </a:ext>
                  </a:extLst>
                </a:gridCol>
                <a:gridCol w="853117">
                  <a:extLst>
                    <a:ext uri="{9D8B030D-6E8A-4147-A177-3AD203B41FA5}">
                      <a16:colId xmlns:a16="http://schemas.microsoft.com/office/drawing/2014/main" val="2585674167"/>
                    </a:ext>
                  </a:extLst>
                </a:gridCol>
                <a:gridCol w="853117">
                  <a:extLst>
                    <a:ext uri="{9D8B030D-6E8A-4147-A177-3AD203B41FA5}">
                      <a16:colId xmlns:a16="http://schemas.microsoft.com/office/drawing/2014/main" val="3038586394"/>
                    </a:ext>
                  </a:extLst>
                </a:gridCol>
                <a:gridCol w="853117">
                  <a:extLst>
                    <a:ext uri="{9D8B030D-6E8A-4147-A177-3AD203B41FA5}">
                      <a16:colId xmlns:a16="http://schemas.microsoft.com/office/drawing/2014/main" val="2081445976"/>
                    </a:ext>
                  </a:extLst>
                </a:gridCol>
              </a:tblGrid>
              <a:tr h="1001750">
                <a:tc gridSpan="4">
                  <a:txBody>
                    <a:bodyPr/>
                    <a:lstStyle/>
                    <a:p>
                      <a:pPr rtl="1"/>
                      <a:r>
                        <a:rPr lang="ar-SA" sz="2000" dirty="0"/>
                        <a:t>    </a:t>
                      </a:r>
                      <a:r>
                        <a:rPr lang="ar-SA" sz="2400" dirty="0"/>
                        <a:t>        </a:t>
                      </a:r>
                      <a:r>
                        <a:rPr lang="ar-SA" sz="3200" dirty="0"/>
                        <a:t>الْفَرَاغ</a:t>
                      </a:r>
                      <a:endParaRPr lang="ar-SA" sz="2400" dirty="0"/>
                    </a:p>
                    <a:p>
                      <a:pPr rtl="1"/>
                      <a:endParaRPr lang="ar-SA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017825"/>
                  </a:ext>
                </a:extLst>
              </a:tr>
              <a:tr h="700829"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589609"/>
                  </a:ext>
                </a:extLst>
              </a:tr>
            </a:tbl>
          </a:graphicData>
        </a:graphic>
      </p:graphicFrame>
      <p:graphicFrame>
        <p:nvGraphicFramePr>
          <p:cNvPr id="19" name="جدول 18">
            <a:extLst>
              <a:ext uri="{FF2B5EF4-FFF2-40B4-BE49-F238E27FC236}">
                <a16:creationId xmlns:a16="http://schemas.microsoft.com/office/drawing/2014/main" id="{0B669004-AC0E-4ED9-97E4-6A1B47DED8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815209"/>
              </p:ext>
            </p:extLst>
          </p:nvPr>
        </p:nvGraphicFramePr>
        <p:xfrm>
          <a:off x="5336567" y="4617785"/>
          <a:ext cx="3334604" cy="170257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75253">
                  <a:extLst>
                    <a:ext uri="{9D8B030D-6E8A-4147-A177-3AD203B41FA5}">
                      <a16:colId xmlns:a16="http://schemas.microsoft.com/office/drawing/2014/main" val="1329446003"/>
                    </a:ext>
                  </a:extLst>
                </a:gridCol>
                <a:gridCol w="853117">
                  <a:extLst>
                    <a:ext uri="{9D8B030D-6E8A-4147-A177-3AD203B41FA5}">
                      <a16:colId xmlns:a16="http://schemas.microsoft.com/office/drawing/2014/main" val="2585674167"/>
                    </a:ext>
                  </a:extLst>
                </a:gridCol>
                <a:gridCol w="853117">
                  <a:extLst>
                    <a:ext uri="{9D8B030D-6E8A-4147-A177-3AD203B41FA5}">
                      <a16:colId xmlns:a16="http://schemas.microsoft.com/office/drawing/2014/main" val="3038586394"/>
                    </a:ext>
                  </a:extLst>
                </a:gridCol>
                <a:gridCol w="853117">
                  <a:extLst>
                    <a:ext uri="{9D8B030D-6E8A-4147-A177-3AD203B41FA5}">
                      <a16:colId xmlns:a16="http://schemas.microsoft.com/office/drawing/2014/main" val="2081445976"/>
                    </a:ext>
                  </a:extLst>
                </a:gridCol>
              </a:tblGrid>
              <a:tr h="1001750">
                <a:tc gridSpan="4"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          </a:t>
                      </a:r>
                      <a:r>
                        <a:rPr lang="ar-SA" sz="3600" dirty="0"/>
                        <a:t>الصُّوَر</a:t>
                      </a:r>
                    </a:p>
                    <a:p>
                      <a:pPr rtl="1"/>
                      <a:endParaRPr lang="ar-SA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017825"/>
                  </a:ext>
                </a:extLst>
              </a:tr>
              <a:tr h="700829"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589609"/>
                  </a:ext>
                </a:extLst>
              </a:tr>
            </a:tbl>
          </a:graphicData>
        </a:graphic>
      </p:graphicFrame>
      <p:graphicFrame>
        <p:nvGraphicFramePr>
          <p:cNvPr id="20" name="جدول 19">
            <a:extLst>
              <a:ext uri="{FF2B5EF4-FFF2-40B4-BE49-F238E27FC236}">
                <a16:creationId xmlns:a16="http://schemas.microsoft.com/office/drawing/2014/main" id="{7F2057AB-F960-4126-903A-D1286AF6E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445951"/>
              </p:ext>
            </p:extLst>
          </p:nvPr>
        </p:nvGraphicFramePr>
        <p:xfrm>
          <a:off x="1032446" y="4607507"/>
          <a:ext cx="3334604" cy="170257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75253">
                  <a:extLst>
                    <a:ext uri="{9D8B030D-6E8A-4147-A177-3AD203B41FA5}">
                      <a16:colId xmlns:a16="http://schemas.microsoft.com/office/drawing/2014/main" val="1329446003"/>
                    </a:ext>
                  </a:extLst>
                </a:gridCol>
                <a:gridCol w="853117">
                  <a:extLst>
                    <a:ext uri="{9D8B030D-6E8A-4147-A177-3AD203B41FA5}">
                      <a16:colId xmlns:a16="http://schemas.microsoft.com/office/drawing/2014/main" val="2585674167"/>
                    </a:ext>
                  </a:extLst>
                </a:gridCol>
                <a:gridCol w="853117">
                  <a:extLst>
                    <a:ext uri="{9D8B030D-6E8A-4147-A177-3AD203B41FA5}">
                      <a16:colId xmlns:a16="http://schemas.microsoft.com/office/drawing/2014/main" val="3038586394"/>
                    </a:ext>
                  </a:extLst>
                </a:gridCol>
                <a:gridCol w="853117">
                  <a:extLst>
                    <a:ext uri="{9D8B030D-6E8A-4147-A177-3AD203B41FA5}">
                      <a16:colId xmlns:a16="http://schemas.microsoft.com/office/drawing/2014/main" val="2081445976"/>
                    </a:ext>
                  </a:extLst>
                </a:gridCol>
              </a:tblGrid>
              <a:tr h="1001750">
                <a:tc gridSpan="4">
                  <a:txBody>
                    <a:bodyPr/>
                    <a:lstStyle/>
                    <a:p>
                      <a:pPr rtl="1"/>
                      <a:r>
                        <a:rPr lang="ar-SA" sz="2000" dirty="0"/>
                        <a:t>         </a:t>
                      </a:r>
                      <a:r>
                        <a:rPr lang="ar-SA" sz="2400" dirty="0"/>
                        <a:t>  </a:t>
                      </a:r>
                      <a:r>
                        <a:rPr lang="ar-SA" sz="3600" dirty="0"/>
                        <a:t>الشَّمْسُ</a:t>
                      </a:r>
                    </a:p>
                    <a:p>
                      <a:pPr rtl="1"/>
                      <a:endParaRPr lang="ar-SA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017825"/>
                  </a:ext>
                </a:extLst>
              </a:tr>
              <a:tr h="700829"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589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4927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C600EA-CDC2-43B8-BC73-F6F59719DFBB}"/>
              </a:ext>
            </a:extLst>
          </p:cNvPr>
          <p:cNvSpPr txBox="1">
            <a:spLocks/>
          </p:cNvSpPr>
          <p:nvPr/>
        </p:nvSpPr>
        <p:spPr>
          <a:xfrm>
            <a:off x="1652337" y="808782"/>
            <a:ext cx="6234840" cy="786063"/>
          </a:xfrm>
          <a:prstGeom prst="rect">
            <a:avLst/>
          </a:prstGeom>
          <a:solidFill>
            <a:srgbClr val="FF66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أين كان يسير الغزال ؟</a:t>
            </a: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1A35A057-7AFE-49EE-8139-502F06AD669B}"/>
              </a:ext>
            </a:extLst>
          </p:cNvPr>
          <p:cNvSpPr txBox="1">
            <a:spLocks/>
          </p:cNvSpPr>
          <p:nvPr/>
        </p:nvSpPr>
        <p:spPr>
          <a:xfrm>
            <a:off x="1652337" y="2214715"/>
            <a:ext cx="6234840" cy="804772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ماذا يوجد في الغابة؟</a:t>
            </a: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C141B119-68DA-4B12-AF93-CEC08F90EBFC}"/>
              </a:ext>
            </a:extLst>
          </p:cNvPr>
          <p:cNvSpPr txBox="1">
            <a:spLocks/>
          </p:cNvSpPr>
          <p:nvPr/>
        </p:nvSpPr>
        <p:spPr>
          <a:xfrm>
            <a:off x="1652337" y="3428999"/>
            <a:ext cx="6234840" cy="950495"/>
          </a:xfrm>
          <a:prstGeom prst="rect">
            <a:avLst/>
          </a:prstGeom>
          <a:solidFill>
            <a:srgbClr val="FF66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أين غسل الغزال جسمه؟</a:t>
            </a: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A78B8B6A-BF4A-4C3F-A2C3-CB62C5E10988}"/>
              </a:ext>
            </a:extLst>
          </p:cNvPr>
          <p:cNvSpPr txBox="1">
            <a:spLocks/>
          </p:cNvSpPr>
          <p:nvPr/>
        </p:nvSpPr>
        <p:spPr>
          <a:xfrm>
            <a:off x="1743051" y="4768539"/>
            <a:ext cx="6234840" cy="1280679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90000" lnSpcReduction="1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 اذكري الكلمات التي بها حرف الغين في القصة ؟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548E172-DB72-482E-99F2-0AE301140114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4956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9C76D3D-AEB0-4E2A-95D6-156BBE47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" y="0"/>
            <a:ext cx="8375374" cy="65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711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A093E2E-93C4-48B5-94B8-EDE8122BE9BF}"/>
              </a:ext>
            </a:extLst>
          </p:cNvPr>
          <p:cNvSpPr txBox="1"/>
          <p:nvPr/>
        </p:nvSpPr>
        <p:spPr>
          <a:xfrm>
            <a:off x="477674" y="6153988"/>
            <a:ext cx="44628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تقرأ الطالبة الكلمة وتوضح نوع ال في الكلمة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B0AE78F-CA82-483A-8922-8067E6A6E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t="8741" r="37121" b="23888"/>
          <a:stretch/>
        </p:blipFill>
        <p:spPr>
          <a:xfrm>
            <a:off x="5122044" y="0"/>
            <a:ext cx="2939650" cy="6654019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EBB76FD1-716D-423B-B261-1D8960AFDAEF}"/>
              </a:ext>
            </a:extLst>
          </p:cNvPr>
          <p:cNvSpPr txBox="1"/>
          <p:nvPr/>
        </p:nvSpPr>
        <p:spPr>
          <a:xfrm>
            <a:off x="5591485" y="1615967"/>
            <a:ext cx="200076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000" dirty="0">
                <a:solidFill>
                  <a:srgbClr val="2A21DF"/>
                </a:solidFill>
              </a:rPr>
              <a:t>الرَّحِيم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ADDE757-0E3B-442F-A732-005004524652}"/>
              </a:ext>
            </a:extLst>
          </p:cNvPr>
          <p:cNvSpPr txBox="1"/>
          <p:nvPr/>
        </p:nvSpPr>
        <p:spPr>
          <a:xfrm>
            <a:off x="5320747" y="2921168"/>
            <a:ext cx="200076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000" dirty="0">
                <a:solidFill>
                  <a:srgbClr val="2A21DF"/>
                </a:solidFill>
              </a:rPr>
              <a:t>الْقَادِر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1CBB6EC-78EC-470B-8B5D-1C82E08AE444}"/>
              </a:ext>
            </a:extLst>
          </p:cNvPr>
          <p:cNvSpPr txBox="1"/>
          <p:nvPr/>
        </p:nvSpPr>
        <p:spPr>
          <a:xfrm>
            <a:off x="5457720" y="4206779"/>
            <a:ext cx="200076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000" dirty="0">
                <a:solidFill>
                  <a:srgbClr val="2A21DF"/>
                </a:solidFill>
              </a:rPr>
              <a:t>الْكَرِيم</a:t>
            </a:r>
            <a:r>
              <a:rPr lang="ar-SA" sz="6000" dirty="0">
                <a:solidFill>
                  <a:srgbClr val="FF0000"/>
                </a:solidFill>
              </a:rPr>
              <a:t> </a:t>
            </a:r>
            <a:endParaRPr lang="ar-SA" sz="60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3882912-AB5E-4187-8A4A-F14A8E172188}"/>
              </a:ext>
            </a:extLst>
          </p:cNvPr>
          <p:cNvSpPr txBox="1"/>
          <p:nvPr/>
        </p:nvSpPr>
        <p:spPr>
          <a:xfrm>
            <a:off x="4940490" y="473210"/>
            <a:ext cx="257606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dirty="0">
                <a:solidFill>
                  <a:srgbClr val="2A21DF"/>
                </a:solidFill>
              </a:rPr>
              <a:t>الْمُحْسِن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D3A4509-7263-4917-ADF0-40D80344FA16}"/>
              </a:ext>
            </a:extLst>
          </p:cNvPr>
          <p:cNvSpPr txBox="1"/>
          <p:nvPr/>
        </p:nvSpPr>
        <p:spPr>
          <a:xfrm>
            <a:off x="5591485" y="5511980"/>
            <a:ext cx="200076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000" dirty="0">
                <a:solidFill>
                  <a:srgbClr val="2A21DF"/>
                </a:solidFill>
              </a:rPr>
              <a:t>الشَّكُور</a:t>
            </a:r>
          </a:p>
        </p:txBody>
      </p:sp>
    </p:spTree>
    <p:extLst>
      <p:ext uri="{BB962C8B-B14F-4D97-AF65-F5344CB8AC3E}">
        <p14:creationId xmlns:p14="http://schemas.microsoft.com/office/powerpoint/2010/main" val="164507841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1987324" y="1985422"/>
            <a:ext cx="6411690" cy="8771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endParaRPr lang="ar-SA" sz="1600" b="1" dirty="0">
              <a:cs typeface="Times New Roman" pitchFamily="18" charset="0"/>
            </a:endParaRPr>
          </a:p>
          <a:p>
            <a:pPr>
              <a:defRPr/>
            </a:pPr>
            <a:r>
              <a:rPr lang="ar-SA" sz="1600" b="1" dirty="0">
                <a:cs typeface="Times New Roman" pitchFamily="18" charset="0"/>
              </a:rPr>
              <a:t> بالتعاون مع أفراد مجموعتي أقرأ الكلمات المكتوبة في البطاقات ثم أصنفها  في الجدول التالي: </a:t>
            </a:r>
          </a:p>
          <a:p>
            <a:pPr algn="ctr">
              <a:defRPr/>
            </a:pPr>
            <a:endParaRPr lang="ar-SA" sz="1900" b="1" dirty="0">
              <a:cs typeface="Times New Roman" pitchFamily="18" charset="0"/>
              <a:sym typeface="Wingdings 2" pitchFamily="18" charset="2"/>
            </a:endParaRPr>
          </a:p>
        </p:txBody>
      </p:sp>
      <p:sp>
        <p:nvSpPr>
          <p:cNvPr id="33822" name="مستطيل 6"/>
          <p:cNvSpPr>
            <a:spLocks noChangeArrowheads="1"/>
          </p:cNvSpPr>
          <p:nvPr/>
        </p:nvSpPr>
        <p:spPr bwMode="auto">
          <a:xfrm>
            <a:off x="3563938" y="6143625"/>
            <a:ext cx="5276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ar-SA" altLang="ar-SA" sz="1200" dirty="0">
                <a:latin typeface="Arial" panose="020B0604020202020204" pitchFamily="34" charset="0"/>
              </a:rPr>
              <a:t>ملاحظة : استخدام استراتيجية المساجلة الحلقية ......كل طالبة في </a:t>
            </a:r>
            <a:r>
              <a:rPr lang="ar-SA" altLang="ar-SA" sz="1200">
                <a:latin typeface="Arial" panose="020B0604020202020204" pitchFamily="34" charset="0"/>
              </a:rPr>
              <a:t>المجموعة تكتب  </a:t>
            </a:r>
            <a:r>
              <a:rPr lang="ar-SA" altLang="ar-SA" sz="1200" dirty="0">
                <a:latin typeface="Arial" panose="020B0604020202020204" pitchFamily="34" charset="0"/>
              </a:rPr>
              <a:t>كلمة </a:t>
            </a:r>
          </a:p>
        </p:txBody>
      </p:sp>
      <p:graphicFrame>
        <p:nvGraphicFramePr>
          <p:cNvPr id="6" name="جدول 5">
            <a:extLst>
              <a:ext uri="{FF2B5EF4-FFF2-40B4-BE49-F238E27FC236}">
                <a16:creationId xmlns:a16="http://schemas.microsoft.com/office/drawing/2014/main" id="{6C11AEE0-667C-4157-9B05-5D8F33F1B6F6}"/>
              </a:ext>
            </a:extLst>
          </p:cNvPr>
          <p:cNvGraphicFramePr>
            <a:graphicFrameLocks noGrp="1"/>
          </p:cNvGraphicFramePr>
          <p:nvPr/>
        </p:nvGraphicFramePr>
        <p:xfrm>
          <a:off x="1832398" y="3777432"/>
          <a:ext cx="6096000" cy="215032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04826150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456239237"/>
                    </a:ext>
                  </a:extLst>
                </a:gridCol>
              </a:tblGrid>
              <a:tr h="537581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             اللام القمرية </a:t>
                      </a:r>
                      <a:endParaRPr lang="ar-SA" sz="2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         اللام الشمسية </a:t>
                      </a:r>
                      <a:endParaRPr lang="ar-SA" sz="2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906431"/>
                  </a:ext>
                </a:extLst>
              </a:tr>
              <a:tr h="537581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  </a:t>
                      </a:r>
                      <a:r>
                        <a:rPr lang="ar-SA" sz="800" dirty="0"/>
                        <a:t>....................................................................................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800" dirty="0"/>
                        <a:t>.</a:t>
                      </a:r>
                    </a:p>
                    <a:p>
                      <a:pPr rtl="1"/>
                      <a:r>
                        <a:rPr lang="ar-SA" sz="800" dirty="0"/>
                        <a:t>.........................................................................................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113279"/>
                  </a:ext>
                </a:extLst>
              </a:tr>
              <a:tr h="537581"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  ......................................................................................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.............................................................................................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789257"/>
                  </a:ext>
                </a:extLst>
              </a:tr>
              <a:tr h="537581"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..............................................................................................</a:t>
                      </a:r>
                    </a:p>
                    <a:p>
                      <a:pPr rtl="1"/>
                      <a:endParaRPr lang="ar-SA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.............................................................................................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246720"/>
                  </a:ext>
                </a:extLst>
              </a:tr>
            </a:tbl>
          </a:graphicData>
        </a:graphic>
      </p:graphicFrame>
      <p:sp>
        <p:nvSpPr>
          <p:cNvPr id="9" name="AutoShape 2">
            <a:extLst>
              <a:ext uri="{FF2B5EF4-FFF2-40B4-BE49-F238E27FC236}">
                <a16:creationId xmlns:a16="http://schemas.microsoft.com/office/drawing/2014/main" id="{E34364DC-DA43-416C-9831-5CFE296F7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657" y="392010"/>
            <a:ext cx="7654028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 هـ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  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 : حرف الغين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:   ألاحظ الكلمات وأقرؤها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الاستراتيجية : </a:t>
            </a:r>
            <a:r>
              <a:rPr lang="ar-SA" sz="1400" b="1" dirty="0"/>
              <a:t>فرز المفاهيم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الزمن : </a:t>
            </a:r>
            <a:r>
              <a:rPr lang="ar-SA" sz="1400" b="1" dirty="0"/>
              <a:t>5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تصنيف الكلمات حسب الظواهر الصوتية.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جماعي </a:t>
            </a:r>
            <a:endParaRPr lang="ar-SA" sz="1050" b="1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FE39176-93AA-4E9E-9DB9-201703F2CEDD}"/>
              </a:ext>
            </a:extLst>
          </p:cNvPr>
          <p:cNvSpPr/>
          <p:nvPr/>
        </p:nvSpPr>
        <p:spPr>
          <a:xfrm>
            <a:off x="7524328" y="2994838"/>
            <a:ext cx="905357" cy="5970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2A21DF"/>
                </a:solidFill>
              </a:rPr>
              <a:t>الْفَرَاغ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1B780E0-C0F8-4F10-9B0C-EE1195DC8C9A}"/>
              </a:ext>
            </a:extLst>
          </p:cNvPr>
          <p:cNvSpPr/>
          <p:nvPr/>
        </p:nvSpPr>
        <p:spPr>
          <a:xfrm>
            <a:off x="6224242" y="2980533"/>
            <a:ext cx="1013567" cy="5970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2A21DF"/>
                </a:solidFill>
              </a:rPr>
              <a:t>الْغِرَاء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3295B90-4844-4686-A31D-A1A03206371C}"/>
              </a:ext>
            </a:extLst>
          </p:cNvPr>
          <p:cNvSpPr/>
          <p:nvPr/>
        </p:nvSpPr>
        <p:spPr>
          <a:xfrm>
            <a:off x="4889190" y="2994838"/>
            <a:ext cx="1011344" cy="5970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2A21DF"/>
                </a:solidFill>
              </a:rPr>
              <a:t>الصُّور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D3F7DD4-232D-407C-A70C-7E800B2FCDE7}"/>
              </a:ext>
            </a:extLst>
          </p:cNvPr>
          <p:cNvSpPr/>
          <p:nvPr/>
        </p:nvSpPr>
        <p:spPr>
          <a:xfrm>
            <a:off x="3499437" y="2964009"/>
            <a:ext cx="1103234" cy="5970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2A21DF"/>
                </a:solidFill>
              </a:rPr>
              <a:t>الشَّمْسُ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ECB7C60-46C4-42D0-A0FA-5D47105259F9}"/>
              </a:ext>
            </a:extLst>
          </p:cNvPr>
          <p:cNvSpPr/>
          <p:nvPr/>
        </p:nvSpPr>
        <p:spPr>
          <a:xfrm>
            <a:off x="2201574" y="2984281"/>
            <a:ext cx="1011344" cy="5970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2A21DF"/>
                </a:solidFill>
              </a:rPr>
              <a:t>السَّمَاء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3230DCA-544A-491B-A8ED-6B588D630AAC}"/>
              </a:ext>
            </a:extLst>
          </p:cNvPr>
          <p:cNvSpPr/>
          <p:nvPr/>
        </p:nvSpPr>
        <p:spPr>
          <a:xfrm>
            <a:off x="914503" y="2971997"/>
            <a:ext cx="917895" cy="5970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2A21DF"/>
                </a:solidFill>
              </a:rPr>
              <a:t>الْبَحْرُ</a:t>
            </a:r>
          </a:p>
        </p:txBody>
      </p:sp>
      <p:grpSp>
        <p:nvGrpSpPr>
          <p:cNvPr id="17" name="مجموعة 1">
            <a:extLst>
              <a:ext uri="{FF2B5EF4-FFF2-40B4-BE49-F238E27FC236}">
                <a16:creationId xmlns:a16="http://schemas.microsoft.com/office/drawing/2014/main" id="{8E61D4A0-480F-495B-BCE3-236B17D1EBB4}"/>
              </a:ext>
            </a:extLst>
          </p:cNvPr>
          <p:cNvGrpSpPr>
            <a:grpSpLocks/>
          </p:cNvGrpSpPr>
          <p:nvPr/>
        </p:nvGrpSpPr>
        <p:grpSpPr bwMode="auto">
          <a:xfrm>
            <a:off x="4880398" y="516148"/>
            <a:ext cx="928687" cy="1108853"/>
            <a:chOff x="3833413" y="761509"/>
            <a:chExt cx="928688" cy="1554389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D6C56820-D187-4DA8-AC4B-D091CA1E92F1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2" descr="صورة ذات صلة">
              <a:extLst>
                <a:ext uri="{FF2B5EF4-FFF2-40B4-BE49-F238E27FC236}">
                  <a16:creationId xmlns:a16="http://schemas.microsoft.com/office/drawing/2014/main" id="{08D7D44C-1CC5-4C4E-A7EB-033B912AC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1">
            <a:extLst>
              <a:ext uri="{FF2B5EF4-FFF2-40B4-BE49-F238E27FC236}">
                <a16:creationId xmlns:a16="http://schemas.microsoft.com/office/drawing/2014/main" id="{55E4CAD7-B271-4E56-BFF9-6EB209F9062A}"/>
              </a:ext>
            </a:extLst>
          </p:cNvPr>
          <p:cNvSpPr/>
          <p:nvPr/>
        </p:nvSpPr>
        <p:spPr>
          <a:xfrm>
            <a:off x="179512" y="260648"/>
            <a:ext cx="8712968" cy="6264696"/>
          </a:xfrm>
          <a:prstGeom prst="rect">
            <a:avLst/>
          </a:prstGeom>
          <a:noFill/>
          <a:ln w="28575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10CA1292-C0B8-4380-93ED-7137D48FD5A6}"/>
              </a:ext>
            </a:extLst>
          </p:cNvPr>
          <p:cNvSpPr/>
          <p:nvPr/>
        </p:nvSpPr>
        <p:spPr>
          <a:xfrm>
            <a:off x="911373" y="516148"/>
            <a:ext cx="1524599" cy="8771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1600" b="1" dirty="0"/>
              <a:t>اسم المجموعة</a:t>
            </a:r>
          </a:p>
          <a:p>
            <a:pPr rtl="1" eaLnBrk="1" hangingPunct="1">
              <a:defRPr/>
            </a:pPr>
            <a:r>
              <a:rPr lang="ar-SA" b="1" dirty="0"/>
              <a:t> </a:t>
            </a:r>
            <a:r>
              <a:rPr lang="ar-SA" sz="800" b="1" dirty="0"/>
              <a:t>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99542004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/>
          <p:cNvSpPr/>
          <p:nvPr/>
        </p:nvSpPr>
        <p:spPr>
          <a:xfrm>
            <a:off x="2760388" y="2879646"/>
            <a:ext cx="5002975" cy="2389455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chemeClr val="tx1"/>
                </a:solidFill>
                <a:cs typeface="PT Bold Heading" pitchFamily="2" charset="-78"/>
              </a:rPr>
              <a:t>كيف أقضي وقت الفراغ فيما يعود علي وعلى وطني بالنفع؟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B71D5C1-C6D2-4099-8426-BEE78B5FCD49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8B73480-6B00-4B83-A284-CD4FDA86B8AB}"/>
              </a:ext>
            </a:extLst>
          </p:cNvPr>
          <p:cNvSpPr/>
          <p:nvPr/>
        </p:nvSpPr>
        <p:spPr>
          <a:xfrm>
            <a:off x="3739076" y="1041328"/>
            <a:ext cx="425498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ar-SA" sz="4800" b="1" dirty="0">
                <a:ln/>
                <a:solidFill>
                  <a:srgbClr val="33CC33"/>
                </a:solidFill>
                <a:cs typeface="PT Bold Heading" pitchFamily="2" charset="-78"/>
              </a:rPr>
              <a:t>  أحبك يا وطني </a:t>
            </a:r>
            <a:endParaRPr lang="ar-SA" sz="2400" b="1" dirty="0">
              <a:ln/>
              <a:solidFill>
                <a:srgbClr val="33CC33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A9076D9-97F7-424B-BF25-A5471BB35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98" y="523550"/>
            <a:ext cx="3007887" cy="16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4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F1B6EF1-BD8A-4397-85C3-35A204628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97" y="761628"/>
            <a:ext cx="5029902" cy="53347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24B07A6-9A5B-4F8C-80F6-C071E4B31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325" t="30390" r="7476" b="7980"/>
          <a:stretch/>
        </p:blipFill>
        <p:spPr>
          <a:xfrm rot="19300041">
            <a:off x="613890" y="4507754"/>
            <a:ext cx="1881348" cy="1839275"/>
          </a:xfrm>
          <a:prstGeom prst="rect">
            <a:avLst/>
          </a:prstGeom>
        </p:spPr>
      </p:pic>
      <p:sp>
        <p:nvSpPr>
          <p:cNvPr id="7" name="عنوان 1">
            <a:extLst>
              <a:ext uri="{FF2B5EF4-FFF2-40B4-BE49-F238E27FC236}">
                <a16:creationId xmlns:a16="http://schemas.microsoft.com/office/drawing/2014/main" id="{A98408D4-6240-490A-8503-F297E5ADE9CA}"/>
              </a:ext>
            </a:extLst>
          </p:cNvPr>
          <p:cNvSpPr txBox="1">
            <a:spLocks/>
          </p:cNvSpPr>
          <p:nvPr/>
        </p:nvSpPr>
        <p:spPr>
          <a:xfrm>
            <a:off x="343636" y="515546"/>
            <a:ext cx="2616540" cy="37444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 </a:t>
            </a: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2060"/>
                </a:solidFill>
                <a:cs typeface="PT Bold Heading" pitchFamily="2" charset="-78"/>
              </a:rPr>
              <a:t>أفتح كتابي وأقرأ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2060"/>
                </a:solidFill>
                <a:cs typeface="PT Bold Heading" pitchFamily="2" charset="-78"/>
              </a:rPr>
              <a:t>بصوت واضح</a:t>
            </a:r>
          </a:p>
        </p:txBody>
      </p:sp>
    </p:spTree>
    <p:extLst>
      <p:ext uri="{BB962C8B-B14F-4D97-AF65-F5344CB8AC3E}">
        <p14:creationId xmlns:p14="http://schemas.microsoft.com/office/powerpoint/2010/main" val="43437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/>
          </p:cNvSpPr>
          <p:nvPr/>
        </p:nvSpPr>
        <p:spPr>
          <a:xfrm>
            <a:off x="2875722" y="1536174"/>
            <a:ext cx="5800734" cy="5047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 :  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 :    </a:t>
            </a:r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الخامسة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ألعابي وهواياتي </a:t>
            </a:r>
            <a:endParaRPr lang="ar-S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 </a:t>
            </a:r>
            <a:endParaRPr lang="ar-S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44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1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القراءة والكتابة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7C9A847-0428-438A-AA0F-592DF1A7AA2B}"/>
              </a:ext>
            </a:extLst>
          </p:cNvPr>
          <p:cNvSpPr/>
          <p:nvPr/>
        </p:nvSpPr>
        <p:spPr>
          <a:xfrm>
            <a:off x="214313" y="263524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E6724D32-45D3-4D45-A7A1-1ECE341D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145</a:t>
            </a:fld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A7CEE67A-9286-42A0-9076-4AFAC6889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/>
          <a:stretch/>
        </p:blipFill>
        <p:spPr>
          <a:xfrm>
            <a:off x="438146" y="2987178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1F043A2-46E7-4931-9C2C-CE77BE2CD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99" y="4919147"/>
            <a:ext cx="3829584" cy="685896"/>
          </a:xfrm>
          <a:prstGeom prst="rect">
            <a:avLst/>
          </a:prstGeom>
        </p:spPr>
      </p:pic>
      <p:pic>
        <p:nvPicPr>
          <p:cNvPr id="13" name="صورة 12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C301AB6D-7A49-4EB3-BCD5-60C0CAD0E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305496"/>
            <a:ext cx="8633308" cy="971686"/>
          </a:xfrm>
          <a:prstGeom prst="rect">
            <a:avLst/>
          </a:prstGeom>
        </p:spPr>
      </p:pic>
      <p:pic>
        <p:nvPicPr>
          <p:cNvPr id="14" name="صورة 1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30F34593-5B49-4559-8F88-DD6C4FF28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5" y="1277182"/>
            <a:ext cx="1023228" cy="157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29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267744" y="404664"/>
            <a:ext cx="3688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975153"/>
              </p:ext>
            </p:extLst>
          </p:nvPr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{08FB837D-C827-4EFA-A057-4D05807E0F7C}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</a:t>
                      </a:r>
                      <a:r>
                        <a:rPr lang="ar-SA" sz="2800" baseline="0" dirty="0"/>
                        <a:t> أعرف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أريد أن أتعلم؟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تعلمت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95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31ED4BD-7C0F-4F2F-985E-3615884F03F1}"/>
              </a:ext>
            </a:extLst>
          </p:cNvPr>
          <p:cNvSpPr txBox="1"/>
          <p:nvPr/>
        </p:nvSpPr>
        <p:spPr>
          <a:xfrm>
            <a:off x="214312" y="1989045"/>
            <a:ext cx="8495066" cy="541686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 خلال هذا المكون أتوقع تحقيق الأهداف التالية</a:t>
            </a:r>
          </a:p>
          <a:p>
            <a:pPr algn="r"/>
            <a:endParaRPr lang="ar-SA" sz="3200" dirty="0"/>
          </a:p>
          <a:p>
            <a:pPr algn="r"/>
            <a:r>
              <a:rPr lang="ar-SA" sz="3200" dirty="0">
                <a:cs typeface="AL-Mohanad Bold" pitchFamily="2" charset="-78"/>
              </a:rPr>
              <a:t>1</a:t>
            </a:r>
            <a:r>
              <a:rPr lang="ar-SA" sz="3200" b="1" dirty="0">
                <a:cs typeface="+mn-cs"/>
              </a:rPr>
              <a:t>- </a:t>
            </a:r>
            <a:r>
              <a:rPr lang="ar-SA" sz="3200" b="1" dirty="0"/>
              <a:t>أتتبع</a:t>
            </a:r>
            <a:r>
              <a:rPr lang="ar-SA" sz="3200" b="1" dirty="0">
                <a:cs typeface="+mn-cs"/>
              </a:rPr>
              <a:t> الطريقة الصحيحة لكتابة الحرف  .</a:t>
            </a:r>
          </a:p>
          <a:p>
            <a:pPr algn="r"/>
            <a:endParaRPr lang="ar-SA" sz="3200" b="1" dirty="0">
              <a:cs typeface="+mn-cs"/>
            </a:endParaRPr>
          </a:p>
          <a:p>
            <a:pPr algn="r"/>
            <a:r>
              <a:rPr lang="ar-SA" sz="3200" b="1" dirty="0">
                <a:cs typeface="+mn-cs"/>
              </a:rPr>
              <a:t>2- أكتب حرف </a:t>
            </a:r>
            <a:r>
              <a:rPr lang="ar-SA" sz="3200" b="1" dirty="0"/>
              <a:t>(</a:t>
            </a:r>
            <a:r>
              <a:rPr lang="ar-SA" sz="4000" b="1" dirty="0">
                <a:solidFill>
                  <a:srgbClr val="00B050"/>
                </a:solidFill>
                <a:cs typeface="+mn-cs"/>
              </a:rPr>
              <a:t>غ</a:t>
            </a:r>
            <a:r>
              <a:rPr lang="ar-SA" sz="3200" b="1" dirty="0">
                <a:cs typeface="+mn-cs"/>
              </a:rPr>
              <a:t> ) كتابة صحيحة .</a:t>
            </a:r>
          </a:p>
          <a:p>
            <a:pPr algn="r"/>
            <a:r>
              <a:rPr lang="en-US" sz="3200" b="1" dirty="0">
                <a:cs typeface="+mn-cs"/>
              </a:rPr>
              <a:t> </a:t>
            </a:r>
            <a:endParaRPr lang="ar-SA" sz="3200" b="1" dirty="0">
              <a:cs typeface="+mn-cs"/>
            </a:endParaRPr>
          </a:p>
          <a:p>
            <a:pPr algn="r"/>
            <a:r>
              <a:rPr lang="en-US" sz="3200" dirty="0"/>
              <a:t> </a:t>
            </a:r>
            <a:endParaRPr lang="ar-SA" sz="3200" dirty="0"/>
          </a:p>
          <a:p>
            <a:pPr algn="r"/>
            <a:r>
              <a:rPr lang="ar-SA" sz="3200" dirty="0"/>
              <a:t>  </a:t>
            </a:r>
          </a:p>
          <a:p>
            <a:endParaRPr lang="ar-SA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6112207" y="2160522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6" name="Picture 2" descr="نتيجة بحث الصور عن قلم رصاص كليب ارت">
            <a:extLst>
              <a:ext uri="{FF2B5EF4-FFF2-40B4-BE49-F238E27FC236}">
                <a16:creationId xmlns:a16="http://schemas.microsoft.com/office/drawing/2014/main" id="{A38C0A5B-912C-4BCA-BBD2-360D632F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2441" flipV="1">
            <a:off x="770739" y="869123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صورة ذات صلة">
            <a:extLst>
              <a:ext uri="{FF2B5EF4-FFF2-40B4-BE49-F238E27FC236}">
                <a16:creationId xmlns:a16="http://schemas.microsoft.com/office/drawing/2014/main" id="{599830F0-B2F2-40A3-922A-FA509F25C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7" y="3091961"/>
            <a:ext cx="7826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01980CC-D6FF-4834-B702-C2B0F383B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248" y="730943"/>
            <a:ext cx="4686954" cy="790685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20379EB-6CEA-4EF4-ACD5-1C879E99A150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12" name="صورة 11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FDD45C26-278D-4067-9AD6-5275A804C7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7" t="16178"/>
          <a:stretch/>
        </p:blipFill>
        <p:spPr>
          <a:xfrm>
            <a:off x="1705813" y="1813028"/>
            <a:ext cx="3830870" cy="814489"/>
          </a:xfrm>
          <a:prstGeom prst="rect">
            <a:avLst/>
          </a:prstGeom>
        </p:spPr>
      </p:pic>
      <p:pic>
        <p:nvPicPr>
          <p:cNvPr id="14" name="صورة 1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3890AE06-06AC-42DC-BC6A-A6CA10389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19" y="3734740"/>
            <a:ext cx="1590897" cy="24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4358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136C8A90-92BE-44E3-A042-D2F04805CD8C}"/>
              </a:ext>
            </a:extLst>
          </p:cNvPr>
          <p:cNvSpPr txBox="1"/>
          <p:nvPr/>
        </p:nvSpPr>
        <p:spPr>
          <a:xfrm>
            <a:off x="2803525" y="2498111"/>
            <a:ext cx="5711825" cy="30469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 </a:t>
            </a: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حرفًا عربيًا مشكولا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نبدأ نكتبه مع السهم 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على السطر صعودًا ونزولا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ونلاحظ إمساك القلم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F61CE68E-954D-490D-B42D-D2DADA8CAC01}"/>
              </a:ext>
            </a:extLst>
          </p:cNvPr>
          <p:cNvGrpSpPr/>
          <p:nvPr/>
        </p:nvGrpSpPr>
        <p:grpSpPr>
          <a:xfrm>
            <a:off x="384362" y="0"/>
            <a:ext cx="1985313" cy="2080945"/>
            <a:chOff x="858495" y="3377819"/>
            <a:chExt cx="1985313" cy="2080945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604E0673-9FE9-49A1-B009-4AECF170E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495" y="4772964"/>
              <a:ext cx="1985313" cy="685800"/>
            </a:xfrm>
            <a:prstGeom prst="rect">
              <a:avLst/>
            </a:prstGeom>
          </p:spPr>
        </p:pic>
        <p:pic>
          <p:nvPicPr>
            <p:cNvPr id="10" name="Picture 2" descr="https://encrypted-tbn0.gstatic.com/images?q=tbn:ANd9GcQKI1csC3JtGVFPM0RKdYbtdgGHK2x4CFuHFho9PcjcFDJzztPhgfAqvBGC">
              <a:extLst>
                <a:ext uri="{FF2B5EF4-FFF2-40B4-BE49-F238E27FC236}">
                  <a16:creationId xmlns:a16="http://schemas.microsoft.com/office/drawing/2014/main" id="{77608833-B765-416E-8005-06C3CBB82D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479" y="3377819"/>
              <a:ext cx="1607344" cy="1607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7D52D45-AD95-44EE-B8CC-F348F3D70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148</a:t>
            </a:fld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7156799C-D773-497B-9F4A-4FE36FF91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13" y="1212001"/>
            <a:ext cx="4686954" cy="790685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E6F12961-1657-4502-85C1-CA0167BC3076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15" name="صورة 14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952350B3-1058-4B0E-A9C4-B317F0FE59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45" y="3428999"/>
            <a:ext cx="1590897" cy="24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6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صورة 4" descr="صورة16.png">
            <a:extLst>
              <a:ext uri="{FF2B5EF4-FFF2-40B4-BE49-F238E27FC236}">
                <a16:creationId xmlns:a16="http://schemas.microsoft.com/office/drawing/2014/main" id="{895C692D-C25F-4537-9348-F0162DFA5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93ADC02-EFB8-4C80-BEFD-E3DE1A01AA79}"/>
              </a:ext>
            </a:extLst>
          </p:cNvPr>
          <p:cNvSpPr/>
          <p:nvPr/>
        </p:nvSpPr>
        <p:spPr>
          <a:xfrm>
            <a:off x="1597507" y="303930"/>
            <a:ext cx="6877203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1- ألتزم الجلسة الصحيحة أثناء الكتابة  </a:t>
            </a:r>
            <a:r>
              <a:rPr lang="ar-SA" sz="4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7175313-90F0-4279-AE72-3D47E142F3CE}"/>
              </a:ext>
            </a:extLst>
          </p:cNvPr>
          <p:cNvSpPr/>
          <p:nvPr/>
        </p:nvSpPr>
        <p:spPr>
          <a:xfrm>
            <a:off x="1794675" y="1214422"/>
            <a:ext cx="6482865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2- أكتب في مكان تكون إضاءته جيدة 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CBE4C20-FC1F-4B27-AD8B-B32395F6C39F}"/>
              </a:ext>
            </a:extLst>
          </p:cNvPr>
          <p:cNvSpPr/>
          <p:nvPr/>
        </p:nvSpPr>
        <p:spPr>
          <a:xfrm>
            <a:off x="-13514" y="2292361"/>
            <a:ext cx="8937062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3</a:t>
            </a:r>
            <a:r>
              <a:rPr lang="ar-SA" sz="32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- أضع القلم بين السبابة والإبهام مستندا على الوسطى </a:t>
            </a:r>
            <a:r>
              <a:rPr lang="ar-SA" sz="4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C1E6077-2B7F-44B4-A590-D7E99ECA4111}"/>
              </a:ext>
            </a:extLst>
          </p:cNvPr>
          <p:cNvSpPr/>
          <p:nvPr/>
        </p:nvSpPr>
        <p:spPr>
          <a:xfrm>
            <a:off x="214282" y="3429000"/>
            <a:ext cx="5143535" cy="13234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4-أتجنب ضغط القلم بشدة على الورقة 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04442B9-47A8-4A4B-A23B-22BE0117B750}"/>
              </a:ext>
            </a:extLst>
          </p:cNvPr>
          <p:cNvSpPr/>
          <p:nvPr/>
        </p:nvSpPr>
        <p:spPr>
          <a:xfrm>
            <a:off x="285721" y="5072074"/>
            <a:ext cx="4429156" cy="13234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5- أضع قدميّ كلتيهما على الأرض .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D4A83329-65A9-423D-816C-F8090442B212}"/>
              </a:ext>
            </a:extLst>
          </p:cNvPr>
          <p:cNvSpPr/>
          <p:nvPr/>
        </p:nvSpPr>
        <p:spPr>
          <a:xfrm>
            <a:off x="5572132" y="3714752"/>
            <a:ext cx="3357586" cy="2857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أتبع الإرشادات التالية عند الكتابة :</a:t>
            </a:r>
          </a:p>
        </p:txBody>
      </p:sp>
    </p:spTree>
    <p:extLst>
      <p:ext uri="{BB962C8B-B14F-4D97-AF65-F5344CB8AC3E}">
        <p14:creationId xmlns:p14="http://schemas.microsoft.com/office/powerpoint/2010/main" val="28936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/>
          </p:cNvSpPr>
          <p:nvPr/>
        </p:nvSpPr>
        <p:spPr>
          <a:xfrm>
            <a:off x="3749794" y="1480221"/>
            <a:ext cx="4883643" cy="4524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اليوم: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التاريخ:     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الـخامسة </a:t>
            </a: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ألعابـي وهواياتـي</a:t>
            </a: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</a:t>
            </a:r>
          </a:p>
          <a:p>
            <a:pPr lvl="0" algn="r" defTabSz="457200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lvl="0" algn="r" defTabSz="457200">
              <a:defRPr>
                <a:uFillTx/>
              </a:defRPr>
            </a:pPr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B76A278-5987-410F-B8CE-83E0C13DCABA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DF1899FD-D660-4368-B3DA-281D687A7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15</a:t>
            </a:fld>
            <a:endParaRPr lang="ar-SA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391ACB5-DBAE-433A-B947-C7332FA2F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/>
          <a:stretch/>
        </p:blipFill>
        <p:spPr>
          <a:xfrm>
            <a:off x="337748" y="1383672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F706EAF-F06E-46D7-9DA5-42D0F775F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744674"/>
            <a:ext cx="2591162" cy="70494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62412FF-BE28-4469-AFB2-D7A2F5E39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530" y="4517089"/>
            <a:ext cx="3648584" cy="743054"/>
          </a:xfrm>
          <a:prstGeom prst="rect">
            <a:avLst/>
          </a:prstGeom>
        </p:spPr>
      </p:pic>
      <p:pic>
        <p:nvPicPr>
          <p:cNvPr id="13" name="صورة 12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75B8AB7A-9766-4DA4-AD7A-872733D88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305496"/>
            <a:ext cx="8633308" cy="971686"/>
          </a:xfrm>
          <a:prstGeom prst="rect">
            <a:avLst/>
          </a:prstGeom>
        </p:spPr>
      </p:pic>
      <p:pic>
        <p:nvPicPr>
          <p:cNvPr id="14" name="صورة 1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ABA4B3CA-84B5-4E8D-868C-F4A545A8B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79" y="5028530"/>
            <a:ext cx="914023" cy="140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33" y="1628800"/>
            <a:ext cx="5807676" cy="52292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591520" y="476672"/>
            <a:ext cx="51090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>
                <a:uFillTx/>
              </a:defRPr>
            </a:pPr>
            <a:r>
              <a:rPr lang="ar-SA" sz="4000" b="1" dirty="0">
                <a:ln w="22225">
                  <a:noFill/>
                  <a:prstDash val="solid"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خطوات رسم الحرف </a:t>
            </a:r>
          </a:p>
        </p:txBody>
      </p:sp>
      <p:sp>
        <p:nvSpPr>
          <p:cNvPr id="10" name="مستطيل 9"/>
          <p:cNvSpPr>
            <a:spLocks/>
          </p:cNvSpPr>
          <p:nvPr/>
        </p:nvSpPr>
        <p:spPr>
          <a:xfrm>
            <a:off x="1047033" y="1772816"/>
            <a:ext cx="5292588" cy="100811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uFillTx/>
                <a:cs typeface="Mudir MT" pitchFamily="2" charset="-78"/>
              </a:rPr>
              <a:t>أنظر لمعلمتي وهي ترسم حرف الغين .</a:t>
            </a:r>
          </a:p>
        </p:txBody>
      </p:sp>
      <p:sp>
        <p:nvSpPr>
          <p:cNvPr id="11" name="مستطيل 10"/>
          <p:cNvSpPr>
            <a:spLocks/>
          </p:cNvSpPr>
          <p:nvPr/>
        </p:nvSpPr>
        <p:spPr>
          <a:xfrm>
            <a:off x="1011388" y="3429000"/>
            <a:ext cx="5292588" cy="100811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uFillTx/>
                <a:cs typeface="Mudir MT" pitchFamily="2" charset="-78"/>
              </a:rPr>
              <a:t>أرسم في الهواء حرف الغين .</a:t>
            </a:r>
          </a:p>
        </p:txBody>
      </p:sp>
      <p:sp>
        <p:nvSpPr>
          <p:cNvPr id="12" name="مستطيل 11"/>
          <p:cNvSpPr>
            <a:spLocks/>
          </p:cNvSpPr>
          <p:nvPr/>
        </p:nvSpPr>
        <p:spPr>
          <a:xfrm>
            <a:off x="1047033" y="4725144"/>
            <a:ext cx="5292588" cy="157488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400" b="1" dirty="0">
              <a:uFillTx/>
              <a:cs typeface="Mudir MT" pitchFamily="2" charset="-78"/>
            </a:endParaRPr>
          </a:p>
          <a:p>
            <a:pPr algn="ctr"/>
            <a:r>
              <a:rPr lang="ar-SA" sz="2400" b="1" dirty="0">
                <a:solidFill>
                  <a:schemeClr val="tx1"/>
                </a:solidFill>
                <a:uFillTx/>
                <a:cs typeface="Mudir MT" pitchFamily="2" charset="-78"/>
              </a:rPr>
              <a:t>أرسم حرف  الغين على السبورة الخاصة بي رسما صحيحا على السطر بعد مشاهدة رسم معلمتي . </a:t>
            </a:r>
          </a:p>
        </p:txBody>
      </p:sp>
      <p:sp>
        <p:nvSpPr>
          <p:cNvPr id="13" name="AutoShape 2" descr="نتيجة بحث الصور عن قلم كرتو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8436" name="Picture 4" descr="نتيجة بحث الصور عن قلم كرتون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142" y="1772816"/>
            <a:ext cx="2356512" cy="229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7F40341-BBE6-4E11-9117-640B784D9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150</a:t>
            </a:fld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27C1DF8-5A55-4B9A-91D2-7149ABC30067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16" name="صورة 15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4A7D60E5-257B-4BCC-83C3-25C1F40BC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151" y="4530710"/>
            <a:ext cx="888060" cy="136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2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D2692429-552B-432E-88F1-E32EF0353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12" y="480601"/>
            <a:ext cx="5020376" cy="58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279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F24B9FB-FA03-409C-821C-C9F0A9216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867" y="1817516"/>
            <a:ext cx="4215063" cy="4215063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B6F5DC2-77B1-46F1-831F-26F2F5DF2ACB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1034" name="AutoShape 10">
            <a:extLst>
              <a:ext uri="{FF2B5EF4-FFF2-40B4-BE49-F238E27FC236}">
                <a16:creationId xmlns:a16="http://schemas.microsoft.com/office/drawing/2014/main" id="{EF0DD991-1AA3-45FF-8908-CF458B377C6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3029204"/>
            <a:ext cx="5915025" cy="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6" name="AutoShape 12">
            <a:extLst>
              <a:ext uri="{FF2B5EF4-FFF2-40B4-BE49-F238E27FC236}">
                <a16:creationId xmlns:a16="http://schemas.microsoft.com/office/drawing/2014/main" id="{9869320B-5DA7-4B9F-9533-F4454560D67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4581128"/>
            <a:ext cx="5872163" cy="0"/>
          </a:xfrm>
          <a:prstGeom prst="straightConnector1">
            <a:avLst/>
          </a:prstGeom>
          <a:noFill/>
          <a:ln w="76200">
            <a:solidFill>
              <a:schemeClr val="accent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7" name="AutoShape 13">
            <a:extLst>
              <a:ext uri="{FF2B5EF4-FFF2-40B4-BE49-F238E27FC236}">
                <a16:creationId xmlns:a16="http://schemas.microsoft.com/office/drawing/2014/main" id="{4DAC8975-767A-4999-A640-CF883856EC4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4941168"/>
            <a:ext cx="5872163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11">
            <a:extLst>
              <a:ext uri="{FF2B5EF4-FFF2-40B4-BE49-F238E27FC236}">
                <a16:creationId xmlns:a16="http://schemas.microsoft.com/office/drawing/2014/main" id="{F1B3E75B-FF73-4DEF-8398-748D7F0EFF0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57349" y="4077072"/>
            <a:ext cx="5872163" cy="0"/>
          </a:xfrm>
          <a:prstGeom prst="straightConnector1">
            <a:avLst/>
          </a:prstGeom>
          <a:noFill/>
          <a:ln w="793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8A30C82-E43C-44EF-84E8-EEF6EE02C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0812" y="6142323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152</a:t>
            </a:fld>
            <a:endParaRPr lang="ar-SA"/>
          </a:p>
        </p:txBody>
      </p:sp>
      <p:pic>
        <p:nvPicPr>
          <p:cNvPr id="4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42E6EA68-D7E1-4F27-AC25-4E0934020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50" y="1052925"/>
            <a:ext cx="1143160" cy="12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891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37F6DA7-6C8F-41FA-8719-D8D673B70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88" y="1751759"/>
            <a:ext cx="4199021" cy="4199021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B6F5DC2-77B1-46F1-831F-26F2F5DF2ACB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1034" name="AutoShape 10">
            <a:extLst>
              <a:ext uri="{FF2B5EF4-FFF2-40B4-BE49-F238E27FC236}">
                <a16:creationId xmlns:a16="http://schemas.microsoft.com/office/drawing/2014/main" id="{EF0DD991-1AA3-45FF-8908-CF458B377C6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3029204"/>
            <a:ext cx="5915025" cy="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6" name="AutoShape 12">
            <a:extLst>
              <a:ext uri="{FF2B5EF4-FFF2-40B4-BE49-F238E27FC236}">
                <a16:creationId xmlns:a16="http://schemas.microsoft.com/office/drawing/2014/main" id="{9869320B-5DA7-4B9F-9533-F4454560D67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4581128"/>
            <a:ext cx="5872163" cy="0"/>
          </a:xfrm>
          <a:prstGeom prst="straightConnector1">
            <a:avLst/>
          </a:prstGeom>
          <a:noFill/>
          <a:ln w="76200">
            <a:solidFill>
              <a:schemeClr val="accent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7" name="AutoShape 13">
            <a:extLst>
              <a:ext uri="{FF2B5EF4-FFF2-40B4-BE49-F238E27FC236}">
                <a16:creationId xmlns:a16="http://schemas.microsoft.com/office/drawing/2014/main" id="{4DAC8975-767A-4999-A640-CF883856EC4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4941168"/>
            <a:ext cx="5872163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11">
            <a:extLst>
              <a:ext uri="{FF2B5EF4-FFF2-40B4-BE49-F238E27FC236}">
                <a16:creationId xmlns:a16="http://schemas.microsoft.com/office/drawing/2014/main" id="{F1B3E75B-FF73-4DEF-8398-748D7F0EFF0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57349" y="4077072"/>
            <a:ext cx="5872163" cy="0"/>
          </a:xfrm>
          <a:prstGeom prst="straightConnector1">
            <a:avLst/>
          </a:prstGeom>
          <a:noFill/>
          <a:ln w="793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8A30C82-E43C-44EF-84E8-EEF6EE02C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0812" y="6142323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153</a:t>
            </a:fld>
            <a:endParaRPr lang="ar-SA"/>
          </a:p>
        </p:txBody>
      </p:sp>
      <p:pic>
        <p:nvPicPr>
          <p:cNvPr id="4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1E6130D9-0662-4256-A41F-307311393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56" y="1219622"/>
            <a:ext cx="1057423" cy="10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1343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8FE3985-B7E5-40A6-9254-E5EA08D20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867" y="1872317"/>
            <a:ext cx="4215063" cy="4215063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B6F5DC2-77B1-46F1-831F-26F2F5DF2ACB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1034" name="AutoShape 10">
            <a:extLst>
              <a:ext uri="{FF2B5EF4-FFF2-40B4-BE49-F238E27FC236}">
                <a16:creationId xmlns:a16="http://schemas.microsoft.com/office/drawing/2014/main" id="{EF0DD991-1AA3-45FF-8908-CF458B377C6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2989448"/>
            <a:ext cx="5915025" cy="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6" name="AutoShape 12">
            <a:extLst>
              <a:ext uri="{FF2B5EF4-FFF2-40B4-BE49-F238E27FC236}">
                <a16:creationId xmlns:a16="http://schemas.microsoft.com/office/drawing/2014/main" id="{9869320B-5DA7-4B9F-9533-F4454560D67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4581128"/>
            <a:ext cx="5872163" cy="0"/>
          </a:xfrm>
          <a:prstGeom prst="straightConnector1">
            <a:avLst/>
          </a:prstGeom>
          <a:noFill/>
          <a:ln w="76200">
            <a:solidFill>
              <a:schemeClr val="accent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7" name="AutoShape 13">
            <a:extLst>
              <a:ext uri="{FF2B5EF4-FFF2-40B4-BE49-F238E27FC236}">
                <a16:creationId xmlns:a16="http://schemas.microsoft.com/office/drawing/2014/main" id="{4DAC8975-767A-4999-A640-CF883856EC4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4941168"/>
            <a:ext cx="5872163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11">
            <a:extLst>
              <a:ext uri="{FF2B5EF4-FFF2-40B4-BE49-F238E27FC236}">
                <a16:creationId xmlns:a16="http://schemas.microsoft.com/office/drawing/2014/main" id="{F1B3E75B-FF73-4DEF-8398-748D7F0EFF0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57349" y="4077072"/>
            <a:ext cx="5872163" cy="0"/>
          </a:xfrm>
          <a:prstGeom prst="straightConnector1">
            <a:avLst/>
          </a:prstGeom>
          <a:noFill/>
          <a:ln w="793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8A30C82-E43C-44EF-84E8-EEF6EE02C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0812" y="6142323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154</a:t>
            </a:fld>
            <a:endParaRPr lang="ar-SA"/>
          </a:p>
        </p:txBody>
      </p:sp>
      <p:pic>
        <p:nvPicPr>
          <p:cNvPr id="4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6DA4B2FC-3E2E-4FF2-B241-20F70D959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35" y="878975"/>
            <a:ext cx="1181265" cy="13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2521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3C6970C-D743-47E3-8B10-07F63479E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19" y="1864925"/>
            <a:ext cx="4199021" cy="419902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9FA60E0-8706-4318-80A8-BC312EE1E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88" y="1888359"/>
            <a:ext cx="4199021" cy="4199021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B6F5DC2-77B1-46F1-831F-26F2F5DF2ACB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1034" name="AutoShape 10">
            <a:extLst>
              <a:ext uri="{FF2B5EF4-FFF2-40B4-BE49-F238E27FC236}">
                <a16:creationId xmlns:a16="http://schemas.microsoft.com/office/drawing/2014/main" id="{EF0DD991-1AA3-45FF-8908-CF458B377C6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3173582"/>
            <a:ext cx="5915025" cy="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6" name="AutoShape 12">
            <a:extLst>
              <a:ext uri="{FF2B5EF4-FFF2-40B4-BE49-F238E27FC236}">
                <a16:creationId xmlns:a16="http://schemas.microsoft.com/office/drawing/2014/main" id="{9869320B-5DA7-4B9F-9533-F4454560D67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4581128"/>
            <a:ext cx="5872163" cy="0"/>
          </a:xfrm>
          <a:prstGeom prst="straightConnector1">
            <a:avLst/>
          </a:prstGeom>
          <a:noFill/>
          <a:ln w="76200">
            <a:solidFill>
              <a:schemeClr val="accent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7" name="AutoShape 13">
            <a:extLst>
              <a:ext uri="{FF2B5EF4-FFF2-40B4-BE49-F238E27FC236}">
                <a16:creationId xmlns:a16="http://schemas.microsoft.com/office/drawing/2014/main" id="{4DAC8975-767A-4999-A640-CF883856EC4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4941168"/>
            <a:ext cx="5872163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11">
            <a:extLst>
              <a:ext uri="{FF2B5EF4-FFF2-40B4-BE49-F238E27FC236}">
                <a16:creationId xmlns:a16="http://schemas.microsoft.com/office/drawing/2014/main" id="{F1B3E75B-FF73-4DEF-8398-748D7F0EFF0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57349" y="4077072"/>
            <a:ext cx="5872163" cy="0"/>
          </a:xfrm>
          <a:prstGeom prst="straightConnector1">
            <a:avLst/>
          </a:prstGeom>
          <a:noFill/>
          <a:ln w="793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8A30C82-E43C-44EF-84E8-EEF6EE02C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0812" y="6142323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155</a:t>
            </a:fld>
            <a:endParaRPr lang="ar-SA"/>
          </a:p>
        </p:txBody>
      </p:sp>
      <p:pic>
        <p:nvPicPr>
          <p:cNvPr id="4" name="صورة 3" descr="صورة تحتوي على رسم, قبعة&#10;&#10;تم إنشاء الوصف تلقائياً">
            <a:extLst>
              <a:ext uri="{FF2B5EF4-FFF2-40B4-BE49-F238E27FC236}">
                <a16:creationId xmlns:a16="http://schemas.microsoft.com/office/drawing/2014/main" id="{6EF520BF-4011-437C-BDCD-5B2AAA6D2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89" y="974318"/>
            <a:ext cx="933580" cy="11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6816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BFDCC9E-B47C-4329-8261-E2482B45E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1" y="260648"/>
            <a:ext cx="8545118" cy="59349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6704A44-842E-4392-86D9-1E98708E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156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677310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3328914" y="271075"/>
            <a:ext cx="51090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>
                <a:uFillTx/>
              </a:defRPr>
            </a:pPr>
            <a:r>
              <a:rPr lang="ar-SA" sz="4000" b="1" dirty="0">
                <a:ln w="22225">
                  <a:noFill/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أنشطة المجموعات </a:t>
            </a:r>
          </a:p>
        </p:txBody>
      </p:sp>
      <p:grpSp>
        <p:nvGrpSpPr>
          <p:cNvPr id="15" name="مجموعة 14"/>
          <p:cNvGrpSpPr/>
          <p:nvPr/>
        </p:nvGrpSpPr>
        <p:grpSpPr>
          <a:xfrm>
            <a:off x="4244055" y="3678349"/>
            <a:ext cx="2977877" cy="3179651"/>
            <a:chOff x="4427984" y="3678349"/>
            <a:chExt cx="2977877" cy="3179651"/>
          </a:xfrm>
        </p:grpSpPr>
        <p:grpSp>
          <p:nvGrpSpPr>
            <p:cNvPr id="14" name="مجموعة 13"/>
            <p:cNvGrpSpPr/>
            <p:nvPr/>
          </p:nvGrpSpPr>
          <p:grpSpPr>
            <a:xfrm>
              <a:off x="4427984" y="3678349"/>
              <a:ext cx="2977877" cy="3179651"/>
              <a:chOff x="4427984" y="3678349"/>
              <a:chExt cx="2977877" cy="3179651"/>
            </a:xfrm>
          </p:grpSpPr>
          <p:pic>
            <p:nvPicPr>
              <p:cNvPr id="4" name="صورة 3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797" t="45746" b="5988"/>
              <a:stretch/>
            </p:blipFill>
            <p:spPr>
              <a:xfrm>
                <a:off x="4427984" y="3678349"/>
                <a:ext cx="2977877" cy="3179651"/>
              </a:xfrm>
              <a:prstGeom prst="rect">
                <a:avLst/>
              </a:prstGeom>
            </p:spPr>
          </p:pic>
          <p:sp>
            <p:nvSpPr>
              <p:cNvPr id="13" name="مستطيل 12"/>
              <p:cNvSpPr/>
              <p:nvPr/>
            </p:nvSpPr>
            <p:spPr>
              <a:xfrm>
                <a:off x="4731451" y="4462379"/>
                <a:ext cx="2370942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SA" sz="3200" b="1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مـجموعة تشكل الـحرف بالصلصال</a:t>
                </a:r>
              </a:p>
            </p:txBody>
          </p:sp>
        </p:grpSp>
        <p:pic>
          <p:nvPicPr>
            <p:cNvPr id="21510" name="Picture 6" descr="نتيجة بحث الصور عن تشكيل الحروف بالصلصال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1F0F5"/>
                </a:clrFrom>
                <a:clrTo>
                  <a:srgbClr val="F1F0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61"/>
            <a:stretch/>
          </p:blipFill>
          <p:spPr bwMode="auto">
            <a:xfrm>
              <a:off x="4939291" y="5586436"/>
              <a:ext cx="1030915" cy="108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مجموعة 17"/>
          <p:cNvGrpSpPr/>
          <p:nvPr/>
        </p:nvGrpSpPr>
        <p:grpSpPr>
          <a:xfrm>
            <a:off x="810682" y="3534274"/>
            <a:ext cx="2977877" cy="3179651"/>
            <a:chOff x="810682" y="3534274"/>
            <a:chExt cx="2977877" cy="3179651"/>
          </a:xfrm>
        </p:grpSpPr>
        <p:grpSp>
          <p:nvGrpSpPr>
            <p:cNvPr id="17" name="مجموعة 16"/>
            <p:cNvGrpSpPr/>
            <p:nvPr/>
          </p:nvGrpSpPr>
          <p:grpSpPr>
            <a:xfrm>
              <a:off x="810682" y="3534274"/>
              <a:ext cx="2977877" cy="3179651"/>
              <a:chOff x="810682" y="3534274"/>
              <a:chExt cx="2977877" cy="3179651"/>
            </a:xfrm>
          </p:grpSpPr>
          <p:pic>
            <p:nvPicPr>
              <p:cNvPr id="5" name="صورة 4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6" t="45159" r="51611" b="6575"/>
              <a:stretch/>
            </p:blipFill>
            <p:spPr>
              <a:xfrm>
                <a:off x="810682" y="3534274"/>
                <a:ext cx="2977877" cy="3179651"/>
              </a:xfrm>
              <a:prstGeom prst="rect">
                <a:avLst/>
              </a:prstGeom>
            </p:spPr>
          </p:pic>
          <p:sp>
            <p:nvSpPr>
              <p:cNvPr id="16" name="مستطيل 15"/>
              <p:cNvSpPr/>
              <p:nvPr/>
            </p:nvSpPr>
            <p:spPr>
              <a:xfrm>
                <a:off x="1202619" y="4400823"/>
                <a:ext cx="203406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SA" sz="2400" b="1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مـجموعة ترسم الـحرف على الرمل الطبي</a:t>
                </a:r>
              </a:p>
            </p:txBody>
          </p:sp>
        </p:grpSp>
        <p:pic>
          <p:nvPicPr>
            <p:cNvPr id="21512" name="Picture 8" descr="نتيجة بحث الصور عن الرمل الملون الطبي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904" y="5505927"/>
              <a:ext cx="1148655" cy="1019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مجموعة 6"/>
          <p:cNvGrpSpPr/>
          <p:nvPr/>
        </p:nvGrpSpPr>
        <p:grpSpPr>
          <a:xfrm>
            <a:off x="3816654" y="534178"/>
            <a:ext cx="3832677" cy="3600834"/>
            <a:chOff x="5298474" y="173990"/>
            <a:chExt cx="3832677" cy="3600834"/>
          </a:xfrm>
        </p:grpSpPr>
        <p:pic>
          <p:nvPicPr>
            <p:cNvPr id="2" name="صورة 1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7" b="51734"/>
            <a:stretch/>
          </p:blipFill>
          <p:spPr>
            <a:xfrm>
              <a:off x="5298474" y="173990"/>
              <a:ext cx="3832677" cy="3600834"/>
            </a:xfrm>
            <a:prstGeom prst="rect">
              <a:avLst/>
            </a:prstGeom>
          </p:spPr>
        </p:pic>
        <p:sp>
          <p:nvSpPr>
            <p:cNvPr id="6" name="مستطيل 5"/>
            <p:cNvSpPr/>
            <p:nvPr/>
          </p:nvSpPr>
          <p:spPr>
            <a:xfrm>
              <a:off x="5725875" y="1179514"/>
              <a:ext cx="275180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ar-SA" sz="4000" b="1" dirty="0"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مـجموعة تلون الـحرف بالـملصقات.</a:t>
              </a:r>
            </a:p>
          </p:txBody>
        </p:sp>
      </p:grpSp>
      <p:grpSp>
        <p:nvGrpSpPr>
          <p:cNvPr id="11" name="مجموعة 10"/>
          <p:cNvGrpSpPr/>
          <p:nvPr/>
        </p:nvGrpSpPr>
        <p:grpSpPr>
          <a:xfrm>
            <a:off x="442827" y="1135843"/>
            <a:ext cx="3378032" cy="3243870"/>
            <a:chOff x="1547664" y="793152"/>
            <a:chExt cx="3378032" cy="3243870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" t="1734" r="49700" b="50000"/>
            <a:stretch/>
          </p:blipFill>
          <p:spPr>
            <a:xfrm>
              <a:off x="1547664" y="793152"/>
              <a:ext cx="3378032" cy="3243870"/>
            </a:xfrm>
            <a:prstGeom prst="rect">
              <a:avLst/>
            </a:prstGeom>
          </p:spPr>
        </p:pic>
        <p:sp>
          <p:nvSpPr>
            <p:cNvPr id="10" name="مستطيل 9"/>
            <p:cNvSpPr/>
            <p:nvPr/>
          </p:nvSpPr>
          <p:spPr>
            <a:xfrm>
              <a:off x="1789415" y="1574242"/>
              <a:ext cx="265608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A" sz="4000" b="1" dirty="0"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مـجموعة تركب مـجسم الـحرف.</a:t>
              </a:r>
            </a:p>
          </p:txBody>
        </p:sp>
      </p:grp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B965117-86B4-455E-802B-6CF645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157</a:t>
            </a:fld>
            <a:endParaRPr lang="ar-SA"/>
          </a:p>
        </p:txBody>
      </p:sp>
      <p:pic>
        <p:nvPicPr>
          <p:cNvPr id="20" name="صورة 1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535A8774-A813-4C10-B569-EA5F9C4381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790" y="1319958"/>
            <a:ext cx="1310557" cy="1539345"/>
          </a:xfrm>
          <a:prstGeom prst="rect">
            <a:avLst/>
          </a:prstGeom>
        </p:spPr>
      </p:pic>
      <p:pic>
        <p:nvPicPr>
          <p:cNvPr id="21" name="صورة 2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04F3EA95-7ACA-4A5E-A0BE-A3BDB9C91C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348" y="4111562"/>
            <a:ext cx="1151439" cy="177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4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DF9EF149-24AC-4CF9-A384-F93797FD0B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6199456"/>
              </p:ext>
            </p:extLst>
          </p:nvPr>
        </p:nvGraphicFramePr>
        <p:xfrm>
          <a:off x="303145" y="2708920"/>
          <a:ext cx="853771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AutoShape 2">
            <a:extLst>
              <a:ext uri="{FF2B5EF4-FFF2-40B4-BE49-F238E27FC236}">
                <a16:creationId xmlns:a16="http://schemas.microsoft.com/office/drawing/2014/main" id="{EAAF7A86-3FEE-4AD8-862D-6E1386657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70" y="289501"/>
            <a:ext cx="7953651" cy="18309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600" b="1" dirty="0">
                <a:solidFill>
                  <a:srgbClr val="FF0000"/>
                </a:solidFill>
              </a:rPr>
              <a:t>اليوم :                                                                                                     المادة:  </a:t>
            </a:r>
            <a:r>
              <a:rPr lang="ar-SA" sz="1600" b="1" dirty="0"/>
              <a:t>لغتي </a:t>
            </a:r>
            <a:endParaRPr lang="ar-SA" sz="1600" b="1" dirty="0">
              <a:solidFill>
                <a:srgbClr val="FF0000"/>
              </a:solidFill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</a:rPr>
              <a:t> التاريخ </a:t>
            </a:r>
            <a:r>
              <a:rPr lang="ar-SA" sz="1600" b="1" dirty="0"/>
              <a:t>:     /      /    14 هـ                                                                        </a:t>
            </a:r>
            <a:r>
              <a:rPr lang="ar-SA" sz="1600" b="1" dirty="0">
                <a:solidFill>
                  <a:srgbClr val="FF0000"/>
                </a:solidFill>
              </a:rPr>
              <a:t> الوحدة : </a:t>
            </a:r>
            <a:r>
              <a:rPr lang="ar-SA" sz="1600" b="1" dirty="0"/>
              <a:t>الخامسة</a:t>
            </a:r>
            <a:r>
              <a:rPr lang="en-US" sz="1600" b="1" dirty="0"/>
              <a:t> </a:t>
            </a:r>
            <a:endParaRPr lang="ar-SA" sz="16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6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(      </a:t>
            </a:r>
            <a:r>
              <a:rPr lang="ar-SA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غ </a:t>
            </a:r>
            <a:r>
              <a:rPr lang="ar-SA" sz="20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</a:t>
            </a:r>
            <a:r>
              <a:rPr lang="ar-SA" sz="16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  )                                                                                                 </a:t>
            </a:r>
            <a:r>
              <a:rPr lang="ar-SA" sz="16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6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ألاحظ الحرف وأكتب </a:t>
            </a:r>
          </a:p>
          <a:p>
            <a:pPr algn="r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600" b="1" dirty="0">
                <a:cs typeface="Akhbar MT" pitchFamily="2" charset="-78"/>
              </a:rPr>
              <a:t>خارطة المفاهيم                                                                                                       </a:t>
            </a:r>
            <a:r>
              <a:rPr lang="ar-SA" sz="16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600" b="1" dirty="0">
                <a:cs typeface="Akhbar MT" pitchFamily="2" charset="-78"/>
              </a:rPr>
              <a:t>5 دقائق</a:t>
            </a:r>
          </a:p>
          <a:p>
            <a:pPr algn="r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</a:rPr>
              <a:t> الهدف : </a:t>
            </a:r>
            <a:r>
              <a:rPr lang="ar-SA" sz="1600" b="1" dirty="0"/>
              <a:t>كتابة الحرف المطلوب بأصواته القصيرة والطويلة وأوضاعه في الكلمة.                 </a:t>
            </a:r>
            <a:r>
              <a:rPr lang="ar-SA" sz="1600" b="1" dirty="0">
                <a:solidFill>
                  <a:srgbClr val="FF0000"/>
                </a:solidFill>
              </a:rPr>
              <a:t>أسلوب التنفيذ: </a:t>
            </a:r>
            <a:r>
              <a:rPr lang="en-US" sz="1600" b="1" dirty="0"/>
              <a:t>  </a:t>
            </a:r>
            <a:endParaRPr lang="ar-SA" sz="1100" b="1" dirty="0"/>
          </a:p>
        </p:txBody>
      </p:sp>
      <p:grpSp>
        <p:nvGrpSpPr>
          <p:cNvPr id="76805" name="مجموعة 9">
            <a:extLst>
              <a:ext uri="{FF2B5EF4-FFF2-40B4-BE49-F238E27FC236}">
                <a16:creationId xmlns:a16="http://schemas.microsoft.com/office/drawing/2014/main" id="{5723A0BD-65CC-427A-B57B-C0B4A9E993AB}"/>
              </a:ext>
            </a:extLst>
          </p:cNvPr>
          <p:cNvGrpSpPr>
            <a:grpSpLocks/>
          </p:cNvGrpSpPr>
          <p:nvPr/>
        </p:nvGrpSpPr>
        <p:grpSpPr bwMode="auto">
          <a:xfrm>
            <a:off x="4107656" y="595552"/>
            <a:ext cx="928687" cy="1154833"/>
            <a:chOff x="3833413" y="761509"/>
            <a:chExt cx="928688" cy="1554389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7963B3BA-8243-4E2A-9F86-665D9B7F6453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6808" name="Picture 2" descr="صورة ذات صلة">
              <a:extLst>
                <a:ext uri="{FF2B5EF4-FFF2-40B4-BE49-F238E27FC236}">
                  <a16:creationId xmlns:a16="http://schemas.microsoft.com/office/drawing/2014/main" id="{26A837E8-FC57-4F4B-B149-F6CBB2A6F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20EBA7B4-3379-490F-BB94-5D7CEAE4D9B1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3030D7-9995-4E3A-AF06-AA2853B639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08"/>
          <a:stretch/>
        </p:blipFill>
        <p:spPr>
          <a:xfrm>
            <a:off x="303145" y="2610235"/>
            <a:ext cx="2925477" cy="81876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AA502D8-40A4-4FEC-8E68-D8AAC12505E7}"/>
              </a:ext>
            </a:extLst>
          </p:cNvPr>
          <p:cNvSpPr txBox="1"/>
          <p:nvPr/>
        </p:nvSpPr>
        <p:spPr>
          <a:xfrm>
            <a:off x="1023937" y="2535164"/>
            <a:ext cx="110612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3B35E8B-F028-4EA2-B7F3-B11CF6813189}"/>
              </a:ext>
            </a:extLst>
          </p:cNvPr>
          <p:cNvSpPr/>
          <p:nvPr/>
        </p:nvSpPr>
        <p:spPr>
          <a:xfrm>
            <a:off x="608970" y="2611880"/>
            <a:ext cx="1998955" cy="433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/>
              <a:t>اسمي: </a:t>
            </a:r>
            <a:r>
              <a:rPr lang="ar-SA" sz="800" dirty="0"/>
              <a:t>......................................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B5F6BAD1-6C3B-40A6-9F9B-E9C27343E55B}"/>
              </a:ext>
            </a:extLst>
          </p:cNvPr>
          <p:cNvGrpSpPr/>
          <p:nvPr/>
        </p:nvGrpSpPr>
        <p:grpSpPr>
          <a:xfrm>
            <a:off x="2120918" y="1332264"/>
            <a:ext cx="5367405" cy="5038184"/>
            <a:chOff x="2120918" y="1196752"/>
            <a:chExt cx="5367405" cy="5184576"/>
          </a:xfrm>
        </p:grpSpPr>
        <p:pic>
          <p:nvPicPr>
            <p:cNvPr id="1026" name="Picture 2" descr="ÙØªÙØ¬Ø© Ø¨Ø­Ø« Ø§ÙØµÙØ± Ø¹Ù Ø³ÙØ§Ø±Ø© Ø§Ø³Ø¹Ø§Ù Ø³Ø¹ÙØ¯Ù">
              <a:extLst>
                <a:ext uri="{FF2B5EF4-FFF2-40B4-BE49-F238E27FC236}">
                  <a16:creationId xmlns:a16="http://schemas.microsoft.com/office/drawing/2014/main" id="{D129B368-774E-401D-AEC6-A0803DAED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897" y="1196752"/>
              <a:ext cx="4323184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B5A6DB68-AABB-4487-A81F-7715381238C8}"/>
                </a:ext>
              </a:extLst>
            </p:cNvPr>
            <p:cNvSpPr/>
            <p:nvPr/>
          </p:nvSpPr>
          <p:spPr>
            <a:xfrm>
              <a:off x="2120918" y="3429000"/>
              <a:ext cx="5367405" cy="29523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8800" dirty="0"/>
                <a:t> 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EB5EAB-88AD-4B08-91AD-3645CC5AF225}"/>
              </a:ext>
            </a:extLst>
          </p:cNvPr>
          <p:cNvGrpSpPr/>
          <p:nvPr/>
        </p:nvGrpSpPr>
        <p:grpSpPr>
          <a:xfrm>
            <a:off x="2502945" y="4174268"/>
            <a:ext cx="3736427" cy="1351468"/>
            <a:chOff x="3418563" y="4149080"/>
            <a:chExt cx="3111224" cy="1351468"/>
          </a:xfrm>
        </p:grpSpPr>
        <p:sp>
          <p:nvSpPr>
            <p:cNvPr id="14" name="مستطيل: زوايا مستديرة 13">
              <a:extLst>
                <a:ext uri="{FF2B5EF4-FFF2-40B4-BE49-F238E27FC236}">
                  <a16:creationId xmlns:a16="http://schemas.microsoft.com/office/drawing/2014/main" id="{05E6EB57-9613-45B1-BD4E-8DB62084F744}"/>
                </a:ext>
              </a:extLst>
            </p:cNvPr>
            <p:cNvSpPr/>
            <p:nvPr/>
          </p:nvSpPr>
          <p:spPr>
            <a:xfrm>
              <a:off x="3418563" y="4149080"/>
              <a:ext cx="3100358" cy="135146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8000">
                  <a:solidFill>
                    <a:schemeClr val="tx1"/>
                  </a:solidFill>
                </a:rPr>
                <a:t>    ـزَال </a:t>
              </a:r>
              <a:endParaRPr lang="ar-SA" sz="8000" dirty="0">
                <a:solidFill>
                  <a:schemeClr val="tx1"/>
                </a:solidFill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E6DB4DD6-6A89-4CBE-9201-ACF607334474}"/>
                </a:ext>
              </a:extLst>
            </p:cNvPr>
            <p:cNvSpPr txBox="1"/>
            <p:nvPr/>
          </p:nvSpPr>
          <p:spPr>
            <a:xfrm>
              <a:off x="5377658" y="4762672"/>
              <a:ext cx="115212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/>
                <a:t>............</a:t>
              </a:r>
            </a:p>
          </p:txBody>
        </p:sp>
      </p:grpSp>
      <p:sp>
        <p:nvSpPr>
          <p:cNvPr id="19" name="عنوان 1">
            <a:extLst>
              <a:ext uri="{FF2B5EF4-FFF2-40B4-BE49-F238E27FC236}">
                <a16:creationId xmlns:a16="http://schemas.microsoft.com/office/drawing/2014/main" id="{88599C0E-0D50-4295-8134-B71BB2956E36}"/>
              </a:ext>
            </a:extLst>
          </p:cNvPr>
          <p:cNvSpPr txBox="1">
            <a:spLocks/>
          </p:cNvSpPr>
          <p:nvPr/>
        </p:nvSpPr>
        <p:spPr>
          <a:xfrm>
            <a:off x="3446667" y="487552"/>
            <a:ext cx="2829643" cy="5667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مشفى الكلمات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53F2456-3E7C-4C0B-BE78-F31DE440D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45" y="2123133"/>
            <a:ext cx="943107" cy="91452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365DA86-D5B7-4D7A-AE15-B5C3130DF8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360" y="3146318"/>
            <a:ext cx="743054" cy="84784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9DB037B-7F5D-498E-81F6-262D34EFB5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7"/>
          <a:stretch/>
        </p:blipFill>
        <p:spPr>
          <a:xfrm>
            <a:off x="7810755" y="4102818"/>
            <a:ext cx="762106" cy="90190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514C1C5-31BE-4A95-ADE6-D4098B62DF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07" y="5244855"/>
            <a:ext cx="819264" cy="914528"/>
          </a:xfrm>
          <a:prstGeom prst="rect">
            <a:avLst/>
          </a:prstGeom>
        </p:spPr>
      </p:pic>
      <p:pic>
        <p:nvPicPr>
          <p:cNvPr id="17" name="اسعاف">
            <a:hlinkClick r:id="" action="ppaction://media"/>
            <a:extLst>
              <a:ext uri="{FF2B5EF4-FFF2-40B4-BE49-F238E27FC236}">
                <a16:creationId xmlns:a16="http://schemas.microsoft.com/office/drawing/2014/main" id="{D592A2C4-708A-48EB-963B-088A02FD41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3342" y="198274"/>
            <a:ext cx="1206304" cy="924833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B3047D9F-3499-4033-8F4C-6212F5A03503}"/>
              </a:ext>
            </a:extLst>
          </p:cNvPr>
          <p:cNvSpPr/>
          <p:nvPr/>
        </p:nvSpPr>
        <p:spPr>
          <a:xfrm>
            <a:off x="216774" y="5000750"/>
            <a:ext cx="1388728" cy="644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الطبيبة المناوبة </a:t>
            </a:r>
          </a:p>
        </p:txBody>
      </p:sp>
      <p:pic>
        <p:nvPicPr>
          <p:cNvPr id="20" name="Picture 2" descr="نتيجة بحث الصور عن طبيبة كرتون&quot;">
            <a:extLst>
              <a:ext uri="{FF2B5EF4-FFF2-40B4-BE49-F238E27FC236}">
                <a16:creationId xmlns:a16="http://schemas.microsoft.com/office/drawing/2014/main" id="{4ACD1A7D-B88D-4753-BB63-0EF25B5DE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07" y="3423794"/>
            <a:ext cx="1080895" cy="135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77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8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9" grpId="0"/>
      <p:bldP spid="1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EB126D4-F387-417B-81A1-E910F6A73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588" y="2068513"/>
            <a:ext cx="1700212" cy="234315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300000"/>
              </a:lnSpc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latin typeface="Arial" panose="020B0604020202020204" pitchFamily="34" charset="0"/>
              </a:rPr>
              <a:t>أستمع</a:t>
            </a:r>
          </a:p>
          <a:p>
            <a:pPr marL="0" indent="0">
              <a:lnSpc>
                <a:spcPct val="300000"/>
              </a:lnSpc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</a:rPr>
              <a:t>أتحدث </a:t>
            </a:r>
          </a:p>
        </p:txBody>
      </p:sp>
      <p:sp>
        <p:nvSpPr>
          <p:cNvPr id="4" name="عنصر نائب للمحتوى 2">
            <a:extLst>
              <a:ext uri="{FF2B5EF4-FFF2-40B4-BE49-F238E27FC236}">
                <a16:creationId xmlns:a16="http://schemas.microsoft.com/office/drawing/2014/main" id="{39F43E01-5673-4BFD-8272-3D17A3861CB9}"/>
              </a:ext>
            </a:extLst>
          </p:cNvPr>
          <p:cNvSpPr txBox="1">
            <a:spLocks/>
          </p:cNvSpPr>
          <p:nvPr/>
        </p:nvSpPr>
        <p:spPr>
          <a:xfrm>
            <a:off x="2627998" y="756839"/>
            <a:ext cx="3596590" cy="604048"/>
          </a:xfrm>
          <a:prstGeom prst="rect">
            <a:avLst/>
          </a:prstGeom>
        </p:spPr>
        <p:txBody>
          <a:bodyPr lIns="58057" tIns="29029" rIns="58057" bIns="29029" rtlCol="1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ar-SA" sz="4064" b="1" dirty="0">
                <a:effectLst>
                  <a:glow rad="101600">
                    <a:srgbClr val="FF33CC">
                      <a:alpha val="60000"/>
                    </a:srgbClr>
                  </a:glow>
                </a:effectLst>
                <a:latin typeface="Traditional Arabic" panose="02020603050405020304" pitchFamily="18" charset="-78"/>
                <a:cs typeface="W1 SHUROOQ 24 018" pitchFamily="2" charset="-78"/>
              </a:rPr>
              <a:t>مهارات اللغة العربية </a:t>
            </a:r>
          </a:p>
        </p:txBody>
      </p:sp>
      <p:sp>
        <p:nvSpPr>
          <p:cNvPr id="5" name="عنصر نائب للمحتوى 2">
            <a:extLst>
              <a:ext uri="{FF2B5EF4-FFF2-40B4-BE49-F238E27FC236}">
                <a16:creationId xmlns:a16="http://schemas.microsoft.com/office/drawing/2014/main" id="{FE57C1E2-AA97-4E70-AFED-A61F461A4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8263" y="1563688"/>
            <a:ext cx="1331912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300000"/>
              </a:lnSpc>
              <a:spcBef>
                <a:spcPts val="847"/>
              </a:spcBef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cs typeface="+mn-cs"/>
              </a:rPr>
              <a:t>أقرأ</a:t>
            </a:r>
          </a:p>
          <a:p>
            <a:pPr eaLnBrk="1" hangingPunct="1">
              <a:lnSpc>
                <a:spcPct val="300000"/>
              </a:lnSpc>
              <a:spcBef>
                <a:spcPts val="847"/>
              </a:spcBef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cs typeface="+mn-cs"/>
              </a:rPr>
              <a:t>أكتب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2157D-21FD-4ED3-AAF9-64A432F50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4581525"/>
            <a:ext cx="9842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AC9393-9EA9-4C37-9206-A949EB606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2068513"/>
            <a:ext cx="1411287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75028E-B29D-4866-9881-3564550F4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2189163"/>
            <a:ext cx="14446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B68589-50E3-4215-B1F1-8D81274AC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1" r="12959"/>
          <a:stretch>
            <a:fillRect/>
          </a:stretch>
        </p:blipFill>
        <p:spPr bwMode="auto">
          <a:xfrm>
            <a:off x="6256338" y="4411663"/>
            <a:ext cx="14160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" descr="نتيجة بحث الصور عن فواصل كيوت لتزيين المواضيع">
            <a:extLst>
              <a:ext uri="{FF2B5EF4-FFF2-40B4-BE49-F238E27FC236}">
                <a16:creationId xmlns:a16="http://schemas.microsoft.com/office/drawing/2014/main" id="{9D8BFDB1-3B47-4820-A873-7C7ACAA86B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293688"/>
            <a:ext cx="441801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88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B5F6BAD1-6C3B-40A6-9F9B-E9C27343E55B}"/>
              </a:ext>
            </a:extLst>
          </p:cNvPr>
          <p:cNvGrpSpPr/>
          <p:nvPr/>
        </p:nvGrpSpPr>
        <p:grpSpPr>
          <a:xfrm>
            <a:off x="1876925" y="1332264"/>
            <a:ext cx="5284659" cy="5141693"/>
            <a:chOff x="2203664" y="1090235"/>
            <a:chExt cx="5284659" cy="5291093"/>
          </a:xfrm>
        </p:grpSpPr>
        <p:pic>
          <p:nvPicPr>
            <p:cNvPr id="1026" name="Picture 2" descr="ÙØªÙØ¬Ø© Ø¨Ø­Ø« Ø§ÙØµÙØ± Ø¹Ù Ø³ÙØ§Ø±Ø© Ø§Ø³Ø¹Ø§Ù Ø³Ø¹ÙØ¯Ù">
              <a:extLst>
                <a:ext uri="{FF2B5EF4-FFF2-40B4-BE49-F238E27FC236}">
                  <a16:creationId xmlns:a16="http://schemas.microsoft.com/office/drawing/2014/main" id="{D129B368-774E-401D-AEC6-A0803DAED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184" y="1090235"/>
              <a:ext cx="3987632" cy="2448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B5A6DB68-AABB-4487-A81F-7715381238C8}"/>
                </a:ext>
              </a:extLst>
            </p:cNvPr>
            <p:cNvSpPr/>
            <p:nvPr/>
          </p:nvSpPr>
          <p:spPr>
            <a:xfrm>
              <a:off x="2203664" y="3429000"/>
              <a:ext cx="5284659" cy="29523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8800" dirty="0"/>
                <a:t> 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1E324924-F831-4FCA-9B7C-2D748E8FA52F}"/>
              </a:ext>
            </a:extLst>
          </p:cNvPr>
          <p:cNvGrpSpPr/>
          <p:nvPr/>
        </p:nvGrpSpPr>
        <p:grpSpPr>
          <a:xfrm>
            <a:off x="2515700" y="4174268"/>
            <a:ext cx="3723377" cy="1351468"/>
            <a:chOff x="3418563" y="4149080"/>
            <a:chExt cx="3100358" cy="1351468"/>
          </a:xfrm>
        </p:grpSpPr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2530E06E-A80D-4F2B-BD91-8EA00FE71B71}"/>
                </a:ext>
              </a:extLst>
            </p:cNvPr>
            <p:cNvSpPr/>
            <p:nvPr/>
          </p:nvSpPr>
          <p:spPr>
            <a:xfrm>
              <a:off x="3418563" y="4149080"/>
              <a:ext cx="3100358" cy="135146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8000" dirty="0">
                  <a:solidFill>
                    <a:schemeClr val="tx1"/>
                  </a:solidFill>
                </a:rPr>
                <a:t>صَـ   ـير</a:t>
              </a:r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03EE9A69-86F4-4734-8393-78DCDFF9F22A}"/>
                </a:ext>
              </a:extLst>
            </p:cNvPr>
            <p:cNvSpPr txBox="1"/>
            <p:nvPr/>
          </p:nvSpPr>
          <p:spPr>
            <a:xfrm>
              <a:off x="4736292" y="4771806"/>
              <a:ext cx="89934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/>
                <a:t>............</a:t>
              </a:r>
            </a:p>
          </p:txBody>
        </p:sp>
      </p:grpSp>
      <p:sp>
        <p:nvSpPr>
          <p:cNvPr id="17" name="عنوان 1">
            <a:extLst>
              <a:ext uri="{FF2B5EF4-FFF2-40B4-BE49-F238E27FC236}">
                <a16:creationId xmlns:a16="http://schemas.microsoft.com/office/drawing/2014/main" id="{2927BC2B-5316-4546-831B-493D07683AEE}"/>
              </a:ext>
            </a:extLst>
          </p:cNvPr>
          <p:cNvSpPr txBox="1">
            <a:spLocks/>
          </p:cNvSpPr>
          <p:nvPr/>
        </p:nvSpPr>
        <p:spPr>
          <a:xfrm>
            <a:off x="3446667" y="487552"/>
            <a:ext cx="2829643" cy="5667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مشفى الكلمات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D7785D9E-3671-4227-83B9-AE41493E4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07" y="2143846"/>
            <a:ext cx="943107" cy="91452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0A6BCDC-3A4E-4AD4-B3FD-8B502D77AE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07" y="3146318"/>
            <a:ext cx="743054" cy="84784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487CC4D-9F1D-45DF-9AD1-333CC16B02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7"/>
          <a:stretch/>
        </p:blipFill>
        <p:spPr>
          <a:xfrm>
            <a:off x="7810755" y="4102818"/>
            <a:ext cx="762106" cy="90190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2CA1281-6135-48A0-9381-32F3B45AC2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07" y="5244855"/>
            <a:ext cx="819264" cy="914528"/>
          </a:xfrm>
          <a:prstGeom prst="rect">
            <a:avLst/>
          </a:prstGeom>
        </p:spPr>
      </p:pic>
      <p:pic>
        <p:nvPicPr>
          <p:cNvPr id="14" name="اسعاف">
            <a:hlinkClick r:id="" action="ppaction://media"/>
            <a:extLst>
              <a:ext uri="{FF2B5EF4-FFF2-40B4-BE49-F238E27FC236}">
                <a16:creationId xmlns:a16="http://schemas.microsoft.com/office/drawing/2014/main" id="{95EB3590-C5C2-4B00-8F64-41B1BE2606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3342" y="198274"/>
            <a:ext cx="1206304" cy="924833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F57E79F5-E7CB-410A-8A18-36FC20081E23}"/>
              </a:ext>
            </a:extLst>
          </p:cNvPr>
          <p:cNvSpPr/>
          <p:nvPr/>
        </p:nvSpPr>
        <p:spPr>
          <a:xfrm>
            <a:off x="216774" y="5000750"/>
            <a:ext cx="1388728" cy="644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الطبيبة المناوبة </a:t>
            </a:r>
          </a:p>
        </p:txBody>
      </p:sp>
      <p:pic>
        <p:nvPicPr>
          <p:cNvPr id="16" name="Picture 2" descr="نتيجة بحث الصور عن طبيبة كرتون&quot;">
            <a:extLst>
              <a:ext uri="{FF2B5EF4-FFF2-40B4-BE49-F238E27FC236}">
                <a16:creationId xmlns:a16="http://schemas.microsoft.com/office/drawing/2014/main" id="{B1345D7B-E69F-4F13-9DDC-0464127A2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07" y="3423794"/>
            <a:ext cx="1080895" cy="135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46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8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7" grpId="0"/>
      <p:bldP spid="17" grpId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B5F6BAD1-6C3B-40A6-9F9B-E9C27343E55B}"/>
              </a:ext>
            </a:extLst>
          </p:cNvPr>
          <p:cNvGrpSpPr/>
          <p:nvPr/>
        </p:nvGrpSpPr>
        <p:grpSpPr>
          <a:xfrm>
            <a:off x="1732546" y="1332264"/>
            <a:ext cx="5159429" cy="5038184"/>
            <a:chOff x="2328894" y="1196752"/>
            <a:chExt cx="5159429" cy="5184576"/>
          </a:xfrm>
        </p:grpSpPr>
        <p:pic>
          <p:nvPicPr>
            <p:cNvPr id="1026" name="Picture 2" descr="ÙØªÙØ¬Ø© Ø¨Ø­Ø« Ø§ÙØµÙØ± Ø¹Ù Ø³ÙØ§Ø±Ø© Ø§Ø³Ø¹Ø§Ù Ø³Ø¹ÙØ¯Ù">
              <a:extLst>
                <a:ext uri="{FF2B5EF4-FFF2-40B4-BE49-F238E27FC236}">
                  <a16:creationId xmlns:a16="http://schemas.microsoft.com/office/drawing/2014/main" id="{D129B368-774E-401D-AEC6-A0803DAED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7769" y="1196752"/>
              <a:ext cx="387772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B5A6DB68-AABB-4487-A81F-7715381238C8}"/>
                </a:ext>
              </a:extLst>
            </p:cNvPr>
            <p:cNvSpPr/>
            <p:nvPr/>
          </p:nvSpPr>
          <p:spPr>
            <a:xfrm>
              <a:off x="2328894" y="3429000"/>
              <a:ext cx="5159429" cy="29523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8800" dirty="0"/>
                <a:t> </a:t>
              </a: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CEB4A0D5-4821-4BEA-A410-5BA2DD1EDAA4}"/>
              </a:ext>
            </a:extLst>
          </p:cNvPr>
          <p:cNvGrpSpPr/>
          <p:nvPr/>
        </p:nvGrpSpPr>
        <p:grpSpPr>
          <a:xfrm>
            <a:off x="2328376" y="4174268"/>
            <a:ext cx="3723377" cy="1351468"/>
            <a:chOff x="3418563" y="4149080"/>
            <a:chExt cx="3100358" cy="1351468"/>
          </a:xfrm>
        </p:grpSpPr>
        <p:sp>
          <p:nvSpPr>
            <p:cNvPr id="16" name="مستطيل: زوايا مستديرة 15">
              <a:extLst>
                <a:ext uri="{FF2B5EF4-FFF2-40B4-BE49-F238E27FC236}">
                  <a16:creationId xmlns:a16="http://schemas.microsoft.com/office/drawing/2014/main" id="{44DEF8C5-B7BE-461B-BD4A-FD229535C0BE}"/>
                </a:ext>
              </a:extLst>
            </p:cNvPr>
            <p:cNvSpPr/>
            <p:nvPr/>
          </p:nvSpPr>
          <p:spPr>
            <a:xfrm>
              <a:off x="3418563" y="4149080"/>
              <a:ext cx="3100358" cy="135146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8000" dirty="0">
                  <a:solidFill>
                    <a:schemeClr val="tx1"/>
                  </a:solidFill>
                </a:rPr>
                <a:t>  بَلَـ </a:t>
              </a: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09D1989A-E3E5-4E84-969A-077C8EA90808}"/>
                </a:ext>
              </a:extLst>
            </p:cNvPr>
            <p:cNvSpPr txBox="1"/>
            <p:nvPr/>
          </p:nvSpPr>
          <p:spPr>
            <a:xfrm>
              <a:off x="4502599" y="4726111"/>
              <a:ext cx="115212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/>
                <a:t>............</a:t>
              </a:r>
            </a:p>
          </p:txBody>
        </p:sp>
      </p:grpSp>
      <p:sp>
        <p:nvSpPr>
          <p:cNvPr id="13" name="عنوان 1">
            <a:extLst>
              <a:ext uri="{FF2B5EF4-FFF2-40B4-BE49-F238E27FC236}">
                <a16:creationId xmlns:a16="http://schemas.microsoft.com/office/drawing/2014/main" id="{F2351DA2-0D4F-44F3-B767-FB1A7500C87E}"/>
              </a:ext>
            </a:extLst>
          </p:cNvPr>
          <p:cNvSpPr txBox="1">
            <a:spLocks/>
          </p:cNvSpPr>
          <p:nvPr/>
        </p:nvSpPr>
        <p:spPr>
          <a:xfrm>
            <a:off x="3446667" y="487552"/>
            <a:ext cx="2829643" cy="5667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مشفى الكلمات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2F689B1D-C34B-43DE-A641-D83489F05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07" y="2143846"/>
            <a:ext cx="943107" cy="91452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600AFDC-445F-4F22-88B8-818F1B494B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07" y="3146318"/>
            <a:ext cx="743054" cy="84784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53560B4-EDF0-46A0-8ED9-59B30F3C7B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7"/>
          <a:stretch/>
        </p:blipFill>
        <p:spPr>
          <a:xfrm>
            <a:off x="7810755" y="4102818"/>
            <a:ext cx="762106" cy="90190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0441DB4-9D78-4B9B-9528-7751E561C0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07" y="5244855"/>
            <a:ext cx="819264" cy="914528"/>
          </a:xfrm>
          <a:prstGeom prst="rect">
            <a:avLst/>
          </a:prstGeom>
        </p:spPr>
      </p:pic>
      <p:pic>
        <p:nvPicPr>
          <p:cNvPr id="14" name="اسعاف">
            <a:hlinkClick r:id="" action="ppaction://media"/>
            <a:extLst>
              <a:ext uri="{FF2B5EF4-FFF2-40B4-BE49-F238E27FC236}">
                <a16:creationId xmlns:a16="http://schemas.microsoft.com/office/drawing/2014/main" id="{7241091A-A04C-4489-9521-6E827F6F85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3342" y="198274"/>
            <a:ext cx="1206304" cy="924833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1C04629B-3783-4080-8E81-75E46F7CC53F}"/>
              </a:ext>
            </a:extLst>
          </p:cNvPr>
          <p:cNvSpPr/>
          <p:nvPr/>
        </p:nvSpPr>
        <p:spPr>
          <a:xfrm>
            <a:off x="216774" y="5000750"/>
            <a:ext cx="1388728" cy="644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الطبيبة المناوبة </a:t>
            </a:r>
          </a:p>
        </p:txBody>
      </p:sp>
      <p:pic>
        <p:nvPicPr>
          <p:cNvPr id="19" name="Picture 2" descr="نتيجة بحث الصور عن طبيبة كرتون&quot;">
            <a:extLst>
              <a:ext uri="{FF2B5EF4-FFF2-40B4-BE49-F238E27FC236}">
                <a16:creationId xmlns:a16="http://schemas.microsoft.com/office/drawing/2014/main" id="{DC218627-193D-4C63-BD74-F9081BE15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07" y="3423794"/>
            <a:ext cx="1080895" cy="135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18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8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3" grpId="0"/>
      <p:bldP spid="13" grpId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B5F6BAD1-6C3B-40A6-9F9B-E9C27343E55B}"/>
              </a:ext>
            </a:extLst>
          </p:cNvPr>
          <p:cNvGrpSpPr/>
          <p:nvPr/>
        </p:nvGrpSpPr>
        <p:grpSpPr>
          <a:xfrm>
            <a:off x="1780674" y="1402110"/>
            <a:ext cx="5176810" cy="5037096"/>
            <a:chOff x="2311514" y="1197872"/>
            <a:chExt cx="5176810" cy="5183456"/>
          </a:xfrm>
        </p:grpSpPr>
        <p:pic>
          <p:nvPicPr>
            <p:cNvPr id="1026" name="Picture 2" descr="ÙØªÙØ¬Ø© Ø¨Ø­Ø« Ø§ÙØµÙØ± Ø¹Ù Ø³ÙØ§Ø±Ø© Ø§Ø³Ø¹Ø§Ù Ø³Ø¹ÙØ¯Ù">
              <a:extLst>
                <a:ext uri="{FF2B5EF4-FFF2-40B4-BE49-F238E27FC236}">
                  <a16:creationId xmlns:a16="http://schemas.microsoft.com/office/drawing/2014/main" id="{D129B368-774E-401D-AEC6-A0803DAED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9884" y="1197872"/>
              <a:ext cx="4295480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B5A6DB68-AABB-4487-A81F-7715381238C8}"/>
                </a:ext>
              </a:extLst>
            </p:cNvPr>
            <p:cNvSpPr/>
            <p:nvPr/>
          </p:nvSpPr>
          <p:spPr>
            <a:xfrm>
              <a:off x="2311514" y="3429000"/>
              <a:ext cx="5176810" cy="29523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8800" dirty="0"/>
                <a:t> </a:t>
              </a:r>
            </a:p>
          </p:txBody>
        </p:sp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8596A45-D840-43FD-A97F-D05CA9F31509}"/>
              </a:ext>
            </a:extLst>
          </p:cNvPr>
          <p:cNvGrpSpPr/>
          <p:nvPr/>
        </p:nvGrpSpPr>
        <p:grpSpPr>
          <a:xfrm>
            <a:off x="2293511" y="4086571"/>
            <a:ext cx="3891136" cy="1351468"/>
            <a:chOff x="3333388" y="4154810"/>
            <a:chExt cx="3891136" cy="1351468"/>
          </a:xfrm>
        </p:grpSpPr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D7C26C43-C8FC-4E5F-ABF1-F17CABDD0A32}"/>
                </a:ext>
              </a:extLst>
            </p:cNvPr>
            <p:cNvSpPr/>
            <p:nvPr/>
          </p:nvSpPr>
          <p:spPr>
            <a:xfrm>
              <a:off x="3333388" y="4154810"/>
              <a:ext cx="3891136" cy="135146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8000" dirty="0">
                  <a:solidFill>
                    <a:schemeClr val="tx1"/>
                  </a:solidFill>
                </a:rPr>
                <a:t>   فَـرَا</a:t>
              </a: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33BDCD7F-1E18-4074-8D55-AAAA83561634}"/>
                </a:ext>
              </a:extLst>
            </p:cNvPr>
            <p:cNvSpPr txBox="1"/>
            <p:nvPr/>
          </p:nvSpPr>
          <p:spPr>
            <a:xfrm>
              <a:off x="4111633" y="4703630"/>
              <a:ext cx="96940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/>
                <a:t>............</a:t>
              </a:r>
            </a:p>
          </p:txBody>
        </p:sp>
      </p:grpSp>
      <p:sp>
        <p:nvSpPr>
          <p:cNvPr id="18" name="عنوان 1">
            <a:extLst>
              <a:ext uri="{FF2B5EF4-FFF2-40B4-BE49-F238E27FC236}">
                <a16:creationId xmlns:a16="http://schemas.microsoft.com/office/drawing/2014/main" id="{758BD726-BD6F-4DA6-B55D-0A2F99DE769C}"/>
              </a:ext>
            </a:extLst>
          </p:cNvPr>
          <p:cNvSpPr txBox="1">
            <a:spLocks/>
          </p:cNvSpPr>
          <p:nvPr/>
        </p:nvSpPr>
        <p:spPr>
          <a:xfrm>
            <a:off x="3446667" y="487552"/>
            <a:ext cx="2829643" cy="5667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مشفى الكلمات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8A4FD6D-F3B9-4965-BCE6-FABACAC65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07" y="2143846"/>
            <a:ext cx="943107" cy="91452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9F65B22-CD73-4C45-A453-3EAF0F49A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07" y="3146318"/>
            <a:ext cx="743054" cy="84784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D4342A3-64FE-4187-9E59-DC9D09E666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7"/>
          <a:stretch/>
        </p:blipFill>
        <p:spPr>
          <a:xfrm>
            <a:off x="7810755" y="4102818"/>
            <a:ext cx="762106" cy="90190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4283631-1FD5-4BBA-85FE-029A7646A2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07" y="5244855"/>
            <a:ext cx="819264" cy="914528"/>
          </a:xfrm>
          <a:prstGeom prst="rect">
            <a:avLst/>
          </a:prstGeom>
        </p:spPr>
      </p:pic>
      <p:pic>
        <p:nvPicPr>
          <p:cNvPr id="15" name="اسعاف">
            <a:hlinkClick r:id="" action="ppaction://media"/>
            <a:extLst>
              <a:ext uri="{FF2B5EF4-FFF2-40B4-BE49-F238E27FC236}">
                <a16:creationId xmlns:a16="http://schemas.microsoft.com/office/drawing/2014/main" id="{5E6E475F-A394-4C52-B21B-F90DC4BD22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3342" y="198274"/>
            <a:ext cx="1206304" cy="924833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87B821E2-DE22-4063-9AE4-D3A15BBA18A4}"/>
              </a:ext>
            </a:extLst>
          </p:cNvPr>
          <p:cNvSpPr/>
          <p:nvPr/>
        </p:nvSpPr>
        <p:spPr>
          <a:xfrm>
            <a:off x="216774" y="5000750"/>
            <a:ext cx="1388728" cy="644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الطبيبة المناوبة </a:t>
            </a:r>
          </a:p>
        </p:txBody>
      </p:sp>
      <p:pic>
        <p:nvPicPr>
          <p:cNvPr id="17" name="Picture 2" descr="نتيجة بحث الصور عن طبيبة كرتون&quot;">
            <a:extLst>
              <a:ext uri="{FF2B5EF4-FFF2-40B4-BE49-F238E27FC236}">
                <a16:creationId xmlns:a16="http://schemas.microsoft.com/office/drawing/2014/main" id="{C4F38EF1-F8C2-4D99-B33D-6F5F139F0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07" y="3423794"/>
            <a:ext cx="1080895" cy="135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59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8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8" grpId="0"/>
      <p:bldP spid="18" grpId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85D365F-3D76-4CAA-8858-77314759FB03}"/>
              </a:ext>
            </a:extLst>
          </p:cNvPr>
          <p:cNvSpPr/>
          <p:nvPr/>
        </p:nvSpPr>
        <p:spPr>
          <a:xfrm>
            <a:off x="106018" y="188912"/>
            <a:ext cx="8930032" cy="6480175"/>
          </a:xfrm>
          <a:prstGeom prst="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" name="مستطيل مستدير الزوايا 2">
            <a:extLst>
              <a:ext uri="{FF2B5EF4-FFF2-40B4-BE49-F238E27FC236}">
                <a16:creationId xmlns:a16="http://schemas.microsoft.com/office/drawing/2014/main" id="{471E6C41-2579-4494-82C7-93B40099E037}"/>
              </a:ext>
            </a:extLst>
          </p:cNvPr>
          <p:cNvSpPr/>
          <p:nvPr/>
        </p:nvSpPr>
        <p:spPr>
          <a:xfrm>
            <a:off x="1832183" y="331786"/>
            <a:ext cx="5688088" cy="936625"/>
          </a:xfrm>
          <a:prstGeom prst="ribbon2">
            <a:avLst>
              <a:gd name="adj1" fmla="val 15252"/>
              <a:gd name="adj2" fmla="val 7003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موقع الحرف في الكلمة</a:t>
            </a:r>
          </a:p>
        </p:txBody>
      </p:sp>
      <p:sp>
        <p:nvSpPr>
          <p:cNvPr id="8" name="قوس كبير أيمن 7">
            <a:extLst>
              <a:ext uri="{FF2B5EF4-FFF2-40B4-BE49-F238E27FC236}">
                <a16:creationId xmlns:a16="http://schemas.microsoft.com/office/drawing/2014/main" id="{AA6B086C-AE14-4E45-8FB8-8C4ACC78EE1A}"/>
              </a:ext>
            </a:extLst>
          </p:cNvPr>
          <p:cNvSpPr/>
          <p:nvPr/>
        </p:nvSpPr>
        <p:spPr>
          <a:xfrm rot="16200000">
            <a:off x="4140201" y="-1179513"/>
            <a:ext cx="1008062" cy="5903913"/>
          </a:xfrm>
          <a:prstGeom prst="rightBrace">
            <a:avLst>
              <a:gd name="adj1" fmla="val 8333"/>
              <a:gd name="adj2" fmla="val 50332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995F4684-3B2A-4693-9B6C-447538AE9482}"/>
              </a:ext>
            </a:extLst>
          </p:cNvPr>
          <p:cNvCxnSpPr/>
          <p:nvPr/>
        </p:nvCxnSpPr>
        <p:spPr>
          <a:xfrm>
            <a:off x="4712706" y="1608376"/>
            <a:ext cx="0" cy="936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25CE1B6B-2F09-44F0-9A3F-C4480B1C327B}"/>
              </a:ext>
            </a:extLst>
          </p:cNvPr>
          <p:cNvSpPr/>
          <p:nvPr/>
        </p:nvSpPr>
        <p:spPr>
          <a:xfrm>
            <a:off x="4244778" y="1229920"/>
            <a:ext cx="935856" cy="64690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ar-SA" sz="3600" b="1" dirty="0">
                <a:ln/>
                <a:solidFill>
                  <a:schemeClr val="accent4"/>
                </a:solidFill>
              </a:rPr>
              <a:t>في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DE8B428D-2E10-497B-B134-A7B5BF655695}"/>
              </a:ext>
            </a:extLst>
          </p:cNvPr>
          <p:cNvSpPr/>
          <p:nvPr/>
        </p:nvSpPr>
        <p:spPr>
          <a:xfrm>
            <a:off x="6983413" y="2163243"/>
            <a:ext cx="1296987" cy="8651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ar-SA" sz="36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rPr>
              <a:t>الأول</a:t>
            </a:r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88EE16BE-BE74-4D40-8C57-DB8436CD7EBE}"/>
              </a:ext>
            </a:extLst>
          </p:cNvPr>
          <p:cNvSpPr/>
          <p:nvPr/>
        </p:nvSpPr>
        <p:spPr>
          <a:xfrm>
            <a:off x="4307119" y="3716338"/>
            <a:ext cx="1295400" cy="865187"/>
          </a:xfrm>
          <a:prstGeom prst="roundRect">
            <a:avLst/>
          </a:prstGeom>
          <a:solidFill>
            <a:srgbClr val="FFCC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6000" b="1" dirty="0">
                <a:solidFill>
                  <a:srgbClr val="00B050"/>
                </a:solidFill>
                <a:latin typeface="Sakkal Majalla" pitchFamily="2" charset="-78"/>
              </a:rPr>
              <a:t> ـغـ</a:t>
            </a:r>
          </a:p>
        </p:txBody>
      </p:sp>
      <p:sp>
        <p:nvSpPr>
          <p:cNvPr id="15" name="قوس كبير أيمن 14">
            <a:extLst>
              <a:ext uri="{FF2B5EF4-FFF2-40B4-BE49-F238E27FC236}">
                <a16:creationId xmlns:a16="http://schemas.microsoft.com/office/drawing/2014/main" id="{5AF2E16C-169D-4FF3-B14D-5A8335C8C77B}"/>
              </a:ext>
            </a:extLst>
          </p:cNvPr>
          <p:cNvSpPr/>
          <p:nvPr/>
        </p:nvSpPr>
        <p:spPr>
          <a:xfrm rot="16200000">
            <a:off x="1227138" y="2165350"/>
            <a:ext cx="928687" cy="2303463"/>
          </a:xfrm>
          <a:prstGeom prst="rightBrace">
            <a:avLst>
              <a:gd name="adj1" fmla="val 0"/>
              <a:gd name="adj2" fmla="val 50820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6" name="مستطيل مستدير الزوايا 15">
            <a:extLst>
              <a:ext uri="{FF2B5EF4-FFF2-40B4-BE49-F238E27FC236}">
                <a16:creationId xmlns:a16="http://schemas.microsoft.com/office/drawing/2014/main" id="{C5770A50-5143-47B6-8C70-C48764A00547}"/>
              </a:ext>
            </a:extLst>
          </p:cNvPr>
          <p:cNvSpPr/>
          <p:nvPr/>
        </p:nvSpPr>
        <p:spPr>
          <a:xfrm>
            <a:off x="4236085" y="2241116"/>
            <a:ext cx="1296987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ar-SA" sz="36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rPr>
              <a:t>الوسط</a:t>
            </a:r>
          </a:p>
        </p:txBody>
      </p:sp>
      <p:sp>
        <p:nvSpPr>
          <p:cNvPr id="17" name="مستطيل مستدير الزوايا 16">
            <a:extLst>
              <a:ext uri="{FF2B5EF4-FFF2-40B4-BE49-F238E27FC236}">
                <a16:creationId xmlns:a16="http://schemas.microsoft.com/office/drawing/2014/main" id="{E64A265E-21A5-4230-9E12-CA4EE7B9BA64}"/>
              </a:ext>
            </a:extLst>
          </p:cNvPr>
          <p:cNvSpPr/>
          <p:nvPr/>
        </p:nvSpPr>
        <p:spPr>
          <a:xfrm>
            <a:off x="971550" y="2205038"/>
            <a:ext cx="1296988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ar-SA" sz="36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rPr>
              <a:t>الأخير</a:t>
            </a:r>
          </a:p>
        </p:txBody>
      </p:sp>
      <p:sp>
        <p:nvSpPr>
          <p:cNvPr id="18" name="مستطيل مستدير الزوايا 17">
            <a:extLst>
              <a:ext uri="{FF2B5EF4-FFF2-40B4-BE49-F238E27FC236}">
                <a16:creationId xmlns:a16="http://schemas.microsoft.com/office/drawing/2014/main" id="{39E6B638-7512-490C-9C9A-2C15D4312B88}"/>
              </a:ext>
            </a:extLst>
          </p:cNvPr>
          <p:cNvSpPr/>
          <p:nvPr/>
        </p:nvSpPr>
        <p:spPr>
          <a:xfrm>
            <a:off x="6948488" y="3789363"/>
            <a:ext cx="1295400" cy="863600"/>
          </a:xfrm>
          <a:prstGeom prst="roundRect">
            <a:avLst/>
          </a:prstGeom>
          <a:solidFill>
            <a:srgbClr val="FFCC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6000" b="1" dirty="0">
                <a:solidFill>
                  <a:srgbClr val="00B050"/>
                </a:solidFill>
                <a:latin typeface="Sakkal Majalla" pitchFamily="2" charset="-78"/>
              </a:rPr>
              <a:t> غـ</a:t>
            </a:r>
          </a:p>
        </p:txBody>
      </p:sp>
      <p:sp>
        <p:nvSpPr>
          <p:cNvPr id="19" name="مستطيل مستدير الزوايا 18">
            <a:extLst>
              <a:ext uri="{FF2B5EF4-FFF2-40B4-BE49-F238E27FC236}">
                <a16:creationId xmlns:a16="http://schemas.microsoft.com/office/drawing/2014/main" id="{0E9AD30A-A7AD-4544-BE50-A92A2F831A82}"/>
              </a:ext>
            </a:extLst>
          </p:cNvPr>
          <p:cNvSpPr/>
          <p:nvPr/>
        </p:nvSpPr>
        <p:spPr>
          <a:xfrm>
            <a:off x="2051050" y="3789363"/>
            <a:ext cx="1296988" cy="863600"/>
          </a:xfrm>
          <a:prstGeom prst="roundRect">
            <a:avLst/>
          </a:prstGeom>
          <a:solidFill>
            <a:srgbClr val="FFCC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6000" b="1" dirty="0">
                <a:solidFill>
                  <a:srgbClr val="00B050"/>
                </a:solidFill>
                <a:latin typeface="Sakkal Majalla" pitchFamily="2" charset="-78"/>
                <a:cs typeface="Sakkal Majalla" pitchFamily="2" charset="-78"/>
              </a:rPr>
              <a:t> ـــــغ</a:t>
            </a:r>
          </a:p>
        </p:txBody>
      </p:sp>
      <p:sp>
        <p:nvSpPr>
          <p:cNvPr id="20" name="مستطيل مستدير الزوايا 19">
            <a:extLst>
              <a:ext uri="{FF2B5EF4-FFF2-40B4-BE49-F238E27FC236}">
                <a16:creationId xmlns:a16="http://schemas.microsoft.com/office/drawing/2014/main" id="{F2C728A9-2B62-4747-91F4-0B609CC5B00C}"/>
              </a:ext>
            </a:extLst>
          </p:cNvPr>
          <p:cNvSpPr/>
          <p:nvPr/>
        </p:nvSpPr>
        <p:spPr>
          <a:xfrm>
            <a:off x="250825" y="3789363"/>
            <a:ext cx="1296988" cy="863600"/>
          </a:xfrm>
          <a:prstGeom prst="roundRect">
            <a:avLst/>
          </a:prstGeom>
          <a:solidFill>
            <a:srgbClr val="FFCC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6000" b="1" dirty="0">
                <a:solidFill>
                  <a:srgbClr val="00B050"/>
                </a:solidFill>
                <a:latin typeface="Sakkal Majalla" pitchFamily="2" charset="-78"/>
                <a:cs typeface="Sakkal Majalla" pitchFamily="2" charset="-78"/>
              </a:rPr>
              <a:t> غ</a:t>
            </a:r>
          </a:p>
        </p:txBody>
      </p: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D79F19C7-7D8A-4A6C-B713-BEE2BFFAAE39}"/>
              </a:ext>
            </a:extLst>
          </p:cNvPr>
          <p:cNvCxnSpPr/>
          <p:nvPr/>
        </p:nvCxnSpPr>
        <p:spPr>
          <a:xfrm>
            <a:off x="7667625" y="2852738"/>
            <a:ext cx="0" cy="647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AF5C4E54-F3E9-42B0-BF36-155C0B249B63}"/>
              </a:ext>
            </a:extLst>
          </p:cNvPr>
          <p:cNvCxnSpPr/>
          <p:nvPr/>
        </p:nvCxnSpPr>
        <p:spPr>
          <a:xfrm>
            <a:off x="4860131" y="2986964"/>
            <a:ext cx="0" cy="647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9A659193-A4A0-4D02-8D9C-1DFD34040541}"/>
              </a:ext>
            </a:extLst>
          </p:cNvPr>
          <p:cNvCxnSpPr/>
          <p:nvPr/>
        </p:nvCxnSpPr>
        <p:spPr>
          <a:xfrm>
            <a:off x="7667625" y="5013325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رابط كسهم مستقيم 28">
            <a:extLst>
              <a:ext uri="{FF2B5EF4-FFF2-40B4-BE49-F238E27FC236}">
                <a16:creationId xmlns:a16="http://schemas.microsoft.com/office/drawing/2014/main" id="{C2C86B7B-5900-4664-B602-C129D2523812}"/>
              </a:ext>
            </a:extLst>
          </p:cNvPr>
          <p:cNvCxnSpPr/>
          <p:nvPr/>
        </p:nvCxnSpPr>
        <p:spPr>
          <a:xfrm>
            <a:off x="4932363" y="4941888"/>
            <a:ext cx="0" cy="5032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رابط كسهم مستقيم 29">
            <a:extLst>
              <a:ext uri="{FF2B5EF4-FFF2-40B4-BE49-F238E27FC236}">
                <a16:creationId xmlns:a16="http://schemas.microsoft.com/office/drawing/2014/main" id="{B70B4568-6FAD-4921-8B8C-4A357EFC3E19}"/>
              </a:ext>
            </a:extLst>
          </p:cNvPr>
          <p:cNvCxnSpPr/>
          <p:nvPr/>
        </p:nvCxnSpPr>
        <p:spPr>
          <a:xfrm>
            <a:off x="2771775" y="5013176"/>
            <a:ext cx="0" cy="5032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رابط كسهم مستقيم 30">
            <a:extLst>
              <a:ext uri="{FF2B5EF4-FFF2-40B4-BE49-F238E27FC236}">
                <a16:creationId xmlns:a16="http://schemas.microsoft.com/office/drawing/2014/main" id="{9F40711D-7B58-417E-8713-9F69E6BBC7FD}"/>
              </a:ext>
            </a:extLst>
          </p:cNvPr>
          <p:cNvCxnSpPr/>
          <p:nvPr/>
        </p:nvCxnSpPr>
        <p:spPr>
          <a:xfrm>
            <a:off x="900113" y="5084763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مستطيل مستدير الزوايا 31">
            <a:extLst>
              <a:ext uri="{FF2B5EF4-FFF2-40B4-BE49-F238E27FC236}">
                <a16:creationId xmlns:a16="http://schemas.microsoft.com/office/drawing/2014/main" id="{753DFD6F-ECAC-4E5E-ABFA-86CA87B07F64}"/>
              </a:ext>
            </a:extLst>
          </p:cNvPr>
          <p:cNvSpPr/>
          <p:nvPr/>
        </p:nvSpPr>
        <p:spPr>
          <a:xfrm>
            <a:off x="6948488" y="4437063"/>
            <a:ext cx="12954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ar-SA" sz="24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rPr>
              <a:t>مثل</a:t>
            </a:r>
          </a:p>
        </p:txBody>
      </p:sp>
      <p:sp>
        <p:nvSpPr>
          <p:cNvPr id="33" name="مستطيل مستدير الزوايا 32">
            <a:extLst>
              <a:ext uri="{FF2B5EF4-FFF2-40B4-BE49-F238E27FC236}">
                <a16:creationId xmlns:a16="http://schemas.microsoft.com/office/drawing/2014/main" id="{90421744-4217-461F-BF3C-BF1962A284A0}"/>
              </a:ext>
            </a:extLst>
          </p:cNvPr>
          <p:cNvSpPr/>
          <p:nvPr/>
        </p:nvSpPr>
        <p:spPr>
          <a:xfrm>
            <a:off x="4211638" y="4365625"/>
            <a:ext cx="1296987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ar-SA" sz="24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rPr>
              <a:t>مثل</a:t>
            </a:r>
          </a:p>
        </p:txBody>
      </p:sp>
      <p:sp>
        <p:nvSpPr>
          <p:cNvPr id="34" name="مستطيل مستدير الزوايا 33">
            <a:extLst>
              <a:ext uri="{FF2B5EF4-FFF2-40B4-BE49-F238E27FC236}">
                <a16:creationId xmlns:a16="http://schemas.microsoft.com/office/drawing/2014/main" id="{E539647B-A658-4C38-B997-DB6A33675A1F}"/>
              </a:ext>
            </a:extLst>
          </p:cNvPr>
          <p:cNvSpPr/>
          <p:nvPr/>
        </p:nvSpPr>
        <p:spPr>
          <a:xfrm>
            <a:off x="2124075" y="4437063"/>
            <a:ext cx="12954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ar-SA" sz="24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rPr>
              <a:t>مثل</a:t>
            </a:r>
          </a:p>
        </p:txBody>
      </p:sp>
      <p:sp>
        <p:nvSpPr>
          <p:cNvPr id="35" name="مستطيل مستدير الزوايا 34">
            <a:extLst>
              <a:ext uri="{FF2B5EF4-FFF2-40B4-BE49-F238E27FC236}">
                <a16:creationId xmlns:a16="http://schemas.microsoft.com/office/drawing/2014/main" id="{0EF919B9-E49D-47F4-9912-7BD0AD9112E3}"/>
              </a:ext>
            </a:extLst>
          </p:cNvPr>
          <p:cNvSpPr/>
          <p:nvPr/>
        </p:nvSpPr>
        <p:spPr>
          <a:xfrm>
            <a:off x="250825" y="4437063"/>
            <a:ext cx="1296988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ar-SA" sz="24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rPr>
              <a:t>مثل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F682B52E-12ED-4F9B-9F60-DA576F3DE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1" y="5299437"/>
            <a:ext cx="1902117" cy="160948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2449C40D-469C-4154-B14A-D45E56684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94" y="5353831"/>
            <a:ext cx="2402032" cy="1603387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2508D0D-F5C6-4E20-9B52-F7931AC10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704" y="5343398"/>
            <a:ext cx="2133785" cy="1603387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160EF74F-F935-42E9-933A-05FD188B9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864" y="5369280"/>
            <a:ext cx="176189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1" grpId="0"/>
      <p:bldP spid="12" grpId="0" animBg="1"/>
      <p:bldP spid="15" grpId="0" animBg="1"/>
      <p:bldP spid="16" grpId="0"/>
      <p:bldP spid="17" grpId="0"/>
      <p:bldP spid="18" grpId="0" animBg="1"/>
      <p:bldP spid="19" grpId="0" animBg="1"/>
      <p:bldP spid="20" grpId="0" animBg="1"/>
      <p:bldP spid="32" grpId="0"/>
      <p:bldP spid="33" grpId="0"/>
      <p:bldP spid="34" grpId="0"/>
      <p:bldP spid="35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83CD7B12-24A6-40AF-9891-B68A4C076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35" y="3804766"/>
            <a:ext cx="943107" cy="914528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8DAE1C4-EB74-4C04-A0D3-C4B5E5BE6E97}"/>
              </a:ext>
            </a:extLst>
          </p:cNvPr>
          <p:cNvGrpSpPr/>
          <p:nvPr/>
        </p:nvGrpSpPr>
        <p:grpSpPr>
          <a:xfrm>
            <a:off x="123883" y="4706337"/>
            <a:ext cx="8784976" cy="2002178"/>
            <a:chOff x="449259" y="3846269"/>
            <a:chExt cx="8245482" cy="200217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543187E9-746F-42CA-BC3C-85140812A1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731" t="78174" r="19269" b="4758"/>
            <a:stretch/>
          </p:blipFill>
          <p:spPr>
            <a:xfrm>
              <a:off x="449259" y="3846269"/>
              <a:ext cx="8245482" cy="2002178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DA07A200-4392-4821-B8EE-451807A038C1}"/>
                </a:ext>
              </a:extLst>
            </p:cNvPr>
            <p:cNvSpPr/>
            <p:nvPr/>
          </p:nvSpPr>
          <p:spPr>
            <a:xfrm>
              <a:off x="4328557" y="4262838"/>
              <a:ext cx="925440" cy="7086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chemeClr val="tx1"/>
                  </a:solidFill>
                </a:rPr>
                <a:t>وسط الكلمة</a:t>
              </a:r>
            </a:p>
          </p:txBody>
        </p: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F4816E38-78E5-4FFB-87D4-E454D6020DFF}"/>
                </a:ext>
              </a:extLst>
            </p:cNvPr>
            <p:cNvSpPr/>
            <p:nvPr/>
          </p:nvSpPr>
          <p:spPr>
            <a:xfrm>
              <a:off x="5930296" y="4238386"/>
              <a:ext cx="925440" cy="7086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chemeClr val="tx1"/>
                  </a:solidFill>
                </a:rPr>
                <a:t>أول </a:t>
              </a:r>
            </a:p>
            <a:p>
              <a:pPr algn="ctr"/>
              <a:r>
                <a:rPr lang="ar-SA" dirty="0">
                  <a:solidFill>
                    <a:schemeClr val="tx1"/>
                  </a:solidFill>
                </a:rPr>
                <a:t>الكلمة</a:t>
              </a:r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B90C65D1-D6EE-498C-BF9F-66259F783ADE}"/>
                </a:ext>
              </a:extLst>
            </p:cNvPr>
            <p:cNvSpPr/>
            <p:nvPr/>
          </p:nvSpPr>
          <p:spPr>
            <a:xfrm>
              <a:off x="2750985" y="4193270"/>
              <a:ext cx="925440" cy="7782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chemeClr val="tx1"/>
                  </a:solidFill>
                </a:rPr>
                <a:t>أخر الكلمة</a:t>
              </a:r>
            </a:p>
            <a:p>
              <a:pPr algn="ctr"/>
              <a:r>
                <a:rPr lang="ar-SA" dirty="0">
                  <a:solidFill>
                    <a:schemeClr val="tx1"/>
                  </a:solidFill>
                </a:rPr>
                <a:t>متصل</a:t>
              </a:r>
            </a:p>
          </p:txBody>
        </p:sp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ACF001D9-E6B4-401C-99FA-05CFC0A3EC2C}"/>
                </a:ext>
              </a:extLst>
            </p:cNvPr>
            <p:cNvSpPr/>
            <p:nvPr/>
          </p:nvSpPr>
          <p:spPr>
            <a:xfrm>
              <a:off x="1290118" y="4168818"/>
              <a:ext cx="925440" cy="7782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chemeClr val="tx1"/>
                  </a:solidFill>
                </a:rPr>
                <a:t>أخر الكلمة</a:t>
              </a:r>
            </a:p>
            <a:p>
              <a:pPr algn="ctr"/>
              <a:r>
                <a:rPr lang="ar-SA" dirty="0">
                  <a:solidFill>
                    <a:schemeClr val="tx1"/>
                  </a:solidFill>
                </a:rPr>
                <a:t>منفصل</a:t>
              </a:r>
            </a:p>
          </p:txBody>
        </p:sp>
      </p:grp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B8FB429-C6C1-49A2-BC61-73440DEDF11B}"/>
              </a:ext>
            </a:extLst>
          </p:cNvPr>
          <p:cNvSpPr/>
          <p:nvPr/>
        </p:nvSpPr>
        <p:spPr>
          <a:xfrm>
            <a:off x="1886209" y="486045"/>
            <a:ext cx="4685899" cy="923330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قطار حرف الغين   </a:t>
            </a:r>
          </a:p>
        </p:txBody>
      </p:sp>
      <p:cxnSp>
        <p:nvCxnSpPr>
          <p:cNvPr id="39" name="رابط كسهم مستقيم 38">
            <a:extLst>
              <a:ext uri="{FF2B5EF4-FFF2-40B4-BE49-F238E27FC236}">
                <a16:creationId xmlns:a16="http://schemas.microsoft.com/office/drawing/2014/main" id="{ACA414D3-0851-4558-859F-0436D149051E}"/>
              </a:ext>
            </a:extLst>
          </p:cNvPr>
          <p:cNvCxnSpPr>
            <a:cxnSpLocks/>
          </p:cNvCxnSpPr>
          <p:nvPr/>
        </p:nvCxnSpPr>
        <p:spPr>
          <a:xfrm>
            <a:off x="1105523" y="2693314"/>
            <a:ext cx="0" cy="8643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575142BA-A922-45A3-ABE4-D4D6BD94D8D9}"/>
              </a:ext>
            </a:extLst>
          </p:cNvPr>
          <p:cNvSpPr/>
          <p:nvPr/>
        </p:nvSpPr>
        <p:spPr>
          <a:xfrm>
            <a:off x="5743637" y="1617255"/>
            <a:ext cx="1573543" cy="3147479"/>
          </a:xfrm>
          <a:prstGeom prst="rect">
            <a:avLst/>
          </a:prstGeom>
          <a:noFill/>
          <a:ln w="762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77CC21E0-65A8-4000-B316-7F38B87343C0}"/>
              </a:ext>
            </a:extLst>
          </p:cNvPr>
          <p:cNvSpPr/>
          <p:nvPr/>
        </p:nvSpPr>
        <p:spPr>
          <a:xfrm>
            <a:off x="2341749" y="1617257"/>
            <a:ext cx="1495496" cy="314747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0E0EEFB5-2644-4B9F-9302-11BBEA12A753}"/>
              </a:ext>
            </a:extLst>
          </p:cNvPr>
          <p:cNvSpPr/>
          <p:nvPr/>
        </p:nvSpPr>
        <p:spPr>
          <a:xfrm>
            <a:off x="684250" y="1617256"/>
            <a:ext cx="1495496" cy="3147479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F48AD24-5CA0-42F7-A371-23FE18D6AB8F}"/>
              </a:ext>
            </a:extLst>
          </p:cNvPr>
          <p:cNvSpPr/>
          <p:nvPr/>
        </p:nvSpPr>
        <p:spPr>
          <a:xfrm>
            <a:off x="3994622" y="1617258"/>
            <a:ext cx="1573544" cy="314747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0A3FD7DA-DADA-4E64-BB74-7D4EBDCA9856}"/>
              </a:ext>
            </a:extLst>
          </p:cNvPr>
          <p:cNvCxnSpPr>
            <a:cxnSpLocks/>
          </p:cNvCxnSpPr>
          <p:nvPr/>
        </p:nvCxnSpPr>
        <p:spPr>
          <a:xfrm>
            <a:off x="2795175" y="2815897"/>
            <a:ext cx="0" cy="8643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كسهم مستقيم 34">
            <a:extLst>
              <a:ext uri="{FF2B5EF4-FFF2-40B4-BE49-F238E27FC236}">
                <a16:creationId xmlns:a16="http://schemas.microsoft.com/office/drawing/2014/main" id="{776F8889-7854-4FB6-9257-CD22BC93B0B7}"/>
              </a:ext>
            </a:extLst>
          </p:cNvPr>
          <p:cNvCxnSpPr>
            <a:cxnSpLocks/>
          </p:cNvCxnSpPr>
          <p:nvPr/>
        </p:nvCxnSpPr>
        <p:spPr>
          <a:xfrm>
            <a:off x="4835426" y="2867605"/>
            <a:ext cx="0" cy="8643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كسهم مستقيم 35">
            <a:extLst>
              <a:ext uri="{FF2B5EF4-FFF2-40B4-BE49-F238E27FC236}">
                <a16:creationId xmlns:a16="http://schemas.microsoft.com/office/drawing/2014/main" id="{23F37A37-6BCE-4885-9AB6-8C202B25D4F4}"/>
              </a:ext>
            </a:extLst>
          </p:cNvPr>
          <p:cNvCxnSpPr>
            <a:cxnSpLocks/>
          </p:cNvCxnSpPr>
          <p:nvPr/>
        </p:nvCxnSpPr>
        <p:spPr>
          <a:xfrm>
            <a:off x="7005159" y="2924895"/>
            <a:ext cx="0" cy="8643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صورة 27">
            <a:extLst>
              <a:ext uri="{FF2B5EF4-FFF2-40B4-BE49-F238E27FC236}">
                <a16:creationId xmlns:a16="http://schemas.microsoft.com/office/drawing/2014/main" id="{244D02E2-8F97-4B28-AEBE-542800D09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2" y="1534670"/>
            <a:ext cx="1902117" cy="1609483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2B1B37CE-EF0E-474E-B912-E3ED156DF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378" y="1512521"/>
            <a:ext cx="2402032" cy="1603387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921599CC-78AE-4BF2-AEB6-607EFFF3EA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215" y="1525478"/>
            <a:ext cx="2133785" cy="160338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DED5C1F-C858-4D52-A08C-967F6BA451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274" y="1605293"/>
            <a:ext cx="1761897" cy="160338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D8E41C0-7A28-4E1E-82AD-6129B70CD5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16" y="3871451"/>
            <a:ext cx="743054" cy="84784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73E4955-A67B-4F83-A29D-F02EBE8E1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7"/>
          <a:stretch/>
        </p:blipFill>
        <p:spPr>
          <a:xfrm>
            <a:off x="2468805" y="3844419"/>
            <a:ext cx="762106" cy="90190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1C4F978-A041-42BE-9D24-A2D9ED2B1F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66" y="3738506"/>
            <a:ext cx="819264" cy="9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6159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91E2CBF-89C4-4677-8F9C-D8D28AAAD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9" y="433704"/>
            <a:ext cx="7268430" cy="599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8925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C6843C1-7A3C-425A-AC94-5C24B7ECD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54" y="513943"/>
            <a:ext cx="5134692" cy="58301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659821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/>
          </p:cNvSpPr>
          <p:nvPr/>
        </p:nvSpPr>
        <p:spPr>
          <a:xfrm>
            <a:off x="2875722" y="1536174"/>
            <a:ext cx="5800734" cy="5047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 :  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 :    </a:t>
            </a:r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الخامسة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ألعابي وهواياتي </a:t>
            </a:r>
            <a:endParaRPr lang="ar-S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 </a:t>
            </a:r>
            <a:endParaRPr lang="ar-S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44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1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- القراءة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7C9A847-0428-438A-AA0F-592DF1A7AA2B}"/>
              </a:ext>
            </a:extLst>
          </p:cNvPr>
          <p:cNvSpPr/>
          <p:nvPr/>
        </p:nvSpPr>
        <p:spPr>
          <a:xfrm>
            <a:off x="214313" y="263524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E6724D32-45D3-4D45-A7A1-1ECE341D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167</a:t>
            </a:fld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A7CEE67A-9286-42A0-9076-4AFAC6889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/>
          <a:stretch/>
        </p:blipFill>
        <p:spPr>
          <a:xfrm>
            <a:off x="278296" y="1340984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صورة 5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89418E08-6FAA-4E59-B7B7-512EC1474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305496"/>
            <a:ext cx="8633308" cy="971686"/>
          </a:xfrm>
          <a:prstGeom prst="rect">
            <a:avLst/>
          </a:prstGeom>
        </p:spPr>
      </p:pic>
      <p:pic>
        <p:nvPicPr>
          <p:cNvPr id="7" name="صورة 6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665BA9A3-7880-4553-A7E2-4484B7F53D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8"/>
          <a:stretch/>
        </p:blipFill>
        <p:spPr>
          <a:xfrm>
            <a:off x="1439388" y="4899256"/>
            <a:ext cx="1246663" cy="1720181"/>
          </a:xfrm>
          <a:prstGeom prst="rect">
            <a:avLst/>
          </a:prstGeom>
        </p:spPr>
      </p:pic>
      <p:pic>
        <p:nvPicPr>
          <p:cNvPr id="10" name="صورة 9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5BB5239C-6009-445D-833E-2D7711251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61" y="4903060"/>
            <a:ext cx="4553585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48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/>
          </p:cNvSpPr>
          <p:nvPr/>
        </p:nvSpPr>
        <p:spPr>
          <a:xfrm>
            <a:off x="1853296" y="2360808"/>
            <a:ext cx="6486138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lvl="0" algn="r" defTabSz="457200"/>
            <a:r>
              <a:rPr lang="ar-SA" sz="28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يتوقع من التلميذ - ة تحقيق الأهداف التالية :</a:t>
            </a:r>
            <a:endParaRPr lang="ar-SA" sz="28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lvl="0" algn="r" defTabSz="457200"/>
            <a:r>
              <a:rPr lang="ar-SA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 </a:t>
            </a:r>
          </a:p>
          <a:p>
            <a:pPr lvl="0" algn="r" defTabSz="457200"/>
            <a:r>
              <a:rPr lang="ar-SA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 </a:t>
            </a:r>
            <a:endParaRPr lang="ar-SA" sz="28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6084168" y="1302174"/>
            <a:ext cx="193354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الأهداف: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6594523-0DDC-436F-8160-C3589748C8B6}"/>
              </a:ext>
            </a:extLst>
          </p:cNvPr>
          <p:cNvSpPr/>
          <p:nvPr/>
        </p:nvSpPr>
        <p:spPr>
          <a:xfrm>
            <a:off x="214312" y="206633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C4FE8CD-FFF3-47B2-BAB7-1818F0B9C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168</a:t>
            </a:fld>
            <a:endParaRPr lang="ar-SA"/>
          </a:p>
        </p:txBody>
      </p:sp>
      <p:pic>
        <p:nvPicPr>
          <p:cNvPr id="10" name="صورة 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C8BAEEED-7F8D-4E11-A5E6-F9657B704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4" y="535525"/>
            <a:ext cx="1151439" cy="1771974"/>
          </a:xfrm>
          <a:prstGeom prst="rect">
            <a:avLst/>
          </a:prstGeom>
        </p:spPr>
      </p:pic>
      <p:sp>
        <p:nvSpPr>
          <p:cNvPr id="9" name="مستطيل مستدير الزوايا 36">
            <a:extLst>
              <a:ext uri="{FF2B5EF4-FFF2-40B4-BE49-F238E27FC236}">
                <a16:creationId xmlns:a16="http://schemas.microsoft.com/office/drawing/2014/main" id="{12B41D65-35E4-4172-9407-02E2F8D412AA}"/>
              </a:ext>
            </a:extLst>
          </p:cNvPr>
          <p:cNvSpPr/>
          <p:nvPr/>
        </p:nvSpPr>
        <p:spPr>
          <a:xfrm>
            <a:off x="2343094" y="3645427"/>
            <a:ext cx="5996340" cy="1190625"/>
          </a:xfrm>
          <a:prstGeom prst="roundRect">
            <a:avLst>
              <a:gd name="adj" fmla="val 1777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600" b="1" dirty="0">
                <a:solidFill>
                  <a:schemeClr val="tx1"/>
                </a:solidFill>
              </a:rPr>
              <a:t>      </a:t>
            </a:r>
            <a:endParaRPr lang="ar-SA" sz="4400" b="1" dirty="0">
              <a:solidFill>
                <a:schemeClr val="tx1"/>
              </a:solidFill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solidFill>
                  <a:schemeClr val="tx1"/>
                </a:solidFill>
              </a:rPr>
              <a:t>  محاكاة العطف بالواو . 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1600" b="1" dirty="0">
              <a:solidFill>
                <a:schemeClr val="tx1"/>
              </a:solidFill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ar-SA" sz="1600" b="1" dirty="0">
              <a:solidFill>
                <a:schemeClr val="tx1"/>
              </a:solidFill>
            </a:endParaRPr>
          </a:p>
        </p:txBody>
      </p:sp>
      <p:pic>
        <p:nvPicPr>
          <p:cNvPr id="11" name="صورة 10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27E8DD68-8A2B-4447-80D6-8427A1558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74" y="426351"/>
            <a:ext cx="4553585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47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60648"/>
            <a:ext cx="8712968" cy="6408712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25B39BA-29B2-4EF3-9FF3-8EC0E7CB1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740" y="1755202"/>
            <a:ext cx="4410691" cy="424874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34DEFFB-A703-4CB5-BA1A-85AA9075A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584004"/>
            <a:ext cx="3991532" cy="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09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799022" y="497429"/>
            <a:ext cx="3688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018947"/>
              </p:ext>
            </p:extLst>
          </p:nvPr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{35758FB7-9AC5-4552-8A53-C91805E547FA}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cap="none" spc="0" dirty="0">
                          <a:ln/>
                          <a:solidFill>
                            <a:schemeClr val="accent4"/>
                          </a:solidFill>
                          <a:effectLst/>
                        </a:rPr>
                        <a:t>ماذا</a:t>
                      </a:r>
                      <a:r>
                        <a:rPr lang="ar-SA" sz="2800" b="1" cap="none" spc="0" baseline="0" dirty="0">
                          <a:ln/>
                          <a:solidFill>
                            <a:schemeClr val="accent4"/>
                          </a:solidFill>
                          <a:effectLst/>
                        </a:rPr>
                        <a:t> أعرف ؟</a:t>
                      </a:r>
                      <a:endParaRPr lang="ar-SA" sz="2800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cap="none" spc="0" dirty="0">
                          <a:ln/>
                          <a:solidFill>
                            <a:schemeClr val="accent4"/>
                          </a:solidFill>
                          <a:effectLst/>
                        </a:rPr>
                        <a:t>ماذا أريد أن أتعلم؟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cap="none" spc="0" dirty="0">
                          <a:ln/>
                          <a:solidFill>
                            <a:schemeClr val="accent4"/>
                          </a:solidFill>
                          <a:effectLst/>
                        </a:rPr>
                        <a:t>ماذا تعلمت 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810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C88FDBD-E075-4371-BBDD-FB8094B5F2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0"/>
          <a:stretch/>
        </p:blipFill>
        <p:spPr>
          <a:xfrm>
            <a:off x="2271158" y="1440876"/>
            <a:ext cx="4832007" cy="4267796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D43B62AB-68F0-46D0-9AB8-4CB953145FFF}"/>
              </a:ext>
            </a:extLst>
          </p:cNvPr>
          <p:cNvSpPr/>
          <p:nvPr/>
        </p:nvSpPr>
        <p:spPr>
          <a:xfrm>
            <a:off x="179512" y="260648"/>
            <a:ext cx="8712968" cy="6408712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40FF920-E8B0-49D6-AA89-B237E014E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584004"/>
            <a:ext cx="3991532" cy="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2351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60648"/>
            <a:ext cx="8712968" cy="6264696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B75BE1E-6E36-4759-8674-7972C0CA5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4" y="754077"/>
            <a:ext cx="8068801" cy="5210902"/>
          </a:xfrm>
          <a:prstGeom prst="rect">
            <a:avLst/>
          </a:prstGeom>
        </p:spPr>
      </p:pic>
      <p:sp>
        <p:nvSpPr>
          <p:cNvPr id="5" name="TextBox 25">
            <a:extLst>
              <a:ext uri="{FF2B5EF4-FFF2-40B4-BE49-F238E27FC236}">
                <a16:creationId xmlns:a16="http://schemas.microsoft.com/office/drawing/2014/main" id="{67F70344-2C53-422B-A8BF-52A0AB648AAE}"/>
              </a:ext>
            </a:extLst>
          </p:cNvPr>
          <p:cNvSpPr txBox="1"/>
          <p:nvPr/>
        </p:nvSpPr>
        <p:spPr>
          <a:xfrm>
            <a:off x="6119191" y="453661"/>
            <a:ext cx="1622425" cy="3698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>
                <a:solidFill>
                  <a:sysClr val="windowText" lastClr="000000"/>
                </a:solidFill>
              </a:rPr>
              <a:t>أَكَلْتُ مَوْزًا </a:t>
            </a:r>
            <a:r>
              <a:rPr lang="ar-SA" dirty="0">
                <a:solidFill>
                  <a:srgbClr val="FF0000"/>
                </a:solidFill>
              </a:rPr>
              <a:t>وَ</a:t>
            </a:r>
            <a:r>
              <a:rPr lang="ar-SA" dirty="0">
                <a:solidFill>
                  <a:sysClr val="windowText" lastClr="000000"/>
                </a:solidFill>
              </a:rPr>
              <a:t>تُفَّاحَةً 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" name="TextBox 27">
            <a:extLst>
              <a:ext uri="{FF2B5EF4-FFF2-40B4-BE49-F238E27FC236}">
                <a16:creationId xmlns:a16="http://schemas.microsoft.com/office/drawing/2014/main" id="{910D92FC-C801-4B65-AAEF-F8919A803850}"/>
              </a:ext>
            </a:extLst>
          </p:cNvPr>
          <p:cNvSpPr txBox="1"/>
          <p:nvPr/>
        </p:nvSpPr>
        <p:spPr>
          <a:xfrm>
            <a:off x="3524872" y="453661"/>
            <a:ext cx="1728787" cy="3698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/>
              <a:t>اِشْتَرَيْتُ قَلَمًا </a:t>
            </a:r>
            <a:r>
              <a:rPr lang="ar-SA" dirty="0">
                <a:solidFill>
                  <a:srgbClr val="FF0000"/>
                </a:solidFill>
              </a:rPr>
              <a:t>وَ</a:t>
            </a:r>
            <a:r>
              <a:rPr lang="ar-SA" dirty="0"/>
              <a:t> كِتَابًا .</a:t>
            </a:r>
            <a:endParaRPr lang="en-US" dirty="0"/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id="{9B6EF330-136A-40E5-A7E9-5F34F3BC668D}"/>
              </a:ext>
            </a:extLst>
          </p:cNvPr>
          <p:cNvSpPr txBox="1"/>
          <p:nvPr/>
        </p:nvSpPr>
        <p:spPr>
          <a:xfrm>
            <a:off x="381621" y="498673"/>
            <a:ext cx="2732088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/>
              <a:t>اسْتَخْدَمْتُ صَمْغًا </a:t>
            </a:r>
            <a:r>
              <a:rPr lang="ar-SA" dirty="0">
                <a:solidFill>
                  <a:srgbClr val="FF0000"/>
                </a:solidFill>
              </a:rPr>
              <a:t>وَ</a:t>
            </a:r>
            <a:r>
              <a:rPr lang="ar-SA" dirty="0"/>
              <a:t>مِقَصًّا في الفنية .</a:t>
            </a:r>
            <a:endParaRPr lang="en-US" dirty="0"/>
          </a:p>
        </p:txBody>
      </p:sp>
      <p:sp>
        <p:nvSpPr>
          <p:cNvPr id="8" name="TextBox 29">
            <a:extLst>
              <a:ext uri="{FF2B5EF4-FFF2-40B4-BE49-F238E27FC236}">
                <a16:creationId xmlns:a16="http://schemas.microsoft.com/office/drawing/2014/main" id="{F9595418-310A-45E5-8AD9-D7E3B614B8D4}"/>
              </a:ext>
            </a:extLst>
          </p:cNvPr>
          <p:cNvSpPr txBox="1"/>
          <p:nvPr/>
        </p:nvSpPr>
        <p:spPr>
          <a:xfrm>
            <a:off x="5738950" y="3392996"/>
            <a:ext cx="205537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/>
              <a:t>غَسَلَت مَرْيَمُ أطْبَاقًا </a:t>
            </a:r>
            <a:r>
              <a:rPr lang="ar-SA" dirty="0">
                <a:solidFill>
                  <a:srgbClr val="FF0000"/>
                </a:solidFill>
              </a:rPr>
              <a:t>و</a:t>
            </a:r>
            <a:r>
              <a:rPr lang="ar-SA" dirty="0"/>
              <a:t>َكُوبًا.</a:t>
            </a:r>
            <a:endParaRPr lang="en-US" dirty="0"/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E7ACD647-3206-4DD9-B171-B7CDF750B69D}"/>
              </a:ext>
            </a:extLst>
          </p:cNvPr>
          <p:cNvSpPr txBox="1"/>
          <p:nvPr/>
        </p:nvSpPr>
        <p:spPr>
          <a:xfrm>
            <a:off x="3701255" y="2530441"/>
            <a:ext cx="1741487" cy="369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/>
              <a:t>اشْتَرَيْت هَاتِفًا </a:t>
            </a:r>
            <a:r>
              <a:rPr lang="ar-SA" dirty="0">
                <a:solidFill>
                  <a:srgbClr val="FF0000"/>
                </a:solidFill>
              </a:rPr>
              <a:t>و</a:t>
            </a:r>
            <a:r>
              <a:rPr lang="ar-SA" dirty="0"/>
              <a:t>َتِلْفَازًا.</a:t>
            </a:r>
            <a:endParaRPr lang="en-US" dirty="0"/>
          </a:p>
        </p:txBody>
      </p:sp>
      <p:sp>
        <p:nvSpPr>
          <p:cNvPr id="10" name="TextBox 31">
            <a:extLst>
              <a:ext uri="{FF2B5EF4-FFF2-40B4-BE49-F238E27FC236}">
                <a16:creationId xmlns:a16="http://schemas.microsoft.com/office/drawing/2014/main" id="{723E1BC2-B4AF-41A7-BFF4-5A93F0E01DC3}"/>
              </a:ext>
            </a:extLst>
          </p:cNvPr>
          <p:cNvSpPr txBox="1"/>
          <p:nvPr/>
        </p:nvSpPr>
        <p:spPr>
          <a:xfrm>
            <a:off x="649084" y="2346523"/>
            <a:ext cx="1982788" cy="369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/>
              <a:t>اِشْتَرى أبي دَرَّاجةً </a:t>
            </a:r>
            <a:r>
              <a:rPr lang="ar-SA" dirty="0">
                <a:solidFill>
                  <a:srgbClr val="FF0000"/>
                </a:solidFill>
              </a:rPr>
              <a:t>وَ</a:t>
            </a:r>
            <a:r>
              <a:rPr lang="ar-SA" dirty="0"/>
              <a:t>كُرَةً.</a:t>
            </a:r>
            <a:endParaRPr lang="en-US" dirty="0"/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C402AB94-EEBD-4320-9B78-0DADBB9A52A9}"/>
              </a:ext>
            </a:extLst>
          </p:cNvPr>
          <p:cNvSpPr txBox="1"/>
          <p:nvPr/>
        </p:nvSpPr>
        <p:spPr>
          <a:xfrm>
            <a:off x="6042647" y="5869958"/>
            <a:ext cx="202331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/>
              <a:t>يُشَاهِد سَعْدُ </a:t>
            </a:r>
            <a:r>
              <a:rPr lang="ar-SA" dirty="0">
                <a:solidFill>
                  <a:srgbClr val="FF0000"/>
                </a:solidFill>
              </a:rPr>
              <a:t>وَ</a:t>
            </a:r>
            <a:r>
              <a:rPr lang="ar-SA" dirty="0">
                <a:solidFill>
                  <a:schemeClr val="tx1"/>
                </a:solidFill>
              </a:rPr>
              <a:t>مريم</a:t>
            </a:r>
            <a:r>
              <a:rPr lang="ar-SA" dirty="0"/>
              <a:t> التِّلْفَاز.</a:t>
            </a:r>
            <a:endParaRPr lang="en-US" dirty="0"/>
          </a:p>
        </p:txBody>
      </p:sp>
      <p:sp>
        <p:nvSpPr>
          <p:cNvPr id="12" name="TextBox 33">
            <a:extLst>
              <a:ext uri="{FF2B5EF4-FFF2-40B4-BE49-F238E27FC236}">
                <a16:creationId xmlns:a16="http://schemas.microsoft.com/office/drawing/2014/main" id="{A06D7484-19C9-47E8-8E67-59D042B258F2}"/>
              </a:ext>
            </a:extLst>
          </p:cNvPr>
          <p:cNvSpPr txBox="1"/>
          <p:nvPr/>
        </p:nvSpPr>
        <p:spPr>
          <a:xfrm>
            <a:off x="3430977" y="5872239"/>
            <a:ext cx="20569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/>
              <a:t>يَلْعَبُ ياسر  </a:t>
            </a:r>
            <a:r>
              <a:rPr lang="ar-SA" dirty="0">
                <a:solidFill>
                  <a:srgbClr val="FF0000"/>
                </a:solidFill>
              </a:rPr>
              <a:t>وَ</a:t>
            </a:r>
            <a:r>
              <a:rPr lang="ar-SA" dirty="0">
                <a:solidFill>
                  <a:schemeClr val="tx1"/>
                </a:solidFill>
              </a:rPr>
              <a:t>فواز</a:t>
            </a:r>
            <a:r>
              <a:rPr lang="ar-SA" dirty="0"/>
              <a:t> بالكُرَةِ.</a:t>
            </a:r>
            <a:endParaRPr lang="en-US" dirty="0"/>
          </a:p>
        </p:txBody>
      </p:sp>
      <p:sp>
        <p:nvSpPr>
          <p:cNvPr id="13" name="TextBox 34">
            <a:extLst>
              <a:ext uri="{FF2B5EF4-FFF2-40B4-BE49-F238E27FC236}">
                <a16:creationId xmlns:a16="http://schemas.microsoft.com/office/drawing/2014/main" id="{4A852C7E-83C7-4771-8A71-F60EB494AB0A}"/>
              </a:ext>
            </a:extLst>
          </p:cNvPr>
          <p:cNvSpPr txBox="1"/>
          <p:nvPr/>
        </p:nvSpPr>
        <p:spPr>
          <a:xfrm>
            <a:off x="409853" y="5850495"/>
            <a:ext cx="2708275" cy="369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/>
              <a:t>شَاهَدْتُ شَاحِنةً </a:t>
            </a:r>
            <a:r>
              <a:rPr lang="ar-SA" dirty="0">
                <a:solidFill>
                  <a:srgbClr val="FF0000"/>
                </a:solidFill>
              </a:rPr>
              <a:t>وَ</a:t>
            </a:r>
            <a:r>
              <a:rPr lang="ar-SA" dirty="0"/>
              <a:t>سَيَّارةً في الطَّريق.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72401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B51A913-B6B7-476B-9963-CD5B7720C76B}"/>
              </a:ext>
            </a:extLst>
          </p:cNvPr>
          <p:cNvSpPr txBox="1">
            <a:spLocks/>
          </p:cNvSpPr>
          <p:nvPr/>
        </p:nvSpPr>
        <p:spPr>
          <a:xfrm>
            <a:off x="1175002" y="1772816"/>
            <a:ext cx="7370059" cy="4524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 :  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 :   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الـخامسة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ألـعابي وهواياتي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lvl="0" algn="r" defTabSz="457200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</a:t>
            </a:r>
          </a:p>
          <a:p>
            <a:pPr lvl="0" algn="r" defTabSz="457200">
              <a:defRPr>
                <a:uFillTx/>
              </a:defRPr>
            </a:pPr>
            <a:endParaRPr lang="ar-SA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</a:t>
            </a:r>
            <a:endParaRPr lang="ar-SA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القراءة  - الكتابة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A7BCE14-A04F-4724-94E2-7711126DBF3A}"/>
              </a:ext>
            </a:extLst>
          </p:cNvPr>
          <p:cNvSpPr/>
          <p:nvPr/>
        </p:nvSpPr>
        <p:spPr>
          <a:xfrm>
            <a:off x="214312" y="206633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5" name="صورة 4" descr="صورة تحتوي على رسم, علامة&#10;&#10;تم إنشاء الوصف تلقائياً">
            <a:extLst>
              <a:ext uri="{FF2B5EF4-FFF2-40B4-BE49-F238E27FC236}">
                <a16:creationId xmlns:a16="http://schemas.microsoft.com/office/drawing/2014/main" id="{F85851B5-8C67-40EF-8420-F00858E43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02" y="4415150"/>
            <a:ext cx="2143424" cy="838317"/>
          </a:xfrm>
          <a:prstGeom prst="rect">
            <a:avLst/>
          </a:prstGeom>
        </p:spPr>
      </p:pic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7868033F-4DD4-4A2A-B67B-7E84CDEB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172</a:t>
            </a:fld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313D673D-3522-410F-B1C0-BBC23296CB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/>
          <a:stretch/>
        </p:blipFill>
        <p:spPr>
          <a:xfrm>
            <a:off x="402387" y="1408743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0B50ABC4-58AC-4A80-A42D-0E014BA66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305496"/>
            <a:ext cx="8633308" cy="971686"/>
          </a:xfrm>
          <a:prstGeom prst="rect">
            <a:avLst/>
          </a:prstGeom>
        </p:spPr>
      </p:pic>
      <p:pic>
        <p:nvPicPr>
          <p:cNvPr id="12" name="صورة 11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8D63A0D1-9F8D-4416-AEC1-2A307CE18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61" y="5253467"/>
            <a:ext cx="953920" cy="146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43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FB59189F-89FA-43BF-9969-149B3E83015B}"/>
              </a:ext>
            </a:extLst>
          </p:cNvPr>
          <p:cNvSpPr txBox="1"/>
          <p:nvPr/>
        </p:nvSpPr>
        <p:spPr>
          <a:xfrm>
            <a:off x="2667000" y="2711450"/>
            <a:ext cx="5711825" cy="28622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إن الـحرف له أشكال </a:t>
            </a:r>
          </a:p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في موقعه بالكلمات </a:t>
            </a:r>
          </a:p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سنحيط عليه بدائرة </a:t>
            </a:r>
          </a:p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ويـحمل معه الأصوات</a:t>
            </a:r>
          </a:p>
        </p:txBody>
      </p:sp>
      <p:pic>
        <p:nvPicPr>
          <p:cNvPr id="102403" name="صورة 6" descr="الحقيبة2.jpg">
            <a:extLst>
              <a:ext uri="{FF2B5EF4-FFF2-40B4-BE49-F238E27FC236}">
                <a16:creationId xmlns:a16="http://schemas.microsoft.com/office/drawing/2014/main" id="{FE955629-FBBE-4D7B-BDED-8301E7AA9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927350"/>
            <a:ext cx="1566862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DF799A1-6C75-477A-8706-5B541A1A4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013" y="547625"/>
            <a:ext cx="5506218" cy="8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1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31ED4BD-7C0F-4F2F-985E-3615884F03F1}"/>
              </a:ext>
            </a:extLst>
          </p:cNvPr>
          <p:cNvSpPr txBox="1"/>
          <p:nvPr/>
        </p:nvSpPr>
        <p:spPr>
          <a:xfrm>
            <a:off x="214312" y="1646793"/>
            <a:ext cx="8495066" cy="72635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3200" dirty="0">
                <a:solidFill>
                  <a:srgbClr val="00B050"/>
                </a:solidFill>
              </a:rPr>
              <a:t> </a:t>
            </a:r>
            <a:r>
              <a:rPr lang="ar-SA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 خلال هذا المكون يتوقع من التلميذة تحقيق الأهداف التالية</a:t>
            </a:r>
          </a:p>
          <a:p>
            <a:pPr algn="r"/>
            <a:endParaRPr lang="ar-SA" sz="3200" b="1" dirty="0"/>
          </a:p>
          <a:p>
            <a:pPr algn="r"/>
            <a:r>
              <a:rPr lang="ar-SA" sz="3200" dirty="0"/>
              <a:t>1</a:t>
            </a:r>
            <a:r>
              <a:rPr lang="ar-SA" sz="3200" dirty="0">
                <a:cs typeface="AL-Mohanad Bold" pitchFamily="2" charset="-78"/>
              </a:rPr>
              <a:t>- </a:t>
            </a:r>
            <a:r>
              <a:rPr lang="ar-SA" sz="3200" b="1" dirty="0">
                <a:cs typeface="+mn-cs"/>
              </a:rPr>
              <a:t> أتعرف حرف ( </a:t>
            </a:r>
            <a:r>
              <a:rPr lang="ar-SA" sz="3200" b="1" dirty="0">
                <a:solidFill>
                  <a:srgbClr val="FF0000"/>
                </a:solidFill>
                <a:cs typeface="+mn-cs"/>
              </a:rPr>
              <a:t>غ</a:t>
            </a:r>
            <a:r>
              <a:rPr lang="ar-SA" sz="3200" b="1" dirty="0">
                <a:cs typeface="+mn-cs"/>
              </a:rPr>
              <a:t>  ) في الكلمة المكتوبة  .</a:t>
            </a:r>
          </a:p>
          <a:p>
            <a:pPr algn="r"/>
            <a:endParaRPr lang="ar-SA" sz="3200" b="1" dirty="0">
              <a:cs typeface="+mn-cs"/>
            </a:endParaRPr>
          </a:p>
          <a:p>
            <a:pPr algn="r"/>
            <a:r>
              <a:rPr lang="ar-SA" sz="3200" b="1" dirty="0">
                <a:cs typeface="+mn-cs"/>
              </a:rPr>
              <a:t>2- أرسم دائرة حول حرف (    </a:t>
            </a:r>
            <a:r>
              <a:rPr lang="ar-SA" sz="3200" b="1" dirty="0">
                <a:solidFill>
                  <a:srgbClr val="FF0000"/>
                </a:solidFill>
                <a:cs typeface="+mn-cs"/>
              </a:rPr>
              <a:t>غ</a:t>
            </a:r>
            <a:r>
              <a:rPr lang="ar-SA" sz="3200" b="1" dirty="0">
                <a:solidFill>
                  <a:srgbClr val="FF0000"/>
                </a:solidFill>
              </a:rPr>
              <a:t> </a:t>
            </a:r>
            <a:r>
              <a:rPr lang="ar-SA" sz="3200" b="1" dirty="0">
                <a:cs typeface="+mn-cs"/>
              </a:rPr>
              <a:t>    ) في الكلمة .</a:t>
            </a:r>
          </a:p>
          <a:p>
            <a:pPr algn="r"/>
            <a:endParaRPr lang="ar-SA" sz="3200" b="1" dirty="0">
              <a:cs typeface="+mn-cs"/>
            </a:endParaRPr>
          </a:p>
          <a:p>
            <a:pPr algn="r"/>
            <a:r>
              <a:rPr lang="ar-SA" sz="3200" b="1" dirty="0">
                <a:cs typeface="+mn-cs"/>
              </a:rPr>
              <a:t>3- أكتب حرف (  </a:t>
            </a:r>
            <a:r>
              <a:rPr lang="ar-SA" sz="3200" b="1" dirty="0">
                <a:solidFill>
                  <a:srgbClr val="FF0000"/>
                </a:solidFill>
                <a:cs typeface="+mn-cs"/>
              </a:rPr>
              <a:t>غ</a:t>
            </a:r>
            <a:r>
              <a:rPr lang="ar-SA" sz="3200" b="1" dirty="0">
                <a:cs typeface="+mn-cs"/>
              </a:rPr>
              <a:t> ) في المكان المخصص.</a:t>
            </a:r>
          </a:p>
          <a:p>
            <a:pPr algn="r"/>
            <a:endParaRPr lang="ar-SA" sz="3200" b="1" dirty="0">
              <a:cs typeface="+mn-cs"/>
            </a:endParaRPr>
          </a:p>
          <a:p>
            <a:pPr algn="r"/>
            <a:r>
              <a:rPr lang="ar-SA" sz="3200" b="1" dirty="0">
                <a:cs typeface="+mn-cs"/>
              </a:rPr>
              <a:t>  </a:t>
            </a:r>
          </a:p>
          <a:p>
            <a:pPr algn="r"/>
            <a:r>
              <a:rPr lang="en-US" sz="3200" dirty="0"/>
              <a:t> </a:t>
            </a:r>
            <a:endParaRPr lang="ar-SA" sz="3200" dirty="0"/>
          </a:p>
          <a:p>
            <a:pPr algn="r"/>
            <a:r>
              <a:rPr lang="en-US" sz="3200" dirty="0"/>
              <a:t> </a:t>
            </a:r>
            <a:endParaRPr lang="ar-SA" sz="3200" dirty="0"/>
          </a:p>
          <a:p>
            <a:pPr algn="r"/>
            <a:r>
              <a:rPr lang="ar-SA" sz="3200" dirty="0"/>
              <a:t>  </a:t>
            </a:r>
          </a:p>
          <a:p>
            <a:endParaRPr lang="ar-SA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6165066" y="1881880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A8EC148-0164-44D7-B648-AFFEA7AA7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013" y="547625"/>
            <a:ext cx="5506218" cy="8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8672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31ED4BD-7C0F-4F2F-985E-3615884F03F1}"/>
              </a:ext>
            </a:extLst>
          </p:cNvPr>
          <p:cNvSpPr txBox="1"/>
          <p:nvPr/>
        </p:nvSpPr>
        <p:spPr>
          <a:xfrm>
            <a:off x="-1" y="1126608"/>
            <a:ext cx="8929688" cy="66479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3200" b="1" dirty="0">
                <a:solidFill>
                  <a:srgbClr val="7030A0"/>
                </a:solidFill>
                <a:cs typeface="W1 SHUROOQ 36 030" pitchFamily="2" charset="-78"/>
              </a:rPr>
              <a:t>من خلال هذا المكون يتوقع من التلميذ -ة تحقيق الأهداف التالية</a:t>
            </a:r>
          </a:p>
          <a:p>
            <a:pPr algn="r"/>
            <a:endParaRPr lang="ar-SA" sz="3200" dirty="0"/>
          </a:p>
          <a:p>
            <a:pPr algn="r"/>
            <a:r>
              <a:rPr lang="ar-SA" sz="3600" dirty="0">
                <a:cs typeface="+mn-cs"/>
              </a:rPr>
              <a:t>1- تطبيق الأنشطة المطلوبة بالشكل الصحيح.</a:t>
            </a:r>
          </a:p>
          <a:p>
            <a:pPr algn="r"/>
            <a:endParaRPr lang="ar-SA" sz="3600" dirty="0">
              <a:cs typeface="+mn-cs"/>
            </a:endParaRPr>
          </a:p>
          <a:p>
            <a:pPr algn="r"/>
            <a:r>
              <a:rPr lang="ar-SA" sz="3600" dirty="0">
                <a:cs typeface="+mn-cs"/>
              </a:rPr>
              <a:t>2-  قراءة الحروف والكلمات قراءة صحيحة .</a:t>
            </a:r>
          </a:p>
          <a:p>
            <a:pPr algn="r"/>
            <a:endParaRPr lang="ar-SA" sz="3600" dirty="0">
              <a:cs typeface="+mn-cs"/>
            </a:endParaRPr>
          </a:p>
          <a:p>
            <a:pPr algn="r"/>
            <a:r>
              <a:rPr lang="ar-SA" sz="3600" dirty="0">
                <a:cs typeface="+mn-cs"/>
              </a:rPr>
              <a:t>3- كتابة ما يملى علي في المكان المخصص.</a:t>
            </a:r>
            <a:r>
              <a:rPr lang="en-US" sz="3600" dirty="0">
                <a:cs typeface="+mn-cs"/>
              </a:rPr>
              <a:t> </a:t>
            </a:r>
            <a:endParaRPr lang="ar-SA" sz="3600" dirty="0">
              <a:cs typeface="+mn-cs"/>
            </a:endParaRPr>
          </a:p>
          <a:p>
            <a:pPr algn="r"/>
            <a:r>
              <a:rPr lang="en-US" sz="3600" dirty="0">
                <a:cs typeface="+mn-cs"/>
              </a:rPr>
              <a:t> </a:t>
            </a:r>
            <a:endParaRPr lang="ar-SA" sz="3600" dirty="0">
              <a:cs typeface="+mn-cs"/>
            </a:endParaRPr>
          </a:p>
          <a:p>
            <a:pPr algn="r"/>
            <a:r>
              <a:rPr lang="en-US" sz="3200" dirty="0"/>
              <a:t> </a:t>
            </a:r>
            <a:endParaRPr lang="ar-SA" sz="3200" dirty="0"/>
          </a:p>
          <a:p>
            <a:pPr algn="r"/>
            <a:r>
              <a:rPr lang="ar-SA" sz="3200" dirty="0"/>
              <a:t>  </a:t>
            </a:r>
          </a:p>
          <a:p>
            <a:endParaRPr lang="ar-SA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2411760" y="686974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9" name="Picture 2" descr="صورة ذات صلة">
            <a:extLst>
              <a:ext uri="{FF2B5EF4-FFF2-40B4-BE49-F238E27FC236}">
                <a16:creationId xmlns:a16="http://schemas.microsoft.com/office/drawing/2014/main" id="{599830F0-B2F2-40A3-922A-FA509F25C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7" y="3091961"/>
            <a:ext cx="7826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 descr="صورة تحتوي على طائرة ركاب, رسم&#10;&#10;تم إنشاء الوصف تلقائياً">
            <a:extLst>
              <a:ext uri="{FF2B5EF4-FFF2-40B4-BE49-F238E27FC236}">
                <a16:creationId xmlns:a16="http://schemas.microsoft.com/office/drawing/2014/main" id="{547892AC-02B5-4491-9FC9-E6C81CC3C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96689"/>
            <a:ext cx="2686425" cy="981212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119C497-9009-463F-A874-8E69E7BE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8853" y="5878679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175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6552079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9B27E97B-0793-41CC-9FFD-FC427B807D14}"/>
              </a:ext>
            </a:extLst>
          </p:cNvPr>
          <p:cNvSpPr/>
          <p:nvPr/>
        </p:nvSpPr>
        <p:spPr>
          <a:xfrm>
            <a:off x="5222893" y="435168"/>
            <a:ext cx="3583547" cy="80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/>
              <a:t>استراتيجية البحث عن قرين</a:t>
            </a: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499DFD29-F39A-4827-A756-4D96FA934961}"/>
              </a:ext>
            </a:extLst>
          </p:cNvPr>
          <p:cNvSpPr/>
          <p:nvPr/>
        </p:nvSpPr>
        <p:spPr>
          <a:xfrm>
            <a:off x="690773" y="4828457"/>
            <a:ext cx="788354" cy="708659"/>
          </a:xfrm>
          <a:prstGeom prst="ellips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غَـ</a:t>
            </a: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E17C58B4-8C86-402D-905D-2DA816FEAF94}"/>
              </a:ext>
            </a:extLst>
          </p:cNvPr>
          <p:cNvSpPr/>
          <p:nvPr/>
        </p:nvSpPr>
        <p:spPr>
          <a:xfrm>
            <a:off x="2575300" y="4828458"/>
            <a:ext cx="879100" cy="708659"/>
          </a:xfrm>
          <a:prstGeom prst="ellipse">
            <a:avLst/>
          </a:prstGeom>
          <a:solidFill>
            <a:srgbClr val="B6F0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ـغُـ</a:t>
            </a: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64CBBCEF-99C3-4014-8151-41FFE76B095D}"/>
              </a:ext>
            </a:extLst>
          </p:cNvPr>
          <p:cNvSpPr/>
          <p:nvPr/>
        </p:nvSpPr>
        <p:spPr>
          <a:xfrm>
            <a:off x="5016229" y="4828458"/>
            <a:ext cx="788354" cy="70865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غ</a:t>
            </a: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14C0CB36-1166-4A89-BEAD-6F8BCD2062AA}"/>
              </a:ext>
            </a:extLst>
          </p:cNvPr>
          <p:cNvSpPr/>
          <p:nvPr/>
        </p:nvSpPr>
        <p:spPr>
          <a:xfrm>
            <a:off x="7227689" y="4933476"/>
            <a:ext cx="976079" cy="70865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غُـ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33C8BB1-BF75-48E1-B826-077EED41D7B6}"/>
              </a:ext>
            </a:extLst>
          </p:cNvPr>
          <p:cNvSpPr txBox="1"/>
          <p:nvPr/>
        </p:nvSpPr>
        <p:spPr>
          <a:xfrm>
            <a:off x="926980" y="5747154"/>
            <a:ext cx="745172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/>
              <a:t>أربع طالبات يمسكن ببطاقات الكلمات وأربع اخريات بأشكال حرف الغين وتبدأ اللعبة بالبحث عن قرين 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261EE6F0-2ECD-4CD6-8B28-2CCD9FDE6326}"/>
              </a:ext>
            </a:extLst>
          </p:cNvPr>
          <p:cNvSpPr/>
          <p:nvPr/>
        </p:nvSpPr>
        <p:spPr>
          <a:xfrm>
            <a:off x="179388" y="260350"/>
            <a:ext cx="8785225" cy="6337300"/>
          </a:xfrm>
          <a:prstGeom prst="rect">
            <a:avLst/>
          </a:prstGeom>
          <a:noFill/>
          <a:ln w="142875" cmpd="tri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E9E433A-DB03-4459-82AE-99987AE1A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7" y="2430088"/>
            <a:ext cx="2109399" cy="160338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59D4C04-DE16-4191-9B71-A6B14FE5C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783" y="2433736"/>
            <a:ext cx="1902117" cy="1609483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D18A32D-9473-4EC1-97F1-2CD34F8F3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06" y="535733"/>
            <a:ext cx="2469094" cy="1603387"/>
          </a:xfrm>
          <a:prstGeom prst="rect">
            <a:avLst/>
          </a:prstGeom>
          <a:ln w="57150">
            <a:solidFill>
              <a:srgbClr val="2A21DF"/>
            </a:solidFill>
          </a:ln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50D46365-E02B-4D32-A2BA-04B544791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88" y="2423377"/>
            <a:ext cx="2133785" cy="1603387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75916281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B102E17D-E7D3-4984-A5F7-9A199DCDE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19" y="4114296"/>
            <a:ext cx="2629267" cy="179095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77D6E13-C00D-4F47-B7BA-D5275DA0335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17AE9E1B-0CC8-4B1E-B703-095052CAF883}"/>
              </a:ext>
            </a:extLst>
          </p:cNvPr>
          <p:cNvSpPr/>
          <p:nvPr/>
        </p:nvSpPr>
        <p:spPr>
          <a:xfrm>
            <a:off x="6357308" y="5258915"/>
            <a:ext cx="792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غَـ</a:t>
            </a:r>
            <a:endParaRPr lang="ar-SA" sz="1600" b="1" dirty="0">
              <a:solidFill>
                <a:srgbClr val="FF0000"/>
              </a:solidFill>
            </a:endParaRPr>
          </a:p>
        </p:txBody>
      </p:sp>
      <p:pic>
        <p:nvPicPr>
          <p:cNvPr id="5" name="صورة 4" descr="صورة تحتوي على جيتار, ساعة حائط&#10;&#10;تم إنشاء الوصف تلقائياً">
            <a:extLst>
              <a:ext uri="{FF2B5EF4-FFF2-40B4-BE49-F238E27FC236}">
                <a16:creationId xmlns:a16="http://schemas.microsoft.com/office/drawing/2014/main" id="{BAD5317B-4B96-40B5-9225-876714F2B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638" y="649357"/>
            <a:ext cx="5487166" cy="80021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07B68AD-6907-4394-B445-47992A31E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165" y="1854659"/>
            <a:ext cx="2448267" cy="192431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ED19159-253F-4B80-9452-C0EC317704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04" y="1718318"/>
            <a:ext cx="2514951" cy="191479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D84459C-5048-48BE-8B1C-47BE33D6CD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24" y="4314159"/>
            <a:ext cx="2553056" cy="193384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3C6DB11-3DCD-4B22-8A0A-2ECB94DEBCA4}"/>
              </a:ext>
            </a:extLst>
          </p:cNvPr>
          <p:cNvSpPr/>
          <p:nvPr/>
        </p:nvSpPr>
        <p:spPr>
          <a:xfrm>
            <a:off x="6528949" y="2892075"/>
            <a:ext cx="526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غُـ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5C82845-BA32-4485-83F0-028D4D786490}"/>
              </a:ext>
            </a:extLst>
          </p:cNvPr>
          <p:cNvSpPr/>
          <p:nvPr/>
        </p:nvSpPr>
        <p:spPr>
          <a:xfrm>
            <a:off x="1568468" y="2892075"/>
            <a:ext cx="4347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غ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D4AC27E4-4FF3-4796-887A-EEE68CA87D5F}"/>
              </a:ext>
            </a:extLst>
          </p:cNvPr>
          <p:cNvSpPr/>
          <p:nvPr/>
        </p:nvSpPr>
        <p:spPr>
          <a:xfrm>
            <a:off x="1994604" y="5398735"/>
            <a:ext cx="792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ـغُـ</a:t>
            </a:r>
            <a:endParaRPr lang="ar-SA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2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/>
      <p:bldP spid="9" grpId="0"/>
      <p:bldP spid="20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9C76D3D-AEB0-4E2A-95D6-156BBE47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" y="0"/>
            <a:ext cx="8375374" cy="65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1111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A093E2E-93C4-48B5-94B8-EDE8122BE9BF}"/>
              </a:ext>
            </a:extLst>
          </p:cNvPr>
          <p:cNvSpPr txBox="1"/>
          <p:nvPr/>
        </p:nvSpPr>
        <p:spPr>
          <a:xfrm>
            <a:off x="477674" y="6153988"/>
            <a:ext cx="44628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تقرأ الطالبة الكلمة وتوضح موقع حرف الغين في الكلمة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B0AE78F-CA82-483A-8922-8067E6A6E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t="8741" r="37121" b="23888"/>
          <a:stretch/>
        </p:blipFill>
        <p:spPr>
          <a:xfrm>
            <a:off x="5122044" y="0"/>
            <a:ext cx="2939650" cy="665401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3C18545-DA7D-41D4-8833-72090DA14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168" y="4027973"/>
            <a:ext cx="2109399" cy="1603387"/>
          </a:xfrm>
          <a:prstGeom prst="rect">
            <a:avLst/>
          </a:prstGeom>
          <a:ln w="57150"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53D46D5-2136-4826-BBFC-EA3FCA164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10" y="1395832"/>
            <a:ext cx="1902117" cy="1609483"/>
          </a:xfrm>
          <a:prstGeom prst="rect">
            <a:avLst/>
          </a:prstGeom>
          <a:ln w="57150"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744C111-3EC9-4B87-8D06-E848FC0B6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22" y="203981"/>
            <a:ext cx="2469094" cy="1603387"/>
          </a:xfrm>
          <a:prstGeom prst="rect">
            <a:avLst/>
          </a:prstGeom>
          <a:ln w="57150">
            <a:noFill/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CA9035C-D019-4964-81ED-BC479FECA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297" y="2830026"/>
            <a:ext cx="2133785" cy="1603387"/>
          </a:xfrm>
          <a:prstGeom prst="rect">
            <a:avLst/>
          </a:prstGeom>
          <a:ln w="57150">
            <a:noFill/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11B64AC-D07F-4B9F-8B33-808FD3A51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22" y="5225920"/>
            <a:ext cx="2469094" cy="1603387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1831586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FB21D212-CA75-466C-9C89-A7EEEB0A4578}"/>
              </a:ext>
            </a:extLst>
          </p:cNvPr>
          <p:cNvSpPr/>
          <p:nvPr/>
        </p:nvSpPr>
        <p:spPr>
          <a:xfrm>
            <a:off x="214313" y="263525"/>
            <a:ext cx="8715375" cy="59208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7A16309-62B6-488B-8CA5-8C4049D2D887}"/>
              </a:ext>
            </a:extLst>
          </p:cNvPr>
          <p:cNvSpPr txBox="1"/>
          <p:nvPr/>
        </p:nvSpPr>
        <p:spPr>
          <a:xfrm>
            <a:off x="963248" y="2638802"/>
            <a:ext cx="7884368" cy="3785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/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-  تسمية الحرف باسمه الهجائي.</a:t>
            </a:r>
          </a:p>
          <a:p>
            <a:pPr algn="ctr" rtl="1" eaLnBrk="1" hangingPunct="1">
              <a:defRPr/>
            </a:pP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</a:p>
          <a:p>
            <a:pPr marL="571500" indent="-571500" algn="ctr" rtl="1" eaLnBrk="1" hangingPunct="1">
              <a:buFontTx/>
              <a:buChar char="-"/>
              <a:defRPr/>
            </a:pP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تلوين الحرف باللون المناسب.</a:t>
            </a:r>
          </a:p>
          <a:p>
            <a:pPr marL="571500" indent="-571500" algn="ctr" rtl="1" eaLnBrk="1" hangingPunct="1">
              <a:buFontTx/>
              <a:buChar char="-"/>
              <a:defRPr/>
            </a:pPr>
            <a:endParaRPr lang="ar-SA" sz="4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  <a:p>
            <a:pPr algn="ctr" rtl="1" eaLnBrk="1" hangingPunct="1">
              <a:defRPr/>
            </a:pP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   - المقارنة بين اسم الحرف والصورة . </a:t>
            </a:r>
          </a:p>
          <a:p>
            <a:pPr algn="ctr" rtl="1" eaLnBrk="1" hangingPunct="1">
              <a:defRPr/>
            </a:pP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  <a:endParaRPr lang="en-US" sz="3048" b="1" dirty="0">
              <a:ln w="0"/>
              <a:solidFill>
                <a:srgbClr val="008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2CC6E60A-F039-41E0-A7EE-03AF75F7EC0B}"/>
              </a:ext>
            </a:extLst>
          </p:cNvPr>
          <p:cNvSpPr/>
          <p:nvPr/>
        </p:nvSpPr>
        <p:spPr>
          <a:xfrm>
            <a:off x="5652120" y="1634038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882DB45-874F-48B6-BDAB-314DF0C8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18</a:t>
            </a:fld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08E1B6B-EA3D-4AAD-B2A7-4E0D5D5F9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57" y="693680"/>
            <a:ext cx="3149406" cy="856823"/>
          </a:xfrm>
          <a:prstGeom prst="rect">
            <a:avLst/>
          </a:prstGeom>
        </p:spPr>
      </p:pic>
      <p:pic>
        <p:nvPicPr>
          <p:cNvPr id="9" name="صورة 8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FE8E4016-532E-4C40-A35C-458D5F5D89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7" t="21871" b="1597"/>
          <a:stretch/>
        </p:blipFill>
        <p:spPr>
          <a:xfrm>
            <a:off x="555475" y="673625"/>
            <a:ext cx="3869751" cy="743654"/>
          </a:xfrm>
          <a:prstGeom prst="rect">
            <a:avLst/>
          </a:prstGeom>
        </p:spPr>
      </p:pic>
      <p:pic>
        <p:nvPicPr>
          <p:cNvPr id="10" name="صورة 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D9688261-8A0B-4220-912F-C4F05B5F6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84" y="2505578"/>
            <a:ext cx="1590897" cy="24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60648"/>
            <a:ext cx="8712968" cy="6264696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0879EB07-2244-4026-9BB6-60D106A90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69" y="454644"/>
            <a:ext cx="7844125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14  هـ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  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 : حرف الغين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:   أٌرسم دائرة حول الحرف غ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الاستراتيجية : </a:t>
            </a:r>
            <a:r>
              <a:rPr lang="ar-SA" sz="1400" b="1" dirty="0"/>
              <a:t>التعلم باللعب (الكلمات المتقاطعة  )                      </a:t>
            </a:r>
            <a:r>
              <a:rPr lang="ar-SA" sz="1400" b="1" dirty="0">
                <a:solidFill>
                  <a:srgbClr val="FF0000"/>
                </a:solidFill>
              </a:rPr>
              <a:t>الزمن : </a:t>
            </a:r>
            <a:r>
              <a:rPr lang="ar-SA" sz="1400" b="1" dirty="0"/>
              <a:t>4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التعرف على مواضع حرف الغين في الكلمة .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جماعي </a:t>
            </a:r>
            <a:endParaRPr lang="ar-SA" sz="1050" b="1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C3D0A52-EB5C-4C86-9E14-C15540C2CD1B}"/>
              </a:ext>
            </a:extLst>
          </p:cNvPr>
          <p:cNvSpPr/>
          <p:nvPr/>
        </p:nvSpPr>
        <p:spPr>
          <a:xfrm>
            <a:off x="5494236" y="2417948"/>
            <a:ext cx="2649351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33CC33"/>
                </a:solidFill>
              </a:rPr>
              <a:t>أبحث عن الكلمات في المتاهة: </a:t>
            </a:r>
          </a:p>
        </p:txBody>
      </p:sp>
      <p:graphicFrame>
        <p:nvGraphicFramePr>
          <p:cNvPr id="7" name="جدول 6">
            <a:extLst>
              <a:ext uri="{FF2B5EF4-FFF2-40B4-BE49-F238E27FC236}">
                <a16:creationId xmlns:a16="http://schemas.microsoft.com/office/drawing/2014/main" id="{FFFB3B44-40B6-401A-9106-61EA2D141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316106"/>
              </p:ext>
            </p:extLst>
          </p:nvPr>
        </p:nvGraphicFramePr>
        <p:xfrm>
          <a:off x="3391745" y="3145989"/>
          <a:ext cx="4727850" cy="22802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945570">
                  <a:extLst>
                    <a:ext uri="{9D8B030D-6E8A-4147-A177-3AD203B41FA5}">
                      <a16:colId xmlns:a16="http://schemas.microsoft.com/office/drawing/2014/main" val="1084635020"/>
                    </a:ext>
                  </a:extLst>
                </a:gridCol>
                <a:gridCol w="945570">
                  <a:extLst>
                    <a:ext uri="{9D8B030D-6E8A-4147-A177-3AD203B41FA5}">
                      <a16:colId xmlns:a16="http://schemas.microsoft.com/office/drawing/2014/main" val="3781868417"/>
                    </a:ext>
                  </a:extLst>
                </a:gridCol>
                <a:gridCol w="945570">
                  <a:extLst>
                    <a:ext uri="{9D8B030D-6E8A-4147-A177-3AD203B41FA5}">
                      <a16:colId xmlns:a16="http://schemas.microsoft.com/office/drawing/2014/main" val="2509916431"/>
                    </a:ext>
                  </a:extLst>
                </a:gridCol>
                <a:gridCol w="945570">
                  <a:extLst>
                    <a:ext uri="{9D8B030D-6E8A-4147-A177-3AD203B41FA5}">
                      <a16:colId xmlns:a16="http://schemas.microsoft.com/office/drawing/2014/main" val="3245340074"/>
                    </a:ext>
                  </a:extLst>
                </a:gridCol>
                <a:gridCol w="945570">
                  <a:extLst>
                    <a:ext uri="{9D8B030D-6E8A-4147-A177-3AD203B41FA5}">
                      <a16:colId xmlns:a16="http://schemas.microsoft.com/office/drawing/2014/main" val="1243978791"/>
                    </a:ext>
                  </a:extLst>
                </a:gridCol>
              </a:tblGrid>
              <a:tr h="570070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  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 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34843"/>
                  </a:ext>
                </a:extLst>
              </a:tr>
              <a:tr h="570070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غ 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 ا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  ر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 ف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 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3658"/>
                  </a:ext>
                </a:extLst>
              </a:tr>
              <a:tr h="570070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 ي   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غ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 ي 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 و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 م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9771967"/>
                  </a:ext>
                </a:extLst>
              </a:tr>
              <a:tr h="570070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ص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غ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 ي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 ر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 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788385"/>
                  </a:ext>
                </a:extLst>
              </a:tr>
            </a:tbl>
          </a:graphicData>
        </a:graphic>
      </p:graphicFrame>
      <p:sp>
        <p:nvSpPr>
          <p:cNvPr id="9" name="مستطيل 8">
            <a:extLst>
              <a:ext uri="{FF2B5EF4-FFF2-40B4-BE49-F238E27FC236}">
                <a16:creationId xmlns:a16="http://schemas.microsoft.com/office/drawing/2014/main" id="{23119ADF-DDA2-4C90-927E-552F0155B49D}"/>
              </a:ext>
            </a:extLst>
          </p:cNvPr>
          <p:cNvSpPr/>
          <p:nvPr/>
        </p:nvSpPr>
        <p:spPr>
          <a:xfrm>
            <a:off x="2133466" y="4922213"/>
            <a:ext cx="946694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فَرَا</a:t>
            </a:r>
            <a:r>
              <a:rPr lang="ar-SA" sz="3200" dirty="0">
                <a:solidFill>
                  <a:srgbClr val="FF0000"/>
                </a:solidFill>
              </a:rPr>
              <a:t>غ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A47B0CA-B610-4511-BED1-89D9F1E71E26}"/>
              </a:ext>
            </a:extLst>
          </p:cNvPr>
          <p:cNvSpPr/>
          <p:nvPr/>
        </p:nvSpPr>
        <p:spPr>
          <a:xfrm>
            <a:off x="2052799" y="3115279"/>
            <a:ext cx="946694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FF0000"/>
                </a:solidFill>
              </a:rPr>
              <a:t>غَ</a:t>
            </a:r>
            <a:r>
              <a:rPr lang="ar-SA" sz="3200" dirty="0">
                <a:solidFill>
                  <a:schemeClr val="tx1"/>
                </a:solidFill>
              </a:rPr>
              <a:t>زَال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541FF11-02D7-4F39-8317-0A1FDE10B579}"/>
              </a:ext>
            </a:extLst>
          </p:cNvPr>
          <p:cNvSpPr/>
          <p:nvPr/>
        </p:nvSpPr>
        <p:spPr>
          <a:xfrm>
            <a:off x="554889" y="3176972"/>
            <a:ext cx="946694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 </a:t>
            </a:r>
            <a:r>
              <a:rPr lang="ar-SA" sz="3200" dirty="0">
                <a:solidFill>
                  <a:srgbClr val="FF0000"/>
                </a:solidFill>
              </a:rPr>
              <a:t>غُ</a:t>
            </a:r>
            <a:r>
              <a:rPr lang="ar-SA" sz="3200" dirty="0">
                <a:solidFill>
                  <a:schemeClr val="tx1"/>
                </a:solidFill>
              </a:rPr>
              <a:t>يُوم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A708D1AE-0FDD-4209-B8E2-F2DDB2F69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7" t="22878" r="25905" b="11301"/>
          <a:stretch/>
        </p:blipFill>
        <p:spPr>
          <a:xfrm>
            <a:off x="1979712" y="2262187"/>
            <a:ext cx="981520" cy="743571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C2DB67FE-D667-4EDE-94F4-482DAC4E0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05" y="2394840"/>
            <a:ext cx="644276" cy="696119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C04D81CD-C526-4B09-9F73-53B1786B49A2}"/>
              </a:ext>
            </a:extLst>
          </p:cNvPr>
          <p:cNvSpPr/>
          <p:nvPr/>
        </p:nvSpPr>
        <p:spPr>
          <a:xfrm>
            <a:off x="383539" y="5014086"/>
            <a:ext cx="1157423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صَ</a:t>
            </a:r>
            <a:r>
              <a:rPr lang="ar-SA" sz="3200" dirty="0">
                <a:solidFill>
                  <a:srgbClr val="FF0000"/>
                </a:solidFill>
              </a:rPr>
              <a:t>غ</a:t>
            </a:r>
            <a:r>
              <a:rPr lang="ar-SA" sz="3200" dirty="0">
                <a:solidFill>
                  <a:schemeClr val="tx1"/>
                </a:solidFill>
              </a:rPr>
              <a:t>ِير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49B2AE58-2DC1-4A27-80E3-A384B1F4A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9" y="3983124"/>
            <a:ext cx="1036093" cy="643906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27678A53-653F-4C0F-A98B-B8758C221E19}"/>
              </a:ext>
            </a:extLst>
          </p:cNvPr>
          <p:cNvSpPr/>
          <p:nvPr/>
        </p:nvSpPr>
        <p:spPr>
          <a:xfrm>
            <a:off x="700305" y="591146"/>
            <a:ext cx="2368828" cy="4333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rtl="1" eaLnBrk="1" hangingPunct="1">
              <a:defRPr/>
            </a:pPr>
            <a:r>
              <a:rPr lang="ar-SA" sz="1600" b="1" dirty="0"/>
              <a:t>اسم المجموعة</a:t>
            </a:r>
            <a:r>
              <a:rPr lang="ar-SA" b="1" dirty="0"/>
              <a:t>: </a:t>
            </a:r>
            <a:r>
              <a:rPr lang="ar-SA" sz="800" b="1" dirty="0"/>
              <a:t>......................................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1D082ECF-EC82-4BD1-B9AD-D25AC55BA97B}"/>
              </a:ext>
            </a:extLst>
          </p:cNvPr>
          <p:cNvSpPr/>
          <p:nvPr/>
        </p:nvSpPr>
        <p:spPr>
          <a:xfrm>
            <a:off x="3550709" y="3222322"/>
            <a:ext cx="3469563" cy="3970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0" name="مجموعة 1">
            <a:extLst>
              <a:ext uri="{FF2B5EF4-FFF2-40B4-BE49-F238E27FC236}">
                <a16:creationId xmlns:a16="http://schemas.microsoft.com/office/drawing/2014/main" id="{09E1FAD5-AC72-4931-804E-6492E0B77839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492920"/>
            <a:ext cx="928687" cy="1108853"/>
            <a:chOff x="3833413" y="761509"/>
            <a:chExt cx="928688" cy="1554389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21993152-33B1-4D85-A985-20C4111EE229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Picture 2" descr="صورة ذات صلة">
              <a:extLst>
                <a:ext uri="{FF2B5EF4-FFF2-40B4-BE49-F238E27FC236}">
                  <a16:creationId xmlns:a16="http://schemas.microsoft.com/office/drawing/2014/main" id="{75DA49E9-5DE9-4D91-A635-5CD179174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0FD5FB22-1B05-4D44-ADA8-B524171A631B}"/>
              </a:ext>
            </a:extLst>
          </p:cNvPr>
          <p:cNvSpPr/>
          <p:nvPr/>
        </p:nvSpPr>
        <p:spPr>
          <a:xfrm>
            <a:off x="4154312" y="5794962"/>
            <a:ext cx="3965284" cy="4333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1600" b="1" dirty="0"/>
              <a:t>أجمع الحروف المتبقية لتصبح كلمة </a:t>
            </a:r>
            <a:r>
              <a:rPr lang="ar-SA" sz="800" b="1" dirty="0"/>
              <a:t>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417532590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F69E25B-4070-4CAC-9C8A-BF91DD7B3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215" y="4875666"/>
            <a:ext cx="1665586" cy="128122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8D827F6-BA4E-43DC-97C8-80C7E1A3E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355"/>
          <a:stretch/>
        </p:blipFill>
        <p:spPr>
          <a:xfrm>
            <a:off x="6995477" y="1774808"/>
            <a:ext cx="1699545" cy="15954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EF44CB9-337D-4840-9B89-8E639DEE3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246" y="1916334"/>
            <a:ext cx="1539137" cy="131374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8199141-56B8-4E60-AE5F-3468E3627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517" y="4711793"/>
            <a:ext cx="1537463" cy="128122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CAECCCF-D21B-4128-86A4-32265DE32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2295" y="1833575"/>
            <a:ext cx="1699545" cy="148539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DA55730-1A68-43CD-8940-AEBE68AEA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30" y="4674452"/>
            <a:ext cx="1613782" cy="128121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6A72AD1-7A94-4A50-A89B-18226BA212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752" y="1916335"/>
            <a:ext cx="1537463" cy="149073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C58B514-D0D9-45F9-AA79-411E193DB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3790" y="4877850"/>
            <a:ext cx="1537463" cy="1180983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697AFE58-C152-4E60-B059-5602AE10BFA8}"/>
              </a:ext>
            </a:extLst>
          </p:cNvPr>
          <p:cNvSpPr/>
          <p:nvPr/>
        </p:nvSpPr>
        <p:spPr>
          <a:xfrm>
            <a:off x="3039600" y="460081"/>
            <a:ext cx="3583547" cy="80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/>
              <a:t>لعبة تطابق قشر البيض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CC7C620-0D3D-4802-B529-F04F516628F8}"/>
              </a:ext>
            </a:extLst>
          </p:cNvPr>
          <p:cNvSpPr/>
          <p:nvPr/>
        </p:nvSpPr>
        <p:spPr>
          <a:xfrm>
            <a:off x="179388" y="260350"/>
            <a:ext cx="8785225" cy="6337300"/>
          </a:xfrm>
          <a:prstGeom prst="rect">
            <a:avLst/>
          </a:prstGeom>
          <a:noFill/>
          <a:ln w="142875" cmpd="tri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8D5A97A-2827-409D-8C07-642DE85E9466}"/>
              </a:ext>
            </a:extLst>
          </p:cNvPr>
          <p:cNvSpPr txBox="1"/>
          <p:nvPr/>
        </p:nvSpPr>
        <p:spPr>
          <a:xfrm>
            <a:off x="7371611" y="2456285"/>
            <a:ext cx="94306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غُيُوم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B1A9E78-F1CA-4CD7-9F0A-52132BEFC890}"/>
              </a:ext>
            </a:extLst>
          </p:cNvPr>
          <p:cNvSpPr txBox="1"/>
          <p:nvPr/>
        </p:nvSpPr>
        <p:spPr>
          <a:xfrm>
            <a:off x="5394009" y="2245615"/>
            <a:ext cx="8122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فَرَاغ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AEADCB2-E9C4-461E-BA39-6BBCFDB7A2B3}"/>
              </a:ext>
            </a:extLst>
          </p:cNvPr>
          <p:cNvSpPr txBox="1"/>
          <p:nvPr/>
        </p:nvSpPr>
        <p:spPr>
          <a:xfrm>
            <a:off x="3029506" y="2283883"/>
            <a:ext cx="11451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يَغُوص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FDB8F04-4629-4D8E-8CDE-4F1BF51F0CBE}"/>
              </a:ext>
            </a:extLst>
          </p:cNvPr>
          <p:cNvSpPr txBox="1"/>
          <p:nvPr/>
        </p:nvSpPr>
        <p:spPr>
          <a:xfrm>
            <a:off x="829328" y="2369316"/>
            <a:ext cx="96810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غَزَال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9116341-EC57-4F93-A2CD-3E3CCCE08BF2}"/>
              </a:ext>
            </a:extLst>
          </p:cNvPr>
          <p:cNvSpPr txBox="1"/>
          <p:nvPr/>
        </p:nvSpPr>
        <p:spPr>
          <a:xfrm>
            <a:off x="5461638" y="5352403"/>
            <a:ext cx="67437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 غُـ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40B7D32-973E-4E81-BC91-F56D8B0E845C}"/>
              </a:ext>
            </a:extLst>
          </p:cNvPr>
          <p:cNvSpPr txBox="1"/>
          <p:nvPr/>
        </p:nvSpPr>
        <p:spPr>
          <a:xfrm>
            <a:off x="3191041" y="5209410"/>
            <a:ext cx="65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 غَـ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8A6CE5B-E48E-4841-810B-D1040396D4DF}"/>
              </a:ext>
            </a:extLst>
          </p:cNvPr>
          <p:cNvSpPr txBox="1"/>
          <p:nvPr/>
        </p:nvSpPr>
        <p:spPr>
          <a:xfrm>
            <a:off x="7592280" y="5168668"/>
            <a:ext cx="65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 غ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4AC5FD9-0EAC-4212-BD19-7B57D3A44C92}"/>
              </a:ext>
            </a:extLst>
          </p:cNvPr>
          <p:cNvSpPr txBox="1"/>
          <p:nvPr/>
        </p:nvSpPr>
        <p:spPr>
          <a:xfrm>
            <a:off x="1108382" y="5092788"/>
            <a:ext cx="65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 ـغُـ</a:t>
            </a:r>
          </a:p>
        </p:txBody>
      </p:sp>
    </p:spTree>
    <p:extLst>
      <p:ext uri="{BB962C8B-B14F-4D97-AF65-F5344CB8AC3E}">
        <p14:creationId xmlns:p14="http://schemas.microsoft.com/office/powerpoint/2010/main" val="351091721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071934" y="471383"/>
            <a:ext cx="45005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4400" b="1" dirty="0">
                <a:solidFill>
                  <a:srgbClr val="FF0000"/>
                </a:solidFill>
              </a:rPr>
              <a:t>حرف الغين : غ</a:t>
            </a:r>
            <a:endParaRPr lang="ar-SA" sz="4400" dirty="0">
              <a:solidFill>
                <a:srgbClr val="FF0000"/>
              </a:solidFill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5286380" y="3214686"/>
            <a:ext cx="3071834" cy="110799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ar-SA" sz="6600" b="1" dirty="0"/>
              <a:t>      ـيُوم</a:t>
            </a:r>
            <a:endParaRPr lang="ar-SA" sz="6600" dirty="0"/>
          </a:p>
        </p:txBody>
      </p:sp>
      <p:sp>
        <p:nvSpPr>
          <p:cNvPr id="34" name="مستطيل 33"/>
          <p:cNvSpPr/>
          <p:nvPr/>
        </p:nvSpPr>
        <p:spPr>
          <a:xfrm>
            <a:off x="5286380" y="4964210"/>
            <a:ext cx="3071834" cy="110799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ar-SA" sz="6600" b="1" dirty="0"/>
              <a:t>  فَـرَا</a:t>
            </a:r>
            <a:endParaRPr lang="ar-SA" sz="6600" dirty="0"/>
          </a:p>
        </p:txBody>
      </p:sp>
      <p:sp>
        <p:nvSpPr>
          <p:cNvPr id="35" name="مستطيل 34"/>
          <p:cNvSpPr/>
          <p:nvPr/>
        </p:nvSpPr>
        <p:spPr>
          <a:xfrm>
            <a:off x="785786" y="3214686"/>
            <a:ext cx="3071834" cy="110799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6600" b="1" dirty="0"/>
              <a:t>يَـ  ـ</a:t>
            </a:r>
            <a:r>
              <a:rPr lang="ar-SA" sz="6600" b="1" dirty="0" err="1"/>
              <a:t>وص</a:t>
            </a:r>
            <a:endParaRPr lang="ar-SA" sz="6600" dirty="0"/>
          </a:p>
        </p:txBody>
      </p:sp>
      <p:sp>
        <p:nvSpPr>
          <p:cNvPr id="36" name="مستطيل 35"/>
          <p:cNvSpPr/>
          <p:nvPr/>
        </p:nvSpPr>
        <p:spPr>
          <a:xfrm>
            <a:off x="785786" y="4964210"/>
            <a:ext cx="3071834" cy="110799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6600" b="1" dirty="0"/>
              <a:t>ـزَال</a:t>
            </a:r>
            <a:endParaRPr lang="ar-SA" sz="6600" dirty="0"/>
          </a:p>
        </p:txBody>
      </p:sp>
      <p:sp>
        <p:nvSpPr>
          <p:cNvPr id="37" name="مستطيل 36"/>
          <p:cNvSpPr/>
          <p:nvPr/>
        </p:nvSpPr>
        <p:spPr>
          <a:xfrm>
            <a:off x="6708652" y="3210085"/>
            <a:ext cx="1214446" cy="1107996"/>
          </a:xfrm>
          <a:prstGeom prst="rect">
            <a:avLst/>
          </a:prstGeom>
          <a:noFill/>
          <a:ln w="317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SA" sz="6600" b="1" dirty="0"/>
              <a:t> </a:t>
            </a:r>
            <a:r>
              <a:rPr lang="ar-SA" sz="6600" b="1" dirty="0">
                <a:solidFill>
                  <a:srgbClr val="0070C0"/>
                </a:solidFill>
              </a:rPr>
              <a:t>غُـ</a:t>
            </a:r>
            <a:endParaRPr lang="ar-SA" sz="6600" dirty="0"/>
          </a:p>
        </p:txBody>
      </p:sp>
      <p:sp>
        <p:nvSpPr>
          <p:cNvPr id="40" name="مستطيل 39"/>
          <p:cNvSpPr/>
          <p:nvPr/>
        </p:nvSpPr>
        <p:spPr>
          <a:xfrm>
            <a:off x="2394400" y="3210085"/>
            <a:ext cx="1214446" cy="1107996"/>
          </a:xfrm>
          <a:prstGeom prst="rect">
            <a:avLst/>
          </a:prstGeom>
          <a:noFill/>
          <a:ln w="317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SA" sz="6600" b="1" dirty="0">
                <a:solidFill>
                  <a:srgbClr val="0070C0"/>
                </a:solidFill>
              </a:rPr>
              <a:t> ـغُـ</a:t>
            </a:r>
            <a:endParaRPr lang="ar-SA" sz="6600" dirty="0"/>
          </a:p>
        </p:txBody>
      </p:sp>
      <p:sp>
        <p:nvSpPr>
          <p:cNvPr id="41" name="مستطيل 40"/>
          <p:cNvSpPr/>
          <p:nvPr/>
        </p:nvSpPr>
        <p:spPr>
          <a:xfrm>
            <a:off x="6050797" y="4956819"/>
            <a:ext cx="1214446" cy="1107996"/>
          </a:xfrm>
          <a:prstGeom prst="rect">
            <a:avLst/>
          </a:prstGeom>
          <a:noFill/>
          <a:ln w="317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SA" sz="6600" b="1" dirty="0"/>
              <a:t> </a:t>
            </a:r>
            <a:r>
              <a:rPr lang="ar-SA" sz="6600" b="1" dirty="0">
                <a:solidFill>
                  <a:srgbClr val="0070C0"/>
                </a:solidFill>
              </a:rPr>
              <a:t>غ</a:t>
            </a:r>
            <a:endParaRPr lang="ar-SA" sz="6600" dirty="0"/>
          </a:p>
        </p:txBody>
      </p:sp>
      <p:sp>
        <p:nvSpPr>
          <p:cNvPr id="42" name="مستطيل 41"/>
          <p:cNvSpPr/>
          <p:nvPr/>
        </p:nvSpPr>
        <p:spPr>
          <a:xfrm>
            <a:off x="2704226" y="4964210"/>
            <a:ext cx="1214446" cy="1107996"/>
          </a:xfrm>
          <a:prstGeom prst="rect">
            <a:avLst/>
          </a:prstGeom>
          <a:noFill/>
          <a:ln w="317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SA" sz="6600" b="1" dirty="0"/>
              <a:t> </a:t>
            </a:r>
            <a:r>
              <a:rPr lang="ar-SA" sz="6600" b="1" dirty="0">
                <a:solidFill>
                  <a:srgbClr val="0070C0"/>
                </a:solidFill>
              </a:rPr>
              <a:t>غَـ</a:t>
            </a:r>
            <a:endParaRPr lang="ar-SA" sz="6600" dirty="0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BD18DAC8-4873-48D6-ACD3-75B03E32EE1A}"/>
              </a:ext>
            </a:extLst>
          </p:cNvPr>
          <p:cNvSpPr/>
          <p:nvPr/>
        </p:nvSpPr>
        <p:spPr>
          <a:xfrm>
            <a:off x="845219" y="1759480"/>
            <a:ext cx="788354" cy="708659"/>
          </a:xfrm>
          <a:prstGeom prst="ellips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غَـ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B96B5C3F-0649-4070-8BC0-9A0A3F736392}"/>
              </a:ext>
            </a:extLst>
          </p:cNvPr>
          <p:cNvSpPr/>
          <p:nvPr/>
        </p:nvSpPr>
        <p:spPr>
          <a:xfrm>
            <a:off x="2729746" y="1759481"/>
            <a:ext cx="879100" cy="708659"/>
          </a:xfrm>
          <a:prstGeom prst="ellipse">
            <a:avLst/>
          </a:prstGeom>
          <a:solidFill>
            <a:srgbClr val="B6F0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ـغُـ</a:t>
            </a: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18B1E3D1-4A29-4513-AAA6-825678C730C6}"/>
              </a:ext>
            </a:extLst>
          </p:cNvPr>
          <p:cNvSpPr/>
          <p:nvPr/>
        </p:nvSpPr>
        <p:spPr>
          <a:xfrm>
            <a:off x="5170675" y="1759481"/>
            <a:ext cx="788354" cy="70865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غ</a:t>
            </a: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956D4FE0-267E-4BD6-B353-795A5C632612}"/>
              </a:ext>
            </a:extLst>
          </p:cNvPr>
          <p:cNvSpPr/>
          <p:nvPr/>
        </p:nvSpPr>
        <p:spPr>
          <a:xfrm>
            <a:off x="7191513" y="1773824"/>
            <a:ext cx="976079" cy="70865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غُـ</a:t>
            </a:r>
          </a:p>
        </p:txBody>
      </p:sp>
    </p:spTree>
    <p:extLst>
      <p:ext uri="{BB962C8B-B14F-4D97-AF65-F5344CB8AC3E}">
        <p14:creationId xmlns:p14="http://schemas.microsoft.com/office/powerpoint/2010/main" val="165856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 animBg="1"/>
      <p:bldP spid="34" grpId="0" animBg="1"/>
      <p:bldP spid="35" grpId="0" animBg="1"/>
      <p:bldP spid="36" grpId="0" animBg="1"/>
      <p:bldP spid="37" grpId="0"/>
      <p:bldP spid="40" grpId="0"/>
      <p:bldP spid="41" grpId="0"/>
      <p:bldP spid="42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3C776A89-A721-4976-A356-142BC0323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46" y="682645"/>
            <a:ext cx="4553585" cy="69542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17C26BC-24CA-47CB-86AA-3E88E271D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31" y="2209630"/>
            <a:ext cx="7611537" cy="24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2016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64782D9A-86C7-4A9D-9D25-C9D362E36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10" y="400391"/>
            <a:ext cx="7554379" cy="1047896"/>
          </a:xfrm>
          <a:prstGeom prst="rect">
            <a:avLst/>
          </a:prstGeom>
        </p:spPr>
      </p:pic>
      <p:pic>
        <p:nvPicPr>
          <p:cNvPr id="5" name="صورة 4" descr="صورة تحتوي على ساعة حائط, دراجة&#10;&#10;تم إنشاء الوصف تلقائياً">
            <a:extLst>
              <a:ext uri="{FF2B5EF4-FFF2-40B4-BE49-F238E27FC236}">
                <a16:creationId xmlns:a16="http://schemas.microsoft.com/office/drawing/2014/main" id="{964AFC85-F2BA-4B38-97E9-08139C464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055" y="1978860"/>
            <a:ext cx="6306430" cy="885949"/>
          </a:xfrm>
          <a:prstGeom prst="rect">
            <a:avLst/>
          </a:prstGeom>
        </p:spPr>
      </p:pic>
      <p:pic>
        <p:nvPicPr>
          <p:cNvPr id="7" name="صورة 6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652F755B-656C-45A7-9401-6DBCFD6AB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41" y="3545454"/>
            <a:ext cx="7097115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7585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CC8ADED-E84E-42E5-A4C8-0BAB3986B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354"/>
            <a:ext cx="9144000" cy="1191065"/>
          </a:xfrm>
          <a:prstGeom prst="rect">
            <a:avLst/>
          </a:prstGeom>
        </p:spPr>
      </p:pic>
      <p:pic>
        <p:nvPicPr>
          <p:cNvPr id="5" name="صورة 4" descr="صورة تحتوي على رسم, ساعة حائط&#10;&#10;تم إنشاء الوصف تلقائياً">
            <a:extLst>
              <a:ext uri="{FF2B5EF4-FFF2-40B4-BE49-F238E27FC236}">
                <a16:creationId xmlns:a16="http://schemas.microsoft.com/office/drawing/2014/main" id="{D2624BCC-77DE-4856-80EF-26A819230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286" y="3052710"/>
            <a:ext cx="5039428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0459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6216415A-FFD5-4A21-944E-8CDAC1E88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212"/>
            <a:ext cx="9144000" cy="11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3765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B51A913-B6B7-476B-9963-CD5B7720C76B}"/>
              </a:ext>
            </a:extLst>
          </p:cNvPr>
          <p:cNvSpPr txBox="1">
            <a:spLocks/>
          </p:cNvSpPr>
          <p:nvPr/>
        </p:nvSpPr>
        <p:spPr>
          <a:xfrm>
            <a:off x="1661540" y="1752404"/>
            <a:ext cx="6914195" cy="4524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 :  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 :   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الـخامسة .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ألعابـي وهواياتـي .</a:t>
            </a:r>
          </a:p>
          <a:p>
            <a:pPr lvl="0" algn="r" defTabSz="457200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</a:t>
            </a:r>
          </a:p>
          <a:p>
            <a:pPr lvl="0" algn="r" defTabSz="457200">
              <a:defRPr>
                <a:uFillTx/>
              </a:defRPr>
            </a:pPr>
            <a:endParaRPr lang="ar-SA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</a:t>
            </a:r>
            <a:endParaRPr lang="ar-SA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القراءة </a:t>
            </a:r>
          </a:p>
        </p:txBody>
      </p:sp>
      <p:pic>
        <p:nvPicPr>
          <p:cNvPr id="4" name="صورة 3" descr="صورة تحتوي على المصباح&#10;&#10;تم إنشاء الوصف تلقائياً">
            <a:extLst>
              <a:ext uri="{FF2B5EF4-FFF2-40B4-BE49-F238E27FC236}">
                <a16:creationId xmlns:a16="http://schemas.microsoft.com/office/drawing/2014/main" id="{654AE7DF-A011-4930-B688-35BF323FE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706" y="4091255"/>
            <a:ext cx="2581635" cy="1162212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A7BCE14-A04F-4724-94E2-7711126DBF3A}"/>
              </a:ext>
            </a:extLst>
          </p:cNvPr>
          <p:cNvSpPr/>
          <p:nvPr/>
        </p:nvSpPr>
        <p:spPr>
          <a:xfrm>
            <a:off x="214312" y="206633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BE117AE0-C2F9-4BAF-A4BB-3131A2469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187</a:t>
            </a:fld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4B443EF-E1FE-443C-8AAD-79DDBDA66E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/>
          <a:stretch/>
        </p:blipFill>
        <p:spPr>
          <a:xfrm>
            <a:off x="568265" y="2815278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صورة 8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6EA1F448-851A-4DE8-9331-43A8B9A95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305496"/>
            <a:ext cx="8633308" cy="971686"/>
          </a:xfrm>
          <a:prstGeom prst="rect">
            <a:avLst/>
          </a:prstGeom>
        </p:spPr>
      </p:pic>
      <p:pic>
        <p:nvPicPr>
          <p:cNvPr id="10" name="صورة 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624DA3D2-F807-42CF-99B2-88737B920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02" y="1396463"/>
            <a:ext cx="870208" cy="133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60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F9FB44F-F861-4302-B495-320E1F1BE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88" y="1170606"/>
            <a:ext cx="5955103" cy="475305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35495A9-62AB-4DE9-8CAA-89A7057D5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8" y="227499"/>
            <a:ext cx="2495898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2106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EF079D2F-E3A7-4838-AFA0-D093F3E9B221}"/>
              </a:ext>
            </a:extLst>
          </p:cNvPr>
          <p:cNvGrpSpPr/>
          <p:nvPr/>
        </p:nvGrpSpPr>
        <p:grpSpPr>
          <a:xfrm>
            <a:off x="654371" y="0"/>
            <a:ext cx="8259328" cy="6858000"/>
            <a:chOff x="654371" y="0"/>
            <a:chExt cx="8259328" cy="6858000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F884F50-0987-4136-ADC9-D04C2289C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71" y="0"/>
              <a:ext cx="8259328" cy="4505954"/>
            </a:xfrm>
            <a:prstGeom prst="rect">
              <a:avLst/>
            </a:prstGeom>
          </p:spPr>
        </p:pic>
        <p:pic>
          <p:nvPicPr>
            <p:cNvPr id="7" name="صورة 6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D3CB2118-B652-48F5-A9F0-ECD66EC51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056" y="4162049"/>
              <a:ext cx="8011643" cy="2695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8314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AutoShape 2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3B407012-3602-40E6-BC1F-FE496871C7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5163" y="3332163"/>
            <a:ext cx="1936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 dirty="0">
              <a:latin typeface="Arial" panose="020B0604020202020204" pitchFamily="34" charset="0"/>
            </a:endParaRPr>
          </a:p>
        </p:txBody>
      </p:sp>
      <p:pic>
        <p:nvPicPr>
          <p:cNvPr id="8" name="صورة 7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AE29982F-DB58-4869-8525-0462F71FD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1581371" cy="145752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01F4909-E1EB-48A7-B7FF-74590E7CCD48}"/>
              </a:ext>
            </a:extLst>
          </p:cNvPr>
          <p:cNvSpPr txBox="1"/>
          <p:nvPr/>
        </p:nvSpPr>
        <p:spPr>
          <a:xfrm>
            <a:off x="2271516" y="2169330"/>
            <a:ext cx="6014529" cy="34163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/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  <a:r>
              <a:rPr lang="ar-SA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أهلًا </a:t>
            </a:r>
            <a:r>
              <a:rPr lang="ar-SA" sz="5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أهلًا</a:t>
            </a:r>
            <a:r>
              <a:rPr lang="ar-SA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حرف </a:t>
            </a:r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الغين</a:t>
            </a:r>
            <a:endParaRPr lang="ar-SA" sz="5400" b="1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للدرس اسمك عنوانًا</a:t>
            </a:r>
          </a:p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نهديك أحلى الألوان </a:t>
            </a:r>
          </a:p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لتزداد جمالا وبيانًا</a:t>
            </a:r>
            <a:endParaRPr lang="en-US" sz="4000" b="1" dirty="0">
              <a:ln w="0"/>
              <a:solidFill>
                <a:srgbClr val="008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2E42A80-61C0-4FF7-82AF-6BB8159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19</a:t>
            </a:fld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F422E18-218C-4373-8F6A-38FC6D129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57" y="693680"/>
            <a:ext cx="3149406" cy="856823"/>
          </a:xfrm>
          <a:prstGeom prst="rect">
            <a:avLst/>
          </a:prstGeom>
        </p:spPr>
      </p:pic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3CBA2EE1-FF69-4325-8ECD-7681E9928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19" y="326369"/>
            <a:ext cx="1590897" cy="24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1E41F09F-8E8C-44BC-B441-88B17CE52AAA}"/>
              </a:ext>
            </a:extLst>
          </p:cNvPr>
          <p:cNvSpPr/>
          <p:nvPr/>
        </p:nvSpPr>
        <p:spPr>
          <a:xfrm>
            <a:off x="758369" y="773994"/>
            <a:ext cx="1248786" cy="1206191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بِ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5F4DC46-550F-49C7-93CA-AB05B59EC48A}"/>
              </a:ext>
            </a:extLst>
          </p:cNvPr>
          <p:cNvSpPr/>
          <p:nvPr/>
        </p:nvSpPr>
        <p:spPr>
          <a:xfrm>
            <a:off x="2551211" y="795256"/>
            <a:ext cx="1248785" cy="1211708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رُ</a:t>
            </a:r>
            <a:endParaRPr lang="ar-S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6F288D6-7DCA-4B87-9D27-40F435B4B9AF}"/>
              </a:ext>
            </a:extLst>
          </p:cNvPr>
          <p:cNvSpPr/>
          <p:nvPr/>
        </p:nvSpPr>
        <p:spPr>
          <a:xfrm>
            <a:off x="7539570" y="753038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مِ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362266BE-9510-41E7-816B-444BF4E9619B}"/>
              </a:ext>
            </a:extLst>
          </p:cNvPr>
          <p:cNvSpPr/>
          <p:nvPr/>
        </p:nvSpPr>
        <p:spPr>
          <a:xfrm>
            <a:off x="5948857" y="745181"/>
            <a:ext cx="1248787" cy="1296144"/>
          </a:xfrm>
          <a:prstGeom prst="rect">
            <a:avLst/>
          </a:prstGeom>
          <a:solidFill>
            <a:srgbClr val="FF0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نُ</a:t>
            </a: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D6C1788B-8E44-424B-9694-7D8EE0E3FC5E}"/>
              </a:ext>
            </a:extLst>
          </p:cNvPr>
          <p:cNvSpPr/>
          <p:nvPr/>
        </p:nvSpPr>
        <p:spPr>
          <a:xfrm>
            <a:off x="4342753" y="791636"/>
            <a:ext cx="1248786" cy="1211708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</a:t>
            </a: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6CEBB9-F69F-4685-AA1A-73D034E46F64}"/>
              </a:ext>
            </a:extLst>
          </p:cNvPr>
          <p:cNvSpPr/>
          <p:nvPr/>
        </p:nvSpPr>
        <p:spPr>
          <a:xfrm>
            <a:off x="7548171" y="2516435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صِ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BBB0BCD-330A-4376-BCD0-A71B6BD5886F}"/>
              </a:ext>
            </a:extLst>
          </p:cNvPr>
          <p:cNvSpPr/>
          <p:nvPr/>
        </p:nvSpPr>
        <p:spPr>
          <a:xfrm>
            <a:off x="5833556" y="2522981"/>
            <a:ext cx="1248787" cy="1296144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دُ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F1B2DAA-306A-43A3-964C-6C1F7284616E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F57F97C-A476-4759-9770-DFFE35F70B7C}"/>
              </a:ext>
            </a:extLst>
          </p:cNvPr>
          <p:cNvSpPr/>
          <p:nvPr/>
        </p:nvSpPr>
        <p:spPr>
          <a:xfrm>
            <a:off x="4263411" y="2490653"/>
            <a:ext cx="1248787" cy="1296144"/>
          </a:xfrm>
          <a:prstGeom prst="rect">
            <a:avLst/>
          </a:prstGeom>
          <a:solidFill>
            <a:srgbClr val="00B0F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سَ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BE7677C-B05B-4DF8-ADA8-DE8FAECABD00}"/>
              </a:ext>
            </a:extLst>
          </p:cNvPr>
          <p:cNvSpPr/>
          <p:nvPr/>
        </p:nvSpPr>
        <p:spPr>
          <a:xfrm>
            <a:off x="2576838" y="2490653"/>
            <a:ext cx="1248787" cy="1296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قِ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0E1286E-B30A-45A2-8A5E-600C5276D029}"/>
              </a:ext>
            </a:extLst>
          </p:cNvPr>
          <p:cNvSpPr/>
          <p:nvPr/>
        </p:nvSpPr>
        <p:spPr>
          <a:xfrm>
            <a:off x="890265" y="2490653"/>
            <a:ext cx="1248787" cy="129614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تُ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E86CD7E-6904-4583-A763-4B3B3A9E86B0}"/>
              </a:ext>
            </a:extLst>
          </p:cNvPr>
          <p:cNvSpPr/>
          <p:nvPr/>
        </p:nvSpPr>
        <p:spPr>
          <a:xfrm>
            <a:off x="7539571" y="4596672"/>
            <a:ext cx="1248787" cy="1516382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أُ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A276C30-8021-4D6B-AF62-BCC4D734DDAA}"/>
              </a:ext>
            </a:extLst>
          </p:cNvPr>
          <p:cNvSpPr/>
          <p:nvPr/>
        </p:nvSpPr>
        <p:spPr>
          <a:xfrm>
            <a:off x="5929928" y="4540368"/>
            <a:ext cx="1248787" cy="1516382"/>
          </a:xfrm>
          <a:prstGeom prst="rect">
            <a:avLst/>
          </a:prstGeom>
          <a:solidFill>
            <a:srgbClr val="92D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طِ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B309DE2-B185-4528-AD34-E2DD769F1E7E}"/>
              </a:ext>
            </a:extLst>
          </p:cNvPr>
          <p:cNvSpPr/>
          <p:nvPr/>
        </p:nvSpPr>
        <p:spPr>
          <a:xfrm>
            <a:off x="4320286" y="4540368"/>
            <a:ext cx="1248787" cy="1516382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زُ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C007BA28-4FED-44AE-BACB-8D79712A4C5C}"/>
              </a:ext>
            </a:extLst>
          </p:cNvPr>
          <p:cNvSpPr/>
          <p:nvPr/>
        </p:nvSpPr>
        <p:spPr>
          <a:xfrm>
            <a:off x="2599061" y="4546362"/>
            <a:ext cx="1248787" cy="1516382"/>
          </a:xfrm>
          <a:prstGeom prst="rect">
            <a:avLst/>
          </a:prstGeom>
          <a:solidFill>
            <a:srgbClr val="C00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وَ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15094D92-2761-4766-A9F6-7E8C0AE53CBC}"/>
              </a:ext>
            </a:extLst>
          </p:cNvPr>
          <p:cNvSpPr/>
          <p:nvPr/>
        </p:nvSpPr>
        <p:spPr>
          <a:xfrm>
            <a:off x="890265" y="4497543"/>
            <a:ext cx="1248787" cy="1516382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جُ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A32E8E4-8940-491D-A254-5E1C76DD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190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475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26" grpId="0" animBg="1"/>
      <p:bldP spid="30" grpId="0" animBg="1"/>
      <p:bldP spid="36" grpId="0" animBg="1"/>
      <p:bldP spid="40" grpId="0" animBg="1"/>
      <p:bldP spid="9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D00A84E-C373-4A6A-8173-BBA50AF966D6}"/>
              </a:ext>
            </a:extLst>
          </p:cNvPr>
          <p:cNvSpPr/>
          <p:nvPr/>
        </p:nvSpPr>
        <p:spPr>
          <a:xfrm>
            <a:off x="7587710" y="2620308"/>
            <a:ext cx="1196069" cy="1392402"/>
          </a:xfrm>
          <a:prstGeom prst="rect">
            <a:avLst/>
          </a:prstGeom>
          <a:solidFill>
            <a:srgbClr val="FF33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هُـ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515FA15-FC15-4EC4-BBB7-99C691C62459}"/>
              </a:ext>
            </a:extLst>
          </p:cNvPr>
          <p:cNvSpPr/>
          <p:nvPr/>
        </p:nvSpPr>
        <p:spPr>
          <a:xfrm>
            <a:off x="7587710" y="664885"/>
            <a:ext cx="1196071" cy="1461815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ضُ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64B79E8-3BCE-44F7-9591-05F520F43A03}"/>
              </a:ext>
            </a:extLst>
          </p:cNvPr>
          <p:cNvSpPr/>
          <p:nvPr/>
        </p:nvSpPr>
        <p:spPr>
          <a:xfrm>
            <a:off x="5893117" y="664582"/>
            <a:ext cx="1196071" cy="14618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عِ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BE62E0F-B890-4B2D-BB81-CF705DEBB6A3}"/>
              </a:ext>
            </a:extLst>
          </p:cNvPr>
          <p:cNvSpPr/>
          <p:nvPr/>
        </p:nvSpPr>
        <p:spPr>
          <a:xfrm>
            <a:off x="4198525" y="664582"/>
            <a:ext cx="1196071" cy="1461815"/>
          </a:xfrm>
          <a:prstGeom prst="rect">
            <a:avLst/>
          </a:prstGeom>
          <a:solidFill>
            <a:srgbClr val="99FF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كُ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3FC6334-46E5-426D-89B8-6AA656439F01}"/>
              </a:ext>
            </a:extLst>
          </p:cNvPr>
          <p:cNvSpPr/>
          <p:nvPr/>
        </p:nvSpPr>
        <p:spPr>
          <a:xfrm>
            <a:off x="2404063" y="664582"/>
            <a:ext cx="1196071" cy="1461815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خُ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12AE4A8-5958-4E05-A8DC-01E352BD23A9}"/>
              </a:ext>
            </a:extLst>
          </p:cNvPr>
          <p:cNvSpPr/>
          <p:nvPr/>
        </p:nvSpPr>
        <p:spPr>
          <a:xfrm>
            <a:off x="609601" y="664582"/>
            <a:ext cx="1196071" cy="1461815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يَ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26F7C38-0DBC-45B2-B9C1-EE21BF0E2331}"/>
              </a:ext>
            </a:extLst>
          </p:cNvPr>
          <p:cNvSpPr/>
          <p:nvPr/>
        </p:nvSpPr>
        <p:spPr>
          <a:xfrm>
            <a:off x="5792470" y="2558761"/>
            <a:ext cx="1196071" cy="1461815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ذُ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3819065-A540-4B53-84D6-E8BBC19B1AB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D10D8F1-E478-427A-A8A3-1494A0E7BBB9}"/>
              </a:ext>
            </a:extLst>
          </p:cNvPr>
          <p:cNvSpPr/>
          <p:nvPr/>
        </p:nvSpPr>
        <p:spPr>
          <a:xfrm>
            <a:off x="4193974" y="2552199"/>
            <a:ext cx="1196069" cy="1392402"/>
          </a:xfrm>
          <a:prstGeom prst="rect">
            <a:avLst/>
          </a:prstGeom>
          <a:solidFill>
            <a:srgbClr val="FF33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لِ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6A760FF-E770-495A-BB90-1B5BE0D1ECCC}"/>
              </a:ext>
            </a:extLst>
          </p:cNvPr>
          <p:cNvSpPr/>
          <p:nvPr/>
        </p:nvSpPr>
        <p:spPr>
          <a:xfrm>
            <a:off x="2420692" y="2490652"/>
            <a:ext cx="1196071" cy="1461815"/>
          </a:xfrm>
          <a:prstGeom prst="rect">
            <a:avLst/>
          </a:prstGeom>
          <a:solidFill>
            <a:srgbClr val="0099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حَ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828294D-3D5F-450D-8AFA-A4A0B53FB861}"/>
              </a:ext>
            </a:extLst>
          </p:cNvPr>
          <p:cNvSpPr/>
          <p:nvPr/>
        </p:nvSpPr>
        <p:spPr>
          <a:xfrm>
            <a:off x="609600" y="2380533"/>
            <a:ext cx="1196071" cy="1710203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شِ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D1D45FD-25C0-44F6-A53A-DBE6E0C6E293}"/>
              </a:ext>
            </a:extLst>
          </p:cNvPr>
          <p:cNvSpPr/>
          <p:nvPr/>
        </p:nvSpPr>
        <p:spPr>
          <a:xfrm>
            <a:off x="7399304" y="4248899"/>
            <a:ext cx="1248787" cy="1494174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ثِ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FC83AB0-8270-4933-B63A-38C5FD1C5DA1}"/>
              </a:ext>
            </a:extLst>
          </p:cNvPr>
          <p:cNvSpPr/>
          <p:nvPr/>
        </p:nvSpPr>
        <p:spPr>
          <a:xfrm>
            <a:off x="5739754" y="4248898"/>
            <a:ext cx="1248787" cy="1494175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غِ</a:t>
            </a:r>
          </a:p>
        </p:txBody>
      </p:sp>
    </p:spTree>
    <p:extLst>
      <p:ext uri="{BB962C8B-B14F-4D97-AF65-F5344CB8AC3E}">
        <p14:creationId xmlns:p14="http://schemas.microsoft.com/office/powerpoint/2010/main" val="270769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1E41F09F-8E8C-44BC-B441-88B17CE52AAA}"/>
              </a:ext>
            </a:extLst>
          </p:cNvPr>
          <p:cNvSpPr/>
          <p:nvPr/>
        </p:nvSpPr>
        <p:spPr>
          <a:xfrm>
            <a:off x="756305" y="592026"/>
            <a:ext cx="1248786" cy="1206191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بِي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5F4DC46-550F-49C7-93CA-AB05B59EC48A}"/>
              </a:ext>
            </a:extLst>
          </p:cNvPr>
          <p:cNvSpPr/>
          <p:nvPr/>
        </p:nvSpPr>
        <p:spPr>
          <a:xfrm>
            <a:off x="2635530" y="656639"/>
            <a:ext cx="1248785" cy="1211708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رُو</a:t>
            </a:r>
            <a:endParaRPr lang="ar-S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6F288D6-7DCA-4B87-9D27-40F435B4B9AF}"/>
              </a:ext>
            </a:extLst>
          </p:cNvPr>
          <p:cNvSpPr/>
          <p:nvPr/>
        </p:nvSpPr>
        <p:spPr>
          <a:xfrm>
            <a:off x="7240132" y="656639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مِي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362266BE-9510-41E7-816B-444BF4E9619B}"/>
              </a:ext>
            </a:extLst>
          </p:cNvPr>
          <p:cNvSpPr/>
          <p:nvPr/>
        </p:nvSpPr>
        <p:spPr>
          <a:xfrm>
            <a:off x="5675738" y="679452"/>
            <a:ext cx="1248787" cy="1296144"/>
          </a:xfrm>
          <a:prstGeom prst="rect">
            <a:avLst/>
          </a:prstGeom>
          <a:solidFill>
            <a:srgbClr val="FF0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نُو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D6C1788B-8E44-424B-9694-7D8EE0E3FC5E}"/>
              </a:ext>
            </a:extLst>
          </p:cNvPr>
          <p:cNvSpPr/>
          <p:nvPr/>
        </p:nvSpPr>
        <p:spPr>
          <a:xfrm>
            <a:off x="4199923" y="656639"/>
            <a:ext cx="1248786" cy="1211708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6CEBB9-F69F-4685-AA1A-73D034E46F64}"/>
              </a:ext>
            </a:extLst>
          </p:cNvPr>
          <p:cNvSpPr/>
          <p:nvPr/>
        </p:nvSpPr>
        <p:spPr>
          <a:xfrm>
            <a:off x="7305412" y="2390643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5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صِي</a:t>
            </a:r>
            <a:endParaRPr lang="ar-SA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BBB0BCD-330A-4376-BCD0-A71B6BD5886F}"/>
              </a:ext>
            </a:extLst>
          </p:cNvPr>
          <p:cNvSpPr/>
          <p:nvPr/>
        </p:nvSpPr>
        <p:spPr>
          <a:xfrm>
            <a:off x="5675738" y="2467357"/>
            <a:ext cx="1248787" cy="1296144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دُو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F1B2DAA-306A-43A3-964C-6C1F7284616E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F57F97C-A476-4759-9770-DFFE35F70B7C}"/>
              </a:ext>
            </a:extLst>
          </p:cNvPr>
          <p:cNvSpPr/>
          <p:nvPr/>
        </p:nvSpPr>
        <p:spPr>
          <a:xfrm>
            <a:off x="4233593" y="2467357"/>
            <a:ext cx="1248787" cy="1296144"/>
          </a:xfrm>
          <a:prstGeom prst="rect">
            <a:avLst/>
          </a:prstGeom>
          <a:solidFill>
            <a:srgbClr val="00B0F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BE7677C-B05B-4DF8-ADA8-DE8FAECABD00}"/>
              </a:ext>
            </a:extLst>
          </p:cNvPr>
          <p:cNvSpPr/>
          <p:nvPr/>
        </p:nvSpPr>
        <p:spPr>
          <a:xfrm>
            <a:off x="2583214" y="2483292"/>
            <a:ext cx="1248787" cy="1296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قِي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0E1286E-B30A-45A2-8A5E-600C5276D029}"/>
              </a:ext>
            </a:extLst>
          </p:cNvPr>
          <p:cNvSpPr/>
          <p:nvPr/>
        </p:nvSpPr>
        <p:spPr>
          <a:xfrm>
            <a:off x="697543" y="2390643"/>
            <a:ext cx="1248787" cy="129614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تُو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F3883FA-7648-48D6-BDB2-084773616083}"/>
              </a:ext>
            </a:extLst>
          </p:cNvPr>
          <p:cNvSpPr/>
          <p:nvPr/>
        </p:nvSpPr>
        <p:spPr>
          <a:xfrm>
            <a:off x="7388635" y="4503229"/>
            <a:ext cx="1248787" cy="1516382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أُو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305D4CE-CEF2-4969-878B-CEA068AE5B79}"/>
              </a:ext>
            </a:extLst>
          </p:cNvPr>
          <p:cNvSpPr/>
          <p:nvPr/>
        </p:nvSpPr>
        <p:spPr>
          <a:xfrm>
            <a:off x="5847582" y="4510404"/>
            <a:ext cx="1248787" cy="1516382"/>
          </a:xfrm>
          <a:prstGeom prst="rect">
            <a:avLst/>
          </a:prstGeom>
          <a:solidFill>
            <a:srgbClr val="92D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طُو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8FF23839-4BEF-4D11-8039-E680F9791141}"/>
              </a:ext>
            </a:extLst>
          </p:cNvPr>
          <p:cNvSpPr/>
          <p:nvPr/>
        </p:nvSpPr>
        <p:spPr>
          <a:xfrm>
            <a:off x="2296162" y="4510404"/>
            <a:ext cx="1456645" cy="1516382"/>
          </a:xfrm>
          <a:prstGeom prst="rect">
            <a:avLst/>
          </a:prstGeom>
          <a:solidFill>
            <a:srgbClr val="C00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وِي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E98E52BF-2687-4CE6-A758-F80F92D15516}"/>
              </a:ext>
            </a:extLst>
          </p:cNvPr>
          <p:cNvSpPr/>
          <p:nvPr/>
        </p:nvSpPr>
        <p:spPr>
          <a:xfrm>
            <a:off x="630844" y="4539100"/>
            <a:ext cx="1248787" cy="1516382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3ADA7197-1CDC-4404-8A60-301516C4F388}"/>
              </a:ext>
            </a:extLst>
          </p:cNvPr>
          <p:cNvSpPr/>
          <p:nvPr/>
        </p:nvSpPr>
        <p:spPr>
          <a:xfrm>
            <a:off x="4208515" y="4510404"/>
            <a:ext cx="1248787" cy="1516382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زُ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5C8C12D-5919-4483-A2B7-13EF56361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192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041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26" grpId="0" animBg="1"/>
      <p:bldP spid="30" grpId="0" animBg="1"/>
      <p:bldP spid="36" grpId="0" animBg="1"/>
      <p:bldP spid="40" grpId="0" animBg="1"/>
      <p:bldP spid="9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9" grpId="0" animBg="1"/>
      <p:bldP spid="20" grpId="0" animBg="1"/>
      <p:bldP spid="25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2FE3F9E-9429-41F0-AA5B-343AD7F2571E}"/>
              </a:ext>
            </a:extLst>
          </p:cNvPr>
          <p:cNvSpPr/>
          <p:nvPr/>
        </p:nvSpPr>
        <p:spPr>
          <a:xfrm>
            <a:off x="7248939" y="701953"/>
            <a:ext cx="1345428" cy="1467743"/>
          </a:xfrm>
          <a:prstGeom prst="rect">
            <a:avLst/>
          </a:prstGeom>
          <a:solidFill>
            <a:srgbClr val="FF33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لِي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24D67D3-0046-41A8-8C72-1E86FC75EAC1}"/>
              </a:ext>
            </a:extLst>
          </p:cNvPr>
          <p:cNvSpPr/>
          <p:nvPr/>
        </p:nvSpPr>
        <p:spPr>
          <a:xfrm>
            <a:off x="5558955" y="701953"/>
            <a:ext cx="1345428" cy="1516381"/>
          </a:xfrm>
          <a:prstGeom prst="rect">
            <a:avLst/>
          </a:prstGeom>
          <a:solidFill>
            <a:srgbClr val="0099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16D89D7-05B6-43CD-BC93-C8DD7A394A62}"/>
              </a:ext>
            </a:extLst>
          </p:cNvPr>
          <p:cNvSpPr/>
          <p:nvPr/>
        </p:nvSpPr>
        <p:spPr>
          <a:xfrm>
            <a:off x="5492576" y="2639020"/>
            <a:ext cx="1345428" cy="1357168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1551AC8-2974-417C-9F9F-AC1A5116886F}"/>
              </a:ext>
            </a:extLst>
          </p:cNvPr>
          <p:cNvSpPr/>
          <p:nvPr/>
        </p:nvSpPr>
        <p:spPr>
          <a:xfrm>
            <a:off x="3914506" y="701954"/>
            <a:ext cx="1248787" cy="1516382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شُو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DE1A553-E0D9-49B8-AA6A-F9069206C9EB}"/>
              </a:ext>
            </a:extLst>
          </p:cNvPr>
          <p:cNvSpPr/>
          <p:nvPr/>
        </p:nvSpPr>
        <p:spPr>
          <a:xfrm>
            <a:off x="2150578" y="726271"/>
            <a:ext cx="1495009" cy="1419105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6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ضِي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BC27C08-C0FB-4D86-B641-061B39A7F21A}"/>
              </a:ext>
            </a:extLst>
          </p:cNvPr>
          <p:cNvSpPr/>
          <p:nvPr/>
        </p:nvSpPr>
        <p:spPr>
          <a:xfrm>
            <a:off x="418361" y="756277"/>
            <a:ext cx="1495008" cy="13590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عُو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E4C96CF-6110-457C-8C97-3A44693B0343}"/>
              </a:ext>
            </a:extLst>
          </p:cNvPr>
          <p:cNvSpPr/>
          <p:nvPr/>
        </p:nvSpPr>
        <p:spPr>
          <a:xfrm>
            <a:off x="7230631" y="2642885"/>
            <a:ext cx="1495008" cy="1359091"/>
          </a:xfrm>
          <a:prstGeom prst="rect">
            <a:avLst/>
          </a:prstGeom>
          <a:solidFill>
            <a:srgbClr val="99FF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D031AA2-C1A3-4DEC-8C64-ACE5FDA40CF4}"/>
              </a:ext>
            </a:extLst>
          </p:cNvPr>
          <p:cNvSpPr/>
          <p:nvPr/>
        </p:nvSpPr>
        <p:spPr>
          <a:xfrm>
            <a:off x="418361" y="2639020"/>
            <a:ext cx="1387661" cy="1296145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يَا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05DD443-6215-4F7E-A17C-583E5718B567}"/>
              </a:ext>
            </a:extLst>
          </p:cNvPr>
          <p:cNvSpPr/>
          <p:nvPr/>
        </p:nvSpPr>
        <p:spPr>
          <a:xfrm>
            <a:off x="3850966" y="2639019"/>
            <a:ext cx="1345428" cy="1296145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ذا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28A0910-7FDD-4799-999C-1C545559C5EB}"/>
              </a:ext>
            </a:extLst>
          </p:cNvPr>
          <p:cNvSpPr/>
          <p:nvPr/>
        </p:nvSpPr>
        <p:spPr>
          <a:xfrm>
            <a:off x="2209356" y="2700043"/>
            <a:ext cx="1345428" cy="1296145"/>
          </a:xfrm>
          <a:prstGeom prst="rect">
            <a:avLst/>
          </a:prstGeom>
          <a:solidFill>
            <a:srgbClr val="66CC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هَا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F5C707B-B7DA-46EB-9B14-2C07C320DC0B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50F24BF-C5EB-446B-BECC-18851E7EB901}"/>
              </a:ext>
            </a:extLst>
          </p:cNvPr>
          <p:cNvSpPr/>
          <p:nvPr/>
        </p:nvSpPr>
        <p:spPr>
          <a:xfrm>
            <a:off x="7284304" y="4457307"/>
            <a:ext cx="1387661" cy="1296145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ثُو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8D7B05C-F311-4EC6-BC80-7227ADA0F68A}"/>
              </a:ext>
            </a:extLst>
          </p:cNvPr>
          <p:cNvSpPr/>
          <p:nvPr/>
        </p:nvSpPr>
        <p:spPr>
          <a:xfrm>
            <a:off x="5584225" y="4403517"/>
            <a:ext cx="1387661" cy="1296145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غَا</a:t>
            </a:r>
          </a:p>
        </p:txBody>
      </p:sp>
    </p:spTree>
    <p:extLst>
      <p:ext uri="{BB962C8B-B14F-4D97-AF65-F5344CB8AC3E}">
        <p14:creationId xmlns:p14="http://schemas.microsoft.com/office/powerpoint/2010/main" val="243113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4">
            <a:extLst>
              <a:ext uri="{FF2B5EF4-FFF2-40B4-BE49-F238E27FC236}">
                <a16:creationId xmlns:a16="http://schemas.microsoft.com/office/drawing/2014/main" id="{7B444883-EC7D-4DF6-B92E-44F25A9DFE9A}"/>
              </a:ext>
            </a:extLst>
          </p:cNvPr>
          <p:cNvSpPr>
            <a:spLocks/>
          </p:cNvSpPr>
          <p:nvPr/>
        </p:nvSpPr>
        <p:spPr bwMode="auto">
          <a:xfrm rot="-543739">
            <a:off x="1390650" y="2586038"/>
            <a:ext cx="1301750" cy="1801812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CDFF3F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87" name="Freeform 5">
            <a:extLst>
              <a:ext uri="{FF2B5EF4-FFF2-40B4-BE49-F238E27FC236}">
                <a16:creationId xmlns:a16="http://schemas.microsoft.com/office/drawing/2014/main" id="{0C7052BD-27A6-40F0-A1F9-D633C0FC66C6}"/>
              </a:ext>
            </a:extLst>
          </p:cNvPr>
          <p:cNvSpPr>
            <a:spLocks/>
          </p:cNvSpPr>
          <p:nvPr/>
        </p:nvSpPr>
        <p:spPr bwMode="auto">
          <a:xfrm rot="-3290429">
            <a:off x="355600" y="3217863"/>
            <a:ext cx="1349375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33CCCC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88" name="Freeform 6">
            <a:extLst>
              <a:ext uri="{FF2B5EF4-FFF2-40B4-BE49-F238E27FC236}">
                <a16:creationId xmlns:a16="http://schemas.microsoft.com/office/drawing/2014/main" id="{DC211722-ED45-4116-9BE0-7ABF1A38E580}"/>
              </a:ext>
            </a:extLst>
          </p:cNvPr>
          <p:cNvSpPr>
            <a:spLocks/>
          </p:cNvSpPr>
          <p:nvPr/>
        </p:nvSpPr>
        <p:spPr bwMode="auto">
          <a:xfrm rot="-6521194">
            <a:off x="221457" y="4501356"/>
            <a:ext cx="1350962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FFCC00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89" name="Freeform 7">
            <a:extLst>
              <a:ext uri="{FF2B5EF4-FFF2-40B4-BE49-F238E27FC236}">
                <a16:creationId xmlns:a16="http://schemas.microsoft.com/office/drawing/2014/main" id="{FCAF258B-E430-473D-90C4-91EE9AB85E9B}"/>
              </a:ext>
            </a:extLst>
          </p:cNvPr>
          <p:cNvSpPr>
            <a:spLocks/>
          </p:cNvSpPr>
          <p:nvPr/>
        </p:nvSpPr>
        <p:spPr bwMode="auto">
          <a:xfrm rot="-10527107">
            <a:off x="1412875" y="5002213"/>
            <a:ext cx="1301750" cy="1801812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FFADD6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90" name="Freeform 8">
            <a:extLst>
              <a:ext uri="{FF2B5EF4-FFF2-40B4-BE49-F238E27FC236}">
                <a16:creationId xmlns:a16="http://schemas.microsoft.com/office/drawing/2014/main" id="{CA1D3018-B67D-4E27-A6EA-AEF973461246}"/>
              </a:ext>
            </a:extLst>
          </p:cNvPr>
          <p:cNvSpPr>
            <a:spLocks/>
          </p:cNvSpPr>
          <p:nvPr/>
        </p:nvSpPr>
        <p:spPr bwMode="auto">
          <a:xfrm rot="2706978">
            <a:off x="2497931" y="3191669"/>
            <a:ext cx="1350963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D8B1FF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91" name="Freeform 9">
            <a:extLst>
              <a:ext uri="{FF2B5EF4-FFF2-40B4-BE49-F238E27FC236}">
                <a16:creationId xmlns:a16="http://schemas.microsoft.com/office/drawing/2014/main" id="{A672174C-23FB-4AEE-8788-CC12385073B4}"/>
              </a:ext>
            </a:extLst>
          </p:cNvPr>
          <p:cNvSpPr>
            <a:spLocks/>
          </p:cNvSpPr>
          <p:nvPr/>
        </p:nvSpPr>
        <p:spPr bwMode="auto">
          <a:xfrm rot="7122271">
            <a:off x="2383814" y="4531821"/>
            <a:ext cx="1350962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BF092C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92" name="Oval 10">
            <a:extLst>
              <a:ext uri="{FF2B5EF4-FFF2-40B4-BE49-F238E27FC236}">
                <a16:creationId xmlns:a16="http://schemas.microsoft.com/office/drawing/2014/main" id="{87DFE132-B64D-4206-BF3E-EFB4983CEA8E}"/>
              </a:ext>
            </a:extLst>
          </p:cNvPr>
          <p:cNvSpPr>
            <a:spLocks noChangeArrowheads="1"/>
          </p:cNvSpPr>
          <p:nvPr/>
        </p:nvSpPr>
        <p:spPr bwMode="auto">
          <a:xfrm rot="-543739">
            <a:off x="1087438" y="3776663"/>
            <a:ext cx="1954212" cy="2025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0000"/>
              </a:solidFill>
            </a:endParaRPr>
          </a:p>
        </p:txBody>
      </p:sp>
      <p:grpSp>
        <p:nvGrpSpPr>
          <p:cNvPr id="118793" name="Group 11">
            <a:extLst>
              <a:ext uri="{FF2B5EF4-FFF2-40B4-BE49-F238E27FC236}">
                <a16:creationId xmlns:a16="http://schemas.microsoft.com/office/drawing/2014/main" id="{BF8A63D3-4249-4B39-A3DD-BD7467B8696A}"/>
              </a:ext>
            </a:extLst>
          </p:cNvPr>
          <p:cNvGrpSpPr>
            <a:grpSpLocks/>
          </p:cNvGrpSpPr>
          <p:nvPr/>
        </p:nvGrpSpPr>
        <p:grpSpPr bwMode="auto">
          <a:xfrm rot="-543739">
            <a:off x="1397000" y="4143375"/>
            <a:ext cx="1301750" cy="1403350"/>
            <a:chOff x="1776" y="1584"/>
            <a:chExt cx="1248" cy="1296"/>
          </a:xfrm>
        </p:grpSpPr>
        <p:sp>
          <p:nvSpPr>
            <p:cNvPr id="118821" name="Freeform 12">
              <a:extLst>
                <a:ext uri="{FF2B5EF4-FFF2-40B4-BE49-F238E27FC236}">
                  <a16:creationId xmlns:a16="http://schemas.microsoft.com/office/drawing/2014/main" id="{30F55D5B-B30A-42C8-9352-CDF857272C1A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3399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22" name="Freeform 13">
              <a:extLst>
                <a:ext uri="{FF2B5EF4-FFF2-40B4-BE49-F238E27FC236}">
                  <a16:creationId xmlns:a16="http://schemas.microsoft.com/office/drawing/2014/main" id="{34C59D66-138B-4E08-909D-699B903FD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4" name="Group 14">
            <a:extLst>
              <a:ext uri="{FF2B5EF4-FFF2-40B4-BE49-F238E27FC236}">
                <a16:creationId xmlns:a16="http://schemas.microsoft.com/office/drawing/2014/main" id="{ACADAA33-000C-4EC0-86C2-9A3C30E54929}"/>
              </a:ext>
            </a:extLst>
          </p:cNvPr>
          <p:cNvGrpSpPr>
            <a:grpSpLocks/>
          </p:cNvGrpSpPr>
          <p:nvPr/>
        </p:nvGrpSpPr>
        <p:grpSpPr bwMode="auto">
          <a:xfrm rot="-543739">
            <a:off x="1687513" y="2876550"/>
            <a:ext cx="700087" cy="623888"/>
            <a:chOff x="1776" y="1584"/>
            <a:chExt cx="1248" cy="1296"/>
          </a:xfrm>
        </p:grpSpPr>
        <p:sp>
          <p:nvSpPr>
            <p:cNvPr id="118819" name="Freeform 15">
              <a:extLst>
                <a:ext uri="{FF2B5EF4-FFF2-40B4-BE49-F238E27FC236}">
                  <a16:creationId xmlns:a16="http://schemas.microsoft.com/office/drawing/2014/main" id="{B9E3EA03-DC62-43CC-8B98-1BCB19602F83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20" name="Freeform 16">
              <a:extLst>
                <a:ext uri="{FF2B5EF4-FFF2-40B4-BE49-F238E27FC236}">
                  <a16:creationId xmlns:a16="http://schemas.microsoft.com/office/drawing/2014/main" id="{5F78297B-64C5-4C53-B558-157941A35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5" name="Group 17">
            <a:extLst>
              <a:ext uri="{FF2B5EF4-FFF2-40B4-BE49-F238E27FC236}">
                <a16:creationId xmlns:a16="http://schemas.microsoft.com/office/drawing/2014/main" id="{919C7050-C34E-457A-AFA7-7F6D1A3AEB08}"/>
              </a:ext>
            </a:extLst>
          </p:cNvPr>
          <p:cNvGrpSpPr>
            <a:grpSpLocks/>
          </p:cNvGrpSpPr>
          <p:nvPr/>
        </p:nvGrpSpPr>
        <p:grpSpPr bwMode="auto">
          <a:xfrm rot="-3477294">
            <a:off x="518319" y="3598069"/>
            <a:ext cx="727075" cy="601663"/>
            <a:chOff x="1776" y="1584"/>
            <a:chExt cx="1248" cy="1296"/>
          </a:xfrm>
        </p:grpSpPr>
        <p:sp>
          <p:nvSpPr>
            <p:cNvPr id="118817" name="Freeform 18">
              <a:extLst>
                <a:ext uri="{FF2B5EF4-FFF2-40B4-BE49-F238E27FC236}">
                  <a16:creationId xmlns:a16="http://schemas.microsoft.com/office/drawing/2014/main" id="{7D610E15-AF90-48D6-9C2D-E71E0197DE3D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8" name="Freeform 19">
              <a:extLst>
                <a:ext uri="{FF2B5EF4-FFF2-40B4-BE49-F238E27FC236}">
                  <a16:creationId xmlns:a16="http://schemas.microsoft.com/office/drawing/2014/main" id="{715C06A8-0A54-4C5C-A3B2-14F74017C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6" name="Group 20">
            <a:extLst>
              <a:ext uri="{FF2B5EF4-FFF2-40B4-BE49-F238E27FC236}">
                <a16:creationId xmlns:a16="http://schemas.microsoft.com/office/drawing/2014/main" id="{1E97B943-0334-4E2D-8D32-92BC5CB7A97F}"/>
              </a:ext>
            </a:extLst>
          </p:cNvPr>
          <p:cNvGrpSpPr>
            <a:grpSpLocks/>
          </p:cNvGrpSpPr>
          <p:nvPr/>
        </p:nvGrpSpPr>
        <p:grpSpPr bwMode="auto">
          <a:xfrm rot="-7068527">
            <a:off x="294481" y="5055395"/>
            <a:ext cx="727075" cy="601662"/>
            <a:chOff x="1776" y="1584"/>
            <a:chExt cx="1248" cy="1296"/>
          </a:xfrm>
        </p:grpSpPr>
        <p:sp>
          <p:nvSpPr>
            <p:cNvPr id="118815" name="Freeform 21">
              <a:extLst>
                <a:ext uri="{FF2B5EF4-FFF2-40B4-BE49-F238E27FC236}">
                  <a16:creationId xmlns:a16="http://schemas.microsoft.com/office/drawing/2014/main" id="{28FB2A09-7E2B-4A82-8F6E-1672E2BB6F2A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6" name="Freeform 22">
              <a:extLst>
                <a:ext uri="{FF2B5EF4-FFF2-40B4-BE49-F238E27FC236}">
                  <a16:creationId xmlns:a16="http://schemas.microsoft.com/office/drawing/2014/main" id="{C5D254B7-FF35-4B60-9099-C5CA52B37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7" name="Group 23">
            <a:extLst>
              <a:ext uri="{FF2B5EF4-FFF2-40B4-BE49-F238E27FC236}">
                <a16:creationId xmlns:a16="http://schemas.microsoft.com/office/drawing/2014/main" id="{8447662D-3D8E-4452-ACF6-8DBEF278194E}"/>
              </a:ext>
            </a:extLst>
          </p:cNvPr>
          <p:cNvGrpSpPr>
            <a:grpSpLocks/>
          </p:cNvGrpSpPr>
          <p:nvPr/>
        </p:nvGrpSpPr>
        <p:grpSpPr bwMode="auto">
          <a:xfrm rot="-10251555">
            <a:off x="1658938" y="5881688"/>
            <a:ext cx="701675" cy="623887"/>
            <a:chOff x="1776" y="1584"/>
            <a:chExt cx="1248" cy="1296"/>
          </a:xfrm>
        </p:grpSpPr>
        <p:sp>
          <p:nvSpPr>
            <p:cNvPr id="118813" name="Freeform 24">
              <a:extLst>
                <a:ext uri="{FF2B5EF4-FFF2-40B4-BE49-F238E27FC236}">
                  <a16:creationId xmlns:a16="http://schemas.microsoft.com/office/drawing/2014/main" id="{1745EBF5-6B3A-492B-9F9C-687467BB6061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4" name="Freeform 25">
              <a:extLst>
                <a:ext uri="{FF2B5EF4-FFF2-40B4-BE49-F238E27FC236}">
                  <a16:creationId xmlns:a16="http://schemas.microsoft.com/office/drawing/2014/main" id="{E035C6B7-C2CA-4BD7-BD9A-A11F20F92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8" name="Group 26">
            <a:extLst>
              <a:ext uri="{FF2B5EF4-FFF2-40B4-BE49-F238E27FC236}">
                <a16:creationId xmlns:a16="http://schemas.microsoft.com/office/drawing/2014/main" id="{F467B9CD-2651-4391-A5FB-ABE87D63EE77}"/>
              </a:ext>
            </a:extLst>
          </p:cNvPr>
          <p:cNvGrpSpPr>
            <a:grpSpLocks/>
          </p:cNvGrpSpPr>
          <p:nvPr/>
        </p:nvGrpSpPr>
        <p:grpSpPr bwMode="auto">
          <a:xfrm rot="7069687">
            <a:off x="2956719" y="5209381"/>
            <a:ext cx="727075" cy="601663"/>
            <a:chOff x="1776" y="1584"/>
            <a:chExt cx="1248" cy="1296"/>
          </a:xfrm>
        </p:grpSpPr>
        <p:sp>
          <p:nvSpPr>
            <p:cNvPr id="118811" name="Freeform 27">
              <a:extLst>
                <a:ext uri="{FF2B5EF4-FFF2-40B4-BE49-F238E27FC236}">
                  <a16:creationId xmlns:a16="http://schemas.microsoft.com/office/drawing/2014/main" id="{F94DF719-0572-48C3-ACA9-3CA7EB2B4F0B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2" name="Freeform 28">
              <a:extLst>
                <a:ext uri="{FF2B5EF4-FFF2-40B4-BE49-F238E27FC236}">
                  <a16:creationId xmlns:a16="http://schemas.microsoft.com/office/drawing/2014/main" id="{5AE284ED-9067-4AB1-84CE-E95124660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9" name="Group 29">
            <a:extLst>
              <a:ext uri="{FF2B5EF4-FFF2-40B4-BE49-F238E27FC236}">
                <a16:creationId xmlns:a16="http://schemas.microsoft.com/office/drawing/2014/main" id="{453F50D1-7A75-4AFA-957E-ABD81FBF3E55}"/>
              </a:ext>
            </a:extLst>
          </p:cNvPr>
          <p:cNvGrpSpPr>
            <a:grpSpLocks/>
          </p:cNvGrpSpPr>
          <p:nvPr/>
        </p:nvGrpSpPr>
        <p:grpSpPr bwMode="auto">
          <a:xfrm rot="2775784">
            <a:off x="2959894" y="3629819"/>
            <a:ext cx="727075" cy="601663"/>
            <a:chOff x="1776" y="1584"/>
            <a:chExt cx="1248" cy="1296"/>
          </a:xfrm>
        </p:grpSpPr>
        <p:sp>
          <p:nvSpPr>
            <p:cNvPr id="118809" name="Freeform 30">
              <a:extLst>
                <a:ext uri="{FF2B5EF4-FFF2-40B4-BE49-F238E27FC236}">
                  <a16:creationId xmlns:a16="http://schemas.microsoft.com/office/drawing/2014/main" id="{710D8BDE-B037-4368-9310-D82930BA0FDE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0" name="Freeform 31">
              <a:extLst>
                <a:ext uri="{FF2B5EF4-FFF2-40B4-BE49-F238E27FC236}">
                  <a16:creationId xmlns:a16="http://schemas.microsoft.com/office/drawing/2014/main" id="{FA8B92A9-377B-4DFB-9E69-CA0FBB66F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9" name="Group 32">
            <a:extLst>
              <a:ext uri="{FF2B5EF4-FFF2-40B4-BE49-F238E27FC236}">
                <a16:creationId xmlns:a16="http://schemas.microsoft.com/office/drawing/2014/main" id="{2CCC8BD8-FCC9-4977-B907-84FFD90E2532}"/>
              </a:ext>
            </a:extLst>
          </p:cNvPr>
          <p:cNvGrpSpPr>
            <a:grpSpLocks/>
          </p:cNvGrpSpPr>
          <p:nvPr/>
        </p:nvGrpSpPr>
        <p:grpSpPr bwMode="auto">
          <a:xfrm rot="-543739">
            <a:off x="7856538" y="387350"/>
            <a:ext cx="700087" cy="623888"/>
            <a:chOff x="1776" y="1584"/>
            <a:chExt cx="1248" cy="1296"/>
          </a:xfrm>
        </p:grpSpPr>
        <p:sp>
          <p:nvSpPr>
            <p:cNvPr id="118807" name="Freeform 33">
              <a:extLst>
                <a:ext uri="{FF2B5EF4-FFF2-40B4-BE49-F238E27FC236}">
                  <a16:creationId xmlns:a16="http://schemas.microsoft.com/office/drawing/2014/main" id="{EEB86765-0704-4BE1-B98E-6326A635F7EE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>
                <a:alpha val="54117"/>
              </a:srgbClr>
            </a:solidFill>
            <a:ln w="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08" name="Freeform 34">
              <a:extLst>
                <a:ext uri="{FF2B5EF4-FFF2-40B4-BE49-F238E27FC236}">
                  <a16:creationId xmlns:a16="http://schemas.microsoft.com/office/drawing/2014/main" id="{0624FEB4-9786-459D-87CF-1AFA76896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>
                <a:alpha val="54117"/>
              </a:schemeClr>
            </a:solidFill>
            <a:ln w="127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18801" name="Freeform 35">
            <a:extLst>
              <a:ext uri="{FF2B5EF4-FFF2-40B4-BE49-F238E27FC236}">
                <a16:creationId xmlns:a16="http://schemas.microsoft.com/office/drawing/2014/main" id="{4BAF6C80-32FC-4730-987F-283632CE07EA}"/>
              </a:ext>
            </a:extLst>
          </p:cNvPr>
          <p:cNvSpPr>
            <a:spLocks/>
          </p:cNvSpPr>
          <p:nvPr/>
        </p:nvSpPr>
        <p:spPr bwMode="auto">
          <a:xfrm rot="2270746">
            <a:off x="6804025" y="906463"/>
            <a:ext cx="727075" cy="601662"/>
          </a:xfrm>
          <a:custGeom>
            <a:avLst/>
            <a:gdLst>
              <a:gd name="T0" fmla="*/ 2147483646 w 1896"/>
              <a:gd name="T1" fmla="*/ 2147483646 h 1776"/>
              <a:gd name="T2" fmla="*/ 2147483646 w 1896"/>
              <a:gd name="T3" fmla="*/ 2147483646 h 1776"/>
              <a:gd name="T4" fmla="*/ 2147483646 w 1896"/>
              <a:gd name="T5" fmla="*/ 2147483646 h 1776"/>
              <a:gd name="T6" fmla="*/ 2147483646 w 1896"/>
              <a:gd name="T7" fmla="*/ 2147483646 h 1776"/>
              <a:gd name="T8" fmla="*/ 2147483646 w 1896"/>
              <a:gd name="T9" fmla="*/ 2147483646 h 1776"/>
              <a:gd name="T10" fmla="*/ 2147483646 w 1896"/>
              <a:gd name="T11" fmla="*/ 2147483646 h 1776"/>
              <a:gd name="T12" fmla="*/ 2147483646 w 1896"/>
              <a:gd name="T13" fmla="*/ 2147483646 h 1776"/>
              <a:gd name="T14" fmla="*/ 2147483646 w 1896"/>
              <a:gd name="T15" fmla="*/ 2147483646 h 1776"/>
              <a:gd name="T16" fmla="*/ 2147483646 w 1896"/>
              <a:gd name="T17" fmla="*/ 2147483646 h 1776"/>
              <a:gd name="T18" fmla="*/ 2147483646 w 1896"/>
              <a:gd name="T19" fmla="*/ 2147483646 h 1776"/>
              <a:gd name="T20" fmla="*/ 2147483646 w 1896"/>
              <a:gd name="T21" fmla="*/ 2147483646 h 1776"/>
              <a:gd name="T22" fmla="*/ 2147483646 w 1896"/>
              <a:gd name="T23" fmla="*/ 2147483646 h 1776"/>
              <a:gd name="T24" fmla="*/ 2147483646 w 1896"/>
              <a:gd name="T25" fmla="*/ 2147483646 h 177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96" h="1776">
                <a:moveTo>
                  <a:pt x="1032" y="760"/>
                </a:moveTo>
                <a:cubicBezTo>
                  <a:pt x="1120" y="816"/>
                  <a:pt x="1112" y="504"/>
                  <a:pt x="1176" y="424"/>
                </a:cubicBezTo>
                <a:cubicBezTo>
                  <a:pt x="1240" y="344"/>
                  <a:pt x="1328" y="296"/>
                  <a:pt x="1416" y="280"/>
                </a:cubicBezTo>
                <a:cubicBezTo>
                  <a:pt x="1504" y="264"/>
                  <a:pt x="1624" y="256"/>
                  <a:pt x="1704" y="328"/>
                </a:cubicBezTo>
                <a:cubicBezTo>
                  <a:pt x="1784" y="400"/>
                  <a:pt x="1896" y="576"/>
                  <a:pt x="1896" y="712"/>
                </a:cubicBezTo>
                <a:cubicBezTo>
                  <a:pt x="1896" y="848"/>
                  <a:pt x="1824" y="1000"/>
                  <a:pt x="1704" y="1144"/>
                </a:cubicBezTo>
                <a:cubicBezTo>
                  <a:pt x="1584" y="1288"/>
                  <a:pt x="1312" y="1472"/>
                  <a:pt x="1176" y="1576"/>
                </a:cubicBezTo>
                <a:cubicBezTo>
                  <a:pt x="1040" y="1680"/>
                  <a:pt x="984" y="1776"/>
                  <a:pt x="888" y="1768"/>
                </a:cubicBezTo>
                <a:cubicBezTo>
                  <a:pt x="792" y="1760"/>
                  <a:pt x="736" y="1712"/>
                  <a:pt x="600" y="1528"/>
                </a:cubicBezTo>
                <a:cubicBezTo>
                  <a:pt x="464" y="1344"/>
                  <a:pt x="144" y="880"/>
                  <a:pt x="72" y="664"/>
                </a:cubicBezTo>
                <a:cubicBezTo>
                  <a:pt x="0" y="448"/>
                  <a:pt x="72" y="328"/>
                  <a:pt x="168" y="232"/>
                </a:cubicBezTo>
                <a:cubicBezTo>
                  <a:pt x="264" y="136"/>
                  <a:pt x="504" y="0"/>
                  <a:pt x="648" y="88"/>
                </a:cubicBezTo>
                <a:cubicBezTo>
                  <a:pt x="792" y="176"/>
                  <a:pt x="944" y="704"/>
                  <a:pt x="1032" y="760"/>
                </a:cubicBezTo>
                <a:close/>
              </a:path>
            </a:pathLst>
          </a:custGeom>
          <a:solidFill>
            <a:srgbClr val="BAE975"/>
          </a:solidFill>
          <a:ln w="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802" name="Freeform 36">
            <a:extLst>
              <a:ext uri="{FF2B5EF4-FFF2-40B4-BE49-F238E27FC236}">
                <a16:creationId xmlns:a16="http://schemas.microsoft.com/office/drawing/2014/main" id="{82024BE6-0DCC-4A8B-8654-91378EA38715}"/>
              </a:ext>
            </a:extLst>
          </p:cNvPr>
          <p:cNvSpPr>
            <a:spLocks/>
          </p:cNvSpPr>
          <p:nvPr/>
        </p:nvSpPr>
        <p:spPr bwMode="auto">
          <a:xfrm rot="2775784">
            <a:off x="7347744" y="1235869"/>
            <a:ext cx="119063" cy="168275"/>
          </a:xfrm>
          <a:custGeom>
            <a:avLst/>
            <a:gdLst>
              <a:gd name="T0" fmla="*/ 2147483646 w 203"/>
              <a:gd name="T1" fmla="*/ 2147483646 h 363"/>
              <a:gd name="T2" fmla="*/ 2147483646 w 203"/>
              <a:gd name="T3" fmla="*/ 2147483646 h 363"/>
              <a:gd name="T4" fmla="*/ 2147483646 w 203"/>
              <a:gd name="T5" fmla="*/ 2147483646 h 363"/>
              <a:gd name="T6" fmla="*/ 2147483646 w 203"/>
              <a:gd name="T7" fmla="*/ 2147483646 h 363"/>
              <a:gd name="T8" fmla="*/ 2147483646 w 203"/>
              <a:gd name="T9" fmla="*/ 2147483646 h 363"/>
              <a:gd name="T10" fmla="*/ 2147483646 w 203"/>
              <a:gd name="T11" fmla="*/ 2147483646 h 363"/>
              <a:gd name="T12" fmla="*/ 2147483646 w 203"/>
              <a:gd name="T13" fmla="*/ 2147483646 h 363"/>
              <a:gd name="T14" fmla="*/ 2147483646 w 203"/>
              <a:gd name="T15" fmla="*/ 2147483646 h 363"/>
              <a:gd name="T16" fmla="*/ 2147483646 w 203"/>
              <a:gd name="T17" fmla="*/ 2147483646 h 3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3" h="363">
                <a:moveTo>
                  <a:pt x="88" y="28"/>
                </a:moveTo>
                <a:cubicBezTo>
                  <a:pt x="203" y="65"/>
                  <a:pt x="187" y="97"/>
                  <a:pt x="150" y="261"/>
                </a:cubicBezTo>
                <a:cubicBezTo>
                  <a:pt x="132" y="341"/>
                  <a:pt x="89" y="337"/>
                  <a:pt x="27" y="359"/>
                </a:cubicBezTo>
                <a:cubicBezTo>
                  <a:pt x="15" y="363"/>
                  <a:pt x="64" y="347"/>
                  <a:pt x="64" y="347"/>
                </a:cubicBezTo>
                <a:cubicBezTo>
                  <a:pt x="72" y="335"/>
                  <a:pt x="82" y="323"/>
                  <a:pt x="88" y="310"/>
                </a:cubicBezTo>
                <a:cubicBezTo>
                  <a:pt x="99" y="286"/>
                  <a:pt x="113" y="236"/>
                  <a:pt x="113" y="236"/>
                </a:cubicBezTo>
                <a:cubicBezTo>
                  <a:pt x="102" y="160"/>
                  <a:pt x="108" y="91"/>
                  <a:pt x="27" y="65"/>
                </a:cubicBezTo>
                <a:cubicBezTo>
                  <a:pt x="19" y="53"/>
                  <a:pt x="0" y="42"/>
                  <a:pt x="3" y="28"/>
                </a:cubicBezTo>
                <a:cubicBezTo>
                  <a:pt x="10" y="0"/>
                  <a:pt x="87" y="28"/>
                  <a:pt x="88" y="28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803" name="Freeform 37">
            <a:extLst>
              <a:ext uri="{FF2B5EF4-FFF2-40B4-BE49-F238E27FC236}">
                <a16:creationId xmlns:a16="http://schemas.microsoft.com/office/drawing/2014/main" id="{D9ADEFBD-86D1-48C5-A062-056F63135C01}"/>
              </a:ext>
            </a:extLst>
          </p:cNvPr>
          <p:cNvSpPr>
            <a:spLocks/>
          </p:cNvSpPr>
          <p:nvPr/>
        </p:nvSpPr>
        <p:spPr bwMode="auto">
          <a:xfrm rot="-2436453">
            <a:off x="7704138" y="1301750"/>
            <a:ext cx="519112" cy="434975"/>
          </a:xfrm>
          <a:custGeom>
            <a:avLst/>
            <a:gdLst>
              <a:gd name="T0" fmla="*/ 2147483646 w 1896"/>
              <a:gd name="T1" fmla="*/ 2147483646 h 1776"/>
              <a:gd name="T2" fmla="*/ 2147483646 w 1896"/>
              <a:gd name="T3" fmla="*/ 2147483646 h 1776"/>
              <a:gd name="T4" fmla="*/ 2147483646 w 1896"/>
              <a:gd name="T5" fmla="*/ 2147483646 h 1776"/>
              <a:gd name="T6" fmla="*/ 2147483646 w 1896"/>
              <a:gd name="T7" fmla="*/ 2147483646 h 1776"/>
              <a:gd name="T8" fmla="*/ 2147483646 w 1896"/>
              <a:gd name="T9" fmla="*/ 2147483646 h 1776"/>
              <a:gd name="T10" fmla="*/ 2147483646 w 1896"/>
              <a:gd name="T11" fmla="*/ 2147483646 h 1776"/>
              <a:gd name="T12" fmla="*/ 2147483646 w 1896"/>
              <a:gd name="T13" fmla="*/ 2147483646 h 1776"/>
              <a:gd name="T14" fmla="*/ 2147483646 w 1896"/>
              <a:gd name="T15" fmla="*/ 2147483646 h 1776"/>
              <a:gd name="T16" fmla="*/ 2147483646 w 1896"/>
              <a:gd name="T17" fmla="*/ 2147483646 h 1776"/>
              <a:gd name="T18" fmla="*/ 2147483646 w 1896"/>
              <a:gd name="T19" fmla="*/ 2147483646 h 1776"/>
              <a:gd name="T20" fmla="*/ 2147483646 w 1896"/>
              <a:gd name="T21" fmla="*/ 2147483646 h 1776"/>
              <a:gd name="T22" fmla="*/ 2147483646 w 1896"/>
              <a:gd name="T23" fmla="*/ 2147483646 h 1776"/>
              <a:gd name="T24" fmla="*/ 2147483646 w 1896"/>
              <a:gd name="T25" fmla="*/ 2147483646 h 177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96" h="1776">
                <a:moveTo>
                  <a:pt x="1032" y="760"/>
                </a:moveTo>
                <a:cubicBezTo>
                  <a:pt x="1120" y="816"/>
                  <a:pt x="1112" y="504"/>
                  <a:pt x="1176" y="424"/>
                </a:cubicBezTo>
                <a:cubicBezTo>
                  <a:pt x="1240" y="344"/>
                  <a:pt x="1328" y="296"/>
                  <a:pt x="1416" y="280"/>
                </a:cubicBezTo>
                <a:cubicBezTo>
                  <a:pt x="1504" y="264"/>
                  <a:pt x="1624" y="256"/>
                  <a:pt x="1704" y="328"/>
                </a:cubicBezTo>
                <a:cubicBezTo>
                  <a:pt x="1784" y="400"/>
                  <a:pt x="1896" y="576"/>
                  <a:pt x="1896" y="712"/>
                </a:cubicBezTo>
                <a:cubicBezTo>
                  <a:pt x="1896" y="848"/>
                  <a:pt x="1824" y="1000"/>
                  <a:pt x="1704" y="1144"/>
                </a:cubicBezTo>
                <a:cubicBezTo>
                  <a:pt x="1584" y="1288"/>
                  <a:pt x="1312" y="1472"/>
                  <a:pt x="1176" y="1576"/>
                </a:cubicBezTo>
                <a:cubicBezTo>
                  <a:pt x="1040" y="1680"/>
                  <a:pt x="984" y="1776"/>
                  <a:pt x="888" y="1768"/>
                </a:cubicBezTo>
                <a:cubicBezTo>
                  <a:pt x="792" y="1760"/>
                  <a:pt x="736" y="1712"/>
                  <a:pt x="600" y="1528"/>
                </a:cubicBezTo>
                <a:cubicBezTo>
                  <a:pt x="464" y="1344"/>
                  <a:pt x="144" y="880"/>
                  <a:pt x="72" y="664"/>
                </a:cubicBezTo>
                <a:cubicBezTo>
                  <a:pt x="0" y="448"/>
                  <a:pt x="72" y="328"/>
                  <a:pt x="168" y="232"/>
                </a:cubicBezTo>
                <a:cubicBezTo>
                  <a:pt x="264" y="136"/>
                  <a:pt x="504" y="0"/>
                  <a:pt x="648" y="88"/>
                </a:cubicBezTo>
                <a:cubicBezTo>
                  <a:pt x="792" y="176"/>
                  <a:pt x="944" y="704"/>
                  <a:pt x="1032" y="760"/>
                </a:cubicBezTo>
                <a:close/>
              </a:path>
            </a:pathLst>
          </a:custGeom>
          <a:solidFill>
            <a:srgbClr val="CC99FF"/>
          </a:solidFill>
          <a:ln w="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804" name="Freeform 38">
            <a:extLst>
              <a:ext uri="{FF2B5EF4-FFF2-40B4-BE49-F238E27FC236}">
                <a16:creationId xmlns:a16="http://schemas.microsoft.com/office/drawing/2014/main" id="{20C701A2-A74E-42B3-95AE-FF775268102D}"/>
              </a:ext>
            </a:extLst>
          </p:cNvPr>
          <p:cNvSpPr>
            <a:spLocks/>
          </p:cNvSpPr>
          <p:nvPr/>
        </p:nvSpPr>
        <p:spPr bwMode="auto">
          <a:xfrm rot="-1931415">
            <a:off x="8034338" y="1304925"/>
            <a:ext cx="84137" cy="120650"/>
          </a:xfrm>
          <a:custGeom>
            <a:avLst/>
            <a:gdLst>
              <a:gd name="T0" fmla="*/ 2147483646 w 203"/>
              <a:gd name="T1" fmla="*/ 2147483646 h 363"/>
              <a:gd name="T2" fmla="*/ 2147483646 w 203"/>
              <a:gd name="T3" fmla="*/ 2147483646 h 363"/>
              <a:gd name="T4" fmla="*/ 2147483646 w 203"/>
              <a:gd name="T5" fmla="*/ 2147483646 h 363"/>
              <a:gd name="T6" fmla="*/ 2147483646 w 203"/>
              <a:gd name="T7" fmla="*/ 2147483646 h 363"/>
              <a:gd name="T8" fmla="*/ 2147483646 w 203"/>
              <a:gd name="T9" fmla="*/ 2147483646 h 363"/>
              <a:gd name="T10" fmla="*/ 2147483646 w 203"/>
              <a:gd name="T11" fmla="*/ 2147483646 h 363"/>
              <a:gd name="T12" fmla="*/ 2147483646 w 203"/>
              <a:gd name="T13" fmla="*/ 2147483646 h 363"/>
              <a:gd name="T14" fmla="*/ 2147483646 w 203"/>
              <a:gd name="T15" fmla="*/ 2147483646 h 363"/>
              <a:gd name="T16" fmla="*/ 2147483646 w 203"/>
              <a:gd name="T17" fmla="*/ 2147483646 h 3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3" h="363">
                <a:moveTo>
                  <a:pt x="88" y="28"/>
                </a:moveTo>
                <a:cubicBezTo>
                  <a:pt x="203" y="65"/>
                  <a:pt x="187" y="97"/>
                  <a:pt x="150" y="261"/>
                </a:cubicBezTo>
                <a:cubicBezTo>
                  <a:pt x="132" y="341"/>
                  <a:pt x="89" y="337"/>
                  <a:pt x="27" y="359"/>
                </a:cubicBezTo>
                <a:cubicBezTo>
                  <a:pt x="15" y="363"/>
                  <a:pt x="64" y="347"/>
                  <a:pt x="64" y="347"/>
                </a:cubicBezTo>
                <a:cubicBezTo>
                  <a:pt x="72" y="335"/>
                  <a:pt x="82" y="323"/>
                  <a:pt x="88" y="310"/>
                </a:cubicBezTo>
                <a:cubicBezTo>
                  <a:pt x="99" y="286"/>
                  <a:pt x="113" y="236"/>
                  <a:pt x="113" y="236"/>
                </a:cubicBezTo>
                <a:cubicBezTo>
                  <a:pt x="102" y="160"/>
                  <a:pt x="108" y="91"/>
                  <a:pt x="27" y="65"/>
                </a:cubicBezTo>
                <a:cubicBezTo>
                  <a:pt x="19" y="53"/>
                  <a:pt x="0" y="42"/>
                  <a:pt x="3" y="28"/>
                </a:cubicBezTo>
                <a:cubicBezTo>
                  <a:pt x="10" y="0"/>
                  <a:pt x="87" y="28"/>
                  <a:pt x="88" y="28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43047" name="Text Box 39">
            <a:extLst>
              <a:ext uri="{FF2B5EF4-FFF2-40B4-BE49-F238E27FC236}">
                <a16:creationId xmlns:a16="http://schemas.microsoft.com/office/drawing/2014/main" id="{C7684D31-F4AD-4012-9D4A-6B3ABF930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36" y="1212424"/>
            <a:ext cx="6069092" cy="769441"/>
          </a:xfrm>
          <a:prstGeom prst="rect">
            <a:avLst/>
          </a:prstGeom>
          <a:solidFill>
            <a:srgbClr val="FFFFD5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libri"/>
                <a:cs typeface="Simplified Arabic" pitchFamily="2" charset="-78"/>
              </a:rPr>
              <a:t>ماذا تعلمنا في درسنا هذا اليوم ؟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libri"/>
              <a:cs typeface="+mn-cs"/>
            </a:endParaRPr>
          </a:p>
        </p:txBody>
      </p:sp>
      <p:pic>
        <p:nvPicPr>
          <p:cNvPr id="38" name="صورة 37" descr="ماذا تعلمت بدون عنوان.png">
            <a:extLst>
              <a:ext uri="{FF2B5EF4-FFF2-40B4-BE49-F238E27FC236}">
                <a16:creationId xmlns:a16="http://schemas.microsoft.com/office/drawing/2014/main" id="{BAFB75E2-92CF-42FC-A7C7-DFEB01882F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62417" y="2273254"/>
            <a:ext cx="2536119" cy="43104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160914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AutoShape 2" descr="http://2.bp.blogspot.com/--4HtM8q1_Jk/TewaU4HC4II/AAAAAAAABAA/2bswSclerQ8/s1600/app_full_proxy.php3.png">
            <a:extLst>
              <a:ext uri="{FF2B5EF4-FFF2-40B4-BE49-F238E27FC236}">
                <a16:creationId xmlns:a16="http://schemas.microsoft.com/office/drawing/2014/main" id="{EB384FBD-97A6-4D9B-9483-FC80A8C790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34" name="Picture 10" descr="صورة ذات صلة">
            <a:extLst>
              <a:ext uri="{FF2B5EF4-FFF2-40B4-BE49-F238E27FC236}">
                <a16:creationId xmlns:a16="http://schemas.microsoft.com/office/drawing/2014/main" id="{01EFBF6A-A692-4270-A1BE-10E7A9678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" t="4470" r="4854" b="7316"/>
          <a:stretch/>
        </p:blipFill>
        <p:spPr bwMode="auto">
          <a:xfrm>
            <a:off x="647564" y="374086"/>
            <a:ext cx="7848872" cy="5805028"/>
          </a:xfrm>
          <a:prstGeom prst="rect">
            <a:avLst/>
          </a:prstGeom>
          <a:noFill/>
          <a:ln w="76200">
            <a:solidFill>
              <a:srgbClr val="CC00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ذو زاويتين مستديرتين في نفس الجانب 6">
            <a:extLst>
              <a:ext uri="{FF2B5EF4-FFF2-40B4-BE49-F238E27FC236}">
                <a16:creationId xmlns:a16="http://schemas.microsoft.com/office/drawing/2014/main" id="{48E4416B-742E-49A5-82B0-78F167A801A3}"/>
              </a:ext>
            </a:extLst>
          </p:cNvPr>
          <p:cNvSpPr/>
          <p:nvPr/>
        </p:nvSpPr>
        <p:spPr>
          <a:xfrm>
            <a:off x="1957518" y="2356716"/>
            <a:ext cx="5228964" cy="3105569"/>
          </a:xfrm>
          <a:prstGeom prst="round2SameRect">
            <a:avLst>
              <a:gd name="adj1" fmla="val 0"/>
              <a:gd name="adj2" fmla="val 0"/>
            </a:avLst>
          </a:prstGeom>
          <a:ln w="762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W1 SHUROOQ 12 007" pitchFamily="2" charset="-78"/>
              </a:rPr>
              <a:t> أجمع صورًا في دفتري وأكتب</a:t>
            </a:r>
          </a:p>
          <a:p>
            <a:pPr algn="ctr" rtl="1" eaLnBrk="1" hangingPunct="1">
              <a:defRPr/>
            </a:pPr>
            <a:endParaRPr lang="ar-SA" sz="4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W1 SHUROOQ 12 007" pitchFamily="2" charset="-78"/>
            </a:endParaRPr>
          </a:p>
          <a:p>
            <a:pPr algn="ctr" rtl="1" eaLnBrk="1" hangingPunct="1">
              <a:defRPr/>
            </a:pPr>
            <a:r>
              <a:rPr lang="ar-SA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W1 SHUROOQ 12 007" pitchFamily="2" charset="-78"/>
              </a:rPr>
              <a:t> تحت كل صورة جملة مفيدة.</a:t>
            </a:r>
          </a:p>
          <a:p>
            <a:pPr algn="ctr" rtl="1" eaLnBrk="1" hangingPunct="1">
              <a:defRPr/>
            </a:pPr>
            <a:endParaRPr lang="ar-SA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W1 SHUROOQ 12 007" pitchFamily="2" charset="-78"/>
            </a:endParaRP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E672404D-A883-4A24-BF26-C7191782C407}"/>
              </a:ext>
            </a:extLst>
          </p:cNvPr>
          <p:cNvSpPr txBox="1">
            <a:spLocks/>
          </p:cNvSpPr>
          <p:nvPr/>
        </p:nvSpPr>
        <p:spPr>
          <a:xfrm>
            <a:off x="3201988" y="1196975"/>
            <a:ext cx="2740025" cy="44291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ar-SA" sz="7200" dirty="0">
                <a:ln w="0"/>
                <a:solidFill>
                  <a:schemeClr val="tx1"/>
                </a:solidFill>
                <a:cs typeface="W1 SHUROOQ 16 011" pitchFamily="2" charset="-78"/>
              </a:rPr>
              <a:t>الواجب : </a:t>
            </a:r>
            <a:br>
              <a:rPr lang="ar-SA" sz="7200" dirty="0">
                <a:ln w="0"/>
                <a:solidFill>
                  <a:schemeClr val="tx1"/>
                </a:solidFill>
                <a:cs typeface="W1 SHUROOQ 16 011" pitchFamily="2" charset="-78"/>
              </a:rPr>
            </a:br>
            <a:r>
              <a:rPr lang="ar-SA" sz="7200" dirty="0">
                <a:ln w="0"/>
                <a:solidFill>
                  <a:schemeClr val="tx1"/>
                </a:solidFill>
                <a:cs typeface="W1 SHUROOQ 16 011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165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97BF6F49-9098-44F7-AACE-90D62BE9F157}"/>
              </a:ext>
            </a:extLst>
          </p:cNvPr>
          <p:cNvSpPr/>
          <p:nvPr/>
        </p:nvSpPr>
        <p:spPr>
          <a:xfrm>
            <a:off x="251791" y="419379"/>
            <a:ext cx="8640417" cy="5936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dirty="0">
                <a:solidFill>
                  <a:srgbClr val="FF0000"/>
                </a:solidFill>
                <a:cs typeface="DecoType Naskh" panose="02010400000000000000" pitchFamily="2" charset="-78"/>
              </a:rPr>
              <a:t>   </a:t>
            </a:r>
            <a:r>
              <a:rPr lang="ar-SA" sz="5400" b="1" dirty="0">
                <a:solidFill>
                  <a:srgbClr val="FF0000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6600" b="1" u="sng" dirty="0">
                <a:solidFill>
                  <a:schemeClr val="tx1">
                    <a:lumMod val="95000"/>
                    <a:lumOff val="5000"/>
                  </a:schemeClr>
                </a:solidFill>
                <a:cs typeface="DecoType Naskh" panose="02010400000000000000" pitchFamily="2" charset="-78"/>
              </a:rPr>
              <a:t>تــنــويــه</a:t>
            </a:r>
            <a:r>
              <a:rPr lang="ar-SA" sz="5400" b="1" u="sng" dirty="0">
                <a:solidFill>
                  <a:schemeClr val="tx1">
                    <a:lumMod val="95000"/>
                    <a:lumOff val="5000"/>
                  </a:schemeClr>
                </a:solidFill>
                <a:cs typeface="DecoType Naskh" panose="02010400000000000000" pitchFamily="2" charset="-78"/>
              </a:rPr>
              <a:t> :</a:t>
            </a:r>
          </a:p>
          <a:p>
            <a:pPr algn="ctr">
              <a:defRPr/>
            </a:pPr>
            <a:r>
              <a:rPr lang="ar-SA" sz="5400" b="1" dirty="0">
                <a:solidFill>
                  <a:srgbClr val="FF0000"/>
                </a:solidFill>
                <a:cs typeface="DecoType Naskh" panose="02010400000000000000" pitchFamily="2" charset="-78"/>
              </a:rPr>
              <a:t>يسمح بالاستفادة من هذه العروض للأغراض التعليمية.</a:t>
            </a:r>
          </a:p>
          <a:p>
            <a:pPr algn="ctr">
              <a:defRPr/>
            </a:pPr>
            <a:r>
              <a:rPr lang="ar-SA" sz="5400" b="1" u="sng" dirty="0">
                <a:solidFill>
                  <a:srgbClr val="FF0000"/>
                </a:solidFill>
                <a:cs typeface="DecoType Naskh" panose="02010400000000000000" pitchFamily="2" charset="-78"/>
              </a:rPr>
              <a:t>ولا نسمح </a:t>
            </a:r>
            <a:r>
              <a:rPr lang="ar-SA" sz="5400" b="1" dirty="0">
                <a:solidFill>
                  <a:srgbClr val="FF0000"/>
                </a:solidFill>
                <a:cs typeface="DecoType Naskh" panose="02010400000000000000" pitchFamily="2" charset="-78"/>
              </a:rPr>
              <a:t>استغلالها تجاريًا بأي شكل من الأشكال. </a:t>
            </a:r>
            <a:endParaRPr lang="en-US" sz="5400" b="1" dirty="0">
              <a:solidFill>
                <a:srgbClr val="FF000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endParaRPr lang="ar-SA" sz="4800" dirty="0">
              <a:solidFill>
                <a:srgbClr val="00B05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r>
              <a:rPr lang="ar-SA" sz="3200" b="1" dirty="0">
                <a:solidFill>
                  <a:srgbClr val="7030A0"/>
                </a:solidFill>
                <a:cs typeface="DecoType Naskh" panose="02010400000000000000" pitchFamily="2" charset="-78"/>
              </a:rPr>
              <a:t>ملاحظة : أوراق العمل تطبع من نفس عرض البور بوينت </a:t>
            </a:r>
          </a:p>
          <a:p>
            <a:pPr algn="ctr">
              <a:defRPr/>
            </a:pPr>
            <a:endParaRPr lang="ar-SA" sz="3200" b="1" dirty="0">
              <a:solidFill>
                <a:srgbClr val="7030A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endParaRPr lang="ar-SA" sz="3200" b="1" dirty="0">
              <a:solidFill>
                <a:srgbClr val="7030A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endParaRPr lang="ar-SA" sz="2800" b="1" dirty="0">
              <a:solidFill>
                <a:srgbClr val="7030A0"/>
              </a:solidFill>
              <a:cs typeface="DecoType Naskh" panose="02010400000000000000" pitchFamily="2" charset="-78"/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64F6867-99AE-4471-9D0E-E19DBF117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196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799979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عنوان 1">
            <a:extLst>
              <a:ext uri="{FF2B5EF4-FFF2-40B4-BE49-F238E27FC236}">
                <a16:creationId xmlns:a16="http://schemas.microsoft.com/office/drawing/2014/main" id="{1E730DA9-0A13-4BCE-A659-3BAA12A2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ar-SA"/>
          </a:p>
        </p:txBody>
      </p:sp>
      <p:sp>
        <p:nvSpPr>
          <p:cNvPr id="119811" name="عنصر نائب للمحتوى 2">
            <a:extLst>
              <a:ext uri="{FF2B5EF4-FFF2-40B4-BE49-F238E27FC236}">
                <a16:creationId xmlns:a16="http://schemas.microsoft.com/office/drawing/2014/main" id="{21E676B4-764F-4FE6-9694-C945D7AF6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altLang="ar-SA"/>
          </a:p>
        </p:txBody>
      </p:sp>
      <p:pic>
        <p:nvPicPr>
          <p:cNvPr id="119812" name="Picture 2" descr="نتيجة بحث الصور عن ‪tress‬‏">
            <a:extLst>
              <a:ext uri="{FF2B5EF4-FFF2-40B4-BE49-F238E27FC236}">
                <a16:creationId xmlns:a16="http://schemas.microsoft.com/office/drawing/2014/main" id="{DD15C354-4AC2-4F44-8458-6EA7C2803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A2FED4B-1620-4DFF-9143-A5030F8143A8}"/>
              </a:ext>
            </a:extLst>
          </p:cNvPr>
          <p:cNvSpPr/>
          <p:nvPr/>
        </p:nvSpPr>
        <p:spPr>
          <a:xfrm>
            <a:off x="401638" y="3157538"/>
            <a:ext cx="8280400" cy="2220912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اللهم لك الحمد  كما ينبغي لجلال وجهك وعظيم سلطانك ،،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B56F211-C6D6-4C44-83BB-BC98190C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197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483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ÙØªÙØ¬Ø© Ø¨Ø­Ø« Ø§ÙØµÙØ± Ø¹Ù ÙØ±Ø¯ ÙØ±ØªÙÙ">
            <a:extLst>
              <a:ext uri="{FF2B5EF4-FFF2-40B4-BE49-F238E27FC236}">
                <a16:creationId xmlns:a16="http://schemas.microsoft.com/office/drawing/2014/main" id="{5EEFEB71-1759-476C-98C4-8BDE31A60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5715000" cy="343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58E5F08-06C7-47CE-935C-72A7161DA563}"/>
              </a:ext>
            </a:extLst>
          </p:cNvPr>
          <p:cNvSpPr/>
          <p:nvPr/>
        </p:nvSpPr>
        <p:spPr>
          <a:xfrm>
            <a:off x="1115616" y="3212976"/>
            <a:ext cx="6912768" cy="1656184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defRPr/>
            </a:pPr>
            <a:r>
              <a:rPr lang="ar-SA" sz="4400" dirty="0">
                <a:solidFill>
                  <a:srgbClr val="0000FF"/>
                </a:solidFill>
                <a:cs typeface="DecoType Naskh" panose="02010400000000000000" pitchFamily="2" charset="-78"/>
              </a:rPr>
              <a:t>    </a:t>
            </a:r>
          </a:p>
          <a:p>
            <a:pPr algn="ctr">
              <a:defRPr/>
            </a:pPr>
            <a:r>
              <a:rPr lang="ar-SA" sz="4400" dirty="0">
                <a:solidFill>
                  <a:srgbClr val="0000FF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4400" b="1" dirty="0">
                <a:solidFill>
                  <a:srgbClr val="00B050"/>
                </a:solidFill>
                <a:cs typeface="DecoType Naskh" panose="02010400000000000000" pitchFamily="2" charset="-78"/>
              </a:rPr>
              <a:t> </a:t>
            </a:r>
            <a:endParaRPr lang="ar-SA" sz="4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r>
              <a:rPr lang="ar-SA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cs typeface="DecoType Naskh" panose="02010400000000000000" pitchFamily="2" charset="-78"/>
              </a:rPr>
              <a:t> إعداد: أ . منى القحطاني </a:t>
            </a:r>
            <a:r>
              <a:rPr lang="ar-SA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FF"/>
                </a:solidFill>
                <a:cs typeface="DecoType Naskh" panose="02010400000000000000" pitchFamily="2" charset="-78"/>
              </a:rPr>
              <a:t>.</a:t>
            </a:r>
          </a:p>
          <a:p>
            <a:pPr algn="ctr">
              <a:defRPr/>
            </a:pPr>
            <a:r>
              <a:rPr lang="ar-SA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FF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4400" dirty="0">
                <a:solidFill>
                  <a:srgbClr val="0000FF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4400" dirty="0">
                <a:solidFill>
                  <a:srgbClr val="0000FF"/>
                </a:solidFill>
                <a:cs typeface="DecoType Naskh" panose="02010400000000000000" pitchFamily="2" charset="-78"/>
              </a:rPr>
              <a:t>   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C9C6CE7-336D-430B-B91A-208FE8040922}"/>
              </a:ext>
            </a:extLst>
          </p:cNvPr>
          <p:cNvGrpSpPr/>
          <p:nvPr/>
        </p:nvGrpSpPr>
        <p:grpSpPr>
          <a:xfrm>
            <a:off x="3491880" y="5090864"/>
            <a:ext cx="2304256" cy="720080"/>
            <a:chOff x="4232185" y="5247547"/>
            <a:chExt cx="2304256" cy="7200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A2699F01-8DF2-48CE-97AF-F7D11AB0C719}"/>
                </a:ext>
              </a:extLst>
            </p:cNvPr>
            <p:cNvSpPr/>
            <p:nvPr/>
          </p:nvSpPr>
          <p:spPr>
            <a:xfrm>
              <a:off x="4232185" y="5247547"/>
              <a:ext cx="2304256" cy="7200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       @ </a:t>
              </a:r>
              <a:r>
                <a:rPr lang="en-US" dirty="0" err="1"/>
                <a:t>m.a.s.m.k</a:t>
              </a:r>
              <a:endParaRPr lang="ar-SA" dirty="0"/>
            </a:p>
          </p:txBody>
        </p:sp>
        <p:pic>
          <p:nvPicPr>
            <p:cNvPr id="6" name="صورة 5" descr="صورة تحتوي على رسم&#10;&#10;تم إنشاء الوصف تلقائياً">
              <a:extLst>
                <a:ext uri="{FF2B5EF4-FFF2-40B4-BE49-F238E27FC236}">
                  <a16:creationId xmlns:a16="http://schemas.microsoft.com/office/drawing/2014/main" id="{E9254370-845B-4EE9-B162-40EE6331B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063" y="5301208"/>
              <a:ext cx="661033" cy="648072"/>
            </a:xfrm>
            <a:prstGeom prst="rect">
              <a:avLst/>
            </a:prstGeom>
          </p:spPr>
        </p:pic>
      </p:grpSp>
      <p:sp>
        <p:nvSpPr>
          <p:cNvPr id="7" name="مستطيل 6">
            <a:extLst>
              <a:ext uri="{FF2B5EF4-FFF2-40B4-BE49-F238E27FC236}">
                <a16:creationId xmlns:a16="http://schemas.microsoft.com/office/drawing/2014/main" id="{94AB03E2-553A-42C6-AA79-1E80E8458733}"/>
              </a:ext>
            </a:extLst>
          </p:cNvPr>
          <p:cNvSpPr/>
          <p:nvPr/>
        </p:nvSpPr>
        <p:spPr>
          <a:xfrm>
            <a:off x="1655643" y="439238"/>
            <a:ext cx="5976730" cy="1252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FF0000"/>
                </a:solidFill>
              </a:rPr>
              <a:t>الرجاء عند النقل  ذكر المصدر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675EE9A-9F60-4BC8-AB1C-E32F945F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198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2573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C4CDD6F-B576-4E0D-AE59-F5D491C6F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z="2400" smtClean="0"/>
              <a:t>2</a:t>
            </a:fld>
            <a:endParaRPr lang="ar-SA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2B34AE5B-E0DD-49E5-9DB3-4E7C2087E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4" y="1494763"/>
            <a:ext cx="3448531" cy="36771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664CDCF4-61C5-4076-8BF3-3220F4EEA19C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6" name="صورة 5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69AC5F0A-B891-4902-AAAF-C002378B3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305496"/>
            <a:ext cx="8633308" cy="971686"/>
          </a:xfrm>
          <a:prstGeom prst="rect">
            <a:avLst/>
          </a:prstGeom>
        </p:spPr>
      </p:pic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B0C98094-7D72-43FD-BB5C-93CDB8484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753" y="1474039"/>
            <a:ext cx="1590897" cy="244826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3D9AD29-BBFC-4725-BA1B-F12756461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6" y="5396558"/>
            <a:ext cx="8087854" cy="1047896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692B3F62-BB2B-47E7-ADB2-B709AB7E27F0}"/>
              </a:ext>
            </a:extLst>
          </p:cNvPr>
          <p:cNvSpPr/>
          <p:nvPr/>
        </p:nvSpPr>
        <p:spPr>
          <a:xfrm>
            <a:off x="4232341" y="4263395"/>
            <a:ext cx="4338434" cy="165618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defRPr/>
            </a:pPr>
            <a:r>
              <a:rPr lang="ar-SA" sz="4400" dirty="0">
                <a:solidFill>
                  <a:schemeClr val="tx1"/>
                </a:solidFill>
                <a:cs typeface="DecoType Naskh" panose="02010400000000000000" pitchFamily="2" charset="-78"/>
              </a:rPr>
              <a:t>    </a:t>
            </a:r>
          </a:p>
          <a:p>
            <a:pPr algn="ctr">
              <a:defRPr/>
            </a:pPr>
            <a:r>
              <a:rPr lang="ar-SA" sz="4400" dirty="0">
                <a:solidFill>
                  <a:schemeClr val="tx1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4400" b="1" dirty="0">
                <a:solidFill>
                  <a:schemeClr val="tx1"/>
                </a:solidFill>
                <a:cs typeface="DecoType Naskh" panose="02010400000000000000" pitchFamily="2" charset="-78"/>
              </a:rPr>
              <a:t> </a:t>
            </a:r>
            <a:endParaRPr lang="ar-SA" sz="4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1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r>
              <a:rPr lang="ar-SA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A21DF"/>
                </a:solidFill>
                <a:cs typeface="DecoType Naskh" panose="02010400000000000000" pitchFamily="2" charset="-78"/>
              </a:rPr>
              <a:t> </a:t>
            </a:r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" panose="02010400000000000000" pitchFamily="2" charset="-78"/>
              </a:rPr>
              <a:t>إعداد: أ . منى القحطاني .</a:t>
            </a:r>
            <a:endParaRPr lang="ar-SA" sz="2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1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r>
              <a:rPr lang="ar-SA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4400" dirty="0">
                <a:solidFill>
                  <a:schemeClr val="tx1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4400" dirty="0">
                <a:solidFill>
                  <a:schemeClr val="tx1"/>
                </a:solidFill>
                <a:cs typeface="DecoType Naskh" panose="02010400000000000000" pitchFamily="2" charset="-78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99325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BCE3483-CCD5-4CAB-BB6F-D69CB5391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37" y="1479673"/>
            <a:ext cx="3962953" cy="102884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C485D5D-976C-46F3-AC82-6ACEA76988BF}"/>
              </a:ext>
            </a:extLst>
          </p:cNvPr>
          <p:cNvSpPr/>
          <p:nvPr/>
        </p:nvSpPr>
        <p:spPr>
          <a:xfrm>
            <a:off x="743462" y="4151773"/>
            <a:ext cx="3085808" cy="5760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مالون حرف الغين  ؟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7120E07-9ABC-4A83-A1BE-C9E674D9158F}"/>
              </a:ext>
            </a:extLst>
          </p:cNvPr>
          <p:cNvSpPr/>
          <p:nvPr/>
        </p:nvSpPr>
        <p:spPr>
          <a:xfrm>
            <a:off x="557323" y="5573927"/>
            <a:ext cx="3677051" cy="8008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ماهي معلوماتك عن الغزالة ؟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1270B70-F716-4184-B00C-8034EE2BDCB9}"/>
              </a:ext>
            </a:extLst>
          </p:cNvPr>
          <p:cNvSpPr/>
          <p:nvPr/>
        </p:nvSpPr>
        <p:spPr>
          <a:xfrm>
            <a:off x="557323" y="4862850"/>
            <a:ext cx="3458086" cy="5760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كم مرة تكرر حرف الغين ؟</a:t>
            </a:r>
          </a:p>
        </p:txBody>
      </p:sp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E78A92E5-87D8-488B-A5D2-444C17EDD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2" y="95418"/>
            <a:ext cx="8633308" cy="971686"/>
          </a:xfrm>
          <a:prstGeom prst="rect">
            <a:avLst/>
          </a:prstGeom>
        </p:spPr>
      </p:pic>
      <p:pic>
        <p:nvPicPr>
          <p:cNvPr id="12" name="صورة 11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2F9FAEBE-087F-4752-AE09-3AA8B074F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7" y="1408887"/>
            <a:ext cx="974890" cy="1500280"/>
          </a:xfrm>
          <a:prstGeom prst="rect">
            <a:avLst/>
          </a:prstGeom>
        </p:spPr>
      </p:pic>
      <p:pic>
        <p:nvPicPr>
          <p:cNvPr id="14" name="صورة 13" descr="صورة تحتوي على إلكترونيات, لوحة المفاتيح, المصباح, إغلاق&#10;&#10;تم إنشاء الوصف تلقائياً">
            <a:extLst>
              <a:ext uri="{FF2B5EF4-FFF2-40B4-BE49-F238E27FC236}">
                <a16:creationId xmlns:a16="http://schemas.microsoft.com/office/drawing/2014/main" id="{5DE1E8A8-ED3F-4DEE-90D0-D414016D9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87" y="2667543"/>
            <a:ext cx="3677051" cy="3912049"/>
          </a:xfrm>
          <a:prstGeom prst="rect">
            <a:avLst/>
          </a:prstGeom>
        </p:spPr>
      </p:pic>
      <p:pic>
        <p:nvPicPr>
          <p:cNvPr id="16" name="صورة 15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2B88C7CB-D58D-4D00-9B6E-6B31BCD939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t="14222"/>
          <a:stretch/>
        </p:blipFill>
        <p:spPr>
          <a:xfrm>
            <a:off x="1532336" y="1172467"/>
            <a:ext cx="1847968" cy="26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6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D2692429-552B-432E-88F1-E32EF0353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12" y="480601"/>
            <a:ext cx="5020376" cy="58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51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60648"/>
            <a:ext cx="8712968" cy="6264696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4" descr="arb1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1071546"/>
            <a:ext cx="1862148" cy="3479277"/>
          </a:xfrm>
          <a:prstGeom prst="rect">
            <a:avLst/>
          </a:prstGeom>
        </p:spPr>
      </p:pic>
      <p:pic>
        <p:nvPicPr>
          <p:cNvPr id="5" name="Picture 4" descr="C:\Documents and Settings\abd\Local Settings\Temporary Internet Files\Content.IE5\H96TV5RV\MCj04061680000[1].wmf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785786" y="2000241"/>
            <a:ext cx="1841500" cy="2714644"/>
          </a:xfrm>
          <a:prstGeom prst="rect">
            <a:avLst/>
          </a:prstGeom>
          <a:noFill/>
        </p:spPr>
      </p:pic>
      <p:pic>
        <p:nvPicPr>
          <p:cNvPr id="6" name="صورة 27" descr="flw1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1" y="2928934"/>
            <a:ext cx="1000132" cy="3286141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2924944"/>
            <a:ext cx="17907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980728"/>
            <a:ext cx="10477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76672"/>
            <a:ext cx="792088" cy="122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0688"/>
            <a:ext cx="792088" cy="122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013176"/>
            <a:ext cx="792088" cy="122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643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6984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52" y="5273823"/>
            <a:ext cx="3816424" cy="115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Half Frame 4"/>
          <p:cNvSpPr/>
          <p:nvPr/>
        </p:nvSpPr>
        <p:spPr>
          <a:xfrm>
            <a:off x="0" y="0"/>
            <a:ext cx="2123728" cy="1916832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6" name="Half Frame 5"/>
          <p:cNvSpPr/>
          <p:nvPr/>
        </p:nvSpPr>
        <p:spPr>
          <a:xfrm rot="16200000">
            <a:off x="-36004" y="5885892"/>
            <a:ext cx="1008112" cy="936104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73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FB4A9A5-8957-45FE-B9BF-546206A3F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" y="177620"/>
            <a:ext cx="7169427" cy="650275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AC87ECC-E7ED-492E-9236-89D60EFD8853}"/>
              </a:ext>
            </a:extLst>
          </p:cNvPr>
          <p:cNvSpPr/>
          <p:nvPr/>
        </p:nvSpPr>
        <p:spPr>
          <a:xfrm>
            <a:off x="4784035" y="3812758"/>
            <a:ext cx="2981738" cy="1192697"/>
          </a:xfrm>
          <a:prstGeom prst="rect">
            <a:avLst/>
          </a:prstGeom>
          <a:solidFill>
            <a:srgbClr val="DDFED8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rPr>
              <a:t>الانتقال إلى صندوق المفاجآت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9188A15-18B6-44AD-82B6-416C95990F67}"/>
              </a:ext>
            </a:extLst>
          </p:cNvPr>
          <p:cNvSpPr/>
          <p:nvPr/>
        </p:nvSpPr>
        <p:spPr>
          <a:xfrm>
            <a:off x="1205947" y="3812758"/>
            <a:ext cx="2981738" cy="11926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rPr>
              <a:t>إعطاء أمثلة على الحرف من قبل </a:t>
            </a:r>
            <a:r>
              <a:rPr lang="ar-SA" sz="3600" dirty="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rPr>
              <a:t>التلميذات </a:t>
            </a:r>
          </a:p>
        </p:txBody>
      </p:sp>
      <p:pic>
        <p:nvPicPr>
          <p:cNvPr id="5" name="صورة 4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C8826E30-C8F4-47CB-AB02-68B8EA973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54" y="1245049"/>
            <a:ext cx="974890" cy="150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32677" y="332656"/>
            <a:ext cx="8352928" cy="2448272"/>
          </a:xfrm>
          <a:prstGeom prst="rect">
            <a:avLst/>
          </a:prstGeom>
          <a:solidFill>
            <a:srgbClr val="990099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u="sng" dirty="0">
                <a:solidFill>
                  <a:srgbClr val="FF0000"/>
                </a:solidFill>
                <a:cs typeface="W1 SHUROOQ 19 013" pitchFamily="2" charset="-78"/>
              </a:rPr>
              <a:t>طالبتي المتميزة :</a:t>
            </a:r>
          </a:p>
          <a:p>
            <a:pPr algn="ctr"/>
            <a:r>
              <a:rPr lang="ar-SA" sz="3600" dirty="0">
                <a:solidFill>
                  <a:schemeClr val="bg1"/>
                </a:solidFill>
                <a:cs typeface="W1 SHUROOQ 19 013" pitchFamily="2" charset="-78"/>
              </a:rPr>
              <a:t>هيا نستمع ونشاهد هذا المقطع وسوف أناقشكن فيه بعد الانتهاء من مشاهدته </a:t>
            </a:r>
          </a:p>
          <a:p>
            <a:pPr algn="ctr"/>
            <a:r>
              <a:rPr lang="ar-SA" sz="3600" dirty="0">
                <a:solidFill>
                  <a:schemeClr val="bg1"/>
                </a:solidFill>
                <a:cs typeface="W1 SHUROOQ 19 013" pitchFamily="2" charset="-78"/>
              </a:rPr>
              <a:t>ونتذكر قوانين الاستماع .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7"/>
          <a:stretch/>
        </p:blipFill>
        <p:spPr>
          <a:xfrm>
            <a:off x="380299" y="4162111"/>
            <a:ext cx="2175477" cy="2502393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9"/>
          <a:stretch/>
        </p:blipFill>
        <p:spPr>
          <a:xfrm>
            <a:off x="6499964" y="4430456"/>
            <a:ext cx="1962150" cy="223404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3"/>
          <a:stretch/>
        </p:blipFill>
        <p:spPr>
          <a:xfrm>
            <a:off x="3543443" y="4162111"/>
            <a:ext cx="2228724" cy="250239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627" y="4162111"/>
            <a:ext cx="1962150" cy="1713492"/>
          </a:xfrm>
          <a:prstGeom prst="rect">
            <a:avLst/>
          </a:prstGeom>
        </p:spPr>
      </p:pic>
      <p:grpSp>
        <p:nvGrpSpPr>
          <p:cNvPr id="6" name="مجموعة 5"/>
          <p:cNvGrpSpPr/>
          <p:nvPr/>
        </p:nvGrpSpPr>
        <p:grpSpPr>
          <a:xfrm>
            <a:off x="2385635" y="3239365"/>
            <a:ext cx="4114329" cy="949135"/>
            <a:chOff x="2375156" y="3102610"/>
            <a:chExt cx="4114329" cy="1159497"/>
          </a:xfrm>
        </p:grpSpPr>
        <p:pic>
          <p:nvPicPr>
            <p:cNvPr id="1026" name="Picture 2" descr="نتيجة بحث الصور عن للعناوين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1" t="5530" r="44960" b="69335"/>
            <a:stretch/>
          </p:blipFill>
          <p:spPr bwMode="auto">
            <a:xfrm>
              <a:off x="2375156" y="3102610"/>
              <a:ext cx="4114329" cy="1159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مستطيل 4"/>
            <p:cNvSpPr/>
            <p:nvPr/>
          </p:nvSpPr>
          <p:spPr>
            <a:xfrm>
              <a:off x="3295575" y="3378647"/>
              <a:ext cx="1970947" cy="4550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dirty="0">
                  <a:solidFill>
                    <a:schemeClr val="bg1"/>
                  </a:solidFill>
                  <a:cs typeface="W1 SHUROOQ 16 011" pitchFamily="2" charset="-78"/>
                </a:rPr>
                <a:t>قوانين الاستماع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019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كيفية استغلال وقت الفرا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691680" y="188640"/>
            <a:ext cx="5904656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 كيفية استغلال وقت الفراغ </a:t>
            </a:r>
          </a:p>
        </p:txBody>
      </p:sp>
    </p:spTree>
    <p:extLst>
      <p:ext uri="{BB962C8B-B14F-4D97-AF65-F5344CB8AC3E}">
        <p14:creationId xmlns:p14="http://schemas.microsoft.com/office/powerpoint/2010/main" val="345938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صورة 1" descr="G:\1\2SCH124.WMF">
            <a:extLst>
              <a:ext uri="{FF2B5EF4-FFF2-40B4-BE49-F238E27FC236}">
                <a16:creationId xmlns:a16="http://schemas.microsoft.com/office/drawing/2014/main" id="{CB2B1280-0D43-425E-A942-86ADC4D63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08038"/>
            <a:ext cx="243363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صورة 4" descr="imagesP2NKXQJA.jpg">
            <a:extLst>
              <a:ext uri="{FF2B5EF4-FFF2-40B4-BE49-F238E27FC236}">
                <a16:creationId xmlns:a16="http://schemas.microsoft.com/office/drawing/2014/main" id="{C9276F66-3228-44CF-8F73-44BADAF69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4160838"/>
            <a:ext cx="1290637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صورة 5" descr="imagesR3R6ULWP.jpg">
            <a:extLst>
              <a:ext uri="{FF2B5EF4-FFF2-40B4-BE49-F238E27FC236}">
                <a16:creationId xmlns:a16="http://schemas.microsoft.com/office/drawing/2014/main" id="{C602C16B-4F20-4833-B05B-1A8954E68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4465638"/>
            <a:ext cx="9683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صورة 6" descr="imagesYIS48T99.jpg">
            <a:extLst>
              <a:ext uri="{FF2B5EF4-FFF2-40B4-BE49-F238E27FC236}">
                <a16:creationId xmlns:a16="http://schemas.microsoft.com/office/drawing/2014/main" id="{2DB2CB99-B10F-480A-843D-FF4D6E7D6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23050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EB9ED691-C657-4651-918B-FAE6AF534919}"/>
              </a:ext>
            </a:extLst>
          </p:cNvPr>
          <p:cNvSpPr txBox="1"/>
          <p:nvPr/>
        </p:nvSpPr>
        <p:spPr>
          <a:xfrm>
            <a:off x="968779" y="3180714"/>
            <a:ext cx="6217834" cy="10304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rtl="1" eaLnBrk="1" hangingPunct="1">
              <a:defRPr/>
            </a:pPr>
            <a:r>
              <a:rPr lang="ar-SA" sz="6096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ما هي قوانين التحدث؟</a:t>
            </a:r>
          </a:p>
        </p:txBody>
      </p:sp>
    </p:spTree>
    <p:extLst>
      <p:ext uri="{BB962C8B-B14F-4D97-AF65-F5344CB8AC3E}">
        <p14:creationId xmlns:p14="http://schemas.microsoft.com/office/powerpoint/2010/main" val="23211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201F4909-E1EB-48A7-B7FF-74590E7CCD48}"/>
              </a:ext>
            </a:extLst>
          </p:cNvPr>
          <p:cNvSpPr txBox="1"/>
          <p:nvPr/>
        </p:nvSpPr>
        <p:spPr>
          <a:xfrm>
            <a:off x="3015178" y="2255014"/>
            <a:ext cx="5437683" cy="34163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أشاهد صورا ما أجملها </a:t>
            </a:r>
          </a:p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وأعبر عنها بالنظر </a:t>
            </a:r>
          </a:p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ألاحظ أصف ما تـحمله </a:t>
            </a:r>
          </a:p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وأصغي للنص الـمنتظر 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</p:txBody>
      </p:sp>
      <p:sp>
        <p:nvSpPr>
          <p:cNvPr id="20483" name="AutoShape 2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3B407012-3602-40E6-BC1F-FE496871C7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5163" y="3332163"/>
            <a:ext cx="1936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latin typeface="Arial" panose="020B0604020202020204" pitchFamily="34" charset="0"/>
            </a:endParaRPr>
          </a:p>
        </p:txBody>
      </p:sp>
      <p:pic>
        <p:nvPicPr>
          <p:cNvPr id="20484" name="Picture 4" descr="نتيجة بحث الصور عن قراءة صورة كرتون">
            <a:extLst>
              <a:ext uri="{FF2B5EF4-FFF2-40B4-BE49-F238E27FC236}">
                <a16:creationId xmlns:a16="http://schemas.microsoft.com/office/drawing/2014/main" id="{7FEA6CDA-B4FF-41E4-A703-592116B5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18" y="3429000"/>
            <a:ext cx="1905000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E7D4236-1D8C-4834-AD03-D19D7858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28</a:t>
            </a:fld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3AC43D-F9AB-4CDA-B551-6D837C3ED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84" y="800849"/>
            <a:ext cx="4020111" cy="771633"/>
          </a:xfrm>
          <a:prstGeom prst="rect">
            <a:avLst/>
          </a:prstGeom>
        </p:spPr>
      </p:pic>
      <p:pic>
        <p:nvPicPr>
          <p:cNvPr id="8" name="صورة 7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437D9B53-C056-4338-B339-B99F9C1B5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39" y="518798"/>
            <a:ext cx="1282577" cy="197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80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029791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6084168" y="1685525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11" name="Picture 4" descr="نتيجة بحث الصور عن قراءة صورة كرتون">
            <a:extLst>
              <a:ext uri="{FF2B5EF4-FFF2-40B4-BE49-F238E27FC236}">
                <a16:creationId xmlns:a16="http://schemas.microsoft.com/office/drawing/2014/main" id="{755125E6-924E-4C33-A9E9-3D0DBE893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3" y="4649787"/>
            <a:ext cx="1475656" cy="147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AA0D576-8916-4775-B049-4A998677FEC2}"/>
              </a:ext>
            </a:extLst>
          </p:cNvPr>
          <p:cNvSpPr txBox="1"/>
          <p:nvPr/>
        </p:nvSpPr>
        <p:spPr>
          <a:xfrm>
            <a:off x="301618" y="1795039"/>
            <a:ext cx="8495066" cy="38687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2800" b="1" dirty="0">
                <a:solidFill>
                  <a:srgbClr val="7030A0"/>
                </a:solidFill>
                <a:cs typeface="W1 SHUROOQ 36 030" pitchFamily="2" charset="-78"/>
              </a:rPr>
              <a:t>من خلال هذا المكون يتوقع من التلميذ – ة تحقيق الأهداف التالية :</a:t>
            </a:r>
          </a:p>
          <a:p>
            <a:pPr marL="228600" algn="ctr" rtl="1">
              <a:lnSpc>
                <a:spcPct val="115000"/>
              </a:lnSpc>
              <a:spcAft>
                <a:spcPts val="1000"/>
              </a:spcAft>
            </a:pPr>
            <a:endParaRPr lang="ar-SA" sz="3200" dirty="0"/>
          </a:p>
          <a:p>
            <a:pPr marL="228600" algn="ctr" rtl="1">
              <a:lnSpc>
                <a:spcPct val="115000"/>
              </a:lnSpc>
              <a:spcAft>
                <a:spcPts val="1000"/>
              </a:spcAft>
            </a:pPr>
            <a:r>
              <a:rPr lang="ar-SA" sz="3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ar-SA" sz="3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التحدث عن مضمون الصور.</a:t>
            </a:r>
          </a:p>
          <a:p>
            <a:pPr marL="228600" algn="ctr" rtl="1">
              <a:lnSpc>
                <a:spcPct val="115000"/>
              </a:lnSpc>
              <a:spcAft>
                <a:spcPts val="1000"/>
              </a:spcAft>
            </a:pPr>
            <a:r>
              <a:rPr lang="ar-SA" sz="3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   - تطبيق آداب الاستماع أثناء الاستماع للنص.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endParaRPr lang="ar-SA" dirty="0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B354325-DA2E-43EF-B0C9-97771F01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29</a:t>
            </a:fld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802203C-C107-4C96-9A79-EC3FA388D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84" y="800849"/>
            <a:ext cx="4020111" cy="771633"/>
          </a:xfrm>
          <a:prstGeom prst="rect">
            <a:avLst/>
          </a:prstGeom>
        </p:spPr>
      </p:pic>
      <p:pic>
        <p:nvPicPr>
          <p:cNvPr id="13" name="صورة 12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BDC2BA1F-223F-4681-BCF4-9904D0C889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31" y="388362"/>
            <a:ext cx="1223368" cy="188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4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1CAB902-AC62-401E-BF9D-03FC86487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01" b="6299"/>
          <a:stretch/>
        </p:blipFill>
        <p:spPr>
          <a:xfrm>
            <a:off x="0" y="0"/>
            <a:ext cx="9144000" cy="7043530"/>
          </a:xfrm>
          <a:prstGeom prst="rect">
            <a:avLst/>
          </a:prstGeom>
        </p:spPr>
      </p:pic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id="{A0C7C905-F301-4992-9B07-684AA7C09B21}"/>
              </a:ext>
            </a:extLst>
          </p:cNvPr>
          <p:cNvSpPr/>
          <p:nvPr/>
        </p:nvSpPr>
        <p:spPr>
          <a:xfrm>
            <a:off x="1272208" y="637490"/>
            <a:ext cx="6599584" cy="5583019"/>
          </a:xfrm>
          <a:prstGeom prst="flowChartConnector">
            <a:avLst/>
          </a:prstGeom>
          <a:solidFill>
            <a:schemeClr val="bg1">
              <a:alpha val="89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بسم الله والحمد الله والصلاة والسلام 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على نبينا محمد صلى الله عليه وسلم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 اللهم افتح على قلوبنا 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اللهم يا معلم إبراهيم علمنا 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ويا مفهم سليمان فهمنا وعلمنا ما جهلنا 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وانفعنا بما علمتنا وزدنا علما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 اللهم افتح لنا فتحًا مبينًا</a:t>
            </a:r>
            <a:r>
              <a:rPr lang="ar-SA" sz="32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.</a:t>
            </a:r>
            <a:endParaRPr lang="ar-SA" sz="5400" dirty="0">
              <a:solidFill>
                <a:schemeClr val="accent1">
                  <a:lumMod val="75000"/>
                </a:schemeClr>
              </a:solidFill>
              <a:cs typeface="DecoType Naskh Special" panose="02010000000000000000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5D3438D-4264-4D62-B5F1-E4DA5C288BD3}"/>
              </a:ext>
            </a:extLst>
          </p:cNvPr>
          <p:cNvSpPr/>
          <p:nvPr/>
        </p:nvSpPr>
        <p:spPr>
          <a:xfrm>
            <a:off x="3498574" y="-257725"/>
            <a:ext cx="2146852" cy="1790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u="sng" dirty="0">
                <a:solidFill>
                  <a:schemeClr val="tx1"/>
                </a:solidFill>
                <a:cs typeface="DecoType Naskh Special" panose="02010000000000000000" pitchFamily="2" charset="-78"/>
              </a:rPr>
              <a:t>دعــاء :</a:t>
            </a:r>
          </a:p>
        </p:txBody>
      </p:sp>
    </p:spTree>
    <p:extLst>
      <p:ext uri="{BB962C8B-B14F-4D97-AF65-F5344CB8AC3E}">
        <p14:creationId xmlns:p14="http://schemas.microsoft.com/office/powerpoint/2010/main" val="21890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صورة 2">
            <a:extLst>
              <a:ext uri="{FF2B5EF4-FFF2-40B4-BE49-F238E27FC236}">
                <a16:creationId xmlns:a16="http://schemas.microsoft.com/office/drawing/2014/main" id="{71696FDA-A7E2-4BC6-AF17-5D77BF12D1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7980" r="21651" b="10780"/>
          <a:stretch>
            <a:fillRect/>
          </a:stretch>
        </p:blipFill>
        <p:spPr bwMode="auto">
          <a:xfrm>
            <a:off x="3506788" y="4276725"/>
            <a:ext cx="202247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صورة 3">
            <a:extLst>
              <a:ext uri="{FF2B5EF4-FFF2-40B4-BE49-F238E27FC236}">
                <a16:creationId xmlns:a16="http://schemas.microsoft.com/office/drawing/2014/main" id="{26A403CE-9463-4B83-BDA5-98BB11C9D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0" r="21651" b="12183"/>
          <a:stretch>
            <a:fillRect/>
          </a:stretch>
        </p:blipFill>
        <p:spPr bwMode="auto">
          <a:xfrm>
            <a:off x="3490913" y="1905000"/>
            <a:ext cx="212407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صورة 5">
            <a:extLst>
              <a:ext uri="{FF2B5EF4-FFF2-40B4-BE49-F238E27FC236}">
                <a16:creationId xmlns:a16="http://schemas.microsoft.com/office/drawing/2014/main" id="{B84140C6-44E4-4A62-8CF4-8AC684168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0863" b="9380"/>
          <a:stretch>
            <a:fillRect/>
          </a:stretch>
        </p:blipFill>
        <p:spPr bwMode="auto">
          <a:xfrm>
            <a:off x="6334125" y="1965325"/>
            <a:ext cx="185896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صورة 7">
            <a:extLst>
              <a:ext uri="{FF2B5EF4-FFF2-40B4-BE49-F238E27FC236}">
                <a16:creationId xmlns:a16="http://schemas.microsoft.com/office/drawing/2014/main" id="{1E5C690B-19FD-4FAC-9623-34BC35E03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1651" b="10782"/>
          <a:stretch>
            <a:fillRect/>
          </a:stretch>
        </p:blipFill>
        <p:spPr bwMode="auto">
          <a:xfrm>
            <a:off x="6307138" y="4344988"/>
            <a:ext cx="186531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صورة 8">
            <a:extLst>
              <a:ext uri="{FF2B5EF4-FFF2-40B4-BE49-F238E27FC236}">
                <a16:creationId xmlns:a16="http://schemas.microsoft.com/office/drawing/2014/main" id="{F1BC1F44-3CC7-4AA2-927B-7F4065FD50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2" r="21651" b="10782"/>
          <a:stretch>
            <a:fillRect/>
          </a:stretch>
        </p:blipFill>
        <p:spPr bwMode="auto">
          <a:xfrm>
            <a:off x="941388" y="1905000"/>
            <a:ext cx="1830387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صورة 9">
            <a:extLst>
              <a:ext uri="{FF2B5EF4-FFF2-40B4-BE49-F238E27FC236}">
                <a16:creationId xmlns:a16="http://schemas.microsoft.com/office/drawing/2014/main" id="{F45CC877-899E-48F0-802F-01AE5D48B2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7980" r="22438" b="13582"/>
          <a:stretch>
            <a:fillRect/>
          </a:stretch>
        </p:blipFill>
        <p:spPr bwMode="auto">
          <a:xfrm>
            <a:off x="960438" y="4098925"/>
            <a:ext cx="17684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50DE55B1-A596-4CCD-9EEC-8A668419D38C}"/>
              </a:ext>
            </a:extLst>
          </p:cNvPr>
          <p:cNvGraphicFramePr/>
          <p:nvPr/>
        </p:nvGraphicFramePr>
        <p:xfrm>
          <a:off x="3517165" y="774826"/>
          <a:ext cx="2651825" cy="495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84404433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73409" y="152881"/>
            <a:ext cx="5797165" cy="1143000"/>
          </a:xfrm>
        </p:spPr>
        <p:txBody>
          <a:bodyPr/>
          <a:lstStyle/>
          <a:p>
            <a:pPr algn="r"/>
            <a:r>
              <a:rPr lang="ar-SA" b="1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نسخ Medium" panose="01010101010101010101" pitchFamily="50" charset="-78"/>
                <a:cs typeface="PT Bold Heading" pitchFamily="2" charset="-78"/>
              </a:rPr>
              <a:t>           أدوات الاستفهام 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3082605" y="1409331"/>
            <a:ext cx="3187955" cy="1690507"/>
            <a:chOff x="3270585" y="2194790"/>
            <a:chExt cx="3187955" cy="1690507"/>
          </a:xfrm>
        </p:grpSpPr>
        <p:pic>
          <p:nvPicPr>
            <p:cNvPr id="2058" name="Picture 10" descr="http://gclipart.com/wp-content/uploads/2017/03/Key-clip-art-vector-key-graphics-image-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46720" flipV="1">
              <a:off x="3270585" y="2194790"/>
              <a:ext cx="3187955" cy="1690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ستطيل 3"/>
            <p:cNvSpPr/>
            <p:nvPr/>
          </p:nvSpPr>
          <p:spPr>
            <a:xfrm rot="20607455">
              <a:off x="3781920" y="2583981"/>
              <a:ext cx="1093395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7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متى</a:t>
              </a:r>
              <a:endParaRPr lang="ar-SA" sz="7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endParaRPr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5665321" y="3810420"/>
            <a:ext cx="3165476" cy="1657011"/>
            <a:chOff x="5858071" y="2319308"/>
            <a:chExt cx="3165476" cy="1657011"/>
          </a:xfrm>
        </p:grpSpPr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15125" flipV="1">
              <a:off x="5858071" y="2319308"/>
              <a:ext cx="3165476" cy="1543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مستطيل 14"/>
            <p:cNvSpPr/>
            <p:nvPr/>
          </p:nvSpPr>
          <p:spPr>
            <a:xfrm rot="19905576">
              <a:off x="6190401" y="3052989"/>
              <a:ext cx="161293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54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006600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كيف</a:t>
              </a:r>
              <a:endParaRPr lang="ar-SA" sz="54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endParaRP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38959" y="1606010"/>
            <a:ext cx="3312368" cy="1726042"/>
            <a:chOff x="172695" y="2330439"/>
            <a:chExt cx="3312368" cy="1726042"/>
          </a:xfrm>
        </p:grpSpPr>
        <p:pic>
          <p:nvPicPr>
            <p:cNvPr id="2063" name="Picture 15" descr="صورة ذات صلة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59646" flipV="1">
              <a:off x="172695" y="2330439"/>
              <a:ext cx="3312368" cy="1617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مستطيل 15"/>
            <p:cNvSpPr/>
            <p:nvPr/>
          </p:nvSpPr>
          <p:spPr>
            <a:xfrm rot="20306923">
              <a:off x="746269" y="2948485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لماذا</a:t>
              </a:r>
              <a:endParaRPr lang="ar-SA" sz="6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endParaRPr>
            </a:p>
          </p:txBody>
        </p:sp>
      </p:grpSp>
      <p:grpSp>
        <p:nvGrpSpPr>
          <p:cNvPr id="10" name="مجموعة 9"/>
          <p:cNvGrpSpPr/>
          <p:nvPr/>
        </p:nvGrpSpPr>
        <p:grpSpPr>
          <a:xfrm>
            <a:off x="6022273" y="1201416"/>
            <a:ext cx="3150388" cy="1651681"/>
            <a:chOff x="5785461" y="4401165"/>
            <a:chExt cx="3150388" cy="1651681"/>
          </a:xfrm>
        </p:grpSpPr>
        <p:pic>
          <p:nvPicPr>
            <p:cNvPr id="2060" name="Picture 12" descr="http://images.clipshrine.com/download/wheel/large-Key-Gold--33.3-474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38954" flipV="1">
              <a:off x="5785461" y="4401165"/>
              <a:ext cx="3150388" cy="1491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مستطيل 16"/>
            <p:cNvSpPr/>
            <p:nvPr/>
          </p:nvSpPr>
          <p:spPr>
            <a:xfrm rot="20659416">
              <a:off x="6280754" y="4944850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DecoType Naskh" pitchFamily="2" charset="-78"/>
                </a:rPr>
                <a:t>ماذا</a:t>
              </a:r>
            </a:p>
          </p:txBody>
        </p:sp>
      </p:grpSp>
      <p:grpSp>
        <p:nvGrpSpPr>
          <p:cNvPr id="9" name="مجموعة 8"/>
          <p:cNvGrpSpPr/>
          <p:nvPr/>
        </p:nvGrpSpPr>
        <p:grpSpPr>
          <a:xfrm>
            <a:off x="2765007" y="3366701"/>
            <a:ext cx="3156330" cy="1641449"/>
            <a:chOff x="2784461" y="4620482"/>
            <a:chExt cx="3156330" cy="1641449"/>
          </a:xfrm>
        </p:grpSpPr>
        <p:pic>
          <p:nvPicPr>
            <p:cNvPr id="2052" name="Picture 4" descr="http://clipartix.com/wp-content/uploads/2016/08/Key-clip-art-vector-key-graphics-image-3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08106" flipV="1">
              <a:off x="2784461" y="4620482"/>
              <a:ext cx="3156330" cy="148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مستطيل 17"/>
            <p:cNvSpPr/>
            <p:nvPr/>
          </p:nvSpPr>
          <p:spPr>
            <a:xfrm rot="20105995">
              <a:off x="3189736" y="5153935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CC0066"/>
                    </a:solidFill>
                    <a:prstDash val="solid"/>
                  </a:ln>
                  <a:solidFill>
                    <a:srgbClr val="CC0066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DecoType Naskh" pitchFamily="2" charset="-78"/>
                </a:rPr>
                <a:t>أين</a:t>
              </a: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392205" y="2768904"/>
            <a:ext cx="2343458" cy="2919419"/>
            <a:chOff x="585031" y="3687325"/>
            <a:chExt cx="2343458" cy="2919419"/>
          </a:xfrm>
        </p:grpSpPr>
        <p:pic>
          <p:nvPicPr>
            <p:cNvPr id="2065" name="Picture 17" descr="نتيجة بحث الصور عن ‪keys clipart silver‬‏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027503" flipH="1">
              <a:off x="297050" y="3975306"/>
              <a:ext cx="2919419" cy="2343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مستطيل 18"/>
            <p:cNvSpPr/>
            <p:nvPr/>
          </p:nvSpPr>
          <p:spPr>
            <a:xfrm rot="20659416">
              <a:off x="707715" y="5075640"/>
              <a:ext cx="1234668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كم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40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نتيجة بحث الصور عن الوان كرتون">
            <a:extLst>
              <a:ext uri="{FF2B5EF4-FFF2-40B4-BE49-F238E27FC236}">
                <a16:creationId xmlns:a16="http://schemas.microsoft.com/office/drawing/2014/main" id="{3F30182D-3954-4CB5-8EA4-0E1114F4015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2819400"/>
            <a:ext cx="1190625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 descr="صورة ذات صلة">
            <a:extLst>
              <a:ext uri="{FF2B5EF4-FFF2-40B4-BE49-F238E27FC236}">
                <a16:creationId xmlns:a16="http://schemas.microsoft.com/office/drawing/2014/main" id="{F164267D-7D4D-4C1B-8AFE-E91F93242ED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2819400"/>
            <a:ext cx="1373187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 descr="نتيجة بحث الصور عن عائله كرتون">
            <a:extLst>
              <a:ext uri="{FF2B5EF4-FFF2-40B4-BE49-F238E27FC236}">
                <a16:creationId xmlns:a16="http://schemas.microsoft.com/office/drawing/2014/main" id="{BF96C7B5-0154-4007-9090-007D90487F5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2876550"/>
            <a:ext cx="1270000" cy="1220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 descr="نتيجة بحث الصور عن تعليم الارقام بالعربي">
            <a:extLst>
              <a:ext uri="{FF2B5EF4-FFF2-40B4-BE49-F238E27FC236}">
                <a16:creationId xmlns:a16="http://schemas.microsoft.com/office/drawing/2014/main" id="{21F45CA5-107F-4F47-BEBB-81D79743345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4730750"/>
            <a:ext cx="1436687" cy="1014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78295EC-9D9A-4ADE-8721-91C53560346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75" y="4806950"/>
            <a:ext cx="1158875" cy="1012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11" name="صورة 10">
            <a:extLst>
              <a:ext uri="{FF2B5EF4-FFF2-40B4-BE49-F238E27FC236}">
                <a16:creationId xmlns:a16="http://schemas.microsoft.com/office/drawing/2014/main" id="{5108D01E-FEB0-4130-BA0B-1CD3CADB2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3583" r="22438" b="14983"/>
          <a:stretch>
            <a:fillRect/>
          </a:stretch>
        </p:blipFill>
        <p:spPr bwMode="auto">
          <a:xfrm>
            <a:off x="1773238" y="4830763"/>
            <a:ext cx="14366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مربع نص 11">
            <a:extLst>
              <a:ext uri="{FF2B5EF4-FFF2-40B4-BE49-F238E27FC236}">
                <a16:creationId xmlns:a16="http://schemas.microsoft.com/office/drawing/2014/main" id="{CDF65477-9125-40B5-9FE9-A119395D8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63" y="2500313"/>
            <a:ext cx="1227137" cy="301625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الألوان</a:t>
            </a:r>
          </a:p>
        </p:txBody>
      </p:sp>
      <p:sp>
        <p:nvSpPr>
          <p:cNvPr id="18442" name="مربع نص 12">
            <a:extLst>
              <a:ext uri="{FF2B5EF4-FFF2-40B4-BE49-F238E27FC236}">
                <a16:creationId xmlns:a16="http://schemas.microsoft.com/office/drawing/2014/main" id="{08C5CC56-2E6B-4FBA-B3DA-256E3E6A1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963" y="2457450"/>
            <a:ext cx="1336675" cy="301625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الصوت</a:t>
            </a:r>
          </a:p>
        </p:txBody>
      </p:sp>
      <p:sp>
        <p:nvSpPr>
          <p:cNvPr id="18443" name="مربع نص 13">
            <a:extLst>
              <a:ext uri="{FF2B5EF4-FFF2-40B4-BE49-F238E27FC236}">
                <a16:creationId xmlns:a16="http://schemas.microsoft.com/office/drawing/2014/main" id="{562A6C6A-FB8A-4342-89C2-0AC5C91ED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2489200"/>
            <a:ext cx="1449388" cy="301625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الأشخاص</a:t>
            </a:r>
          </a:p>
        </p:txBody>
      </p:sp>
      <p:sp>
        <p:nvSpPr>
          <p:cNvPr id="18444" name="مربع نص 14">
            <a:extLst>
              <a:ext uri="{FF2B5EF4-FFF2-40B4-BE49-F238E27FC236}">
                <a16:creationId xmlns:a16="http://schemas.microsoft.com/office/drawing/2014/main" id="{70E0ED65-748B-46F3-9AA4-116B3B00D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4484688"/>
            <a:ext cx="1390650" cy="300037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المكان</a:t>
            </a:r>
          </a:p>
        </p:txBody>
      </p:sp>
      <p:sp>
        <p:nvSpPr>
          <p:cNvPr id="18445" name="مربع نص 15">
            <a:extLst>
              <a:ext uri="{FF2B5EF4-FFF2-40B4-BE49-F238E27FC236}">
                <a16:creationId xmlns:a16="http://schemas.microsoft.com/office/drawing/2014/main" id="{E5E67D8A-75FD-4C4E-9C3A-B19E86335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650" y="4446588"/>
            <a:ext cx="1228725" cy="300037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الزمن</a:t>
            </a:r>
          </a:p>
        </p:txBody>
      </p:sp>
      <p:sp>
        <p:nvSpPr>
          <p:cNvPr id="18446" name="مربع نص 16">
            <a:extLst>
              <a:ext uri="{FF2B5EF4-FFF2-40B4-BE49-F238E27FC236}">
                <a16:creationId xmlns:a16="http://schemas.microsoft.com/office/drawing/2014/main" id="{99388A4C-8844-4782-9E4B-F44D2663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450" y="4362450"/>
            <a:ext cx="1228725" cy="300038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العدد</a:t>
            </a:r>
          </a:p>
        </p:txBody>
      </p:sp>
      <p:sp>
        <p:nvSpPr>
          <p:cNvPr id="18447" name="مربع نص 17">
            <a:extLst>
              <a:ext uri="{FF2B5EF4-FFF2-40B4-BE49-F238E27FC236}">
                <a16:creationId xmlns:a16="http://schemas.microsoft.com/office/drawing/2014/main" id="{58621718-E51D-4A40-A86D-05485DEA6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1042988"/>
            <a:ext cx="1098550" cy="927100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defRPr/>
            </a:pPr>
            <a:r>
              <a:rPr lang="ar-SA" altLang="ar-SA" sz="2709" dirty="0">
                <a:solidFill>
                  <a:srgbClr val="FF0000"/>
                </a:solidFill>
              </a:rPr>
              <a:t>عناصر الصورة 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399EC10A-38E5-4FA6-892F-E8F810DEB0F6}"/>
              </a:ext>
            </a:extLst>
          </p:cNvPr>
          <p:cNvSpPr/>
          <p:nvPr/>
        </p:nvSpPr>
        <p:spPr>
          <a:xfrm>
            <a:off x="854075" y="685800"/>
            <a:ext cx="7375525" cy="5365750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085A413-5EEC-4C14-AD31-7652EF4B12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954" y="987511"/>
            <a:ext cx="3648584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73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D4899E37-7265-4FC0-BB81-02C8940134BC}"/>
              </a:ext>
            </a:extLst>
          </p:cNvPr>
          <p:cNvSpPr/>
          <p:nvPr/>
        </p:nvSpPr>
        <p:spPr>
          <a:xfrm>
            <a:off x="179388" y="188913"/>
            <a:ext cx="8713787" cy="6408737"/>
          </a:xfrm>
          <a:prstGeom prst="rect">
            <a:avLst/>
          </a:prstGeom>
          <a:noFill/>
          <a:ln w="127000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A7BAD3A-098A-445E-A063-C45C9A976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74" y="1059227"/>
            <a:ext cx="2445430" cy="248814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2530333-20F9-46EB-BEB2-C5178DB76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48" y="1112782"/>
            <a:ext cx="2354882" cy="264643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3476897-5F9F-42DA-8746-A78CE49B7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74" y="3760900"/>
            <a:ext cx="2550032" cy="256102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1CEC525-A62E-458A-878C-56264FFE2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12" y="3667497"/>
            <a:ext cx="2667686" cy="2747831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CC377006-246E-4F62-9030-096A704B148F}"/>
              </a:ext>
            </a:extLst>
          </p:cNvPr>
          <p:cNvSpPr/>
          <p:nvPr/>
        </p:nvSpPr>
        <p:spPr>
          <a:xfrm>
            <a:off x="651492" y="260350"/>
            <a:ext cx="7419082" cy="847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باستخدام عناصر الصورة أطرح أكبر عدد ممكن من الأسئلة على الصور</a:t>
            </a:r>
          </a:p>
        </p:txBody>
      </p:sp>
    </p:spTree>
    <p:extLst>
      <p:ext uri="{BB962C8B-B14F-4D97-AF65-F5344CB8AC3E}">
        <p14:creationId xmlns:p14="http://schemas.microsoft.com/office/powerpoint/2010/main" val="3967287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882" y="301312"/>
            <a:ext cx="8713787" cy="6337300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824234" y="1006379"/>
            <a:ext cx="3529011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ar-SA" sz="2800" dirty="0">
                <a:solidFill>
                  <a:srgbClr val="00B050"/>
                </a:solidFill>
                <a:latin typeface="Arial" pitchFamily="34" charset="0"/>
                <a:cs typeface="W1 SHUROOQ 16 011" pitchFamily="2" charset="-78"/>
              </a:rPr>
              <a:t>من نشاهد  في الصورة ؟  </a:t>
            </a: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722913" y="1885857"/>
            <a:ext cx="3529011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ar-SA" sz="2800" dirty="0">
                <a:solidFill>
                  <a:srgbClr val="FF0000"/>
                </a:solidFill>
                <a:latin typeface="Arial" pitchFamily="34" charset="0"/>
                <a:cs typeface="W1 SHUROOQ 16 011" pitchFamily="2" charset="-78"/>
              </a:rPr>
              <a:t>ماذا تمسك نورة بيديها ؟  </a:t>
            </a: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722913" y="2801694"/>
            <a:ext cx="352901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ar-SA" sz="2800" dirty="0">
                <a:solidFill>
                  <a:srgbClr val="0000FF"/>
                </a:solidFill>
                <a:latin typeface="Arial" pitchFamily="34" charset="0"/>
                <a:cs typeface="W1 SHUROOQ 16 011" pitchFamily="2" charset="-78"/>
              </a:rPr>
              <a:t> ماذا تحوي هذه المجلات   ؟  </a:t>
            </a: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824234" y="3563296"/>
            <a:ext cx="2924032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ar-SA" sz="2800" dirty="0">
                <a:solidFill>
                  <a:schemeClr val="tx1"/>
                </a:solidFill>
                <a:latin typeface="Arial" pitchFamily="34" charset="0"/>
                <a:cs typeface="W1 SHUROOQ 16 011" pitchFamily="2" charset="-78"/>
              </a:rPr>
              <a:t> هل عرفت  ماذا تريد  نورة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ar-SA" sz="2800" dirty="0">
                <a:solidFill>
                  <a:schemeClr val="tx1"/>
                </a:solidFill>
                <a:latin typeface="Arial" pitchFamily="34" charset="0"/>
                <a:cs typeface="W1 SHUROOQ 16 011" pitchFamily="2" charset="-78"/>
              </a:rPr>
              <a:t>من المجلات  ؟ 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32FD0BE-142E-438E-A7A8-4BB5C0086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58" y="1780636"/>
            <a:ext cx="3610479" cy="362953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F4B62D5-8C25-4583-B673-F6DA851AD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353" y="557038"/>
            <a:ext cx="3648584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6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624" y="333375"/>
            <a:ext cx="8713787" cy="6337300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86331" y="1570550"/>
            <a:ext cx="3144663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FF0000"/>
                </a:solidFill>
                <a:cs typeface="W1 SHUROOQ 16 011" pitchFamily="2" charset="-78"/>
              </a:rPr>
              <a:t>ماذا تقص نورة ؟ ولم ؟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77588" y="880304"/>
            <a:ext cx="316865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ar-SA" sz="2800" dirty="0">
                <a:solidFill>
                  <a:srgbClr val="00B050"/>
                </a:solidFill>
                <a:latin typeface="Arial" pitchFamily="34" charset="0"/>
                <a:cs typeface="W1 SHUROOQ 16 011" pitchFamily="2" charset="-78"/>
              </a:rPr>
              <a:t>ماذا نلاحظ في الصورة ؟  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35506" y="2378234"/>
            <a:ext cx="3646312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0000FF"/>
                </a:solidFill>
                <a:cs typeface="W1 SHUROOQ 16 011" pitchFamily="2" charset="-78"/>
              </a:rPr>
              <a:t> يجب علينا أن نحرص على نظافة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0000FF"/>
                </a:solidFill>
                <a:cs typeface="W1 SHUROOQ 16 011" pitchFamily="2" charset="-78"/>
              </a:rPr>
              <a:t>المكان ولكن كيف ؟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65004" y="3829997"/>
            <a:ext cx="3187316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cs typeface="W1 SHUROOQ 16 011" pitchFamily="2" charset="-78"/>
              </a:rPr>
              <a:t>أتخيل ماذا سيحدث ليد نورة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cs typeface="W1 SHUROOQ 16 011" pitchFamily="2" charset="-78"/>
              </a:rPr>
              <a:t> إذا لم تستخدم المقص بحذر 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7F83713-F73C-4111-AA14-998307FB0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643" y="1916200"/>
            <a:ext cx="3362794" cy="342947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4271466-D58D-4117-AFBF-8655D5ECC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606" y="508777"/>
            <a:ext cx="3648584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5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0124" y="698866"/>
            <a:ext cx="3257152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>
                <a:solidFill>
                  <a:srgbClr val="00B050"/>
                </a:solidFill>
                <a:cs typeface="W1 SHUROOQ 16 011" pitchFamily="2" charset="-78"/>
              </a:rPr>
              <a:t> أصف محتوى الصورة ؟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95622" y="1538753"/>
            <a:ext cx="3257152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>
                <a:solidFill>
                  <a:srgbClr val="FF0000"/>
                </a:solidFill>
                <a:cs typeface="W1 SHUROOQ 16 011" pitchFamily="2" charset="-78"/>
              </a:rPr>
              <a:t> بما تلصق نورة الصور؟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999177" y="2484290"/>
            <a:ext cx="2868099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>
                <a:solidFill>
                  <a:srgbClr val="0000FF"/>
                </a:solidFill>
                <a:cs typeface="W1 SHUROOQ 16 011" pitchFamily="2" charset="-78"/>
              </a:rPr>
              <a:t> كيف يبدو وجه نورة  ؟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48617" y="3313356"/>
            <a:ext cx="2951162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>
                <a:cs typeface="W1 SHUROOQ 16 011" pitchFamily="2" charset="-78"/>
              </a:rPr>
              <a:t> صفي شعورك وأنتِ تقومين بعمل تحبينه ؟  </a:t>
            </a:r>
          </a:p>
        </p:txBody>
      </p:sp>
      <p:sp>
        <p:nvSpPr>
          <p:cNvPr id="8" name="Rectangle 1"/>
          <p:cNvSpPr/>
          <p:nvPr/>
        </p:nvSpPr>
        <p:spPr>
          <a:xfrm>
            <a:off x="251520" y="188640"/>
            <a:ext cx="8713787" cy="6337300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D4629865-BF62-4745-914D-540FCEA02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829" y="1563306"/>
            <a:ext cx="3753374" cy="382005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B24AB8F-8356-401D-BC0D-58E161AC3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19" y="420730"/>
            <a:ext cx="3648584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3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F23F5EC8-083B-4139-AED5-B782F563B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17" y="1642296"/>
            <a:ext cx="3781953" cy="3686689"/>
          </a:xfrm>
          <a:prstGeom prst="rect">
            <a:avLst/>
          </a:prstGeom>
        </p:spPr>
      </p:pic>
      <p:sp>
        <p:nvSpPr>
          <p:cNvPr id="5" name="Rectangle 1"/>
          <p:cNvSpPr/>
          <p:nvPr/>
        </p:nvSpPr>
        <p:spPr>
          <a:xfrm>
            <a:off x="244240" y="244680"/>
            <a:ext cx="8713787" cy="6337300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900292" y="539436"/>
            <a:ext cx="2867425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00B050"/>
                </a:solidFill>
                <a:cs typeface="W1 SHUROOQ 16 011" pitchFamily="2" charset="-78"/>
              </a:rPr>
              <a:t> أصف محتوى الصورة ؟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1765" y="1385615"/>
            <a:ext cx="3015290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FF0000"/>
                </a:solidFill>
                <a:cs typeface="W1 SHUROOQ 16 011" pitchFamily="2" charset="-78"/>
              </a:rPr>
              <a:t>أين وضعت نورة الصور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FF0000"/>
                </a:solidFill>
                <a:cs typeface="W1 SHUROOQ 16 011" pitchFamily="2" charset="-78"/>
              </a:rPr>
              <a:t>التي جمعتها ؟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81766" y="4672405"/>
            <a:ext cx="3015289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cs typeface="W1 SHUROOQ 16 011" pitchFamily="2" charset="-78"/>
              </a:rPr>
              <a:t>ما هي اقتراحاتك لزميلاتك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cs typeface="W1 SHUROOQ 16 011" pitchFamily="2" charset="-78"/>
              </a:rPr>
              <a:t>في وقت الفراغ ؟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07834" y="3485641"/>
            <a:ext cx="3233815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ar-SA" sz="2800" dirty="0">
                <a:solidFill>
                  <a:srgbClr val="0000FF"/>
                </a:solidFill>
                <a:latin typeface="Arial" pitchFamily="34" charset="0"/>
                <a:cs typeface="W1 SHUROOQ 16 011" pitchFamily="2" charset="-78"/>
              </a:rPr>
              <a:t> في أي  وقت تجمع نورة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ar-SA" sz="2800" dirty="0">
                <a:solidFill>
                  <a:srgbClr val="0000FF"/>
                </a:solidFill>
                <a:latin typeface="Arial" pitchFamily="34" charset="0"/>
                <a:cs typeface="W1 SHUROOQ 16 011" pitchFamily="2" charset="-78"/>
              </a:rPr>
              <a:t>الصور برأيك ؟  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281BADFE-147B-499E-9E44-61BB0B969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202" y="2620358"/>
            <a:ext cx="2159604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C00000"/>
                </a:solidFill>
                <a:cs typeface="W1 SHUROOQ 16 011" pitchFamily="2" charset="-78"/>
              </a:rPr>
              <a:t>أسمي هذه الصور ؟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6DE9B56-FEF4-4142-8D74-5A826FB2C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614" y="429519"/>
            <a:ext cx="3648584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0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8347850-93C5-4973-A89C-6A0F96012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6" y="366105"/>
            <a:ext cx="8353228" cy="4598505"/>
          </a:xfrm>
          <a:prstGeom prst="rect">
            <a:avLst/>
          </a:prstGeom>
        </p:spPr>
      </p:pic>
      <p:pic>
        <p:nvPicPr>
          <p:cNvPr id="64515" name="Picture 2" descr="نتيجة بحث الصور عن الرياضة البدنية كرتون">
            <a:extLst>
              <a:ext uri="{FF2B5EF4-FFF2-40B4-BE49-F238E27FC236}">
                <a16:creationId xmlns:a16="http://schemas.microsoft.com/office/drawing/2014/main" id="{9110209C-7688-4D83-B722-46531CAA5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53" y="4731026"/>
            <a:ext cx="6281530" cy="176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5D675D75-0308-4534-826A-255001D5EE8F}"/>
              </a:ext>
            </a:extLst>
          </p:cNvPr>
          <p:cNvSpPr/>
          <p:nvPr/>
        </p:nvSpPr>
        <p:spPr>
          <a:xfrm>
            <a:off x="2215209" y="2788242"/>
            <a:ext cx="436652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800" b="1" dirty="0">
                <a:ln/>
                <a:solidFill>
                  <a:srgbClr val="33CC33"/>
                </a:solidFill>
                <a:cs typeface="PT Bold Heading" pitchFamily="2" charset="-78"/>
              </a:rPr>
              <a:t>فاصل رياضي </a:t>
            </a:r>
            <a:endParaRPr lang="ar-SA" sz="2400" b="1" dirty="0">
              <a:ln/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3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/>
          <p:cNvSpPr/>
          <p:nvPr/>
        </p:nvSpPr>
        <p:spPr>
          <a:xfrm>
            <a:off x="3537218" y="3557548"/>
            <a:ext cx="4343400" cy="72008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  <a:cs typeface="PT Bold Heading" pitchFamily="2" charset="-78"/>
              </a:rPr>
              <a:t> من هؤلاء ؟.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2890010" y="4377729"/>
            <a:ext cx="54864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chemeClr val="tx1"/>
                </a:solidFill>
                <a:cs typeface="PT Bold Heading" pitchFamily="2" charset="-78"/>
              </a:rPr>
              <a:t>ما واجبنا نحو جنودنا البواسل 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2E69E6-B6C8-4BFA-9282-85045C8BF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66" y="538710"/>
            <a:ext cx="4536504" cy="3018838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B71D5C1-C6D2-4099-8426-BEE78B5FCD49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EDAC3AF-2196-43E9-B036-6538EABC8649}"/>
              </a:ext>
            </a:extLst>
          </p:cNvPr>
          <p:cNvSpPr/>
          <p:nvPr/>
        </p:nvSpPr>
        <p:spPr>
          <a:xfrm>
            <a:off x="3857907" y="5368708"/>
            <a:ext cx="436652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4800" b="1" dirty="0">
                <a:ln/>
                <a:solidFill>
                  <a:srgbClr val="33CC33"/>
                </a:solidFill>
                <a:cs typeface="PT Bold Heading" pitchFamily="2" charset="-78"/>
              </a:rPr>
              <a:t>كلنا جنود للوطن </a:t>
            </a:r>
            <a:endParaRPr lang="ar-SA" sz="2400" b="1" dirty="0">
              <a:ln/>
              <a:solidFill>
                <a:srgbClr val="33CC33"/>
              </a:solidFill>
            </a:endParaRPr>
          </a:p>
        </p:txBody>
      </p:sp>
      <p:pic>
        <p:nvPicPr>
          <p:cNvPr id="2050" name="Picture 2" descr="نتيجة بحث الصور عن علم المملكة بور بوينت متحركة">
            <a:extLst>
              <a:ext uri="{FF2B5EF4-FFF2-40B4-BE49-F238E27FC236}">
                <a16:creationId xmlns:a16="http://schemas.microsoft.com/office/drawing/2014/main" id="{110EC748-02AA-449B-AAB7-1AC54CF41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07" y="130238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785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E1E4B7D-E428-4F01-9876-0D3CF45DE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94" y="136524"/>
            <a:ext cx="4385773" cy="450912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D2B8E4F-C2EB-426B-A034-29B39109BF49}"/>
              </a:ext>
            </a:extLst>
          </p:cNvPr>
          <p:cNvSpPr/>
          <p:nvPr/>
        </p:nvSpPr>
        <p:spPr>
          <a:xfrm>
            <a:off x="1259632" y="4712297"/>
            <a:ext cx="60250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22225">
                  <a:solidFill>
                    <a:srgbClr val="00B050"/>
                  </a:solidFill>
                  <a:prstDash val="solid"/>
                </a:ln>
              </a:rPr>
              <a:t>صباح الخير يا وطني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FFFC5FC-7941-4F2F-892A-303563CD4163}"/>
              </a:ext>
            </a:extLst>
          </p:cNvPr>
          <p:cNvSpPr/>
          <p:nvPr/>
        </p:nvSpPr>
        <p:spPr>
          <a:xfrm>
            <a:off x="0" y="5674949"/>
            <a:ext cx="804124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cs"/>
              </a:rPr>
              <a:t>نستقبل يومًا جديدًا وعلى صرح العلم والمعرفة نكمل مسيرة علمنا . الحمد لله الذي رزقنا علمًا نافعًا ننهله ، في كل يوم حرفًا وآية .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6DF6443-FF97-43CD-9B76-B9501B1E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4</a:t>
            </a:fld>
            <a:endParaRPr lang="ar-SA" dirty="0"/>
          </a:p>
        </p:txBody>
      </p:sp>
      <p:pic>
        <p:nvPicPr>
          <p:cNvPr id="8" name="صورة 7" descr="صورة تحتوي على رجل, شخص, أخضر, تشبث&#10;&#10;تم إنشاء الوصف تلقائياً">
            <a:extLst>
              <a:ext uri="{FF2B5EF4-FFF2-40B4-BE49-F238E27FC236}">
                <a16:creationId xmlns:a16="http://schemas.microsoft.com/office/drawing/2014/main" id="{144D2BB1-F453-41E2-B8CC-BBC1E656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3" y="188640"/>
            <a:ext cx="4094065" cy="44715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9727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8347850-93C5-4973-A89C-6A0F96012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6" y="366105"/>
            <a:ext cx="8353228" cy="4598505"/>
          </a:xfrm>
          <a:prstGeom prst="rect">
            <a:avLst/>
          </a:prstGeom>
        </p:spPr>
      </p:pic>
      <p:pic>
        <p:nvPicPr>
          <p:cNvPr id="64515" name="Picture 2" descr="نتيجة بحث الصور عن الرياضة البدنية كرتون">
            <a:extLst>
              <a:ext uri="{FF2B5EF4-FFF2-40B4-BE49-F238E27FC236}">
                <a16:creationId xmlns:a16="http://schemas.microsoft.com/office/drawing/2014/main" id="{9110209C-7688-4D83-B722-46531CAA5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53" y="4731026"/>
            <a:ext cx="6281530" cy="176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5D675D75-0308-4534-826A-255001D5EE8F}"/>
              </a:ext>
            </a:extLst>
          </p:cNvPr>
          <p:cNvSpPr/>
          <p:nvPr/>
        </p:nvSpPr>
        <p:spPr>
          <a:xfrm>
            <a:off x="2215209" y="2788242"/>
            <a:ext cx="436652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800" b="1" dirty="0">
                <a:ln/>
                <a:solidFill>
                  <a:srgbClr val="33CC33"/>
                </a:solidFill>
                <a:cs typeface="PT Bold Heading" pitchFamily="2" charset="-78"/>
              </a:rPr>
              <a:t>فاصل رياضي </a:t>
            </a:r>
            <a:endParaRPr lang="ar-SA" sz="2400" b="1" dirty="0">
              <a:ln/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8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dir="r" isContent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رائدة اشقر\5c2bfa595ef5a9f42ef1a2f98bc03503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 rot="10800000">
            <a:off x="1791919" y="407220"/>
            <a:ext cx="6417600" cy="419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534403" y="1795940"/>
            <a:ext cx="48176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الاستماع للنص من الرابط الرقمي</a:t>
            </a:r>
          </a:p>
        </p:txBody>
      </p:sp>
      <p:pic>
        <p:nvPicPr>
          <p:cNvPr id="5" name="صورة 4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9875FFBC-2FEB-47F3-A7B3-ED6C1DE40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42" y="6181631"/>
            <a:ext cx="7621064" cy="676369"/>
          </a:xfrm>
          <a:prstGeom prst="rect">
            <a:avLst/>
          </a:prstGeom>
        </p:spPr>
      </p:pic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B3413265-289A-486D-8122-8B866E85F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41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459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/>
          </p:cNvSpPr>
          <p:nvPr/>
        </p:nvSpPr>
        <p:spPr>
          <a:xfrm>
            <a:off x="3749794" y="1480221"/>
            <a:ext cx="4883643" cy="5078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اليوم: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التاريخ:     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الـخامسة </a:t>
            </a: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ألعابي وهواياتي</a:t>
            </a:r>
          </a:p>
          <a:p>
            <a:pPr lvl="0" algn="r" defTabSz="457200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</a:t>
            </a:r>
          </a:p>
          <a:p>
            <a:pPr lvl="0" algn="r" defTabSz="457200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lvl="0" algn="r" defTabSz="457200">
              <a:defRPr>
                <a:uFillTx/>
              </a:defRPr>
            </a:pPr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B76A278-5987-410F-B8CE-83E0C13DCABA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E251CC9A-A821-4507-9F1F-A1F9F8B1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42</a:t>
            </a:fld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CF36B239-32C9-4703-B37C-8250B4E4F1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/>
          <a:stretch/>
        </p:blipFill>
        <p:spPr>
          <a:xfrm>
            <a:off x="404546" y="2992709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4A86AA5-3DDA-4CC2-BA73-295E330BE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58" y="4618584"/>
            <a:ext cx="3372321" cy="676369"/>
          </a:xfrm>
          <a:prstGeom prst="rect">
            <a:avLst/>
          </a:prstGeom>
        </p:spPr>
      </p:pic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6C06845E-AFF2-4BE8-A402-B62532D53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305496"/>
            <a:ext cx="8633308" cy="971686"/>
          </a:xfrm>
          <a:prstGeom prst="rect">
            <a:avLst/>
          </a:prstGeom>
        </p:spPr>
      </p:pic>
      <p:pic>
        <p:nvPicPr>
          <p:cNvPr id="13" name="صورة 12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3D772295-B7CF-439D-972D-FDC17800F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55" y="1304116"/>
            <a:ext cx="1009336" cy="155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267744" y="404664"/>
            <a:ext cx="3688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503198"/>
              </p:ext>
            </p:extLst>
          </p:nvPr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{775DCB02-9BB8-47FD-8907-85C794F793BA}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ماذا</a:t>
                      </a:r>
                      <a:r>
                        <a:rPr lang="ar-SA" sz="2800" baseline="0" dirty="0">
                          <a:solidFill>
                            <a:schemeClr val="tx1"/>
                          </a:solidFill>
                        </a:rPr>
                        <a:t> أعرف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ماذا أريد أن أتعلم؟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ماذا تعلمت 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717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/>
          </p:cNvSpPr>
          <p:nvPr/>
        </p:nvSpPr>
        <p:spPr>
          <a:xfrm>
            <a:off x="1920518" y="2500302"/>
            <a:ext cx="6486138" cy="2600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rgbClr val="FF0066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من خلال هذا المكون يتوقع من التلميذ -ة تحقيق الأهداف التالية :</a:t>
            </a:r>
            <a:endParaRPr lang="en-US" sz="2800" b="1" dirty="0">
              <a:solidFill>
                <a:srgbClr val="FF0066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قراءة النص مقترنًا بالصور قراءة </a:t>
            </a:r>
            <a:r>
              <a:rPr lang="ar-SA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تردادية</a:t>
            </a:r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 مع المعلم.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قراءة  كلمات الدرس المبرزة قراءة بصرية .</a:t>
            </a:r>
            <a:endParaRPr lang="ar-SA" sz="2800" b="1" dirty="0">
              <a:solidFill>
                <a:srgbClr val="FF0066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marL="457200" indent="-457200" algn="r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ar-SA" sz="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6049746" y="1500344"/>
            <a:ext cx="193354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الأهداف:</a:t>
            </a:r>
          </a:p>
        </p:txBody>
      </p:sp>
      <p:pic>
        <p:nvPicPr>
          <p:cNvPr id="7" name="Picture 2" descr="https://encrypted-tbn1.gstatic.com/images?q=tbn:ANd9GcTg_GGSM8sIIdH3cibV6uyN-u-Z6o38VK6wDrUBAWaOUg5Jm0UekRTgqN5s">
            <a:extLst>
              <a:ext uri="{FF2B5EF4-FFF2-40B4-BE49-F238E27FC236}">
                <a16:creationId xmlns:a16="http://schemas.microsoft.com/office/drawing/2014/main" id="{651E6CF7-E426-4569-A418-3EADAB9C9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66715"/>
            <a:ext cx="1530350" cy="177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37F348D2-C0F2-4A18-BB8A-5BA0BC603716}"/>
              </a:ext>
            </a:extLst>
          </p:cNvPr>
          <p:cNvSpPr/>
          <p:nvPr/>
        </p:nvSpPr>
        <p:spPr>
          <a:xfrm>
            <a:off x="214312" y="206633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4E616DF-E4B5-4428-8AE5-57FF4BF31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44</a:t>
            </a:fld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83D5D74-90DC-46A9-9554-F0EE2DA42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789" y="447477"/>
            <a:ext cx="3372321" cy="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6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2841674" y="1758623"/>
            <a:ext cx="569542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أنشودة مكون ألاحظ الصور وأقرأ  </a:t>
            </a:r>
          </a:p>
        </p:txBody>
      </p:sp>
      <p:sp>
        <p:nvSpPr>
          <p:cNvPr id="2" name="AutoShape 2" descr="نتيجة بحث الصور عن بنت تقرأ كرتو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AutoShape 4" descr="نتيجة بحث الصور عن بنت تقرأ كرتون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F8903DF-FBC6-4810-8633-F28C443A8707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2258CD-850F-419F-993E-4B26F909DEC2}"/>
              </a:ext>
            </a:extLst>
          </p:cNvPr>
          <p:cNvSpPr txBox="1"/>
          <p:nvPr/>
        </p:nvSpPr>
        <p:spPr>
          <a:xfrm>
            <a:off x="2841674" y="2407924"/>
            <a:ext cx="5695420" cy="378565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/>
            </a:pPr>
            <a:r>
              <a:rPr lang="ar-SA" sz="60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لون عدد صوت شخص </a:t>
            </a:r>
          </a:p>
          <a:p>
            <a:pPr algn="ctr" rtl="1" eaLnBrk="1" hangingPunct="1">
              <a:defRPr/>
            </a:pPr>
            <a:r>
              <a:rPr lang="ar-SA" sz="60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صور فيها معنى الدرس</a:t>
            </a:r>
          </a:p>
          <a:p>
            <a:pPr algn="ctr" rtl="1" eaLnBrk="1" hangingPunct="1">
              <a:defRPr/>
            </a:pPr>
            <a:r>
              <a:rPr lang="ar-SA" sz="60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ويليها عبارات تـحمل </a:t>
            </a:r>
          </a:p>
          <a:p>
            <a:pPr algn="ctr" rtl="1" eaLnBrk="1" hangingPunct="1">
              <a:defRPr/>
            </a:pPr>
            <a:r>
              <a:rPr lang="ar-SA" sz="60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كلمات أقرؤها بتأمل </a:t>
            </a:r>
          </a:p>
        </p:txBody>
      </p:sp>
      <p:pic>
        <p:nvPicPr>
          <p:cNvPr id="13" name="Picture 2" descr="https://encrypted-tbn1.gstatic.com/images?q=tbn:ANd9GcTg_GGSM8sIIdH3cibV6uyN-u-Z6o38VK6wDrUBAWaOUg5Jm0UekRTgqN5s">
            <a:extLst>
              <a:ext uri="{FF2B5EF4-FFF2-40B4-BE49-F238E27FC236}">
                <a16:creationId xmlns:a16="http://schemas.microsoft.com/office/drawing/2014/main" id="{D94DDFB5-7F53-4ADB-A5F2-18DA353C4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6" y="2407924"/>
            <a:ext cx="1530350" cy="177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AFEC991-1A88-4114-BD43-DD138A83D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9694" y="6247237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45</a:t>
            </a:fld>
            <a:endParaRPr lang="ar-SA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0698322-73D0-4841-9A95-C5B6307A6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73" y="536915"/>
            <a:ext cx="3372321" cy="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صورة 3">
            <a:extLst>
              <a:ext uri="{FF2B5EF4-FFF2-40B4-BE49-F238E27FC236}">
                <a16:creationId xmlns:a16="http://schemas.microsoft.com/office/drawing/2014/main" id="{591A920E-01DB-465A-8CD1-8A5A332F5D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977" r="16927" b="7980"/>
          <a:stretch>
            <a:fillRect/>
          </a:stretch>
        </p:blipFill>
        <p:spPr bwMode="auto">
          <a:xfrm>
            <a:off x="5668963" y="1608138"/>
            <a:ext cx="2620962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صورة 4">
            <a:extLst>
              <a:ext uri="{FF2B5EF4-FFF2-40B4-BE49-F238E27FC236}">
                <a16:creationId xmlns:a16="http://schemas.microsoft.com/office/drawing/2014/main" id="{97E0B310-6FFD-4CD6-A8EA-7844257D4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10780" r="16925" b="977"/>
          <a:stretch>
            <a:fillRect/>
          </a:stretch>
        </p:blipFill>
        <p:spPr bwMode="auto">
          <a:xfrm>
            <a:off x="1039813" y="1608138"/>
            <a:ext cx="24812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صورة 5">
            <a:extLst>
              <a:ext uri="{FF2B5EF4-FFF2-40B4-BE49-F238E27FC236}">
                <a16:creationId xmlns:a16="http://schemas.microsoft.com/office/drawing/2014/main" id="{96C38D79-2705-44A6-A0D0-5C9D9C3857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5179" r="17712" b="3778"/>
          <a:stretch>
            <a:fillRect/>
          </a:stretch>
        </p:blipFill>
        <p:spPr bwMode="auto">
          <a:xfrm>
            <a:off x="5668963" y="4838700"/>
            <a:ext cx="24987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صورة 6">
            <a:extLst>
              <a:ext uri="{FF2B5EF4-FFF2-40B4-BE49-F238E27FC236}">
                <a16:creationId xmlns:a16="http://schemas.microsoft.com/office/drawing/2014/main" id="{87FC3F7B-95AA-435A-B221-1287BD9F9F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5179" r="16138" b="3778"/>
          <a:stretch>
            <a:fillRect/>
          </a:stretch>
        </p:blipFill>
        <p:spPr bwMode="auto">
          <a:xfrm>
            <a:off x="847725" y="4718050"/>
            <a:ext cx="2865438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صورة 7">
            <a:extLst>
              <a:ext uri="{FF2B5EF4-FFF2-40B4-BE49-F238E27FC236}">
                <a16:creationId xmlns:a16="http://schemas.microsoft.com/office/drawing/2014/main" id="{A3825673-BE7C-471B-B385-F02CFBCF1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6578" r="16925" b="5179"/>
          <a:stretch>
            <a:fillRect/>
          </a:stretch>
        </p:blipFill>
        <p:spPr bwMode="auto">
          <a:xfrm>
            <a:off x="852488" y="3057525"/>
            <a:ext cx="262096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صورة 8">
            <a:extLst>
              <a:ext uri="{FF2B5EF4-FFF2-40B4-BE49-F238E27FC236}">
                <a16:creationId xmlns:a16="http://schemas.microsoft.com/office/drawing/2014/main" id="{628D6581-ED71-449A-AA09-B690844D20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7980" r="16138" b="3778"/>
          <a:stretch>
            <a:fillRect/>
          </a:stretch>
        </p:blipFill>
        <p:spPr bwMode="auto">
          <a:xfrm>
            <a:off x="5588000" y="3057525"/>
            <a:ext cx="2560638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خطط انسيابي: محطة طرفية 8">
            <a:extLst>
              <a:ext uri="{FF2B5EF4-FFF2-40B4-BE49-F238E27FC236}">
                <a16:creationId xmlns:a16="http://schemas.microsoft.com/office/drawing/2014/main" id="{5839DA72-6764-4FD6-97A4-57F7852E873B}"/>
              </a:ext>
            </a:extLst>
          </p:cNvPr>
          <p:cNvSpPr/>
          <p:nvPr/>
        </p:nvSpPr>
        <p:spPr>
          <a:xfrm>
            <a:off x="2162969" y="484531"/>
            <a:ext cx="4876732" cy="1009307"/>
          </a:xfrm>
          <a:prstGeom prst="flowChartTermina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rtl="1" eaLnBrk="1" hangingPunct="1">
              <a:defRPr/>
            </a:pPr>
            <a:r>
              <a:rPr lang="ar-SA" sz="3725" b="1" dirty="0">
                <a:ln w="11430"/>
                <a:solidFill>
                  <a:srgbClr val="C604A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</a:t>
            </a:r>
            <a:r>
              <a:rPr lang="ar-SA" sz="4064" b="1" dirty="0">
                <a:ln w="11430"/>
                <a:solidFill>
                  <a:srgbClr val="C604A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ما هي فوائد القراءة؟</a:t>
            </a:r>
            <a:endParaRPr lang="ar-SA" sz="3725" b="1" dirty="0">
              <a:ln w="11430"/>
              <a:solidFill>
                <a:srgbClr val="C604A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936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بحث, جالس, داكن, كمبيوتر محمول&#10;&#10;تم إنشاء الوصف تلقائياً">
            <a:extLst>
              <a:ext uri="{FF2B5EF4-FFF2-40B4-BE49-F238E27FC236}">
                <a16:creationId xmlns:a16="http://schemas.microsoft.com/office/drawing/2014/main" id="{DDFF3089-B1E9-4B90-96E9-2AB33D058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5318"/>
            <a:ext cx="9144000" cy="491157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8D9C02F-3680-4F2E-B7AC-44AE24617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30" y="377203"/>
            <a:ext cx="1452739" cy="147811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89104AD-867C-4B1B-A89A-C0A567B80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13" y="227181"/>
            <a:ext cx="1670885" cy="187775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CDE2B73-0191-4B34-BDCD-055A39F96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67" y="345329"/>
            <a:ext cx="1471770" cy="147811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249DE66-DAA8-450C-B2CC-370C86B3A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13" y="313455"/>
            <a:ext cx="1558780" cy="160561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77FE428-A88C-4FCE-8604-22BEFF0C6A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98" y="599786"/>
            <a:ext cx="2164214" cy="771633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47EE4BB9-8A82-4708-8E58-31260409E33C}"/>
              </a:ext>
            </a:extLst>
          </p:cNvPr>
          <p:cNvSpPr/>
          <p:nvPr/>
        </p:nvSpPr>
        <p:spPr>
          <a:xfrm>
            <a:off x="179387" y="115886"/>
            <a:ext cx="8785225" cy="6593523"/>
          </a:xfrm>
          <a:prstGeom prst="rect">
            <a:avLst/>
          </a:prstGeom>
          <a:noFill/>
          <a:ln w="142875" cmpd="tri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50395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كمبيوتر محمول, شاشة, تلفاز, كمبيوتر&#10;&#10;تم إنشاء الوصف تلقائياً">
            <a:extLst>
              <a:ext uri="{FF2B5EF4-FFF2-40B4-BE49-F238E27FC236}">
                <a16:creationId xmlns:a16="http://schemas.microsoft.com/office/drawing/2014/main" id="{DD1A0880-37BA-49C7-BF30-FD206BD9A2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"/>
          <a:stretch/>
        </p:blipFill>
        <p:spPr>
          <a:xfrm>
            <a:off x="20" y="291558"/>
            <a:ext cx="9143980" cy="685799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D53BC64A-B8FC-4197-9464-DCC3F9B1E142}"/>
              </a:ext>
            </a:extLst>
          </p:cNvPr>
          <p:cNvSpPr/>
          <p:nvPr/>
        </p:nvSpPr>
        <p:spPr>
          <a:xfrm>
            <a:off x="179387" y="115886"/>
            <a:ext cx="8785225" cy="6593523"/>
          </a:xfrm>
          <a:prstGeom prst="rect">
            <a:avLst/>
          </a:prstGeom>
          <a:noFill/>
          <a:ln w="142875" cmpd="tri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69846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1D0412-365A-49A8-AAA0-F8EE581A4EFF}"/>
              </a:ext>
            </a:extLst>
          </p:cNvPr>
          <p:cNvSpPr/>
          <p:nvPr/>
        </p:nvSpPr>
        <p:spPr>
          <a:xfrm>
            <a:off x="179387" y="115886"/>
            <a:ext cx="8785225" cy="6593523"/>
          </a:xfrm>
          <a:prstGeom prst="rect">
            <a:avLst/>
          </a:prstGeom>
          <a:noFill/>
          <a:ln w="142875" cmpd="tri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AC20103-B403-429A-89B5-431DF3860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88" y="1637978"/>
            <a:ext cx="3433307" cy="285563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463EE2F-9072-4B6D-A13B-367ABDF86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73" y="536915"/>
            <a:ext cx="3372321" cy="67636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CD8BF85-8BB1-4BA1-B07A-2B35E4CAF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93094"/>
            <a:ext cx="9144000" cy="3067439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557CBADC-6C0F-4990-A6F0-5869262CC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80" y="536915"/>
            <a:ext cx="237041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ar-SA" sz="2800" dirty="0">
                <a:solidFill>
                  <a:srgbClr val="00B050"/>
                </a:solidFill>
                <a:latin typeface="Arial" pitchFamily="34" charset="0"/>
                <a:cs typeface="W1 SHUROOQ 16 011" pitchFamily="2" charset="-78"/>
              </a:rPr>
              <a:t>ماذا قالت نورة ؟  </a:t>
            </a:r>
          </a:p>
        </p:txBody>
      </p:sp>
    </p:spTree>
    <p:extLst>
      <p:ext uri="{BB962C8B-B14F-4D97-AF65-F5344CB8AC3E}">
        <p14:creationId xmlns:p14="http://schemas.microsoft.com/office/powerpoint/2010/main" val="112120080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D8B2260D-517E-46AD-A1EE-5764774AC7E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3EC7C59F-282D-43CC-9DEE-10E78EF995FC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900A8EBC-0E93-4D79-8D54-E29F445A767F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670300"/>
            <a:ext cx="3048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C06BEAF5-D173-4514-8339-085749DF1B7B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609975"/>
            <a:ext cx="3048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FC93F690-DC1A-48A8-A72E-467898A4EACC}"/>
              </a:ext>
            </a:extLst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ADF65EFF-7104-410A-98ED-CDAC8057DC50}"/>
              </a:ext>
            </a:extLst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065463"/>
            <a:ext cx="3048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F50160B2-59ED-4B6F-9CBD-DA4BA5B01B35}"/>
              </a:ext>
            </a:extLst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3187700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صورة 15" descr="1057628e5499n1ynb.gif">
            <a:extLst>
              <a:ext uri="{FF2B5EF4-FFF2-40B4-BE49-F238E27FC236}">
                <a16:creationId xmlns:a16="http://schemas.microsoft.com/office/drawing/2014/main" id="{0985D86D-7D7B-4379-A70E-FB47A6085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463"/>
            <a:ext cx="91440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8" descr="3.jpg">
            <a:extLst>
              <a:ext uri="{FF2B5EF4-FFF2-40B4-BE49-F238E27FC236}">
                <a16:creationId xmlns:a16="http://schemas.microsoft.com/office/drawing/2014/main" id="{E24D8D9F-C45F-4A88-839E-2C1FBD494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25463"/>
            <a:ext cx="1928813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 descr="2.jpg">
            <a:extLst>
              <a:ext uri="{FF2B5EF4-FFF2-40B4-BE49-F238E27FC236}">
                <a16:creationId xmlns:a16="http://schemas.microsoft.com/office/drawing/2014/main" id="{B75CD47B-5F3B-49C2-946F-FF107D8DE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463"/>
            <a:ext cx="1785938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D:\سطح المكتب\خلفيات عروض\5.jpg">
            <a:extLst>
              <a:ext uri="{FF2B5EF4-FFF2-40B4-BE49-F238E27FC236}">
                <a16:creationId xmlns:a16="http://schemas.microsoft.com/office/drawing/2014/main" id="{45183DB8-0641-4A83-9DEA-C34BE8FC2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525463"/>
            <a:ext cx="1952625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 descr="D:\سطح المكتب\خلفيات عروض\4.jpg">
            <a:extLst>
              <a:ext uri="{FF2B5EF4-FFF2-40B4-BE49-F238E27FC236}">
                <a16:creationId xmlns:a16="http://schemas.microsoft.com/office/drawing/2014/main" id="{EFDD0321-69B4-48BD-8D9F-48705D61D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25463"/>
            <a:ext cx="19050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 descr="1.jpg">
            <a:extLst>
              <a:ext uri="{FF2B5EF4-FFF2-40B4-BE49-F238E27FC236}">
                <a16:creationId xmlns:a16="http://schemas.microsoft.com/office/drawing/2014/main" id="{9C9F3A73-DFE4-45AB-A098-BC59CF9D5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69900"/>
            <a:ext cx="190500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F2A9B6E0-B251-42C6-BC68-51486954DF71}"/>
              </a:ext>
            </a:extLst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522538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935388"/>
      </p:ext>
    </p:extLst>
  </p:cSld>
  <p:clrMapOvr>
    <a:masterClrMapping/>
  </p:clrMapOvr>
  <p:transition spd="med" advTm="20000">
    <p:sndAc>
      <p:stSnd>
        <p:snd r:embed="rId18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5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1D0412-365A-49A8-AAA0-F8EE581A4EFF}"/>
              </a:ext>
            </a:extLst>
          </p:cNvPr>
          <p:cNvSpPr/>
          <p:nvPr/>
        </p:nvSpPr>
        <p:spPr>
          <a:xfrm>
            <a:off x="179388" y="157480"/>
            <a:ext cx="8785225" cy="6471920"/>
          </a:xfrm>
          <a:prstGeom prst="rect">
            <a:avLst/>
          </a:prstGeom>
          <a:noFill/>
          <a:ln w="142875" cmpd="tri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30417D4-A195-4975-BDCC-F747A694A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5"/>
          <a:stretch/>
        </p:blipFill>
        <p:spPr>
          <a:xfrm>
            <a:off x="5164773" y="1291210"/>
            <a:ext cx="3115110" cy="306851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B745F55-BB46-4013-8FCB-652CDDBD5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0" y="1291210"/>
            <a:ext cx="3115110" cy="317226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62532AB-E73B-437E-AEFA-881803A42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73" y="536915"/>
            <a:ext cx="3372321" cy="67636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78B6596-A127-4B2B-8FF8-0772FB5C9A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788"/>
            <a:ext cx="9108213" cy="21033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B20DDE-9C32-4AE0-9176-4AFC37BD3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74" y="490725"/>
            <a:ext cx="3528654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ar-SA" sz="2800" dirty="0">
                <a:solidFill>
                  <a:srgbClr val="00B050"/>
                </a:solidFill>
                <a:latin typeface="Arial" pitchFamily="34" charset="0"/>
                <a:cs typeface="W1 SHUROOQ 16 011" pitchFamily="2" charset="-78"/>
              </a:rPr>
              <a:t> كيف تقصها وبماذا تلصقها ؟  </a:t>
            </a:r>
          </a:p>
        </p:txBody>
      </p:sp>
    </p:spTree>
    <p:extLst>
      <p:ext uri="{BB962C8B-B14F-4D97-AF65-F5344CB8AC3E}">
        <p14:creationId xmlns:p14="http://schemas.microsoft.com/office/powerpoint/2010/main" val="237284790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>
            <a:extLst>
              <a:ext uri="{FF2B5EF4-FFF2-40B4-BE49-F238E27FC236}">
                <a16:creationId xmlns:a16="http://schemas.microsoft.com/office/drawing/2014/main" id="{E30B54D0-A41E-4594-8F41-FDE1BE08DA84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00E18BA-9524-460C-B7EA-C16C6BCAA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025" y="1851050"/>
            <a:ext cx="2772162" cy="216247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8819506-4AA9-485E-AE8D-ED3D87B0C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3" y="2236964"/>
            <a:ext cx="4699854" cy="3057526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29C63F0B-042D-4158-9ACB-778024417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430" y="1404065"/>
            <a:ext cx="338455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>
                <a:solidFill>
                  <a:srgbClr val="0000FF"/>
                </a:solidFill>
                <a:cs typeface="W1 SHUROOQ 16 011" pitchFamily="2" charset="-78"/>
              </a:rPr>
              <a:t> ما فائدة الغراء؟؟؟  </a:t>
            </a:r>
          </a:p>
        </p:txBody>
      </p:sp>
    </p:spTree>
    <p:extLst>
      <p:ext uri="{BB962C8B-B14F-4D97-AF65-F5344CB8AC3E}">
        <p14:creationId xmlns:p14="http://schemas.microsoft.com/office/powerpoint/2010/main" val="241155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0DA84E-3CDE-4EE6-B14C-E3638901DABF}"/>
              </a:ext>
            </a:extLst>
          </p:cNvPr>
          <p:cNvSpPr/>
          <p:nvPr/>
        </p:nvSpPr>
        <p:spPr>
          <a:xfrm>
            <a:off x="179388" y="180340"/>
            <a:ext cx="8785225" cy="6337300"/>
          </a:xfrm>
          <a:prstGeom prst="rect">
            <a:avLst/>
          </a:prstGeom>
          <a:noFill/>
          <a:ln w="142875" cmpd="tri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FB655BF-FFF4-4D22-9A09-1EA22C93A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59" y="1033448"/>
            <a:ext cx="3400900" cy="284267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70922AA-5FA7-48D0-9F96-7B80EF9EA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73" y="536915"/>
            <a:ext cx="3372321" cy="676369"/>
          </a:xfrm>
          <a:prstGeom prst="rect">
            <a:avLst/>
          </a:prstGeom>
        </p:spPr>
      </p:pic>
      <p:pic>
        <p:nvPicPr>
          <p:cNvPr id="9" name="صورة 8" descr="صورة تحتوي على متر&#10;&#10;تم إنشاء الوصف تلقائياً">
            <a:extLst>
              <a:ext uri="{FF2B5EF4-FFF2-40B4-BE49-F238E27FC236}">
                <a16:creationId xmlns:a16="http://schemas.microsoft.com/office/drawing/2014/main" id="{50BB8318-F638-46DB-BA86-D8B365F57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88" y="3696284"/>
            <a:ext cx="9144000" cy="31617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426EA6-8245-47B8-8ECB-EE0A61B5F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36" y="431478"/>
            <a:ext cx="3501811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ar-SA" sz="2800" dirty="0">
                <a:solidFill>
                  <a:srgbClr val="00B050"/>
                </a:solidFill>
                <a:latin typeface="Arial" pitchFamily="34" charset="0"/>
                <a:cs typeface="W1 SHUROOQ 16 011" pitchFamily="2" charset="-78"/>
              </a:rPr>
              <a:t>ماذا تقول نورة عن كراستها  ؟  </a:t>
            </a:r>
          </a:p>
        </p:txBody>
      </p:sp>
    </p:spTree>
    <p:extLst>
      <p:ext uri="{BB962C8B-B14F-4D97-AF65-F5344CB8AC3E}">
        <p14:creationId xmlns:p14="http://schemas.microsoft.com/office/powerpoint/2010/main" val="318157177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>
            <a:extLst>
              <a:ext uri="{FF2B5EF4-FFF2-40B4-BE49-F238E27FC236}">
                <a16:creationId xmlns:a16="http://schemas.microsoft.com/office/drawing/2014/main" id="{E30B54D0-A41E-4594-8F41-FDE1BE08DA84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B5B653C-C104-44A1-9C7B-AEF5E1B52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20" y="2580065"/>
            <a:ext cx="2810267" cy="217200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085BF8B-77A6-474C-AA64-263502486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4" y="2763022"/>
            <a:ext cx="4896533" cy="3277057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833D1EC4-FCB0-4630-8B3C-E812A7051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781" y="1269440"/>
            <a:ext cx="4256858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>
                <a:solidFill>
                  <a:srgbClr val="FF0000"/>
                </a:solidFill>
                <a:cs typeface="W1 SHUROOQ 16 011" pitchFamily="2" charset="-78"/>
              </a:rPr>
              <a:t> في أي وقت نرى الشمس هكذا ؟   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3299B68-9E13-49E3-80C3-7DAA8DE7E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30" y="1999029"/>
            <a:ext cx="5423832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W1 SHUROOQ 16 011" pitchFamily="2" charset="-78"/>
              </a:rPr>
              <a:t>أتخيل  أن الشمس لا تغرب أبدا  ماذا يحدث  ؟</a:t>
            </a:r>
            <a:endParaRPr lang="ar-SA" sz="3200" dirty="0">
              <a:solidFill>
                <a:srgbClr val="0000FF"/>
              </a:solidFill>
              <a:cs typeface="W1 SHUROOQ 16 011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193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F16AB31-CB60-4EDB-B7CF-1479BFABA6C8}"/>
              </a:ext>
            </a:extLst>
          </p:cNvPr>
          <p:cNvSpPr/>
          <p:nvPr/>
        </p:nvSpPr>
        <p:spPr>
          <a:xfrm>
            <a:off x="683568" y="1638408"/>
            <a:ext cx="7776864" cy="298543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cs typeface="W1 SHUROOQ 29 023" pitchFamily="2" charset="-78"/>
              </a:rPr>
              <a:t>وهنا نلمس كمال العناية واللطف من الله تعالى والرحمة بالإنسان.</a:t>
            </a:r>
            <a:endParaRPr lang="ar-SA" sz="2000" dirty="0">
              <a:cs typeface="W1 SHUROOQ 29 023" pitchFamily="2" charset="-7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000" dirty="0">
              <a:cs typeface="W1 SHUROOQ 29 023" pitchFamily="2" charset="-7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dirty="0">
                <a:cs typeface="W1 SHUROOQ 29 023" pitchFamily="2" charset="-78"/>
              </a:rPr>
              <a:t>طلوع الشمس وغروبها، تعاقب الليل والنهار، واللذان هما من أعجب آيات الله، والسعي في تحصيل الرزق في النهار المبصر، والهدوء والراحة في لباس الليل الهادئ.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000" dirty="0">
              <a:cs typeface="W1 SHUROOQ 29 023" pitchFamily="2" charset="-7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dirty="0">
                <a:cs typeface="W1 SHUROOQ 29 023" pitchFamily="2" charset="-78"/>
              </a:rPr>
              <a:t>وبين أن ذلك التصريف الحكيم حاصل بأمره وتقديره، ومشيئته وإرادته.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000" dirty="0">
              <a:cs typeface="W1 SHUROOQ 29 023" pitchFamily="2" charset="-7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dirty="0">
                <a:cs typeface="W1 SHUROOQ 29 023" pitchFamily="2" charset="-78"/>
              </a:rPr>
              <a:t> يقول تعالى: ( قُلْ أَرَأَيْتُمْ إِنْ جَعَلَ الله عَلَيْكُمُ اللَّيْلَ سَرْمَداً إِلَى يَوْمِ الْقِيَامَةِ مَنْ إِلَهٌ غَيْرُ الله يَأْتِيكُمْ بِضِيَاءٍ أَفَلا تَسْمَعُونَ).</a:t>
            </a:r>
          </a:p>
        </p:txBody>
      </p:sp>
    </p:spTree>
    <p:extLst>
      <p:ext uri="{BB962C8B-B14F-4D97-AF65-F5344CB8AC3E}">
        <p14:creationId xmlns:p14="http://schemas.microsoft.com/office/powerpoint/2010/main" val="109251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>
            <a:extLst>
              <a:ext uri="{FF2B5EF4-FFF2-40B4-BE49-F238E27FC236}">
                <a16:creationId xmlns:a16="http://schemas.microsoft.com/office/drawing/2014/main" id="{9A54FBFC-344C-4A7A-8E3D-3648A0C30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408" y="356870"/>
            <a:ext cx="8171514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 الغين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</a:t>
            </a:r>
            <a:r>
              <a:rPr lang="ar-SA" sz="1400" b="1" dirty="0">
                <a:ea typeface="Calibri" panose="020F0502020204030204" pitchFamily="34" charset="0"/>
                <a:cs typeface="Akhbar MT" pitchFamily="2" charset="-78"/>
              </a:rPr>
              <a:t>ألاحظ الصور وأقرأ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النصف والنصف الآخر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</a:t>
            </a:r>
            <a:r>
              <a:rPr lang="ar-SA" sz="1400" b="1" dirty="0">
                <a:cs typeface="Akhbar MT" pitchFamily="2" charset="-78"/>
              </a:rPr>
              <a:t> 3 د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قراءة الكلمة قراءة صحيحة وكتابتها تحت الصورة.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E4A81E5-8705-4968-B77B-665ECC7EAA21}"/>
              </a:ext>
            </a:extLst>
          </p:cNvPr>
          <p:cNvSpPr txBox="1"/>
          <p:nvPr/>
        </p:nvSpPr>
        <p:spPr>
          <a:xfrm>
            <a:off x="4611189" y="2017086"/>
            <a:ext cx="39223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33CC33"/>
                </a:solidFill>
                <a:cs typeface="Akhbar MT" pitchFamily="2" charset="-78"/>
              </a:rPr>
              <a:t>أبحث عن اسم الصورة بين الكلمات وأكتبها تحتها</a:t>
            </a:r>
            <a:r>
              <a:rPr lang="ar-SA" sz="2800" b="1" dirty="0">
                <a:solidFill>
                  <a:srgbClr val="33CC33"/>
                </a:solidFill>
                <a:cs typeface="Akhbar MT" pitchFamily="2" charset="-78"/>
              </a:rPr>
              <a:t>.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9F171EA2-465B-46E3-926A-F04EF6211A22}"/>
              </a:ext>
            </a:extLst>
          </p:cNvPr>
          <p:cNvSpPr/>
          <p:nvPr/>
        </p:nvSpPr>
        <p:spPr>
          <a:xfrm>
            <a:off x="866196" y="3823417"/>
            <a:ext cx="2017186" cy="5857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" b="1" dirty="0">
                <a:solidFill>
                  <a:srgbClr val="0070C0"/>
                </a:solidFill>
              </a:rPr>
              <a:t>...............................................................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FE3139AA-DDB6-45E4-A059-C65521E0A3B2}"/>
              </a:ext>
            </a:extLst>
          </p:cNvPr>
          <p:cNvSpPr/>
          <p:nvPr/>
        </p:nvSpPr>
        <p:spPr>
          <a:xfrm>
            <a:off x="695444" y="5860058"/>
            <a:ext cx="2017186" cy="5857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" b="1" dirty="0">
                <a:solidFill>
                  <a:srgbClr val="0070C0"/>
                </a:solidFill>
              </a:rPr>
              <a:t>...............................................................</a:t>
            </a:r>
          </a:p>
        </p:txBody>
      </p:sp>
      <p:grpSp>
        <p:nvGrpSpPr>
          <p:cNvPr id="22" name="مجموعة 9">
            <a:extLst>
              <a:ext uri="{FF2B5EF4-FFF2-40B4-BE49-F238E27FC236}">
                <a16:creationId xmlns:a16="http://schemas.microsoft.com/office/drawing/2014/main" id="{51E54694-3CFE-46F2-BDE1-210734116C99}"/>
              </a:ext>
            </a:extLst>
          </p:cNvPr>
          <p:cNvGrpSpPr>
            <a:grpSpLocks/>
          </p:cNvGrpSpPr>
          <p:nvPr/>
        </p:nvGrpSpPr>
        <p:grpSpPr bwMode="auto">
          <a:xfrm>
            <a:off x="4779392" y="472279"/>
            <a:ext cx="928688" cy="1089496"/>
            <a:chOff x="3833413" y="761509"/>
            <a:chExt cx="928688" cy="1554389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326F4F52-52B5-42C0-BCA9-5DAE186C88E1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Picture 2" descr="صورة ذات صلة">
              <a:extLst>
                <a:ext uri="{FF2B5EF4-FFF2-40B4-BE49-F238E27FC236}">
                  <a16:creationId xmlns:a16="http://schemas.microsoft.com/office/drawing/2014/main" id="{0B564707-9E7B-4825-97DC-43F96E49EC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مستطيل 6">
            <a:extLst>
              <a:ext uri="{FF2B5EF4-FFF2-40B4-BE49-F238E27FC236}">
                <a16:creationId xmlns:a16="http://schemas.microsoft.com/office/drawing/2014/main" id="{A7174701-26AB-4BB0-863E-6F54FFCAF4CA}"/>
              </a:ext>
            </a:extLst>
          </p:cNvPr>
          <p:cNvSpPr/>
          <p:nvPr/>
        </p:nvSpPr>
        <p:spPr>
          <a:xfrm>
            <a:off x="3656191" y="2493842"/>
            <a:ext cx="1731414" cy="3830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75E9201-ADEB-42C1-A237-EBEB0BEA1AC9}"/>
              </a:ext>
            </a:extLst>
          </p:cNvPr>
          <p:cNvSpPr/>
          <p:nvPr/>
        </p:nvSpPr>
        <p:spPr>
          <a:xfrm>
            <a:off x="215106" y="77280"/>
            <a:ext cx="8713787" cy="6408737"/>
          </a:xfrm>
          <a:prstGeom prst="rect">
            <a:avLst/>
          </a:prstGeom>
          <a:noFill/>
          <a:ln w="127000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620A06B0-83E0-4AA1-B4B0-E8B7D999FE13}"/>
              </a:ext>
            </a:extLst>
          </p:cNvPr>
          <p:cNvSpPr/>
          <p:nvPr/>
        </p:nvSpPr>
        <p:spPr>
          <a:xfrm>
            <a:off x="6359128" y="4727250"/>
            <a:ext cx="2017186" cy="5857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" b="1" dirty="0">
                <a:solidFill>
                  <a:srgbClr val="0070C0"/>
                </a:solidFill>
              </a:rPr>
              <a:t>...............................................................</a:t>
            </a: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E62BFEF1-625F-4294-8D65-4E1E621B4932}"/>
              </a:ext>
            </a:extLst>
          </p:cNvPr>
          <p:cNvSpPr/>
          <p:nvPr/>
        </p:nvSpPr>
        <p:spPr>
          <a:xfrm>
            <a:off x="608836" y="548398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2F9FF34F-8859-4F7A-85DD-2283BDB19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90" y="3711330"/>
            <a:ext cx="2003620" cy="1414319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B54C079D-8E24-45F4-B415-33E5F9EE1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191" y="2484589"/>
            <a:ext cx="1882173" cy="1414319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AE07A35E-6DC2-426A-A9EC-6475355AD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67" y="4887166"/>
            <a:ext cx="1929620" cy="151612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1C4D483-E013-4A8E-8891-DFD557725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3" y="4409204"/>
            <a:ext cx="1775307" cy="125715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C1C7EB9-5480-4DD2-A1D4-F9097A6ADE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99" y="2312370"/>
            <a:ext cx="2019582" cy="130510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52D4505-D18D-4EF7-8072-D91DC1E89E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84" y="3141961"/>
            <a:ext cx="1981477" cy="12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439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7FE9B9E-2C3F-4FC2-B2C6-F1D5F9DAE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213" y="5075238"/>
            <a:ext cx="5418137" cy="40798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ar-SA" dirty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انتهى الوقت...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94BED772-8710-41E9-AAF9-9779D3D592FA}"/>
              </a:ext>
            </a:extLst>
          </p:cNvPr>
          <p:cNvSpPr/>
          <p:nvPr/>
        </p:nvSpPr>
        <p:spPr>
          <a:xfrm>
            <a:off x="2803525" y="1417638"/>
            <a:ext cx="3719513" cy="347503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6096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2A255B53-4C5E-4B83-992F-AA02CF50F4A1}"/>
              </a:ext>
            </a:extLst>
          </p:cNvPr>
          <p:cNvSpPr/>
          <p:nvPr/>
        </p:nvSpPr>
        <p:spPr>
          <a:xfrm>
            <a:off x="2774950" y="1406525"/>
            <a:ext cx="3719513" cy="34750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6096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842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صو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/>
          <p:cNvSpPr/>
          <p:nvPr/>
        </p:nvSpPr>
        <p:spPr>
          <a:xfrm>
            <a:off x="2122311" y="2351877"/>
            <a:ext cx="5002975" cy="2389455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chemeClr val="tx1"/>
                </a:solidFill>
                <a:cs typeface="PT Bold Heading" pitchFamily="2" charset="-78"/>
              </a:rPr>
              <a:t>كيف أقضي وقت الفراغ فيما يعود علي وعلى وطني بالنفع؟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B71D5C1-C6D2-4099-8426-BEE78B5FCD49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8B73480-6B00-4B83-A284-CD4FDA86B8AB}"/>
              </a:ext>
            </a:extLst>
          </p:cNvPr>
          <p:cNvSpPr/>
          <p:nvPr/>
        </p:nvSpPr>
        <p:spPr>
          <a:xfrm>
            <a:off x="2122311" y="723276"/>
            <a:ext cx="425498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ar-SA" sz="4800" b="1" dirty="0">
                <a:ln/>
                <a:solidFill>
                  <a:srgbClr val="33CC33"/>
                </a:solidFill>
                <a:cs typeface="PT Bold Heading" pitchFamily="2" charset="-78"/>
              </a:rPr>
              <a:t>  أحبك يا وطني </a:t>
            </a:r>
            <a:endParaRPr lang="ar-SA" sz="2400" b="1" dirty="0">
              <a:ln/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238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/>
          <p:cNvSpPr/>
          <p:nvPr/>
        </p:nvSpPr>
        <p:spPr>
          <a:xfrm>
            <a:off x="2681251" y="3557548"/>
            <a:ext cx="4343400" cy="72008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  <a:cs typeface="PT Bold Heading" pitchFamily="2" charset="-78"/>
              </a:rPr>
              <a:t> من هؤلاء ؟.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1828800" y="4432945"/>
            <a:ext cx="54864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chemeClr val="tx1"/>
                </a:solidFill>
                <a:cs typeface="PT Bold Heading" pitchFamily="2" charset="-78"/>
              </a:rPr>
              <a:t>ما واجبنا نحو جنودنا البواسل 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2E69E6-B6C8-4BFA-9282-85045C8BF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99" y="410162"/>
            <a:ext cx="4536504" cy="3018838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B71D5C1-C6D2-4099-8426-BEE78B5FCD49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EDAC3AF-2196-43E9-B036-6538EABC8649}"/>
              </a:ext>
            </a:extLst>
          </p:cNvPr>
          <p:cNvSpPr/>
          <p:nvPr/>
        </p:nvSpPr>
        <p:spPr>
          <a:xfrm>
            <a:off x="2598950" y="5413731"/>
            <a:ext cx="436652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4800" b="1" dirty="0">
                <a:ln/>
                <a:solidFill>
                  <a:srgbClr val="33CC33"/>
                </a:solidFill>
                <a:cs typeface="PT Bold Heading" pitchFamily="2" charset="-78"/>
              </a:rPr>
              <a:t>كلنا جنود للوطن </a:t>
            </a:r>
            <a:endParaRPr lang="ar-SA" sz="2400" b="1" dirty="0">
              <a:ln/>
              <a:solidFill>
                <a:srgbClr val="33CC3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EF8BC7D2-C311-42F1-B2D2-4488234A071E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333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34610C1-A828-4084-A690-0EB27347F261}"/>
              </a:ext>
            </a:extLst>
          </p:cNvPr>
          <p:cNvSpPr txBox="1"/>
          <p:nvPr/>
        </p:nvSpPr>
        <p:spPr>
          <a:xfrm>
            <a:off x="268696" y="1653055"/>
            <a:ext cx="860660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rgbClr val="2A21DF"/>
                </a:solidFill>
              </a:rPr>
              <a:t>استغلال أوقات الفراغ فيما يعود علينا بالنفع مثل تعلم الرسم وتصميم بعض القطع الفنية باستخدام الورق وكتابة قصة قصيرة والاطلاع والقراءة والرياضة والزراعة   . </a:t>
            </a:r>
            <a:r>
              <a:rPr lang="en-US" sz="2400" b="1" dirty="0">
                <a:solidFill>
                  <a:srgbClr val="2A21DF"/>
                </a:solidFill>
              </a:rPr>
              <a:t> </a:t>
            </a:r>
            <a:endParaRPr lang="ar-SA" sz="2800" b="1" dirty="0">
              <a:solidFill>
                <a:srgbClr val="2A21DF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08D7BA0-A1F1-4DAE-AE7B-EF13ADDC0EB8}"/>
              </a:ext>
            </a:extLst>
          </p:cNvPr>
          <p:cNvSpPr/>
          <p:nvPr/>
        </p:nvSpPr>
        <p:spPr>
          <a:xfrm>
            <a:off x="4890850" y="417732"/>
            <a:ext cx="3875964" cy="552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قيم تربوية لهذا الدرس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84507D6-7E20-4A86-97C4-C299B7205AC8}"/>
              </a:ext>
            </a:extLst>
          </p:cNvPr>
          <p:cNvSpPr txBox="1"/>
          <p:nvPr/>
        </p:nvSpPr>
        <p:spPr>
          <a:xfrm>
            <a:off x="432767" y="2910695"/>
            <a:ext cx="827846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rgbClr val="00B050"/>
                </a:solidFill>
              </a:rPr>
              <a:t>الحذر عند استخدام الأدوات الفنية الحادة و المحافظة على النظافة أثناء القيام بالعمل الفني .</a:t>
            </a:r>
            <a:endParaRPr lang="ar-SA" sz="2800" b="1" dirty="0">
              <a:solidFill>
                <a:srgbClr val="00B050"/>
              </a:solidFill>
            </a:endParaRPr>
          </a:p>
          <a:p>
            <a:pPr algn="r"/>
            <a:r>
              <a:rPr lang="en-US" sz="2400" b="1" dirty="0">
                <a:solidFill>
                  <a:srgbClr val="00B050"/>
                </a:solidFill>
              </a:rPr>
              <a:t> </a:t>
            </a:r>
            <a:endParaRPr lang="ar-SA" sz="2800" b="1" dirty="0">
              <a:solidFill>
                <a:srgbClr val="00B05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813BEF4-8ECA-4645-9643-C5EB5A9155A1}"/>
              </a:ext>
            </a:extLst>
          </p:cNvPr>
          <p:cNvSpPr txBox="1"/>
          <p:nvPr/>
        </p:nvSpPr>
        <p:spPr>
          <a:xfrm>
            <a:off x="0" y="4112339"/>
            <a:ext cx="887530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b="1" dirty="0">
                <a:solidFill>
                  <a:srgbClr val="C00000"/>
                </a:solidFill>
              </a:rPr>
              <a:t>استغلال الوقت في الأعمال المفيدة التي تعود على الأسرة والوطن بالنفع . </a:t>
            </a:r>
          </a:p>
        </p:txBody>
      </p:sp>
    </p:spTree>
    <p:extLst>
      <p:ext uri="{BB962C8B-B14F-4D97-AF65-F5344CB8AC3E}">
        <p14:creationId xmlns:p14="http://schemas.microsoft.com/office/powerpoint/2010/main" val="518243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5C3E174-BF02-4738-B1AE-7F6F12A6E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3" y="542522"/>
            <a:ext cx="7906853" cy="57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73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5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نتيجة بحث الصور عن نعمتان">
            <a:extLst>
              <a:ext uri="{FF2B5EF4-FFF2-40B4-BE49-F238E27FC236}">
                <a16:creationId xmlns:a16="http://schemas.microsoft.com/office/drawing/2014/main" id="{E8501345-D89B-4C68-AF56-4313AC5C9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850" y="643467"/>
            <a:ext cx="787429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419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5F6C42F3-B9B5-4EE4-B3FC-6AC534C14911}"/>
              </a:ext>
            </a:extLst>
          </p:cNvPr>
          <p:cNvSpPr/>
          <p:nvPr/>
        </p:nvSpPr>
        <p:spPr>
          <a:xfrm>
            <a:off x="406672" y="869307"/>
            <a:ext cx="2889293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800" b="1" dirty="0">
                <a:ln/>
                <a:solidFill>
                  <a:srgbClr val="33CC33"/>
                </a:solidFill>
                <a:cs typeface="PT Bold Heading" pitchFamily="2" charset="-78"/>
              </a:rPr>
              <a:t>أفتح كتابي وأقرأ بصوت واضح  </a:t>
            </a:r>
            <a:endParaRPr lang="ar-SA" sz="4800" b="1" dirty="0">
              <a:ln/>
              <a:solidFill>
                <a:srgbClr val="33CC33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1497B2F-2BC0-43F1-966D-8D6242975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25" t="30390" r="7476" b="7980"/>
          <a:stretch/>
        </p:blipFill>
        <p:spPr>
          <a:xfrm rot="19300041">
            <a:off x="1306062" y="3562809"/>
            <a:ext cx="1881348" cy="1839275"/>
          </a:xfrm>
          <a:prstGeom prst="rect">
            <a:avLst/>
          </a:prstGeom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08EE040-82CC-40F8-9DB5-71FF68271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005" y="642548"/>
            <a:ext cx="5182323" cy="55729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506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86C740DC-5AD1-42BE-84C8-332E187A0243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381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E5366881-CB21-465F-A8F5-D80988DFD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337" y="354809"/>
            <a:ext cx="8233326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 الغين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</a:t>
            </a:r>
            <a:r>
              <a:rPr lang="ar-SA" sz="1400" b="1" dirty="0">
                <a:ea typeface="Calibri" panose="020F0502020204030204" pitchFamily="34" charset="0"/>
                <a:cs typeface="Akhbar MT" pitchFamily="2" charset="-78"/>
              </a:rPr>
              <a:t>ألاحظ الصور وأقرأ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القراءة المصورة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</a:t>
            </a:r>
            <a:r>
              <a:rPr lang="ar-SA" sz="1400" b="1" dirty="0">
                <a:cs typeface="Akhbar MT" pitchFamily="2" charset="-78"/>
              </a:rPr>
              <a:t> 3 د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ترتيب الصور بحسب تسلسل القصة .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9852FA3-C0C5-4554-977F-6EA0264916E7}"/>
              </a:ext>
            </a:extLst>
          </p:cNvPr>
          <p:cNvSpPr/>
          <p:nvPr/>
        </p:nvSpPr>
        <p:spPr>
          <a:xfrm>
            <a:off x="6031149" y="2144778"/>
            <a:ext cx="2591437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أرتب أحداث القصة ثم أقرأها</a:t>
            </a:r>
          </a:p>
        </p:txBody>
      </p:sp>
      <p:grpSp>
        <p:nvGrpSpPr>
          <p:cNvPr id="18" name="مجموعة 9">
            <a:extLst>
              <a:ext uri="{FF2B5EF4-FFF2-40B4-BE49-F238E27FC236}">
                <a16:creationId xmlns:a16="http://schemas.microsoft.com/office/drawing/2014/main" id="{76F80D27-F550-4167-B8C3-1A952C9F6634}"/>
              </a:ext>
            </a:extLst>
          </p:cNvPr>
          <p:cNvGrpSpPr>
            <a:grpSpLocks/>
          </p:cNvGrpSpPr>
          <p:nvPr/>
        </p:nvGrpSpPr>
        <p:grpSpPr bwMode="auto">
          <a:xfrm>
            <a:off x="4729288" y="398067"/>
            <a:ext cx="928688" cy="1089496"/>
            <a:chOff x="3833413" y="761509"/>
            <a:chExt cx="928688" cy="1554389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1CDC74DD-C8B7-4959-9C7C-CF6D783F1276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" name="Picture 2" descr="صورة ذات صلة">
              <a:extLst>
                <a:ext uri="{FF2B5EF4-FFF2-40B4-BE49-F238E27FC236}">
                  <a16:creationId xmlns:a16="http://schemas.microsoft.com/office/drawing/2014/main" id="{DA05336C-6752-4588-BA10-222FB4455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18B46AEA-C4F6-4932-BD7B-8E39833B684A}"/>
              </a:ext>
            </a:extLst>
          </p:cNvPr>
          <p:cNvSpPr/>
          <p:nvPr/>
        </p:nvSpPr>
        <p:spPr>
          <a:xfrm>
            <a:off x="608836" y="548398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FDD98B2-27F6-442E-8150-6F8174EBFEE4}"/>
              </a:ext>
            </a:extLst>
          </p:cNvPr>
          <p:cNvGrpSpPr/>
          <p:nvPr/>
        </p:nvGrpSpPr>
        <p:grpSpPr>
          <a:xfrm>
            <a:off x="4770614" y="4301766"/>
            <a:ext cx="4200891" cy="2262942"/>
            <a:chOff x="288993" y="4318575"/>
            <a:chExt cx="4200891" cy="2262942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3297A016-CE99-47B9-A91C-2A8AB0EF9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43" y="4320286"/>
              <a:ext cx="1602721" cy="1390844"/>
            </a:xfrm>
            <a:prstGeom prst="rect">
              <a:avLst/>
            </a:prstGeom>
          </p:spPr>
        </p:pic>
        <p:sp>
          <p:nvSpPr>
            <p:cNvPr id="37" name="مستطيل 36">
              <a:extLst>
                <a:ext uri="{FF2B5EF4-FFF2-40B4-BE49-F238E27FC236}">
                  <a16:creationId xmlns:a16="http://schemas.microsoft.com/office/drawing/2014/main" id="{74E26555-7E90-4D8F-9277-F2883E761460}"/>
                </a:ext>
              </a:extLst>
            </p:cNvPr>
            <p:cNvSpPr/>
            <p:nvPr/>
          </p:nvSpPr>
          <p:spPr>
            <a:xfrm>
              <a:off x="3566086" y="4563290"/>
              <a:ext cx="578192" cy="39806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2FA6E4AC-06EC-47F7-885A-068C9DB9179A}"/>
                </a:ext>
              </a:extLst>
            </p:cNvPr>
            <p:cNvSpPr/>
            <p:nvPr/>
          </p:nvSpPr>
          <p:spPr>
            <a:xfrm>
              <a:off x="291669" y="4318575"/>
              <a:ext cx="4076588" cy="2125552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0" name="صورة 29" descr="صورة تحتوي على قميص&#10;&#10;تم إنشاء الوصف تلقائياً">
              <a:extLst>
                <a:ext uri="{FF2B5EF4-FFF2-40B4-BE49-F238E27FC236}">
                  <a16:creationId xmlns:a16="http://schemas.microsoft.com/office/drawing/2014/main" id="{F33F2E34-B365-4E86-8D61-3D5F1245C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77"/>
            <a:stretch/>
          </p:blipFill>
          <p:spPr>
            <a:xfrm>
              <a:off x="288993" y="5213779"/>
              <a:ext cx="4200891" cy="1367738"/>
            </a:xfrm>
            <a:prstGeom prst="rect">
              <a:avLst/>
            </a:prstGeom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617B7A3-5AFB-4F28-88A1-13D511AA36B2}"/>
              </a:ext>
            </a:extLst>
          </p:cNvPr>
          <p:cNvGrpSpPr/>
          <p:nvPr/>
        </p:nvGrpSpPr>
        <p:grpSpPr>
          <a:xfrm>
            <a:off x="518101" y="4019953"/>
            <a:ext cx="4154188" cy="2407365"/>
            <a:chOff x="308924" y="1844649"/>
            <a:chExt cx="4154188" cy="2407365"/>
          </a:xfrm>
        </p:grpSpPr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7ACDCAD3-0E3D-4635-B324-AB012A4D4DA1}"/>
                </a:ext>
              </a:extLst>
            </p:cNvPr>
            <p:cNvSpPr/>
            <p:nvPr/>
          </p:nvSpPr>
          <p:spPr>
            <a:xfrm>
              <a:off x="308924" y="2126462"/>
              <a:ext cx="4088906" cy="2125552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BB4AEDBE-02CD-4649-8DED-EE989EBA1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427" y="2692327"/>
              <a:ext cx="1486107" cy="1514686"/>
            </a:xfrm>
            <a:prstGeom prst="rect">
              <a:avLst/>
            </a:prstGeom>
          </p:spPr>
        </p:pic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99377CD6-7A61-45B2-8F99-BDCCAC184288}"/>
                </a:ext>
              </a:extLst>
            </p:cNvPr>
            <p:cNvSpPr/>
            <p:nvPr/>
          </p:nvSpPr>
          <p:spPr>
            <a:xfrm>
              <a:off x="3722416" y="2970386"/>
              <a:ext cx="591779" cy="39806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5A6DB00E-6883-4B6B-A3B4-EE820FACB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098" y="2712881"/>
              <a:ext cx="1250039" cy="1351834"/>
            </a:xfrm>
            <a:prstGeom prst="rect">
              <a:avLst/>
            </a:prstGeom>
          </p:spPr>
        </p:pic>
        <p:grpSp>
          <p:nvGrpSpPr>
            <p:cNvPr id="23" name="مجموعة 22">
              <a:extLst>
                <a:ext uri="{FF2B5EF4-FFF2-40B4-BE49-F238E27FC236}">
                  <a16:creationId xmlns:a16="http://schemas.microsoft.com/office/drawing/2014/main" id="{ED7BA481-7611-4879-8D1F-03F6B8738731}"/>
                </a:ext>
              </a:extLst>
            </p:cNvPr>
            <p:cNvGrpSpPr/>
            <p:nvPr/>
          </p:nvGrpSpPr>
          <p:grpSpPr>
            <a:xfrm>
              <a:off x="315766" y="1844649"/>
              <a:ext cx="4147346" cy="1262336"/>
              <a:chOff x="4371467" y="2110185"/>
              <a:chExt cx="4147346" cy="1262336"/>
            </a:xfrm>
          </p:grpSpPr>
          <p:pic>
            <p:nvPicPr>
              <p:cNvPr id="31" name="صورة 30">
                <a:extLst>
                  <a:ext uri="{FF2B5EF4-FFF2-40B4-BE49-F238E27FC236}">
                    <a16:creationId xmlns:a16="http://schemas.microsoft.com/office/drawing/2014/main" id="{C47BDDC3-31CB-4536-9276-AB13B36AF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1961" y="2363950"/>
                <a:ext cx="3781198" cy="99776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2" name="مستطيل 31">
                <a:extLst>
                  <a:ext uri="{FF2B5EF4-FFF2-40B4-BE49-F238E27FC236}">
                    <a16:creationId xmlns:a16="http://schemas.microsoft.com/office/drawing/2014/main" id="{A24B8865-6310-420E-82EC-D59FA865C6EB}"/>
                  </a:ext>
                </a:extLst>
              </p:cNvPr>
              <p:cNvSpPr/>
              <p:nvPr/>
            </p:nvSpPr>
            <p:spPr>
              <a:xfrm>
                <a:off x="4371467" y="2110185"/>
                <a:ext cx="4147346" cy="126233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420C861F-B070-40FB-B00D-976A36DB0D05}"/>
              </a:ext>
            </a:extLst>
          </p:cNvPr>
          <p:cNvGrpSpPr/>
          <p:nvPr/>
        </p:nvGrpSpPr>
        <p:grpSpPr>
          <a:xfrm>
            <a:off x="551556" y="2000104"/>
            <a:ext cx="5456011" cy="2186076"/>
            <a:chOff x="2816819" y="4248449"/>
            <a:chExt cx="5456011" cy="2186076"/>
          </a:xfrm>
        </p:grpSpPr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2065754B-329A-45FF-BEB4-5A6F792F9621}"/>
                </a:ext>
              </a:extLst>
            </p:cNvPr>
            <p:cNvSpPr/>
            <p:nvPr/>
          </p:nvSpPr>
          <p:spPr>
            <a:xfrm>
              <a:off x="7309844" y="5820287"/>
              <a:ext cx="591779" cy="39806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28E89065-6FB4-4219-BC90-A9A49A947123}"/>
                </a:ext>
              </a:extLst>
            </p:cNvPr>
            <p:cNvGrpSpPr/>
            <p:nvPr/>
          </p:nvGrpSpPr>
          <p:grpSpPr>
            <a:xfrm>
              <a:off x="2816819" y="4248449"/>
              <a:ext cx="5456011" cy="2186076"/>
              <a:chOff x="2625680" y="4286974"/>
              <a:chExt cx="5456011" cy="2186076"/>
            </a:xfrm>
          </p:grpSpPr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id="{C95B9E0F-B581-4BF6-854A-A1261E2D8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4821" y="5079904"/>
                <a:ext cx="1594238" cy="1385661"/>
              </a:xfrm>
              <a:prstGeom prst="rect">
                <a:avLst/>
              </a:prstGeom>
            </p:spPr>
          </p:pic>
          <p:sp>
            <p:nvSpPr>
              <p:cNvPr id="29" name="مستطيل 28">
                <a:extLst>
                  <a:ext uri="{FF2B5EF4-FFF2-40B4-BE49-F238E27FC236}">
                    <a16:creationId xmlns:a16="http://schemas.microsoft.com/office/drawing/2014/main" id="{0E759D06-5278-4E02-9E25-941482FF7B90}"/>
                  </a:ext>
                </a:extLst>
              </p:cNvPr>
              <p:cNvSpPr/>
              <p:nvPr/>
            </p:nvSpPr>
            <p:spPr>
              <a:xfrm>
                <a:off x="2625680" y="4440347"/>
                <a:ext cx="5411981" cy="2032703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grpSp>
            <p:nvGrpSpPr>
              <p:cNvPr id="33" name="مجموعة 32">
                <a:extLst>
                  <a:ext uri="{FF2B5EF4-FFF2-40B4-BE49-F238E27FC236}">
                    <a16:creationId xmlns:a16="http://schemas.microsoft.com/office/drawing/2014/main" id="{1F58C47A-A796-4D18-B5DC-617754454E10}"/>
                  </a:ext>
                </a:extLst>
              </p:cNvPr>
              <p:cNvGrpSpPr/>
              <p:nvPr/>
            </p:nvGrpSpPr>
            <p:grpSpPr>
              <a:xfrm>
                <a:off x="2625680" y="4286974"/>
                <a:ext cx="5456011" cy="1821310"/>
                <a:chOff x="3370425" y="4832565"/>
                <a:chExt cx="5456011" cy="1821310"/>
              </a:xfrm>
            </p:grpSpPr>
            <p:pic>
              <p:nvPicPr>
                <p:cNvPr id="34" name="صورة 33" descr="صورة تحتوي على ساعة حائط, متر&#10;&#10;تم إنشاء الوصف تلقائياً">
                  <a:extLst>
                    <a:ext uri="{FF2B5EF4-FFF2-40B4-BE49-F238E27FC236}">
                      <a16:creationId xmlns:a16="http://schemas.microsoft.com/office/drawing/2014/main" id="{6AFCF814-08FD-4DB9-AAD7-43D7745BAB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70425" y="4832565"/>
                  <a:ext cx="5456011" cy="182131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35" name="مستطيل 34">
                  <a:extLst>
                    <a:ext uri="{FF2B5EF4-FFF2-40B4-BE49-F238E27FC236}">
                      <a16:creationId xmlns:a16="http://schemas.microsoft.com/office/drawing/2014/main" id="{A5315C5A-2ED4-4434-93EE-F4B670C4F867}"/>
                    </a:ext>
                  </a:extLst>
                </p:cNvPr>
                <p:cNvSpPr/>
                <p:nvPr/>
              </p:nvSpPr>
              <p:spPr>
                <a:xfrm>
                  <a:off x="3463049" y="4981851"/>
                  <a:ext cx="5225614" cy="1446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668176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BB71D5C1-C6D2-4099-8426-BEE78B5FCD49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44F4CEAB-0279-4B66-9B93-5228E349D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337" y="378066"/>
            <a:ext cx="8233326" cy="132356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الغين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</a:t>
            </a:r>
            <a:r>
              <a:rPr lang="ar-SA" sz="1400" b="1" dirty="0">
                <a:ea typeface="Calibri" panose="020F0502020204030204" pitchFamily="34" charset="0"/>
                <a:cs typeface="Akhbar MT" pitchFamily="2" charset="-78"/>
              </a:rPr>
              <a:t>ألاحظ الصور وأقرأ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 النصف والنصف الآخر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</a:t>
            </a:r>
            <a:r>
              <a:rPr lang="ar-SA" sz="1400" b="1" dirty="0">
                <a:cs typeface="Akhbar MT" pitchFamily="2" charset="-78"/>
              </a:rPr>
              <a:t> 3 د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 توصيل الصورة بالجملة المناسبة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grpSp>
        <p:nvGrpSpPr>
          <p:cNvPr id="16" name="مجموعة 9">
            <a:extLst>
              <a:ext uri="{FF2B5EF4-FFF2-40B4-BE49-F238E27FC236}">
                <a16:creationId xmlns:a16="http://schemas.microsoft.com/office/drawing/2014/main" id="{70B61A73-97AB-4DA5-A8D2-2D578E2BDDD3}"/>
              </a:ext>
            </a:extLst>
          </p:cNvPr>
          <p:cNvGrpSpPr>
            <a:grpSpLocks/>
          </p:cNvGrpSpPr>
          <p:nvPr/>
        </p:nvGrpSpPr>
        <p:grpSpPr bwMode="auto">
          <a:xfrm>
            <a:off x="4371467" y="430117"/>
            <a:ext cx="928688" cy="1089496"/>
            <a:chOff x="3833413" y="761509"/>
            <a:chExt cx="928688" cy="1554389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E4945A2E-F45C-465B-851C-B72406C06C65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2" descr="صورة ذات صلة">
              <a:extLst>
                <a:ext uri="{FF2B5EF4-FFF2-40B4-BE49-F238E27FC236}">
                  <a16:creationId xmlns:a16="http://schemas.microsoft.com/office/drawing/2014/main" id="{D3107093-1A75-47D0-91C6-342C50CB3C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1BB56B27-2307-4450-B258-F6D25E654C51}"/>
              </a:ext>
            </a:extLst>
          </p:cNvPr>
          <p:cNvSpPr/>
          <p:nvPr/>
        </p:nvSpPr>
        <p:spPr>
          <a:xfrm>
            <a:off x="608836" y="548398"/>
            <a:ext cx="1856068" cy="10357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CA2E7D93-8590-4593-AA1B-71013BC332FD}"/>
              </a:ext>
            </a:extLst>
          </p:cNvPr>
          <p:cNvSpPr txBox="1"/>
          <p:nvPr/>
        </p:nvSpPr>
        <p:spPr>
          <a:xfrm>
            <a:off x="5934045" y="1761033"/>
            <a:ext cx="283884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b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أصل الصورة بالجملة المناسبة :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BE8033F-6B09-4F27-9EAA-379C71008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2" y="1825926"/>
            <a:ext cx="1594238" cy="1385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6CAC210-8384-4313-BCEB-54B63ADC3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1" y="5036992"/>
            <a:ext cx="1594238" cy="1322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4BE1754-94FB-401F-90D6-329292510444}"/>
              </a:ext>
            </a:extLst>
          </p:cNvPr>
          <p:cNvGrpSpPr/>
          <p:nvPr/>
        </p:nvGrpSpPr>
        <p:grpSpPr>
          <a:xfrm>
            <a:off x="325545" y="3303483"/>
            <a:ext cx="2462402" cy="1641613"/>
            <a:chOff x="371109" y="1787387"/>
            <a:chExt cx="2857513" cy="1752224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81E982A0-A025-4D44-877B-330679459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109" y="1787387"/>
              <a:ext cx="1486107" cy="1514686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1E4B3471-67D2-4D34-92C9-E3C401E51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8765" y="1921816"/>
              <a:ext cx="1250039" cy="1351834"/>
            </a:xfrm>
            <a:prstGeom prst="rect">
              <a:avLst/>
            </a:prstGeom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EC032E4B-CB92-4169-9019-FD215D110930}"/>
                </a:ext>
              </a:extLst>
            </p:cNvPr>
            <p:cNvSpPr/>
            <p:nvPr/>
          </p:nvSpPr>
          <p:spPr>
            <a:xfrm>
              <a:off x="389776" y="1865451"/>
              <a:ext cx="2838846" cy="167416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F1A10683-98D5-4DB7-A1D9-16C9D138273C}"/>
              </a:ext>
            </a:extLst>
          </p:cNvPr>
          <p:cNvGrpSpPr/>
          <p:nvPr/>
        </p:nvGrpSpPr>
        <p:grpSpPr>
          <a:xfrm>
            <a:off x="4494605" y="2108285"/>
            <a:ext cx="4147346" cy="1262336"/>
            <a:chOff x="4371467" y="2110185"/>
            <a:chExt cx="4147346" cy="1262336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99E880FE-47C3-43FD-A358-E9FEF15B1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7615" y="2259708"/>
              <a:ext cx="3781198" cy="997761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1A58155E-F8FE-4E89-87C4-01F1A3506249}"/>
                </a:ext>
              </a:extLst>
            </p:cNvPr>
            <p:cNvSpPr/>
            <p:nvPr/>
          </p:nvSpPr>
          <p:spPr>
            <a:xfrm>
              <a:off x="4371467" y="2110185"/>
              <a:ext cx="4147346" cy="126233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B98A8B1D-D646-4508-9F4D-BBD23F9246B9}"/>
              </a:ext>
            </a:extLst>
          </p:cNvPr>
          <p:cNvGrpSpPr/>
          <p:nvPr/>
        </p:nvGrpSpPr>
        <p:grpSpPr>
          <a:xfrm>
            <a:off x="3370424" y="4887706"/>
            <a:ext cx="5456011" cy="1821310"/>
            <a:chOff x="3370425" y="4832565"/>
            <a:chExt cx="5456011" cy="1821310"/>
          </a:xfrm>
        </p:grpSpPr>
        <p:pic>
          <p:nvPicPr>
            <p:cNvPr id="25" name="صورة 24" descr="صورة تحتوي على ساعة حائط, متر&#10;&#10;تم إنشاء الوصف تلقائياً">
              <a:extLst>
                <a:ext uri="{FF2B5EF4-FFF2-40B4-BE49-F238E27FC236}">
                  <a16:creationId xmlns:a16="http://schemas.microsoft.com/office/drawing/2014/main" id="{EADC54D9-7B50-45EB-852B-205249618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0425" y="4832565"/>
              <a:ext cx="5456011" cy="1821310"/>
            </a:xfrm>
            <a:prstGeom prst="rect">
              <a:avLst/>
            </a:prstGeom>
          </p:spPr>
        </p:pic>
        <p:sp>
          <p:nvSpPr>
            <p:cNvPr id="26" name="مستطيل 25">
              <a:extLst>
                <a:ext uri="{FF2B5EF4-FFF2-40B4-BE49-F238E27FC236}">
                  <a16:creationId xmlns:a16="http://schemas.microsoft.com/office/drawing/2014/main" id="{A3483C48-AE4B-41BF-9A62-ED89CE2C2303}"/>
                </a:ext>
              </a:extLst>
            </p:cNvPr>
            <p:cNvSpPr/>
            <p:nvPr/>
          </p:nvSpPr>
          <p:spPr>
            <a:xfrm>
              <a:off x="3463049" y="4981851"/>
              <a:ext cx="5225614" cy="14460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1791DBE-DB9E-4EFE-A75D-DD45236C42DD}"/>
              </a:ext>
            </a:extLst>
          </p:cNvPr>
          <p:cNvGrpSpPr/>
          <p:nvPr/>
        </p:nvGrpSpPr>
        <p:grpSpPr>
          <a:xfrm>
            <a:off x="4494605" y="3460694"/>
            <a:ext cx="4304143" cy="1501655"/>
            <a:chOff x="4542739" y="3081013"/>
            <a:chExt cx="4304143" cy="1501655"/>
          </a:xfrm>
        </p:grpSpPr>
        <p:pic>
          <p:nvPicPr>
            <p:cNvPr id="22" name="صورة 21" descr="صورة تحتوي على قميص&#10;&#10;تم إنشاء الوصف تلقائياً">
              <a:extLst>
                <a:ext uri="{FF2B5EF4-FFF2-40B4-BE49-F238E27FC236}">
                  <a16:creationId xmlns:a16="http://schemas.microsoft.com/office/drawing/2014/main" id="{9BA73041-F0A4-4A45-A726-F708064DA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77"/>
            <a:stretch/>
          </p:blipFill>
          <p:spPr>
            <a:xfrm>
              <a:off x="4645991" y="3214930"/>
              <a:ext cx="4200891" cy="1367738"/>
            </a:xfrm>
            <a:prstGeom prst="rect">
              <a:avLst/>
            </a:prstGeom>
          </p:spPr>
        </p:pic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68C0922A-3BD3-437A-8C86-FCC8E02AC633}"/>
                </a:ext>
              </a:extLst>
            </p:cNvPr>
            <p:cNvSpPr/>
            <p:nvPr/>
          </p:nvSpPr>
          <p:spPr>
            <a:xfrm>
              <a:off x="4542739" y="3081013"/>
              <a:ext cx="4201159" cy="14460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240732926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26BA58F-7304-43DC-9C3A-A9427C08C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4" y="483851"/>
            <a:ext cx="837437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  <a:endParaRPr lang="ar-SA" sz="1400" b="1" dirty="0">
              <a:ea typeface="Calibri" panose="020F0502020204030204" pitchFamily="34" charset="0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 : حرف  الغين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:</a:t>
            </a:r>
            <a:r>
              <a:rPr lang="ar-SA" sz="1400" b="1" dirty="0">
                <a:ea typeface="Calibri" panose="020F0502020204030204" pitchFamily="34" charset="0"/>
              </a:rPr>
              <a:t>ألاحظ الصور وأقرأ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الاستراتيجية : </a:t>
            </a:r>
            <a:r>
              <a:rPr lang="ar-SA" sz="1400" b="1" dirty="0"/>
              <a:t>الاصطفاف المنطقي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الزمن :</a:t>
            </a:r>
            <a:r>
              <a:rPr lang="ar-SA" sz="1400" b="1" dirty="0"/>
              <a:t> 4 د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ترتيب الكلمات لتصبح جملة مفيدة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6EA9C4E0-CF39-4E2E-A57C-2D49B793B075}"/>
              </a:ext>
            </a:extLst>
          </p:cNvPr>
          <p:cNvSpPr/>
          <p:nvPr/>
        </p:nvSpPr>
        <p:spPr>
          <a:xfrm>
            <a:off x="530826" y="640820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grpSp>
        <p:nvGrpSpPr>
          <p:cNvPr id="4" name="مجموعة 9">
            <a:extLst>
              <a:ext uri="{FF2B5EF4-FFF2-40B4-BE49-F238E27FC236}">
                <a16:creationId xmlns:a16="http://schemas.microsoft.com/office/drawing/2014/main" id="{B085C64A-B035-47F3-B555-564669CDE7AE}"/>
              </a:ext>
            </a:extLst>
          </p:cNvPr>
          <p:cNvGrpSpPr>
            <a:grpSpLocks/>
          </p:cNvGrpSpPr>
          <p:nvPr/>
        </p:nvGrpSpPr>
        <p:grpSpPr bwMode="auto">
          <a:xfrm>
            <a:off x="4999298" y="681091"/>
            <a:ext cx="790524" cy="1068367"/>
            <a:chOff x="3833413" y="761509"/>
            <a:chExt cx="928688" cy="1554389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44A2DA63-EC76-428F-A3FB-57C5259BB687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2" descr="صورة ذات صلة">
              <a:extLst>
                <a:ext uri="{FF2B5EF4-FFF2-40B4-BE49-F238E27FC236}">
                  <a16:creationId xmlns:a16="http://schemas.microsoft.com/office/drawing/2014/main" id="{B7594689-5955-45F7-A8F5-1FD542426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مستطيل 6">
            <a:extLst>
              <a:ext uri="{FF2B5EF4-FFF2-40B4-BE49-F238E27FC236}">
                <a16:creationId xmlns:a16="http://schemas.microsoft.com/office/drawing/2014/main" id="{6F6CDAE1-A659-4B8F-A3A9-4B8DCC563213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899CE4E-1F69-448E-9AAB-0323B9CA6D90}"/>
              </a:ext>
            </a:extLst>
          </p:cNvPr>
          <p:cNvSpPr/>
          <p:nvPr/>
        </p:nvSpPr>
        <p:spPr>
          <a:xfrm>
            <a:off x="650094" y="5381833"/>
            <a:ext cx="7947943" cy="8382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100" b="1" dirty="0">
                <a:effectLst/>
                <a:latin typeface="Adobe Hebrew" panose="02040503050201020203" pitchFamily="18" charset="-79"/>
                <a:ea typeface="Calibri" panose="020F0502020204030204" pitchFamily="34" charset="0"/>
                <a:cs typeface="ABO SLMAN Alomar النسخ4" pitchFamily="2" charset="-78"/>
              </a:rPr>
              <a:t> </a:t>
            </a:r>
            <a:endParaRPr lang="en-U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raditional Arabic" panose="02020603050405020304" pitchFamily="18" charset="-78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100" b="1" dirty="0">
                <a:effectLst/>
                <a:latin typeface="Adobe Hebrew" panose="02040503050201020203" pitchFamily="18" charset="-79"/>
                <a:ea typeface="Calibri" panose="020F0502020204030204" pitchFamily="34" charset="0"/>
                <a:cs typeface="ABO SLMAN Alomar النسخ4" pitchFamily="2" charset="-78"/>
              </a:rPr>
              <a:t>  </a:t>
            </a:r>
            <a:r>
              <a:rPr lang="ar-SA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raditional Arabic" panose="02020603050405020304" pitchFamily="18" charset="-78"/>
              </a:rPr>
              <a:t>................................................................................................................................................................................................</a:t>
            </a:r>
            <a:endParaRPr lang="en-U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raditional Arabic" panose="02020603050405020304" pitchFamily="18" charset="-78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0095365C-AFB9-4103-A849-3D1BFFDE0086}"/>
              </a:ext>
            </a:extLst>
          </p:cNvPr>
          <p:cNvSpPr/>
          <p:nvPr/>
        </p:nvSpPr>
        <p:spPr>
          <a:xfrm>
            <a:off x="4253948" y="2213921"/>
            <a:ext cx="4341316" cy="90553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2400" dirty="0">
                <a:solidFill>
                  <a:srgbClr val="0070C0"/>
                </a:solidFill>
                <a:effectLst/>
                <a:latin typeface="AL-Mohanad Bold" pitchFamily="2" charset="-78"/>
                <a:ea typeface="Calibri" panose="020F0502020204030204" pitchFamily="34" charset="0"/>
              </a:rPr>
              <a:t>أُرَتِّبُ الْكَلِمَاتِ الآتِيَةَ لِتُصْبِحَ جُمْلَة ً مُفِيدَةً.</a:t>
            </a:r>
            <a:endParaRPr lang="en-US" sz="1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2DE1A12-0D4F-4264-9858-A049DC079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8" r="14282" b="38866"/>
          <a:stretch/>
        </p:blipFill>
        <p:spPr>
          <a:xfrm>
            <a:off x="1429551" y="3428999"/>
            <a:ext cx="889682" cy="11248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D59A092-DB7A-43E6-81E4-BE9A4001D5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0" r="3356" b="38866"/>
          <a:stretch/>
        </p:blipFill>
        <p:spPr>
          <a:xfrm>
            <a:off x="3878371" y="3428999"/>
            <a:ext cx="798144" cy="11248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158FA86-D09E-495A-9F2B-79EF68A285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9" r="26699" b="38866"/>
          <a:stretch/>
        </p:blipFill>
        <p:spPr>
          <a:xfrm>
            <a:off x="6246827" y="3450404"/>
            <a:ext cx="1168681" cy="11248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6570529-EFAA-40BF-AD2A-2EB1200A70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1" r="43734" b="38866"/>
          <a:stretch/>
        </p:blipFill>
        <p:spPr>
          <a:xfrm>
            <a:off x="7627739" y="3450404"/>
            <a:ext cx="1085216" cy="11248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511C8B7-FAA2-4506-BE4A-F9F02D15A9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8" r="58912" b="38866"/>
          <a:stretch/>
        </p:blipFill>
        <p:spPr>
          <a:xfrm>
            <a:off x="2499055" y="3428999"/>
            <a:ext cx="1124323" cy="11248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054A9ED-869A-40FE-BEDB-D046B05BE1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" r="75021" b="38866"/>
          <a:stretch/>
        </p:blipFill>
        <p:spPr>
          <a:xfrm>
            <a:off x="4890649" y="3429000"/>
            <a:ext cx="1168681" cy="11248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E1378FC-6A3F-4273-A978-EA06E8F0AD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t="-1" r="88294" b="28999"/>
          <a:stretch/>
        </p:blipFill>
        <p:spPr>
          <a:xfrm>
            <a:off x="533932" y="3388283"/>
            <a:ext cx="715797" cy="114626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54880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23">
            <a:extLst>
              <a:ext uri="{FF2B5EF4-FFF2-40B4-BE49-F238E27FC236}">
                <a16:creationId xmlns:a16="http://schemas.microsoft.com/office/drawing/2014/main" id="{F15A4D86-43F4-41CF-8805-C5308104C8A0}"/>
              </a:ext>
            </a:extLst>
          </p:cNvPr>
          <p:cNvSpPr/>
          <p:nvPr/>
        </p:nvSpPr>
        <p:spPr>
          <a:xfrm>
            <a:off x="152394" y="260350"/>
            <a:ext cx="8857108" cy="6337300"/>
          </a:xfrm>
          <a:prstGeom prst="rect">
            <a:avLst/>
          </a:prstGeom>
          <a:noFill/>
          <a:ln w="2857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>
              <a:ln w="2857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57F4056-96FE-42EE-A571-0C7C017F0068}"/>
              </a:ext>
            </a:extLst>
          </p:cNvPr>
          <p:cNvSpPr/>
          <p:nvPr/>
        </p:nvSpPr>
        <p:spPr>
          <a:xfrm>
            <a:off x="6082699" y="2096153"/>
            <a:ext cx="2831976" cy="651334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000" b="1" dirty="0">
                <a:ln w="12700">
                  <a:noFill/>
                </a:ln>
                <a:solidFill>
                  <a:srgbClr val="FF0000"/>
                </a:solidFill>
              </a:rPr>
              <a:t>أرتب الجمل لتصبح نصا مترابطا</a:t>
            </a:r>
          </a:p>
          <a:p>
            <a:pPr algn="r" rtl="1" eaLnBrk="1" hangingPunct="1">
              <a:defRPr/>
            </a:pPr>
            <a:r>
              <a:rPr lang="ar-SA" sz="2000" b="1" dirty="0">
                <a:ln w="12700">
                  <a:noFill/>
                </a:ln>
                <a:solidFill>
                  <a:srgbClr val="FF0000"/>
                </a:solidFill>
              </a:rPr>
              <a:t> بوضع رقم أمام الجملة</a:t>
            </a:r>
            <a:endParaRPr lang="ar-SA" sz="2000" b="1" dirty="0">
              <a:ln w="12700">
                <a:noFill/>
              </a:ln>
              <a:solidFill>
                <a:srgbClr val="FF0000"/>
              </a:solidFill>
              <a:cs typeface="AL-Mohanad Bold" pitchFamily="2" charset="-78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92AF294-4AD6-4D30-AE46-2C81E0029DDB}"/>
              </a:ext>
            </a:extLst>
          </p:cNvPr>
          <p:cNvSpPr/>
          <p:nvPr/>
        </p:nvSpPr>
        <p:spPr>
          <a:xfrm>
            <a:off x="5664410" y="5394791"/>
            <a:ext cx="390763" cy="43231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66B65E0-29E5-43A7-A909-F66864CA399E}"/>
              </a:ext>
            </a:extLst>
          </p:cNvPr>
          <p:cNvSpPr/>
          <p:nvPr/>
        </p:nvSpPr>
        <p:spPr>
          <a:xfrm>
            <a:off x="5654857" y="2801308"/>
            <a:ext cx="390763" cy="43231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AF5414BD-C10B-4B9D-8A5F-1D12F1100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26" y="391430"/>
            <a:ext cx="837437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  <a:endParaRPr lang="ar-SA" sz="1400" b="1" dirty="0">
              <a:ea typeface="Calibri" panose="020F0502020204030204" pitchFamily="34" charset="0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 : حرف الغين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:</a:t>
            </a:r>
            <a:r>
              <a:rPr lang="ar-SA" sz="1400" b="1" dirty="0">
                <a:ea typeface="Calibri" panose="020F0502020204030204" pitchFamily="34" charset="0"/>
              </a:rPr>
              <a:t>ألاحظ الصور وأقرأ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الاستراتيجية : </a:t>
            </a:r>
            <a:r>
              <a:rPr lang="ar-SA" sz="1400" b="1" dirty="0"/>
              <a:t>الاصطفاف المنطقي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الزمن :</a:t>
            </a:r>
            <a:r>
              <a:rPr lang="ar-SA" sz="1400" b="1" dirty="0"/>
              <a:t> 3 د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ترتيب الجمل لتصبح نصًا مترابطًا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6827D658-7368-49C6-8024-9E0528D410F6}"/>
              </a:ext>
            </a:extLst>
          </p:cNvPr>
          <p:cNvSpPr/>
          <p:nvPr/>
        </p:nvSpPr>
        <p:spPr>
          <a:xfrm>
            <a:off x="608836" y="548398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grpSp>
        <p:nvGrpSpPr>
          <p:cNvPr id="22" name="مجموعة 9">
            <a:extLst>
              <a:ext uri="{FF2B5EF4-FFF2-40B4-BE49-F238E27FC236}">
                <a16:creationId xmlns:a16="http://schemas.microsoft.com/office/drawing/2014/main" id="{7BB163C4-6388-4701-968D-C138FF5B01AE}"/>
              </a:ext>
            </a:extLst>
          </p:cNvPr>
          <p:cNvGrpSpPr>
            <a:grpSpLocks/>
          </p:cNvGrpSpPr>
          <p:nvPr/>
        </p:nvGrpSpPr>
        <p:grpSpPr bwMode="auto">
          <a:xfrm>
            <a:off x="5059715" y="485151"/>
            <a:ext cx="790524" cy="1068367"/>
            <a:chOff x="3833413" y="761509"/>
            <a:chExt cx="928688" cy="1554389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9F09F422-96E9-42B4-8F00-40FD8C33E218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Picture 2" descr="صورة ذات صلة">
              <a:extLst>
                <a:ext uri="{FF2B5EF4-FFF2-40B4-BE49-F238E27FC236}">
                  <a16:creationId xmlns:a16="http://schemas.microsoft.com/office/drawing/2014/main" id="{A7922A56-6DBE-4BD6-BA76-3BEC5C5DE6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51E26771-0980-4755-8A1F-50A425197E08}"/>
              </a:ext>
            </a:extLst>
          </p:cNvPr>
          <p:cNvSpPr/>
          <p:nvPr/>
        </p:nvSpPr>
        <p:spPr>
          <a:xfrm>
            <a:off x="5660149" y="4194895"/>
            <a:ext cx="390763" cy="42935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4C2FDA93-FEFE-405A-B0CD-34E8DD6BFD82}"/>
              </a:ext>
            </a:extLst>
          </p:cNvPr>
          <p:cNvGrpSpPr/>
          <p:nvPr/>
        </p:nvGrpSpPr>
        <p:grpSpPr>
          <a:xfrm>
            <a:off x="1377604" y="5234249"/>
            <a:ext cx="4147346" cy="1262336"/>
            <a:chOff x="4371467" y="2110185"/>
            <a:chExt cx="4147346" cy="1262336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58ADFCDF-79F6-4F56-9154-97C0F8816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7615" y="2259708"/>
              <a:ext cx="3781198" cy="997761"/>
            </a:xfrm>
            <a:prstGeom prst="rect">
              <a:avLst/>
            </a:prstGeom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F7DCF435-192F-4993-9FD9-FA139EDB532E}"/>
                </a:ext>
              </a:extLst>
            </p:cNvPr>
            <p:cNvSpPr/>
            <p:nvPr/>
          </p:nvSpPr>
          <p:spPr>
            <a:xfrm>
              <a:off x="4371467" y="2110185"/>
              <a:ext cx="4147346" cy="126233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EB56133A-C2CF-47CA-A572-016D09AB18E3}"/>
              </a:ext>
            </a:extLst>
          </p:cNvPr>
          <p:cNvGrpSpPr/>
          <p:nvPr/>
        </p:nvGrpSpPr>
        <p:grpSpPr>
          <a:xfrm>
            <a:off x="204138" y="1999566"/>
            <a:ext cx="5456011" cy="1821310"/>
            <a:chOff x="3370425" y="4832565"/>
            <a:chExt cx="5456011" cy="1821310"/>
          </a:xfrm>
        </p:grpSpPr>
        <p:pic>
          <p:nvPicPr>
            <p:cNvPr id="23" name="صورة 22" descr="صورة تحتوي على ساعة حائط, متر&#10;&#10;تم إنشاء الوصف تلقائياً">
              <a:extLst>
                <a:ext uri="{FF2B5EF4-FFF2-40B4-BE49-F238E27FC236}">
                  <a16:creationId xmlns:a16="http://schemas.microsoft.com/office/drawing/2014/main" id="{A705B739-5C7A-4447-A09C-F17322B53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0425" y="4832565"/>
              <a:ext cx="5456011" cy="1821310"/>
            </a:xfrm>
            <a:prstGeom prst="rect">
              <a:avLst/>
            </a:prstGeom>
          </p:spPr>
        </p:pic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D796B7AE-2F11-460E-A165-CC2A80814F98}"/>
                </a:ext>
              </a:extLst>
            </p:cNvPr>
            <p:cNvSpPr/>
            <p:nvPr/>
          </p:nvSpPr>
          <p:spPr>
            <a:xfrm>
              <a:off x="3463049" y="4981851"/>
              <a:ext cx="5225614" cy="14460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3E8427B7-63D8-4EE9-B1EE-EFFCCE56FD5C}"/>
              </a:ext>
            </a:extLst>
          </p:cNvPr>
          <p:cNvGrpSpPr/>
          <p:nvPr/>
        </p:nvGrpSpPr>
        <p:grpSpPr>
          <a:xfrm>
            <a:off x="1299205" y="3679391"/>
            <a:ext cx="4304143" cy="1501655"/>
            <a:chOff x="4542739" y="3081013"/>
            <a:chExt cx="4304143" cy="1501655"/>
          </a:xfrm>
        </p:grpSpPr>
        <p:pic>
          <p:nvPicPr>
            <p:cNvPr id="30" name="صورة 29" descr="صورة تحتوي على قميص&#10;&#10;تم إنشاء الوصف تلقائياً">
              <a:extLst>
                <a:ext uri="{FF2B5EF4-FFF2-40B4-BE49-F238E27FC236}">
                  <a16:creationId xmlns:a16="http://schemas.microsoft.com/office/drawing/2014/main" id="{59DE58C4-4F4F-4DA5-B754-FDF5B37DF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77"/>
            <a:stretch/>
          </p:blipFill>
          <p:spPr>
            <a:xfrm>
              <a:off x="4645991" y="3214930"/>
              <a:ext cx="4200891" cy="1367738"/>
            </a:xfrm>
            <a:prstGeom prst="rect">
              <a:avLst/>
            </a:prstGeom>
          </p:spPr>
        </p:pic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6978E210-C531-4F77-8B4B-0CB10218B93D}"/>
                </a:ext>
              </a:extLst>
            </p:cNvPr>
            <p:cNvSpPr/>
            <p:nvPr/>
          </p:nvSpPr>
          <p:spPr>
            <a:xfrm>
              <a:off x="4542739" y="3081013"/>
              <a:ext cx="4201159" cy="14460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2510900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8005AE8D-E9F7-4B65-B053-4FC5B0959DCB}"/>
              </a:ext>
            </a:extLst>
          </p:cNvPr>
          <p:cNvSpPr/>
          <p:nvPr/>
        </p:nvSpPr>
        <p:spPr>
          <a:xfrm>
            <a:off x="535697" y="499166"/>
            <a:ext cx="1939925" cy="5159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ar-SA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كرة الثلج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EA28034-4230-45E0-B5B6-B7562E92376A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8A80294-81A8-4D75-8270-162BB2C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" r="3356" b="38866"/>
          <a:stretch/>
        </p:blipFill>
        <p:spPr>
          <a:xfrm>
            <a:off x="399456" y="5082266"/>
            <a:ext cx="8530231" cy="1512209"/>
          </a:xfrm>
          <a:prstGeom prst="rect">
            <a:avLst/>
          </a:prstGeom>
          <a:ln w="38100"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994AD5B-88CE-4CCF-BD98-17BABCBF9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5" t="10350" r="3356" b="48538"/>
          <a:stretch/>
        </p:blipFill>
        <p:spPr>
          <a:xfrm>
            <a:off x="7767770" y="259626"/>
            <a:ext cx="1081648" cy="1016936"/>
          </a:xfrm>
          <a:prstGeom prst="rect">
            <a:avLst/>
          </a:prstGeom>
          <a:ln w="38100">
            <a:noFill/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A215B21-7456-4765-835E-BC3F709772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7" r="3356" b="48293"/>
          <a:stretch/>
        </p:blipFill>
        <p:spPr>
          <a:xfrm>
            <a:off x="6681851" y="882715"/>
            <a:ext cx="2154093" cy="1279023"/>
          </a:xfrm>
          <a:prstGeom prst="rect">
            <a:avLst/>
          </a:prstGeom>
          <a:ln w="38100">
            <a:noFill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385DA3D-7C51-48ED-9F51-313828484B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3" r="3356" b="38866"/>
          <a:stretch/>
        </p:blipFill>
        <p:spPr>
          <a:xfrm>
            <a:off x="5109660" y="1895752"/>
            <a:ext cx="3726284" cy="1512209"/>
          </a:xfrm>
          <a:prstGeom prst="rect">
            <a:avLst/>
          </a:prstGeom>
          <a:ln w="38100"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76AD84B-3DE0-43D6-B5FD-C7A1F7A621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6" r="3356" b="38866"/>
          <a:stretch/>
        </p:blipFill>
        <p:spPr>
          <a:xfrm>
            <a:off x="3815644" y="2908789"/>
            <a:ext cx="5114043" cy="1512209"/>
          </a:xfrm>
          <a:prstGeom prst="rect">
            <a:avLst/>
          </a:prstGeom>
          <a:ln w="38100">
            <a:noFill/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84518DF-265B-4BBE-BCA0-1ACF34582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1" r="3356" b="38866"/>
          <a:stretch/>
        </p:blipFill>
        <p:spPr>
          <a:xfrm>
            <a:off x="2339382" y="3961747"/>
            <a:ext cx="6590306" cy="1512209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226882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2B7B704-3FB1-41A9-BC4E-CDF9E0E91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9" y="485364"/>
            <a:ext cx="8040222" cy="588727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0F0DDDD-9C68-4AF7-871E-39E84EB9383B}"/>
              </a:ext>
            </a:extLst>
          </p:cNvPr>
          <p:cNvSpPr txBox="1"/>
          <p:nvPr/>
        </p:nvSpPr>
        <p:spPr>
          <a:xfrm>
            <a:off x="4412974" y="212035"/>
            <a:ext cx="19215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عبارات التعلم التعاوني</a:t>
            </a:r>
          </a:p>
        </p:txBody>
      </p:sp>
    </p:spTree>
    <p:extLst>
      <p:ext uri="{BB962C8B-B14F-4D97-AF65-F5344CB8AC3E}">
        <p14:creationId xmlns:p14="http://schemas.microsoft.com/office/powerpoint/2010/main" val="5307564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6BB3C741-2A6B-4FFF-B126-20940B08F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5525"/>
              </p:ext>
            </p:extLst>
          </p:nvPr>
        </p:nvGraphicFramePr>
        <p:xfrm>
          <a:off x="1345094" y="435335"/>
          <a:ext cx="6453810" cy="1005840"/>
        </p:xfrm>
        <a:graphic>
          <a:graphicData uri="http://schemas.openxmlformats.org/drawingml/2006/table">
            <a:tbl>
              <a:tblPr rtl="1"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{5940675A-B579-460E-94D1-54222C63F5DA}</a:tableStyleId>
              </a:tblPr>
              <a:tblGrid>
                <a:gridCol w="1683026">
                  <a:extLst>
                    <a:ext uri="{9D8B030D-6E8A-4147-A177-3AD203B41FA5}">
                      <a16:colId xmlns:a16="http://schemas.microsoft.com/office/drawing/2014/main" val="1156413576"/>
                    </a:ext>
                  </a:extLst>
                </a:gridCol>
                <a:gridCol w="940904">
                  <a:extLst>
                    <a:ext uri="{9D8B030D-6E8A-4147-A177-3AD203B41FA5}">
                      <a16:colId xmlns:a16="http://schemas.microsoft.com/office/drawing/2014/main" val="418978131"/>
                    </a:ext>
                  </a:extLst>
                </a:gridCol>
                <a:gridCol w="1749287">
                  <a:extLst>
                    <a:ext uri="{9D8B030D-6E8A-4147-A177-3AD203B41FA5}">
                      <a16:colId xmlns:a16="http://schemas.microsoft.com/office/drawing/2014/main" val="1734901236"/>
                    </a:ext>
                  </a:extLst>
                </a:gridCol>
                <a:gridCol w="1431235">
                  <a:extLst>
                    <a:ext uri="{9D8B030D-6E8A-4147-A177-3AD203B41FA5}">
                      <a16:colId xmlns:a16="http://schemas.microsoft.com/office/drawing/2014/main" val="4091932274"/>
                    </a:ext>
                  </a:extLst>
                </a:gridCol>
                <a:gridCol w="649358">
                  <a:extLst>
                    <a:ext uri="{9D8B030D-6E8A-4147-A177-3AD203B41FA5}">
                      <a16:colId xmlns:a16="http://schemas.microsoft.com/office/drawing/2014/main" val="2751833968"/>
                    </a:ext>
                  </a:extLst>
                </a:gridCol>
              </a:tblGrid>
              <a:tr h="323685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الهدف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المادة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الدرس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التعلم باللعب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الزمن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02760"/>
                  </a:ext>
                </a:extLst>
              </a:tr>
              <a:tr h="558689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قراءة الجمل قراءة صحيحة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لغتي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حرف الغين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القطار السريع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 دقائق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7550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8B764339-E6CC-4703-8C49-6C83F6AE199A}"/>
              </a:ext>
            </a:extLst>
          </p:cNvPr>
          <p:cNvSpPr/>
          <p:nvPr/>
        </p:nvSpPr>
        <p:spPr>
          <a:xfrm>
            <a:off x="970052" y="2242229"/>
            <a:ext cx="6941333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قطار التعلم على وشك أن يغادر المحطة يا صغيرتي </a:t>
            </a:r>
          </a:p>
          <a:p>
            <a:pPr algn="ctr"/>
            <a:r>
              <a:rPr lang="ar-SA" sz="2400" dirty="0"/>
              <a:t>نريد منك الجلوس في القطار وقراءة الجملة التي أمامك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B330279-B973-49BE-90FD-1BBE29B35C72}"/>
              </a:ext>
            </a:extLst>
          </p:cNvPr>
          <p:cNvSpPr/>
          <p:nvPr/>
        </p:nvSpPr>
        <p:spPr>
          <a:xfrm>
            <a:off x="1961323" y="5006212"/>
            <a:ext cx="5221351" cy="16227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000" dirty="0">
                <a:solidFill>
                  <a:schemeClr val="tx1"/>
                </a:solidFill>
              </a:rPr>
              <a:t>يتم صف الطالبات في وسط الفصل على هيئة قطار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تعرض المعلمة البطاقات على الطالبات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تقرا كل طالبة بطاقتها بصوت واضح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تصحيح الأخطاء إن وجدت من قبل الطالبة التي تليها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عرض نشيد القطار وإنشاد الطالبات معه </a:t>
            </a:r>
            <a:endParaRPr lang="ar-SA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725BD48D-AB5E-4304-8BEA-8D441C5AA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0"/>
          <a:stretch/>
        </p:blipFill>
        <p:spPr bwMode="auto">
          <a:xfrm>
            <a:off x="1345094" y="3429000"/>
            <a:ext cx="6191250" cy="1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عنوان 1">
            <a:extLst>
              <a:ext uri="{FF2B5EF4-FFF2-40B4-BE49-F238E27FC236}">
                <a16:creationId xmlns:a16="http://schemas.microsoft.com/office/drawing/2014/main" id="{C92717D7-0D3F-451C-8041-CF47D96A1CA8}"/>
              </a:ext>
            </a:extLst>
          </p:cNvPr>
          <p:cNvSpPr txBox="1">
            <a:spLocks/>
          </p:cNvSpPr>
          <p:nvPr/>
        </p:nvSpPr>
        <p:spPr>
          <a:xfrm>
            <a:off x="1732337" y="1522230"/>
            <a:ext cx="5112568" cy="638944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ar-SA" sz="3200" b="1" dirty="0">
                <a:ln w="11430">
                  <a:solidFill>
                    <a:srgbClr val="CC0066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نسخ Medium" panose="01010101010101010101" pitchFamily="50" charset="-78"/>
                <a:cs typeface="PT Bold Heading" pitchFamily="2" charset="-78"/>
              </a:rPr>
              <a:t>القطار السريع</a:t>
            </a:r>
          </a:p>
        </p:txBody>
      </p:sp>
    </p:spTree>
    <p:extLst>
      <p:ext uri="{BB962C8B-B14F-4D97-AF65-F5344CB8AC3E}">
        <p14:creationId xmlns:p14="http://schemas.microsoft.com/office/powerpoint/2010/main" val="454004146"/>
      </p:ext>
    </p:extLst>
  </p:cSld>
  <p:clrMapOvr>
    <a:masterClrMapping/>
  </p:clrMapOvr>
  <p:transition spd="med">
    <p:pull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E796BA26-EB06-4F7A-BDEB-5D7804C09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6277"/>
            <a:ext cx="8965120" cy="652212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056137D-5F5B-4B29-AC5F-8D45DB5D0D6D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5416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06233" y="971189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100" b="1" dirty="0">
                <a:solidFill>
                  <a:schemeClr val="tx1"/>
                </a:solidFill>
              </a:rPr>
              <a:t> </a:t>
            </a:r>
            <a:r>
              <a:rPr lang="ar-SA" sz="6600" b="1" dirty="0">
                <a:solidFill>
                  <a:schemeClr val="tx1"/>
                </a:solidFill>
              </a:rPr>
              <a:t> </a:t>
            </a:r>
            <a:r>
              <a:rPr lang="ar-SA" sz="6600" b="1" dirty="0">
                <a:solidFill>
                  <a:schemeClr val="bg1"/>
                </a:solidFill>
              </a:rPr>
              <a:t>مَتْجَرُ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377471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وَاحِدَة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 ثَلاث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 ثَعْلَبُ</a:t>
            </a:r>
            <a:endParaRPr lang="en-US" sz="5400" b="1" dirty="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88987" y="257392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  أَخُ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61866" y="261224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 دُمْيَةُ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40639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لَعِبَ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11874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2100" b="1" dirty="0">
                <a:solidFill>
                  <a:schemeClr val="tx1"/>
                </a:solidFill>
                <a:cs typeface="Traditional Arabic" pitchFamily="2" charset="-78"/>
              </a:rPr>
              <a:t> </a:t>
            </a:r>
            <a:r>
              <a:rPr lang="ar-SA" sz="6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كَثِير</a:t>
            </a:r>
            <a:endParaRPr lang="en-US" sz="2100" b="1" dirty="0">
              <a:solidFill>
                <a:schemeClr val="bg1"/>
              </a:solidFill>
              <a:cs typeface="Traditional Arabic" pitchFamily="2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54765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أَبِي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466903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800" b="1" dirty="0">
                <a:solidFill>
                  <a:prstClr val="white"/>
                </a:solidFill>
              </a:rPr>
              <a:t>دُمْيَة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696428" y="4366335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أَرْنَبُ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919126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 صَالِحُ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5408" y="255839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8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58839" y="263821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7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06495" y="266076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6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88295" y="2644682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5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7487" y="4339565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42899" y="4305268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65597" y="4337592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10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88295" y="433197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9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27879" y="98673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4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08527" y="96912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3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666476" y="981073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901792" y="97527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05BD516-809F-4062-9C25-301D17DA1138}"/>
              </a:ext>
            </a:extLst>
          </p:cNvPr>
          <p:cNvSpPr/>
          <p:nvPr/>
        </p:nvSpPr>
        <p:spPr>
          <a:xfrm>
            <a:off x="925603" y="6037538"/>
            <a:ext cx="756084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تختار الطالبة رقم وتقرأ الكلمة الظاهرة خلف الرقم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1426281" y="220489"/>
            <a:ext cx="64287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</p:spTree>
    <p:extLst>
      <p:ext uri="{BB962C8B-B14F-4D97-AF65-F5344CB8AC3E}">
        <p14:creationId xmlns:p14="http://schemas.microsoft.com/office/powerpoint/2010/main" val="212709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"/>
                            </p:stCondLst>
                            <p:childTnLst>
                              <p:par>
                                <p:cTn id="1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"/>
                            </p:stCondLst>
                            <p:childTnLst>
                              <p:par>
                                <p:cTn id="15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"/>
                            </p:stCondLst>
                            <p:childTnLst>
                              <p:par>
                                <p:cTn id="16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"/>
                            </p:stCondLst>
                            <p:childTnLst>
                              <p:par>
                                <p:cTn id="17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"/>
                            </p:stCondLst>
                            <p:childTnLst>
                              <p:par>
                                <p:cTn id="19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50"/>
                            </p:stCondLst>
                            <p:childTnLst>
                              <p:par>
                                <p:cTn id="20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"/>
                            </p:stCondLst>
                            <p:childTnLst>
                              <p:par>
                                <p:cTn id="21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50"/>
                            </p:stCondLst>
                            <p:childTnLst>
                              <p:par>
                                <p:cTn id="22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50"/>
                            </p:stCondLst>
                            <p:childTnLst>
                              <p:par>
                                <p:cTn id="23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50"/>
                            </p:stCondLst>
                            <p:childTnLst>
                              <p:par>
                                <p:cTn id="25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"/>
                            </p:stCondLst>
                            <p:childTnLst>
                              <p:par>
                                <p:cTn id="26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50"/>
                            </p:stCondLst>
                            <p:childTnLst>
                              <p:par>
                                <p:cTn id="27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50"/>
                            </p:stCondLst>
                            <p:childTnLst>
                              <p:par>
                                <p:cTn id="28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قميص&#10;&#10;تم إنشاء الوصف تلقائياً">
            <a:extLst>
              <a:ext uri="{FF2B5EF4-FFF2-40B4-BE49-F238E27FC236}">
                <a16:creationId xmlns:a16="http://schemas.microsoft.com/office/drawing/2014/main" id="{80D56012-44C7-4F58-B5E8-684C85F2D1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t="4234" b="14291"/>
          <a:stretch/>
        </p:blipFill>
        <p:spPr>
          <a:xfrm>
            <a:off x="785813" y="596396"/>
            <a:ext cx="8178799" cy="423397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EAD57B2-7CB0-42D5-8894-D5A8EC6CC8F6}"/>
              </a:ext>
            </a:extLst>
          </p:cNvPr>
          <p:cNvSpPr/>
          <p:nvPr/>
        </p:nvSpPr>
        <p:spPr>
          <a:xfrm>
            <a:off x="179387" y="101323"/>
            <a:ext cx="8785225" cy="6408738"/>
          </a:xfrm>
          <a:prstGeom prst="rect">
            <a:avLst/>
          </a:prstGeom>
          <a:noFill/>
          <a:ln w="161925" cmpd="thinThick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51524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BDACE1AD-92D0-42C7-A6A1-3F93AE136921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" name="صورة 2" descr="صورة تحتوي على كمبيوتر محمول, قميص&#10;&#10;تم إنشاء الوصف تلقائياً">
            <a:extLst>
              <a:ext uri="{FF2B5EF4-FFF2-40B4-BE49-F238E27FC236}">
                <a16:creationId xmlns:a16="http://schemas.microsoft.com/office/drawing/2014/main" id="{35B95E54-BAEA-4647-96B9-AE78BE8C3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b="9843"/>
          <a:stretch/>
        </p:blipFill>
        <p:spPr>
          <a:xfrm>
            <a:off x="0" y="438978"/>
            <a:ext cx="9646881" cy="558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381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82BF3CC7-3062-4B52-B267-AD26206ED531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EBFA347-09E6-40E2-8069-E03C298667A3}"/>
              </a:ext>
            </a:extLst>
          </p:cNvPr>
          <p:cNvSpPr/>
          <p:nvPr/>
        </p:nvSpPr>
        <p:spPr>
          <a:xfrm>
            <a:off x="331304" y="5046022"/>
            <a:ext cx="8380107" cy="9632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6326C7F-C5B3-48D9-B1EE-413C8D807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52"/>
          <a:stretch/>
        </p:blipFill>
        <p:spPr>
          <a:xfrm>
            <a:off x="3213699" y="819109"/>
            <a:ext cx="5372100" cy="923255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81096C15-1B7E-45A9-B9B8-68404C519A37}"/>
              </a:ext>
            </a:extLst>
          </p:cNvPr>
          <p:cNvSpPr/>
          <p:nvPr/>
        </p:nvSpPr>
        <p:spPr>
          <a:xfrm>
            <a:off x="3086100" y="1706611"/>
            <a:ext cx="5499699" cy="83488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B0F0"/>
                </a:solidFill>
              </a:rPr>
              <a:t>أرتب الكلمات التي أمامي لتصبح جملة مفيدة 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D1B30516-202C-4FFE-970D-FE3ACB6CAF36}"/>
              </a:ext>
            </a:extLst>
          </p:cNvPr>
          <p:cNvSpPr/>
          <p:nvPr/>
        </p:nvSpPr>
        <p:spPr>
          <a:xfrm>
            <a:off x="640911" y="742647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B5200C09-B9D1-4605-959F-5F91FC8842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49" t="41798" r="2319" b="12818"/>
          <a:stretch/>
        </p:blipFill>
        <p:spPr>
          <a:xfrm>
            <a:off x="1755974" y="2894794"/>
            <a:ext cx="999848" cy="1286548"/>
          </a:xfrm>
          <a:prstGeom prst="rect">
            <a:avLst/>
          </a:prstGeom>
          <a:ln w="28575">
            <a:noFill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C9E480D-34BC-4BFC-8A9D-FA9CA054B4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2" t="41798" r="26087" b="12818"/>
          <a:stretch/>
        </p:blipFill>
        <p:spPr>
          <a:xfrm>
            <a:off x="2837847" y="2862406"/>
            <a:ext cx="1469627" cy="1286548"/>
          </a:xfrm>
          <a:prstGeom prst="rect">
            <a:avLst/>
          </a:prstGeom>
          <a:ln w="28575"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F022273-3A95-43C5-B327-30CABEF081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0" t="41798" r="13427" b="12818"/>
          <a:stretch/>
        </p:blipFill>
        <p:spPr>
          <a:xfrm>
            <a:off x="6051774" y="2829647"/>
            <a:ext cx="1102220" cy="1286548"/>
          </a:xfrm>
          <a:prstGeom prst="rect">
            <a:avLst/>
          </a:prstGeom>
          <a:ln w="28575">
            <a:noFill/>
          </a:ln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2D46322-9405-4282-B17C-7DE78F8A8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7" t="41340" r="57794" b="13276"/>
          <a:stretch/>
        </p:blipFill>
        <p:spPr>
          <a:xfrm>
            <a:off x="4440240" y="2865032"/>
            <a:ext cx="1340992" cy="1286548"/>
          </a:xfrm>
          <a:prstGeom prst="rect">
            <a:avLst/>
          </a:prstGeom>
          <a:ln w="28575">
            <a:noFill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D34EE9CD-B41E-4788-8693-F4D815F5A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41798" r="72874" b="12818"/>
          <a:stretch/>
        </p:blipFill>
        <p:spPr>
          <a:xfrm>
            <a:off x="7343074" y="2829647"/>
            <a:ext cx="1557440" cy="1286548"/>
          </a:xfrm>
          <a:prstGeom prst="rect">
            <a:avLst/>
          </a:prstGeom>
          <a:ln w="28575">
            <a:noFill/>
          </a:ln>
        </p:spPr>
      </p:pic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09F6EC13-FB38-4C1C-BBF4-6ADD331C484A}"/>
              </a:ext>
            </a:extLst>
          </p:cNvPr>
          <p:cNvCxnSpPr/>
          <p:nvPr/>
        </p:nvCxnSpPr>
        <p:spPr>
          <a:xfrm flipH="1">
            <a:off x="7125955" y="3538068"/>
            <a:ext cx="2650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DE1A56BC-F1CF-43A5-899A-2FBCC09600D3}"/>
              </a:ext>
            </a:extLst>
          </p:cNvPr>
          <p:cNvCxnSpPr/>
          <p:nvPr/>
        </p:nvCxnSpPr>
        <p:spPr>
          <a:xfrm flipH="1">
            <a:off x="5767212" y="3519493"/>
            <a:ext cx="2650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1E28953F-7013-4AA8-A9FC-9F25D5AA743D}"/>
              </a:ext>
            </a:extLst>
          </p:cNvPr>
          <p:cNvCxnSpPr/>
          <p:nvPr/>
        </p:nvCxnSpPr>
        <p:spPr>
          <a:xfrm flipH="1">
            <a:off x="4216366" y="3564572"/>
            <a:ext cx="2650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9295CB24-ABF0-4B3E-9D89-000077770520}"/>
              </a:ext>
            </a:extLst>
          </p:cNvPr>
          <p:cNvCxnSpPr/>
          <p:nvPr/>
        </p:nvCxnSpPr>
        <p:spPr>
          <a:xfrm flipH="1">
            <a:off x="2579766" y="3559249"/>
            <a:ext cx="2650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صورة 27">
            <a:extLst>
              <a:ext uri="{FF2B5EF4-FFF2-40B4-BE49-F238E27FC236}">
                <a16:creationId xmlns:a16="http://schemas.microsoft.com/office/drawing/2014/main" id="{55218538-BCA9-45B3-A205-4BDCF7AF2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45589" r="42881" b="12060"/>
          <a:stretch/>
        </p:blipFill>
        <p:spPr>
          <a:xfrm>
            <a:off x="140581" y="2980785"/>
            <a:ext cx="1340992" cy="1200557"/>
          </a:xfrm>
          <a:prstGeom prst="rect">
            <a:avLst/>
          </a:prstGeom>
        </p:spPr>
      </p:pic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D819BD76-2C6D-42A1-9401-5FAFB41FA7A4}"/>
              </a:ext>
            </a:extLst>
          </p:cNvPr>
          <p:cNvCxnSpPr/>
          <p:nvPr/>
        </p:nvCxnSpPr>
        <p:spPr>
          <a:xfrm flipH="1">
            <a:off x="1493876" y="3580204"/>
            <a:ext cx="2650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8122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82BF3CC7-3062-4B52-B267-AD26206ED531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13" name="صورة 12" descr="صورة تحتوي على متر&#10;&#10;تم إنشاء الوصف تلقائياً">
            <a:extLst>
              <a:ext uri="{FF2B5EF4-FFF2-40B4-BE49-F238E27FC236}">
                <a16:creationId xmlns:a16="http://schemas.microsoft.com/office/drawing/2014/main" id="{747652DB-28D9-418C-8D82-537B71127D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r="3623" b="18547"/>
          <a:stretch/>
        </p:blipFill>
        <p:spPr>
          <a:xfrm>
            <a:off x="2531166" y="1629668"/>
            <a:ext cx="6116602" cy="1945412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66A6E9-D1FE-4451-A5B2-C80059183CA0}"/>
              </a:ext>
            </a:extLst>
          </p:cNvPr>
          <p:cNvSpPr/>
          <p:nvPr/>
        </p:nvSpPr>
        <p:spPr>
          <a:xfrm>
            <a:off x="2531166" y="491847"/>
            <a:ext cx="6129556" cy="834887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أستخرج الظواهر الصوتية في الجملة :</a:t>
            </a:r>
          </a:p>
        </p:txBody>
      </p:sp>
      <p:graphicFrame>
        <p:nvGraphicFramePr>
          <p:cNvPr id="18" name="جدول 17">
            <a:extLst>
              <a:ext uri="{FF2B5EF4-FFF2-40B4-BE49-F238E27FC236}">
                <a16:creationId xmlns:a16="http://schemas.microsoft.com/office/drawing/2014/main" id="{67E2FD87-F458-41A2-9D3C-0EE6160888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133584"/>
              </p:ext>
            </p:extLst>
          </p:nvPr>
        </p:nvGraphicFramePr>
        <p:xfrm>
          <a:off x="191142" y="3984758"/>
          <a:ext cx="8761715" cy="209186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84647">
                  <a:extLst>
                    <a:ext uri="{9D8B030D-6E8A-4147-A177-3AD203B41FA5}">
                      <a16:colId xmlns:a16="http://schemas.microsoft.com/office/drawing/2014/main" val="302887782"/>
                    </a:ext>
                  </a:extLst>
                </a:gridCol>
                <a:gridCol w="1484244">
                  <a:extLst>
                    <a:ext uri="{9D8B030D-6E8A-4147-A177-3AD203B41FA5}">
                      <a16:colId xmlns:a16="http://schemas.microsoft.com/office/drawing/2014/main" val="972500305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569610229"/>
                    </a:ext>
                  </a:extLst>
                </a:gridCol>
                <a:gridCol w="1484243">
                  <a:extLst>
                    <a:ext uri="{9D8B030D-6E8A-4147-A177-3AD203B41FA5}">
                      <a16:colId xmlns:a16="http://schemas.microsoft.com/office/drawing/2014/main" val="3056706806"/>
                    </a:ext>
                  </a:extLst>
                </a:gridCol>
                <a:gridCol w="1404731">
                  <a:extLst>
                    <a:ext uri="{9D8B030D-6E8A-4147-A177-3AD203B41FA5}">
                      <a16:colId xmlns:a16="http://schemas.microsoft.com/office/drawing/2014/main" val="4261059866"/>
                    </a:ext>
                  </a:extLst>
                </a:gridCol>
                <a:gridCol w="1491885">
                  <a:extLst>
                    <a:ext uri="{9D8B030D-6E8A-4147-A177-3AD203B41FA5}">
                      <a16:colId xmlns:a16="http://schemas.microsoft.com/office/drawing/2014/main" val="1442246775"/>
                    </a:ext>
                  </a:extLst>
                </a:gridCol>
              </a:tblGrid>
              <a:tr h="104593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solidFill>
                            <a:srgbClr val="0070C0"/>
                          </a:solidFill>
                        </a:rPr>
                        <a:t>مقطع ساكن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0" dirty="0">
                          <a:solidFill>
                            <a:srgbClr val="C00000"/>
                          </a:solidFill>
                        </a:rPr>
                        <a:t>مد بالياء </a:t>
                      </a:r>
                    </a:p>
                    <a:p>
                      <a:pPr algn="ctr" rtl="1"/>
                      <a:r>
                        <a:rPr lang="ar-SA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solidFill>
                            <a:srgbClr val="FF33CC"/>
                          </a:solidFill>
                        </a:rPr>
                        <a:t>مد بالألف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solidFill>
                            <a:srgbClr val="C00000"/>
                          </a:solidFill>
                        </a:rPr>
                        <a:t>لام شمسية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solidFill>
                            <a:srgbClr val="00B050"/>
                          </a:solidFill>
                        </a:rPr>
                        <a:t>تاء مربوطة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solidFill>
                            <a:schemeClr val="tx1"/>
                          </a:solidFill>
                        </a:rPr>
                        <a:t>شدة بالفتح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84635"/>
                  </a:ext>
                </a:extLst>
              </a:tr>
              <a:tr h="1045930">
                <a:tc>
                  <a:txBody>
                    <a:bodyPr/>
                    <a:lstStyle/>
                    <a:p>
                      <a:pPr rtl="1"/>
                      <a:endParaRPr lang="ar-SA" sz="800" b="0" dirty="0"/>
                    </a:p>
                    <a:p>
                      <a:pPr rtl="1"/>
                      <a:endParaRPr lang="ar-SA" sz="800" b="0" dirty="0"/>
                    </a:p>
                    <a:p>
                      <a:pPr rtl="1"/>
                      <a:endParaRPr lang="ar-SA" sz="800" b="0" dirty="0"/>
                    </a:p>
                    <a:p>
                      <a:pPr rtl="1"/>
                      <a:r>
                        <a:rPr lang="ar-SA" sz="800" b="0" dirty="0"/>
                        <a:t>..............................................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00" b="0" dirty="0"/>
                        <a:t>...........................................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00" b="0" dirty="0"/>
                        <a:t>.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00" b="0" dirty="0"/>
                        <a:t>........................................</a:t>
                      </a:r>
                    </a:p>
                    <a:p>
                      <a:pPr rtl="1"/>
                      <a:endParaRPr lang="ar-S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00" b="0" dirty="0"/>
                        <a:t>..........................................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00" b="0" dirty="0"/>
                        <a:t>........................................</a:t>
                      </a:r>
                    </a:p>
                    <a:p>
                      <a:pPr rtl="1"/>
                      <a:endParaRPr lang="ar-S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0" dirty="0"/>
                        <a:t>.</a:t>
                      </a:r>
                      <a:r>
                        <a:rPr lang="ar-SA" sz="800" b="0" dirty="0"/>
                        <a:t>....................................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281503"/>
                  </a:ext>
                </a:extLst>
              </a:tr>
            </a:tbl>
          </a:graphicData>
        </a:graphic>
      </p:graphicFrame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369F4E22-F87C-4DC6-AA8B-A5386B39C6FA}"/>
              </a:ext>
            </a:extLst>
          </p:cNvPr>
          <p:cNvSpPr/>
          <p:nvPr/>
        </p:nvSpPr>
        <p:spPr>
          <a:xfrm>
            <a:off x="427243" y="453607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7987982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82BF3CC7-3062-4B52-B267-AD26206ED531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6326C7F-C5B3-48D9-B1EE-413C8D807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52"/>
          <a:stretch/>
        </p:blipFill>
        <p:spPr>
          <a:xfrm>
            <a:off x="3251226" y="410923"/>
            <a:ext cx="5372100" cy="923255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81096C15-1B7E-45A9-B9B8-68404C519A37}"/>
              </a:ext>
            </a:extLst>
          </p:cNvPr>
          <p:cNvSpPr/>
          <p:nvPr/>
        </p:nvSpPr>
        <p:spPr>
          <a:xfrm>
            <a:off x="3778844" y="1317864"/>
            <a:ext cx="4844482" cy="83488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2A21DF"/>
                </a:solidFill>
              </a:rPr>
              <a:t>أحلل الجملة التالية إلى كلمات :</a:t>
            </a: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D1B30516-202C-4FFE-970D-FE3ACB6CAF36}"/>
              </a:ext>
            </a:extLst>
          </p:cNvPr>
          <p:cNvSpPr/>
          <p:nvPr/>
        </p:nvSpPr>
        <p:spPr>
          <a:xfrm>
            <a:off x="649401" y="670764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E350C7E-DEEE-4726-8567-EE2C57231A63}"/>
              </a:ext>
            </a:extLst>
          </p:cNvPr>
          <p:cNvSpPr/>
          <p:nvPr/>
        </p:nvSpPr>
        <p:spPr>
          <a:xfrm>
            <a:off x="7233587" y="4556453"/>
            <a:ext cx="1557973" cy="9632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06F130B-7372-44A6-BB13-20212C038FBF}"/>
              </a:ext>
            </a:extLst>
          </p:cNvPr>
          <p:cNvSpPr/>
          <p:nvPr/>
        </p:nvSpPr>
        <p:spPr>
          <a:xfrm>
            <a:off x="5532144" y="4543465"/>
            <a:ext cx="1557973" cy="9632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C5A1546-D841-4069-B8C8-9D12C052F15B}"/>
              </a:ext>
            </a:extLst>
          </p:cNvPr>
          <p:cNvSpPr/>
          <p:nvPr/>
        </p:nvSpPr>
        <p:spPr>
          <a:xfrm>
            <a:off x="3843953" y="4556453"/>
            <a:ext cx="1557973" cy="9632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0AD323F-798A-4FE0-A260-6B2CDECF9D50}"/>
              </a:ext>
            </a:extLst>
          </p:cNvPr>
          <p:cNvSpPr/>
          <p:nvPr/>
        </p:nvSpPr>
        <p:spPr>
          <a:xfrm>
            <a:off x="2220871" y="4543465"/>
            <a:ext cx="1557973" cy="9632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D86A64C-32F3-44E0-9707-938976EF8474}"/>
              </a:ext>
            </a:extLst>
          </p:cNvPr>
          <p:cNvSpPr/>
          <p:nvPr/>
        </p:nvSpPr>
        <p:spPr>
          <a:xfrm>
            <a:off x="597789" y="4543464"/>
            <a:ext cx="1557973" cy="9632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</a:t>
            </a:r>
          </a:p>
        </p:txBody>
      </p:sp>
      <p:pic>
        <p:nvPicPr>
          <p:cNvPr id="19" name="صورة 18" descr="صورة تحتوي على متر&#10;&#10;تم إنشاء الوصف تلقائياً">
            <a:extLst>
              <a:ext uri="{FF2B5EF4-FFF2-40B4-BE49-F238E27FC236}">
                <a16:creationId xmlns:a16="http://schemas.microsoft.com/office/drawing/2014/main" id="{A8D6D2EC-BFE9-4F75-BE04-EBFC70506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2" b="56498"/>
          <a:stretch/>
        </p:blipFill>
        <p:spPr>
          <a:xfrm>
            <a:off x="1656522" y="2622130"/>
            <a:ext cx="7308090" cy="123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037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82BF3CC7-3062-4B52-B267-AD26206ED531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6326C7F-C5B3-48D9-B1EE-413C8D807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52"/>
          <a:stretch/>
        </p:blipFill>
        <p:spPr>
          <a:xfrm>
            <a:off x="3251226" y="410923"/>
            <a:ext cx="5372100" cy="923255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81096C15-1B7E-45A9-B9B8-68404C519A37}"/>
              </a:ext>
            </a:extLst>
          </p:cNvPr>
          <p:cNvSpPr/>
          <p:nvPr/>
        </p:nvSpPr>
        <p:spPr>
          <a:xfrm>
            <a:off x="3123627" y="1317864"/>
            <a:ext cx="5499699" cy="83488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00B0F0"/>
                </a:solidFill>
              </a:rPr>
              <a:t>أرتب الكلمات التي أمامي لتصبح جملة مفيدة </a:t>
            </a:r>
          </a:p>
        </p:txBody>
      </p:sp>
      <p:pic>
        <p:nvPicPr>
          <p:cNvPr id="6" name="صورة 5" descr="صورة تحتوي على متر&#10;&#10;تم إنشاء الوصف تلقائياً">
            <a:extLst>
              <a:ext uri="{FF2B5EF4-FFF2-40B4-BE49-F238E27FC236}">
                <a16:creationId xmlns:a16="http://schemas.microsoft.com/office/drawing/2014/main" id="{B8DC9AE6-2581-4D11-8D4E-DC78192461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1" r="56118" b="55855"/>
          <a:stretch/>
        </p:blipFill>
        <p:spPr>
          <a:xfrm>
            <a:off x="5937276" y="2650160"/>
            <a:ext cx="1118152" cy="1157068"/>
          </a:xfrm>
          <a:prstGeom prst="rect">
            <a:avLst/>
          </a:prstGeom>
          <a:ln w="19050">
            <a:noFill/>
          </a:ln>
        </p:spPr>
      </p:pic>
      <p:pic>
        <p:nvPicPr>
          <p:cNvPr id="7" name="صورة 6" descr="صورة تحتوي على متر&#10;&#10;تم إنشاء الوصف تلقائياً">
            <a:extLst>
              <a:ext uri="{FF2B5EF4-FFF2-40B4-BE49-F238E27FC236}">
                <a16:creationId xmlns:a16="http://schemas.microsoft.com/office/drawing/2014/main" id="{2760719B-C99C-49B0-BD6B-F8544AE0D1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7" r="39241" b="55855"/>
          <a:stretch/>
        </p:blipFill>
        <p:spPr>
          <a:xfrm>
            <a:off x="2182745" y="2703168"/>
            <a:ext cx="1325219" cy="1157068"/>
          </a:xfrm>
          <a:prstGeom prst="rect">
            <a:avLst/>
          </a:prstGeom>
          <a:ln w="19050">
            <a:noFill/>
          </a:ln>
        </p:spPr>
      </p:pic>
      <p:pic>
        <p:nvPicPr>
          <p:cNvPr id="8" name="صورة 7" descr="صورة تحتوي على متر&#10;&#10;تم إنشاء الوصف تلقائياً">
            <a:extLst>
              <a:ext uri="{FF2B5EF4-FFF2-40B4-BE49-F238E27FC236}">
                <a16:creationId xmlns:a16="http://schemas.microsoft.com/office/drawing/2014/main" id="{81EB898C-DCAE-4D72-94C3-9F4500E01A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1" r="17308" b="55855"/>
          <a:stretch/>
        </p:blipFill>
        <p:spPr>
          <a:xfrm>
            <a:off x="3786512" y="2663412"/>
            <a:ext cx="1709531" cy="1157068"/>
          </a:xfrm>
          <a:prstGeom prst="rect">
            <a:avLst/>
          </a:prstGeom>
          <a:ln w="19050">
            <a:noFill/>
          </a:ln>
        </p:spPr>
      </p:pic>
      <p:pic>
        <p:nvPicPr>
          <p:cNvPr id="10" name="صورة 9" descr="صورة تحتوي على متر&#10;&#10;تم إنشاء الوصف تلقائياً">
            <a:extLst>
              <a:ext uri="{FF2B5EF4-FFF2-40B4-BE49-F238E27FC236}">
                <a16:creationId xmlns:a16="http://schemas.microsoft.com/office/drawing/2014/main" id="{C632C6B3-1B38-49B6-8C3F-3DD01C30C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2" r="3053" b="55855"/>
          <a:stretch/>
        </p:blipFill>
        <p:spPr>
          <a:xfrm>
            <a:off x="7612524" y="2622309"/>
            <a:ext cx="1139687" cy="1157068"/>
          </a:xfrm>
          <a:prstGeom prst="rect">
            <a:avLst/>
          </a:prstGeom>
          <a:ln w="19050">
            <a:noFill/>
          </a:ln>
        </p:spPr>
      </p:pic>
      <p:pic>
        <p:nvPicPr>
          <p:cNvPr id="11" name="صورة 10" descr="صورة تحتوي على متر&#10;&#10;تم إنشاء الوصف تلقائياً">
            <a:extLst>
              <a:ext uri="{FF2B5EF4-FFF2-40B4-BE49-F238E27FC236}">
                <a16:creationId xmlns:a16="http://schemas.microsoft.com/office/drawing/2014/main" id="{8D2E2F74-36EC-4D83-ADA7-4A0CB2A2B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7" r="70534" b="55855"/>
          <a:stretch/>
        </p:blipFill>
        <p:spPr>
          <a:xfrm>
            <a:off x="195512" y="2703168"/>
            <a:ext cx="1447757" cy="1157068"/>
          </a:xfrm>
          <a:prstGeom prst="rect">
            <a:avLst/>
          </a:prstGeom>
          <a:ln w="19050">
            <a:noFill/>
          </a:ln>
        </p:spPr>
      </p:pic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139A7371-C81A-4337-8322-04241550DAFF}"/>
              </a:ext>
            </a:extLst>
          </p:cNvPr>
          <p:cNvCxnSpPr/>
          <p:nvPr/>
        </p:nvCxnSpPr>
        <p:spPr>
          <a:xfrm flipH="1">
            <a:off x="7235687" y="3383660"/>
            <a:ext cx="2650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9AF0FCD8-5546-4B41-A83A-54A259526D4B}"/>
              </a:ext>
            </a:extLst>
          </p:cNvPr>
          <p:cNvCxnSpPr/>
          <p:nvPr/>
        </p:nvCxnSpPr>
        <p:spPr>
          <a:xfrm flipH="1">
            <a:off x="5575555" y="3396911"/>
            <a:ext cx="2650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29B519C5-9AE2-4FFF-BF43-55C3D3B95CB8}"/>
              </a:ext>
            </a:extLst>
          </p:cNvPr>
          <p:cNvCxnSpPr/>
          <p:nvPr/>
        </p:nvCxnSpPr>
        <p:spPr>
          <a:xfrm flipH="1">
            <a:off x="1814059" y="3436667"/>
            <a:ext cx="2650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21955733-74B9-4D4F-82DD-43590B049E02}"/>
              </a:ext>
            </a:extLst>
          </p:cNvPr>
          <p:cNvCxnSpPr/>
          <p:nvPr/>
        </p:nvCxnSpPr>
        <p:spPr>
          <a:xfrm flipH="1">
            <a:off x="3521468" y="3429000"/>
            <a:ext cx="2650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C68B35E-0619-4525-85E4-CDAD9488283C}"/>
              </a:ext>
            </a:extLst>
          </p:cNvPr>
          <p:cNvSpPr/>
          <p:nvPr/>
        </p:nvSpPr>
        <p:spPr>
          <a:xfrm>
            <a:off x="508000" y="4702177"/>
            <a:ext cx="8127999" cy="9632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8529164F-4D7A-4D32-B5FB-FE545CA7A342}"/>
              </a:ext>
            </a:extLst>
          </p:cNvPr>
          <p:cNvSpPr/>
          <p:nvPr/>
        </p:nvSpPr>
        <p:spPr>
          <a:xfrm>
            <a:off x="508000" y="670764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0715981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82BF3CC7-3062-4B52-B267-AD26206ED531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1096C15-1B7E-45A9-B9B8-68404C519A37}"/>
              </a:ext>
            </a:extLst>
          </p:cNvPr>
          <p:cNvSpPr/>
          <p:nvPr/>
        </p:nvSpPr>
        <p:spPr>
          <a:xfrm>
            <a:off x="3172747" y="373985"/>
            <a:ext cx="5499699" cy="83488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B0F0"/>
                </a:solidFill>
              </a:rPr>
              <a:t>أرتب الكلمات التي أمامي لتصبح جملة مفيدة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3CEBD72-7D63-48F9-9709-CABB51B5C6A3}"/>
              </a:ext>
            </a:extLst>
          </p:cNvPr>
          <p:cNvSpPr/>
          <p:nvPr/>
        </p:nvSpPr>
        <p:spPr>
          <a:xfrm>
            <a:off x="538931" y="4072508"/>
            <a:ext cx="8133515" cy="12593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800" dirty="0">
              <a:solidFill>
                <a:schemeClr val="tx1"/>
              </a:solidFill>
            </a:endParaRPr>
          </a:p>
          <a:p>
            <a:pPr algn="ctr"/>
            <a:endParaRPr lang="en-US" sz="800" dirty="0">
              <a:solidFill>
                <a:schemeClr val="tx1"/>
              </a:solidFill>
            </a:endParaRPr>
          </a:p>
          <a:p>
            <a:pPr algn="ctr"/>
            <a:endParaRPr lang="ar-SA" sz="800" dirty="0">
              <a:solidFill>
                <a:schemeClr val="tx1"/>
              </a:solidFill>
            </a:endParaRPr>
          </a:p>
          <a:p>
            <a:pPr algn="ctr"/>
            <a:endParaRPr lang="ar-SA" sz="8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D1B30516-202C-4FFE-970D-FE3ACB6CAF36}"/>
              </a:ext>
            </a:extLst>
          </p:cNvPr>
          <p:cNvSpPr/>
          <p:nvPr/>
        </p:nvSpPr>
        <p:spPr>
          <a:xfrm>
            <a:off x="509170" y="310267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A564C23-2A00-4E4E-BE1C-E2936CC7A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r="64952"/>
          <a:stretch/>
        </p:blipFill>
        <p:spPr>
          <a:xfrm>
            <a:off x="4956313" y="1667983"/>
            <a:ext cx="1431235" cy="1508198"/>
          </a:xfrm>
          <a:prstGeom prst="rect">
            <a:avLst/>
          </a:prstGeom>
          <a:ln w="28575">
            <a:noFill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EE2CDD1-0374-48A9-AE01-C2EDD9BFA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2" r="40826"/>
          <a:stretch/>
        </p:blipFill>
        <p:spPr>
          <a:xfrm>
            <a:off x="7068933" y="1714912"/>
            <a:ext cx="1603513" cy="1508198"/>
          </a:xfrm>
          <a:prstGeom prst="rect">
            <a:avLst/>
          </a:prstGeom>
          <a:ln w="28575"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6871D2D9-A9EF-4634-A14D-21DAD4B292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2" r="24724"/>
          <a:stretch/>
        </p:blipFill>
        <p:spPr>
          <a:xfrm>
            <a:off x="1353811" y="1725821"/>
            <a:ext cx="1113184" cy="1508198"/>
          </a:xfrm>
          <a:prstGeom prst="rect">
            <a:avLst/>
          </a:prstGeom>
          <a:ln w="28575">
            <a:noFill/>
          </a:ln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148B797-8E16-490F-91F6-652C4F8E9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3" r="4607"/>
          <a:stretch/>
        </p:blipFill>
        <p:spPr>
          <a:xfrm>
            <a:off x="3148380" y="1771395"/>
            <a:ext cx="1325218" cy="1508198"/>
          </a:xfrm>
          <a:prstGeom prst="rect">
            <a:avLst/>
          </a:prstGeom>
          <a:ln w="28575">
            <a:noFill/>
          </a:ln>
        </p:spPr>
      </p:pic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D0126594-E5B2-4D88-AB62-5E7E42F18212}"/>
              </a:ext>
            </a:extLst>
          </p:cNvPr>
          <p:cNvCxnSpPr/>
          <p:nvPr/>
        </p:nvCxnSpPr>
        <p:spPr>
          <a:xfrm flipH="1">
            <a:off x="6573078" y="2422082"/>
            <a:ext cx="2650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B8952873-8789-46E5-BFFF-B6859C2D38D4}"/>
              </a:ext>
            </a:extLst>
          </p:cNvPr>
          <p:cNvCxnSpPr/>
          <p:nvPr/>
        </p:nvCxnSpPr>
        <p:spPr>
          <a:xfrm flipH="1">
            <a:off x="4605688" y="2446067"/>
            <a:ext cx="2650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F602B259-9E19-4C3F-9B0D-EFB2A2837FE9}"/>
              </a:ext>
            </a:extLst>
          </p:cNvPr>
          <p:cNvCxnSpPr/>
          <p:nvPr/>
        </p:nvCxnSpPr>
        <p:spPr>
          <a:xfrm flipH="1">
            <a:off x="2643809" y="2483480"/>
            <a:ext cx="2650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3214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46F8F0B-1488-4056-AB96-AD0C2D90F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25" y="380183"/>
            <a:ext cx="5400768" cy="359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7F9CE0F-7692-437D-8370-91FE1DC576F5}"/>
              </a:ext>
            </a:extLst>
          </p:cNvPr>
          <p:cNvSpPr/>
          <p:nvPr/>
        </p:nvSpPr>
        <p:spPr>
          <a:xfrm>
            <a:off x="5261316" y="5106572"/>
            <a:ext cx="2785403" cy="1005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توضع الجمل على المكعبات 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F062B86-3C34-40CA-8B70-7ABFEC3A7F8D}"/>
              </a:ext>
            </a:extLst>
          </p:cNvPr>
          <p:cNvSpPr/>
          <p:nvPr/>
        </p:nvSpPr>
        <p:spPr>
          <a:xfrm>
            <a:off x="689317" y="5106572"/>
            <a:ext cx="3882683" cy="1005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 المطلوب : ترتيب الجمل لتصبح نصًا مترابطًا .</a:t>
            </a:r>
          </a:p>
        </p:txBody>
      </p:sp>
    </p:spTree>
    <p:extLst>
      <p:ext uri="{BB962C8B-B14F-4D97-AF65-F5344CB8AC3E}">
        <p14:creationId xmlns:p14="http://schemas.microsoft.com/office/powerpoint/2010/main" val="7536398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1FDC5C6-CED7-442D-A650-0799732B8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 r="2319"/>
          <a:stretch/>
        </p:blipFill>
        <p:spPr>
          <a:xfrm>
            <a:off x="265042" y="361561"/>
            <a:ext cx="8666923" cy="30674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73812A2-091A-425E-862E-23CB50B0F4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"/>
          <a:stretch/>
        </p:blipFill>
        <p:spPr>
          <a:xfrm>
            <a:off x="141468" y="3765918"/>
            <a:ext cx="8861064" cy="21033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61206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متر&#10;&#10;تم إنشاء الوصف تلقائياً">
            <a:extLst>
              <a:ext uri="{FF2B5EF4-FFF2-40B4-BE49-F238E27FC236}">
                <a16:creationId xmlns:a16="http://schemas.microsoft.com/office/drawing/2014/main" id="{BEED5246-2399-4616-9923-AC1CDB367F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/>
          <a:stretch/>
        </p:blipFill>
        <p:spPr>
          <a:xfrm>
            <a:off x="371061" y="432931"/>
            <a:ext cx="8620056" cy="31617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0507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06233" y="971189"/>
            <a:ext cx="2125980" cy="155676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100" b="1" dirty="0">
                <a:solidFill>
                  <a:schemeClr val="tx1"/>
                </a:solidFill>
              </a:rPr>
              <a:t> </a:t>
            </a:r>
            <a:r>
              <a:rPr lang="ar-SA" sz="6600" b="1" dirty="0">
                <a:solidFill>
                  <a:schemeClr val="tx1"/>
                </a:solidFill>
              </a:rPr>
              <a:t> مَتْجَرُ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377471" y="948690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وَاحِدَة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 </a:t>
            </a:r>
            <a:r>
              <a:rPr lang="ar-SA" sz="6000" b="1" dirty="0">
                <a:solidFill>
                  <a:schemeClr val="tx1"/>
                </a:solidFill>
              </a:rPr>
              <a:t>ثَلاث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 </a:t>
            </a:r>
            <a:r>
              <a:rPr lang="ar-SA" sz="6000" b="1" dirty="0">
                <a:solidFill>
                  <a:prstClr val="white"/>
                </a:solidFill>
              </a:rPr>
              <a:t>ثَعْلَبُ</a:t>
            </a:r>
            <a:endParaRPr lang="en-US" sz="5400" b="1" dirty="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88987" y="257392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  أَخُ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61866" y="2612240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 </a:t>
            </a:r>
            <a:r>
              <a:rPr lang="ar-SA" sz="6600" b="1" dirty="0">
                <a:solidFill>
                  <a:schemeClr val="tx1"/>
                </a:solidFill>
              </a:rPr>
              <a:t>دُمْيَةُ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40639" y="2640330"/>
            <a:ext cx="2125980" cy="155676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لَعِبَ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11874" y="2640330"/>
            <a:ext cx="2125980" cy="1556766"/>
          </a:xfrm>
          <a:prstGeom prst="roundRect">
            <a:avLst/>
          </a:prstGeom>
          <a:solidFill>
            <a:srgbClr val="66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2100" b="1" dirty="0">
                <a:solidFill>
                  <a:schemeClr val="tx1"/>
                </a:solidFill>
                <a:cs typeface="Traditional Arabic" pitchFamily="2" charset="-78"/>
              </a:rPr>
              <a:t> </a:t>
            </a:r>
            <a:r>
              <a:rPr lang="ar-SA" sz="6600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كَثِيـر</a:t>
            </a:r>
            <a:endParaRPr lang="en-US" sz="2100" b="1" dirty="0">
              <a:solidFill>
                <a:schemeClr val="tx1"/>
              </a:solidFill>
              <a:cs typeface="Traditional Arabic" pitchFamily="2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54765" y="4331970"/>
            <a:ext cx="2125980" cy="1556766"/>
          </a:xfrm>
          <a:prstGeom prst="roundRect">
            <a:avLst/>
          </a:prstGeom>
          <a:solidFill>
            <a:srgbClr val="009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أَبِي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466903" y="4331970"/>
            <a:ext cx="2125980" cy="1556766"/>
          </a:xfrm>
          <a:prstGeom prst="roundRect">
            <a:avLst/>
          </a:prstGeom>
          <a:solidFill>
            <a:srgbClr val="FF66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schemeClr val="tx1"/>
                </a:solidFill>
              </a:rPr>
              <a:t>ثَوْب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696428" y="4366335"/>
            <a:ext cx="2125980" cy="155676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أَرْنَبُ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919126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 صَالِحُ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05BD516-809F-4062-9C25-301D17DA1138}"/>
              </a:ext>
            </a:extLst>
          </p:cNvPr>
          <p:cNvSpPr/>
          <p:nvPr/>
        </p:nvSpPr>
        <p:spPr>
          <a:xfrm>
            <a:off x="925603" y="6037538"/>
            <a:ext cx="756084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تختار الطالبة رقم وتقرأ الكلمة الظاهرة خلف الرقم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1426281" y="220489"/>
            <a:ext cx="64287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</p:spTree>
    <p:extLst>
      <p:ext uri="{BB962C8B-B14F-4D97-AF65-F5344CB8AC3E}">
        <p14:creationId xmlns:p14="http://schemas.microsoft.com/office/powerpoint/2010/main" val="337255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نتيجة بحث الصور عن صور بور بوينت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7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مستدير الزوايا 2"/>
          <p:cNvSpPr/>
          <p:nvPr/>
        </p:nvSpPr>
        <p:spPr>
          <a:xfrm>
            <a:off x="971401" y="2672618"/>
            <a:ext cx="7345213" cy="1512763"/>
          </a:xfrm>
          <a:prstGeom prst="flowChartPreparati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W1 SHUROOQ 19 013" pitchFamily="2" charset="-78"/>
              </a:rPr>
              <a:t>أقترح حلولاً لشغل وقت الفراغ بما يفيد؟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485800" y="1340768"/>
            <a:ext cx="8316416" cy="646331"/>
          </a:xfrm>
          <a:prstGeom prst="flowChartPreparation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W1 SHUROOQ 19 013" pitchFamily="2" charset="-78"/>
              </a:rPr>
              <a:t>    استراتيجية فكر زاوج شارك</a:t>
            </a:r>
          </a:p>
        </p:txBody>
      </p:sp>
    </p:spTree>
    <p:extLst>
      <p:ext uri="{BB962C8B-B14F-4D97-AF65-F5344CB8AC3E}">
        <p14:creationId xmlns:p14="http://schemas.microsoft.com/office/powerpoint/2010/main" val="199512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:a16="http://schemas.microsoft.com/office/drawing/2014/main" id="{9B50F345-5FB6-4578-8175-82C90D35FBFB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51" name="رابط مستقيم 50">
            <a:extLst>
              <a:ext uri="{FF2B5EF4-FFF2-40B4-BE49-F238E27FC236}">
                <a16:creationId xmlns:a16="http://schemas.microsoft.com/office/drawing/2014/main" id="{CB28EB80-081D-4301-A062-A123EAD580F4}"/>
              </a:ext>
            </a:extLst>
          </p:cNvPr>
          <p:cNvCxnSpPr>
            <a:cxnSpLocks/>
          </p:cNvCxnSpPr>
          <p:nvPr/>
        </p:nvCxnSpPr>
        <p:spPr>
          <a:xfrm flipH="1">
            <a:off x="5012267" y="3203187"/>
            <a:ext cx="1241446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E141F6FC-964C-4887-8325-EA8E6F4CB463}"/>
              </a:ext>
            </a:extLst>
          </p:cNvPr>
          <p:cNvCxnSpPr>
            <a:cxnSpLocks/>
          </p:cNvCxnSpPr>
          <p:nvPr/>
        </p:nvCxnSpPr>
        <p:spPr>
          <a:xfrm flipH="1">
            <a:off x="1354335" y="4435055"/>
            <a:ext cx="1426481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360BD936-47BF-4C46-A221-5604724BF804}"/>
              </a:ext>
            </a:extLst>
          </p:cNvPr>
          <p:cNvCxnSpPr>
            <a:cxnSpLocks/>
          </p:cNvCxnSpPr>
          <p:nvPr/>
        </p:nvCxnSpPr>
        <p:spPr>
          <a:xfrm flipH="1">
            <a:off x="5012267" y="6498161"/>
            <a:ext cx="1659467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8502DEEE-9E08-4A48-8EBD-2BFB1208B739}"/>
              </a:ext>
            </a:extLst>
          </p:cNvPr>
          <p:cNvCxnSpPr/>
          <p:nvPr/>
        </p:nvCxnSpPr>
        <p:spPr>
          <a:xfrm flipH="1">
            <a:off x="2988622" y="5310096"/>
            <a:ext cx="975043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47CF6844-3576-4B14-BC27-2A43EBAA0D3A}"/>
              </a:ext>
            </a:extLst>
          </p:cNvPr>
          <p:cNvCxnSpPr>
            <a:cxnSpLocks/>
          </p:cNvCxnSpPr>
          <p:nvPr/>
        </p:nvCxnSpPr>
        <p:spPr>
          <a:xfrm flipH="1">
            <a:off x="1264356" y="5285643"/>
            <a:ext cx="1316332" cy="24453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عنوان 1">
            <a:extLst>
              <a:ext uri="{FF2B5EF4-FFF2-40B4-BE49-F238E27FC236}">
                <a16:creationId xmlns:a16="http://schemas.microsoft.com/office/drawing/2014/main" id="{C188EB41-58CA-4B38-8617-9C63C55C4ADC}"/>
              </a:ext>
            </a:extLst>
          </p:cNvPr>
          <p:cNvSpPr txBox="1">
            <a:spLocks/>
          </p:cNvSpPr>
          <p:nvPr/>
        </p:nvSpPr>
        <p:spPr>
          <a:xfrm>
            <a:off x="1060242" y="515701"/>
            <a:ext cx="7765773" cy="5667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60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أقرأ الجملة وأستخرج الكلمة التي بها حرف الغين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FAD62AEF-AAAD-4653-B24D-BAE7D4587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 r="2319" b="14751"/>
          <a:stretch/>
        </p:blipFill>
        <p:spPr>
          <a:xfrm>
            <a:off x="0" y="746697"/>
            <a:ext cx="8666923" cy="2614940"/>
          </a:xfrm>
          <a:prstGeom prst="rect">
            <a:avLst/>
          </a:prstGeom>
          <a:ln w="28575">
            <a:noFill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0FA4063-7CA1-46E6-8213-A74B1BD1C9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" b="22163"/>
          <a:stretch/>
        </p:blipFill>
        <p:spPr>
          <a:xfrm>
            <a:off x="141468" y="2939857"/>
            <a:ext cx="8861064" cy="1637135"/>
          </a:xfrm>
          <a:prstGeom prst="rect">
            <a:avLst/>
          </a:prstGeom>
          <a:ln w="28575">
            <a:noFill/>
          </a:ln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DB6D7FBF-B743-4533-BF4C-0667300386A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95497181"/>
                  </p:ext>
                </p:extLst>
              </p:nvPr>
            </p:nvGraphicFramePr>
            <p:xfrm>
              <a:off x="-3660913" y="-340914"/>
              <a:ext cx="2286000" cy="1714500"/>
            </p:xfrm>
            <a:graphic>
              <a:graphicData uri="http://schemas.microsoft.com/office/powerpoint/2016/slidezoom">
                <pslz:sldZm>
                  <pslz:sldZmObj sldId="1356" cId="1580507862">
                    <pslz:zmPr id="{F182BAF6-412C-4A63-8E96-76B7859C24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B6D7FBF-B743-4533-BF4C-0667300386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660913" y="-340914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5" name="صورة 14" descr="صورة تحتوي على متر&#10;&#10;تم إنشاء الوصف تلقائياً">
            <a:extLst>
              <a:ext uri="{FF2B5EF4-FFF2-40B4-BE49-F238E27FC236}">
                <a16:creationId xmlns:a16="http://schemas.microsoft.com/office/drawing/2014/main" id="{7BC69BDD-DC14-4871-AF5A-B863A16C08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t="8380" b="17294"/>
          <a:stretch/>
        </p:blipFill>
        <p:spPr>
          <a:xfrm>
            <a:off x="633100" y="4362584"/>
            <a:ext cx="8620056" cy="2349986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125968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>
            <a:extLst>
              <a:ext uri="{FF2B5EF4-FFF2-40B4-BE49-F238E27FC236}">
                <a16:creationId xmlns:a16="http://schemas.microsoft.com/office/drawing/2014/main" id="{88028C20-EFB5-4AAF-BB16-ED8878BACD55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1DC0D4FB-F895-42F0-925C-797E6243529F}"/>
              </a:ext>
            </a:extLst>
          </p:cNvPr>
          <p:cNvGrpSpPr/>
          <p:nvPr/>
        </p:nvGrpSpPr>
        <p:grpSpPr>
          <a:xfrm>
            <a:off x="3256181" y="1470882"/>
            <a:ext cx="2280102" cy="1919111"/>
            <a:chOff x="6216434" y="1426958"/>
            <a:chExt cx="2280102" cy="1919111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8F946ACD-9743-4246-A76C-4431DD59E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268" y="1728307"/>
              <a:ext cx="2048434" cy="1609483"/>
            </a:xfrm>
            <a:prstGeom prst="rect">
              <a:avLst/>
            </a:prstGeom>
          </p:spPr>
        </p:pic>
        <p:sp>
          <p:nvSpPr>
            <p:cNvPr id="21" name="نجمة: 5 نقاط 20">
              <a:extLst>
                <a:ext uri="{FF2B5EF4-FFF2-40B4-BE49-F238E27FC236}">
                  <a16:creationId xmlns:a16="http://schemas.microsoft.com/office/drawing/2014/main" id="{41C87A16-D4B9-4DD5-A27F-5F0A3BE5E5BB}"/>
                </a:ext>
              </a:extLst>
            </p:cNvPr>
            <p:cNvSpPr/>
            <p:nvPr/>
          </p:nvSpPr>
          <p:spPr>
            <a:xfrm>
              <a:off x="6216434" y="1426958"/>
              <a:ext cx="2280102" cy="1919111"/>
            </a:xfrm>
            <a:prstGeom prst="star5">
              <a:avLst>
                <a:gd name="adj" fmla="val 36301"/>
                <a:gd name="hf" fmla="val 105146"/>
                <a:gd name="vf" fmla="val 110557"/>
              </a:avLst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4D013D6B-BE3F-4E48-AFED-087CD5897FB1}"/>
              </a:ext>
            </a:extLst>
          </p:cNvPr>
          <p:cNvGrpSpPr/>
          <p:nvPr/>
        </p:nvGrpSpPr>
        <p:grpSpPr>
          <a:xfrm>
            <a:off x="5244400" y="3937298"/>
            <a:ext cx="2402032" cy="1919111"/>
            <a:chOff x="3670524" y="1442348"/>
            <a:chExt cx="2402032" cy="1919111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AA12EB71-7C8F-4FE8-AFB8-DF3D7EFCD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0524" y="1644786"/>
              <a:ext cx="2402032" cy="1603387"/>
            </a:xfrm>
            <a:prstGeom prst="rect">
              <a:avLst/>
            </a:prstGeom>
          </p:spPr>
        </p:pic>
        <p:sp>
          <p:nvSpPr>
            <p:cNvPr id="22" name="نجمة: 5 نقاط 21">
              <a:extLst>
                <a:ext uri="{FF2B5EF4-FFF2-40B4-BE49-F238E27FC236}">
                  <a16:creationId xmlns:a16="http://schemas.microsoft.com/office/drawing/2014/main" id="{FCCA1902-B0E5-4741-925D-67F413E6B94E}"/>
                </a:ext>
              </a:extLst>
            </p:cNvPr>
            <p:cNvSpPr/>
            <p:nvPr/>
          </p:nvSpPr>
          <p:spPr>
            <a:xfrm>
              <a:off x="3670524" y="1442348"/>
              <a:ext cx="2280102" cy="1919111"/>
            </a:xfrm>
            <a:prstGeom prst="star5">
              <a:avLst>
                <a:gd name="adj" fmla="val 36301"/>
                <a:gd name="hf" fmla="val 105146"/>
                <a:gd name="vf" fmla="val 110557"/>
              </a:avLst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F03B00DF-17B5-4967-8D5D-7900B26EAD9B}"/>
              </a:ext>
            </a:extLst>
          </p:cNvPr>
          <p:cNvGrpSpPr/>
          <p:nvPr/>
        </p:nvGrpSpPr>
        <p:grpSpPr>
          <a:xfrm>
            <a:off x="6059820" y="1375502"/>
            <a:ext cx="2280102" cy="2014491"/>
            <a:chOff x="957270" y="1644786"/>
            <a:chExt cx="2280102" cy="2014491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459235B3-262F-41E2-8C21-1F66A5D3F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807" y="2049794"/>
              <a:ext cx="1902117" cy="1609483"/>
            </a:xfrm>
            <a:prstGeom prst="rect">
              <a:avLst/>
            </a:prstGeom>
          </p:spPr>
        </p:pic>
        <p:sp>
          <p:nvSpPr>
            <p:cNvPr id="23" name="نجمة: 5 نقاط 22">
              <a:extLst>
                <a:ext uri="{FF2B5EF4-FFF2-40B4-BE49-F238E27FC236}">
                  <a16:creationId xmlns:a16="http://schemas.microsoft.com/office/drawing/2014/main" id="{8E97BDCE-B947-4C2D-B01A-3F2ACB98DD2E}"/>
                </a:ext>
              </a:extLst>
            </p:cNvPr>
            <p:cNvSpPr/>
            <p:nvPr/>
          </p:nvSpPr>
          <p:spPr>
            <a:xfrm>
              <a:off x="957270" y="1644786"/>
              <a:ext cx="2280102" cy="1919111"/>
            </a:xfrm>
            <a:prstGeom prst="star5">
              <a:avLst>
                <a:gd name="adj" fmla="val 36301"/>
                <a:gd name="hf" fmla="val 105146"/>
                <a:gd name="vf" fmla="val 110557"/>
              </a:avLst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53379FB8-1205-44FF-929C-DA1AC08DF96A}"/>
              </a:ext>
            </a:extLst>
          </p:cNvPr>
          <p:cNvGrpSpPr/>
          <p:nvPr/>
        </p:nvGrpSpPr>
        <p:grpSpPr>
          <a:xfrm>
            <a:off x="452542" y="1471491"/>
            <a:ext cx="2280102" cy="1995906"/>
            <a:chOff x="5192217" y="3378304"/>
            <a:chExt cx="2280102" cy="1995906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BF8B6BD1-3650-41D1-A5EA-0A76879F1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8534" y="3770823"/>
              <a:ext cx="2133785" cy="1603387"/>
            </a:xfrm>
            <a:prstGeom prst="rect">
              <a:avLst/>
            </a:prstGeom>
          </p:spPr>
        </p:pic>
        <p:sp>
          <p:nvSpPr>
            <p:cNvPr id="24" name="نجمة: 5 نقاط 23">
              <a:extLst>
                <a:ext uri="{FF2B5EF4-FFF2-40B4-BE49-F238E27FC236}">
                  <a16:creationId xmlns:a16="http://schemas.microsoft.com/office/drawing/2014/main" id="{A2204ECC-9202-4BD6-9DEC-F12AC1054CE0}"/>
                </a:ext>
              </a:extLst>
            </p:cNvPr>
            <p:cNvSpPr/>
            <p:nvPr/>
          </p:nvSpPr>
          <p:spPr>
            <a:xfrm>
              <a:off x="5192217" y="3378304"/>
              <a:ext cx="2280102" cy="1919111"/>
            </a:xfrm>
            <a:prstGeom prst="star5">
              <a:avLst>
                <a:gd name="adj" fmla="val 36301"/>
                <a:gd name="hf" fmla="val 105146"/>
                <a:gd name="vf" fmla="val 110557"/>
              </a:avLst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95BA4573-89F3-4AFC-81FC-2C978B6B0654}"/>
              </a:ext>
            </a:extLst>
          </p:cNvPr>
          <p:cNvGrpSpPr/>
          <p:nvPr/>
        </p:nvGrpSpPr>
        <p:grpSpPr>
          <a:xfrm>
            <a:off x="2269899" y="3774233"/>
            <a:ext cx="2302101" cy="2020587"/>
            <a:chOff x="2291898" y="3413588"/>
            <a:chExt cx="2302101" cy="2020587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5B32E0D3-4C74-4689-845E-D695E6E89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898" y="3824692"/>
              <a:ext cx="2280102" cy="1609483"/>
            </a:xfrm>
            <a:prstGeom prst="rect">
              <a:avLst/>
            </a:prstGeom>
          </p:spPr>
        </p:pic>
        <p:sp>
          <p:nvSpPr>
            <p:cNvPr id="25" name="نجمة: 5 نقاط 24">
              <a:extLst>
                <a:ext uri="{FF2B5EF4-FFF2-40B4-BE49-F238E27FC236}">
                  <a16:creationId xmlns:a16="http://schemas.microsoft.com/office/drawing/2014/main" id="{8B3E1A52-13B7-4986-A006-3617F5CA482B}"/>
                </a:ext>
              </a:extLst>
            </p:cNvPr>
            <p:cNvSpPr/>
            <p:nvPr/>
          </p:nvSpPr>
          <p:spPr>
            <a:xfrm>
              <a:off x="2313897" y="3413588"/>
              <a:ext cx="2280102" cy="1919111"/>
            </a:xfrm>
            <a:prstGeom prst="star5">
              <a:avLst>
                <a:gd name="adj" fmla="val 36301"/>
                <a:gd name="hf" fmla="val 105146"/>
                <a:gd name="vf" fmla="val 110557"/>
              </a:avLst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5" name="صورة 4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B290C2A8-BF17-4FF2-A619-291AE05A09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05" y="533834"/>
            <a:ext cx="1181265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5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>
            <a:off x="2199938" y="1588779"/>
            <a:ext cx="4930652" cy="4828050"/>
            <a:chOff x="2199938" y="1588779"/>
            <a:chExt cx="4930652" cy="4828050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8909">
                          <a14:foregroundMark x1="55273" y1="14815" x2="55273" y2="14815"/>
                          <a14:foregroundMark x1="27636" y1="28519" x2="27636" y2="28519"/>
                          <a14:foregroundMark x1="19636" y1="56296" x2="19636" y2="56296"/>
                          <a14:foregroundMark x1="24000" y1="73333" x2="24000" y2="73333"/>
                          <a14:foregroundMark x1="59273" y1="74444" x2="59273" y2="74444"/>
                          <a14:foregroundMark x1="74182" y1="53333" x2="74182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 rot="276730">
              <a:off x="4243691" y="2295843"/>
              <a:ext cx="140849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غُرُوب</a:t>
              </a:r>
            </a:p>
          </p:txBody>
        </p:sp>
        <p:sp>
          <p:nvSpPr>
            <p:cNvPr id="7" name="مربع نص 6"/>
            <p:cNvSpPr txBox="1"/>
            <p:nvPr/>
          </p:nvSpPr>
          <p:spPr>
            <a:xfrm rot="18440103">
              <a:off x="2745582" y="2921636"/>
              <a:ext cx="1608360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>
                  <a:cs typeface="PT Bold Heading" panose="02010400000000000000" pitchFamily="2" charset="-78"/>
                </a:rPr>
                <a:t>غَزَال</a:t>
              </a:r>
              <a:endParaRPr lang="ar-SA" sz="4800" dirty="0">
                <a:cs typeface="PT Bold Heading" panose="02010400000000000000" pitchFamily="2" charset="-78"/>
              </a:endParaRPr>
            </a:p>
          </p:txBody>
        </p:sp>
        <p:sp>
          <p:nvSpPr>
            <p:cNvPr id="8" name="مربع نص 7"/>
            <p:cNvSpPr txBox="1"/>
            <p:nvPr/>
          </p:nvSpPr>
          <p:spPr>
            <a:xfrm rot="10980894">
              <a:off x="3596364" y="5239580"/>
              <a:ext cx="1641585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غُرُوب</a:t>
              </a:r>
            </a:p>
          </p:txBody>
        </p:sp>
        <p:sp>
          <p:nvSpPr>
            <p:cNvPr id="9" name="مربع نص 8"/>
            <p:cNvSpPr txBox="1"/>
            <p:nvPr/>
          </p:nvSpPr>
          <p:spPr>
            <a:xfrm rot="15058208">
              <a:off x="2580500" y="4249018"/>
              <a:ext cx="1352918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صَغِير</a:t>
              </a:r>
            </a:p>
          </p:txBody>
        </p:sp>
        <p:sp>
          <p:nvSpPr>
            <p:cNvPr id="10" name="مربع نص 9"/>
            <p:cNvSpPr txBox="1"/>
            <p:nvPr/>
          </p:nvSpPr>
          <p:spPr>
            <a:xfrm rot="3997131">
              <a:off x="5193426" y="3066190"/>
              <a:ext cx="1405358" cy="7344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غِرَاء</a:t>
              </a:r>
            </a:p>
          </p:txBody>
        </p:sp>
        <p:sp>
          <p:nvSpPr>
            <p:cNvPr id="11" name="مربع نص 10"/>
            <p:cNvSpPr txBox="1"/>
            <p:nvPr/>
          </p:nvSpPr>
          <p:spPr>
            <a:xfrm rot="7329281">
              <a:off x="4997156" y="4458933"/>
              <a:ext cx="158621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فَرَاغ</a:t>
              </a:r>
            </a:p>
          </p:txBody>
        </p:sp>
      </p:grpSp>
      <p:sp>
        <p:nvSpPr>
          <p:cNvPr id="4" name="سهم للأسفل 3"/>
          <p:cNvSpPr/>
          <p:nvPr/>
        </p:nvSpPr>
        <p:spPr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صورة 11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43F0486E-569E-4742-BF67-77F4174C5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05" y="533834"/>
            <a:ext cx="1181265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5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 rot="3665030">
            <a:off x="2199938" y="1588779"/>
            <a:ext cx="4930652" cy="4828050"/>
            <a:chOff x="2199938" y="1588779"/>
            <a:chExt cx="4930652" cy="4828050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8909">
                          <a14:foregroundMark x1="55273" y1="14815" x2="55273" y2="14815"/>
                          <a14:foregroundMark x1="27636" y1="28519" x2="27636" y2="28519"/>
                          <a14:foregroundMark x1="19636" y1="56296" x2="19636" y2="56296"/>
                          <a14:foregroundMark x1="24000" y1="73333" x2="24000" y2="73333"/>
                          <a14:foregroundMark x1="59273" y1="74444" x2="59273" y2="74444"/>
                          <a14:foregroundMark x1="74182" y1="53333" x2="74182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 rot="276730">
              <a:off x="4239596" y="2125823"/>
              <a:ext cx="1288281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غُرُوب</a:t>
              </a:r>
            </a:p>
            <a:p>
              <a:pPr algn="ctr"/>
              <a:endParaRPr lang="ar-SA" sz="4000" dirty="0">
                <a:cs typeface="PT Bold Heading" panose="02010400000000000000" pitchFamily="2" charset="-78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 rot="18440103">
              <a:off x="2745584" y="2921636"/>
              <a:ext cx="1608360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>
                  <a:cs typeface="PT Bold Heading" panose="02010400000000000000" pitchFamily="2" charset="-78"/>
                </a:rPr>
                <a:t>غَزَال</a:t>
              </a:r>
              <a:endParaRPr lang="ar-SA" sz="4800" dirty="0">
                <a:cs typeface="PT Bold Heading" panose="02010400000000000000" pitchFamily="2" charset="-78"/>
              </a:endParaRPr>
            </a:p>
          </p:txBody>
        </p:sp>
        <p:sp>
          <p:nvSpPr>
            <p:cNvPr id="8" name="مربع نص 7"/>
            <p:cNvSpPr txBox="1"/>
            <p:nvPr/>
          </p:nvSpPr>
          <p:spPr>
            <a:xfrm rot="10980894">
              <a:off x="3845815" y="5017269"/>
              <a:ext cx="1301485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غَزَال</a:t>
              </a:r>
              <a:endParaRPr lang="ar-SA" sz="4400" dirty="0">
                <a:cs typeface="PT Bold Heading" panose="02010400000000000000" pitchFamily="2" charset="-78"/>
              </a:endParaRPr>
            </a:p>
          </p:txBody>
        </p:sp>
        <p:sp>
          <p:nvSpPr>
            <p:cNvPr id="9" name="مربع نص 8"/>
            <p:cNvSpPr txBox="1"/>
            <p:nvPr/>
          </p:nvSpPr>
          <p:spPr>
            <a:xfrm rot="15058208">
              <a:off x="2737196" y="4246248"/>
              <a:ext cx="1315545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صَغِير</a:t>
              </a:r>
            </a:p>
          </p:txBody>
        </p:sp>
        <p:sp>
          <p:nvSpPr>
            <p:cNvPr id="10" name="مربع نص 9"/>
            <p:cNvSpPr txBox="1"/>
            <p:nvPr/>
          </p:nvSpPr>
          <p:spPr>
            <a:xfrm rot="3997131">
              <a:off x="5193426" y="3048678"/>
              <a:ext cx="1405358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>
                  <a:cs typeface="PT Bold Heading" panose="02010400000000000000" pitchFamily="2" charset="-78"/>
                </a:rPr>
                <a:t>غِرَاء</a:t>
              </a:r>
            </a:p>
          </p:txBody>
        </p:sp>
        <p:sp>
          <p:nvSpPr>
            <p:cNvPr id="11" name="مربع نص 10"/>
            <p:cNvSpPr txBox="1"/>
            <p:nvPr/>
          </p:nvSpPr>
          <p:spPr>
            <a:xfrm rot="7329281">
              <a:off x="4997157" y="4428156"/>
              <a:ext cx="158621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>
                  <a:cs typeface="PT Bold Heading" panose="02010400000000000000" pitchFamily="2" charset="-78"/>
                </a:rPr>
                <a:t>فَرَاغ</a:t>
              </a:r>
            </a:p>
          </p:txBody>
        </p:sp>
      </p:grpSp>
      <p:sp>
        <p:nvSpPr>
          <p:cNvPr id="4" name="سهم للأسفل 3"/>
          <p:cNvSpPr/>
          <p:nvPr/>
        </p:nvSpPr>
        <p:spPr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صورة 11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EBF07471-286F-4A4E-B158-4FC7125A3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05" y="533834"/>
            <a:ext cx="1181265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 rot="7086058">
            <a:off x="2199938" y="1588779"/>
            <a:ext cx="4930652" cy="4828050"/>
            <a:chOff x="2199938" y="1588779"/>
            <a:chExt cx="4930652" cy="4828050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8909">
                          <a14:foregroundMark x1="55273" y1="14815" x2="55273" y2="14815"/>
                          <a14:foregroundMark x1="27636" y1="28519" x2="27636" y2="28519"/>
                          <a14:foregroundMark x1="19636" y1="56296" x2="19636" y2="56296"/>
                          <a14:foregroundMark x1="24000" y1="73333" x2="24000" y2="73333"/>
                          <a14:foregroundMark x1="59273" y1="74444" x2="59273" y2="74444"/>
                          <a14:foregroundMark x1="74182" y1="53333" x2="74182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 rot="276730">
              <a:off x="3893282" y="1966854"/>
              <a:ext cx="1583372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غُرُوب</a:t>
              </a:r>
            </a:p>
            <a:p>
              <a:pPr algn="ctr"/>
              <a:endParaRPr lang="ar-SA" sz="4000" dirty="0">
                <a:cs typeface="PT Bold Heading" panose="02010400000000000000" pitchFamily="2" charset="-78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 rot="18440103">
              <a:off x="2745581" y="2983191"/>
              <a:ext cx="160836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cs typeface="PT Bold Heading" panose="02010400000000000000" pitchFamily="2" charset="-78"/>
                </a:rPr>
                <a:t>غَزَال</a:t>
              </a:r>
              <a:endParaRPr lang="ar-SA" sz="4000" dirty="0">
                <a:cs typeface="PT Bold Heading" panose="02010400000000000000" pitchFamily="2" charset="-78"/>
              </a:endParaRPr>
            </a:p>
          </p:txBody>
        </p:sp>
        <p:sp>
          <p:nvSpPr>
            <p:cNvPr id="8" name="مربع نص 7"/>
            <p:cNvSpPr txBox="1"/>
            <p:nvPr/>
          </p:nvSpPr>
          <p:spPr>
            <a:xfrm rot="10980894">
              <a:off x="3727224" y="5235157"/>
              <a:ext cx="160061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غَزَال</a:t>
              </a:r>
              <a:endParaRPr lang="ar-SA" sz="4400" dirty="0">
                <a:cs typeface="PT Bold Heading" panose="02010400000000000000" pitchFamily="2" charset="-78"/>
              </a:endParaRPr>
            </a:p>
          </p:txBody>
        </p:sp>
        <p:sp>
          <p:nvSpPr>
            <p:cNvPr id="9" name="مربع نص 8"/>
            <p:cNvSpPr txBox="1"/>
            <p:nvPr/>
          </p:nvSpPr>
          <p:spPr>
            <a:xfrm rot="15058208">
              <a:off x="2719420" y="4179175"/>
              <a:ext cx="1340998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صَغِير</a:t>
              </a:r>
            </a:p>
          </p:txBody>
        </p:sp>
        <p:sp>
          <p:nvSpPr>
            <p:cNvPr id="10" name="مربع نص 9"/>
            <p:cNvSpPr txBox="1"/>
            <p:nvPr/>
          </p:nvSpPr>
          <p:spPr>
            <a:xfrm rot="3997131">
              <a:off x="5193426" y="3066190"/>
              <a:ext cx="1405358" cy="7344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غِرَاء</a:t>
              </a:r>
            </a:p>
          </p:txBody>
        </p:sp>
        <p:sp>
          <p:nvSpPr>
            <p:cNvPr id="11" name="مربع نص 10"/>
            <p:cNvSpPr txBox="1"/>
            <p:nvPr/>
          </p:nvSpPr>
          <p:spPr>
            <a:xfrm rot="7329281">
              <a:off x="4997156" y="4458933"/>
              <a:ext cx="158621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فَرَاغ</a:t>
              </a:r>
            </a:p>
          </p:txBody>
        </p:sp>
      </p:grpSp>
      <p:sp>
        <p:nvSpPr>
          <p:cNvPr id="4" name="سهم للأسفل 3"/>
          <p:cNvSpPr/>
          <p:nvPr/>
        </p:nvSpPr>
        <p:spPr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صورة 11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9B928DA6-07C6-43EE-8FE8-7A2152700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05" y="533834"/>
            <a:ext cx="1181265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9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 rot="10563424">
            <a:off x="2199938" y="1588779"/>
            <a:ext cx="4930652" cy="4828050"/>
            <a:chOff x="2199938" y="1588779"/>
            <a:chExt cx="4930652" cy="4828050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8909">
                          <a14:foregroundMark x1="55273" y1="14815" x2="55273" y2="14815"/>
                          <a14:foregroundMark x1="27636" y1="28519" x2="27636" y2="28519"/>
                          <a14:foregroundMark x1="19636" y1="56296" x2="19636" y2="56296"/>
                          <a14:foregroundMark x1="24000" y1="73333" x2="24000" y2="73333"/>
                          <a14:foregroundMark x1="59273" y1="74444" x2="59273" y2="74444"/>
                          <a14:foregroundMark x1="74182" y1="53333" x2="74182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 rot="276730">
              <a:off x="4189059" y="1978765"/>
              <a:ext cx="1287116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غُرُوب</a:t>
              </a:r>
            </a:p>
            <a:p>
              <a:pPr algn="ctr"/>
              <a:endParaRPr lang="ar-SA" sz="4000" dirty="0">
                <a:cs typeface="PT Bold Heading" panose="02010400000000000000" pitchFamily="2" charset="-78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 rot="18440103">
              <a:off x="2745582" y="2952413"/>
              <a:ext cx="1608360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غَزَال</a:t>
              </a:r>
            </a:p>
          </p:txBody>
        </p:sp>
        <p:sp>
          <p:nvSpPr>
            <p:cNvPr id="8" name="مربع نص 7"/>
            <p:cNvSpPr txBox="1"/>
            <p:nvPr/>
          </p:nvSpPr>
          <p:spPr>
            <a:xfrm rot="10980894">
              <a:off x="3728069" y="5179164"/>
              <a:ext cx="1364092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>
                  <a:cs typeface="PT Bold Heading" panose="02010400000000000000" pitchFamily="2" charset="-78"/>
                </a:rPr>
                <a:t>غَزَال</a:t>
              </a:r>
              <a:endParaRPr lang="ar-SA" sz="4000" dirty="0">
                <a:cs typeface="PT Bold Heading" panose="02010400000000000000" pitchFamily="2" charset="-78"/>
              </a:endParaRPr>
            </a:p>
          </p:txBody>
        </p:sp>
        <p:sp>
          <p:nvSpPr>
            <p:cNvPr id="9" name="مربع نص 8"/>
            <p:cNvSpPr txBox="1"/>
            <p:nvPr/>
          </p:nvSpPr>
          <p:spPr>
            <a:xfrm rot="15058208">
              <a:off x="2732110" y="4188221"/>
              <a:ext cx="132185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صَغِير</a:t>
              </a:r>
            </a:p>
          </p:txBody>
        </p:sp>
        <p:sp>
          <p:nvSpPr>
            <p:cNvPr id="10" name="مربع نص 9"/>
            <p:cNvSpPr txBox="1"/>
            <p:nvPr/>
          </p:nvSpPr>
          <p:spPr>
            <a:xfrm rot="3997131">
              <a:off x="5193426" y="3048678"/>
              <a:ext cx="1405358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>
                  <a:cs typeface="PT Bold Heading" panose="02010400000000000000" pitchFamily="2" charset="-78"/>
                </a:rPr>
                <a:t>غِرَاء</a:t>
              </a:r>
            </a:p>
          </p:txBody>
        </p:sp>
        <p:sp>
          <p:nvSpPr>
            <p:cNvPr id="11" name="مربع نص 10"/>
            <p:cNvSpPr txBox="1"/>
            <p:nvPr/>
          </p:nvSpPr>
          <p:spPr>
            <a:xfrm rot="7329281">
              <a:off x="4997156" y="4428155"/>
              <a:ext cx="158621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>
                  <a:cs typeface="PT Bold Heading" panose="02010400000000000000" pitchFamily="2" charset="-78"/>
                </a:rPr>
                <a:t>فَرَاغ</a:t>
              </a:r>
            </a:p>
          </p:txBody>
        </p:sp>
      </p:grpSp>
      <p:sp>
        <p:nvSpPr>
          <p:cNvPr id="4" name="سهم للأسفل 3"/>
          <p:cNvSpPr/>
          <p:nvPr/>
        </p:nvSpPr>
        <p:spPr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صورة 11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D1FB60FB-F435-4F66-9044-018BD8E31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05" y="533834"/>
            <a:ext cx="1181265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1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 rot="14109975">
            <a:off x="2199938" y="1588779"/>
            <a:ext cx="4930652" cy="4828050"/>
            <a:chOff x="2199938" y="1588779"/>
            <a:chExt cx="4930652" cy="4828050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8909">
                          <a14:foregroundMark x1="55273" y1="14815" x2="55273" y2="14815"/>
                          <a14:foregroundMark x1="27636" y1="28519" x2="27636" y2="28519"/>
                          <a14:foregroundMark x1="19636" y1="56296" x2="19636" y2="56296"/>
                          <a14:foregroundMark x1="24000" y1="73333" x2="24000" y2="73333"/>
                          <a14:foregroundMark x1="59273" y1="74444" x2="59273" y2="74444"/>
                          <a14:foregroundMark x1="74182" y1="53333" x2="74182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 rot="276730">
              <a:off x="3951490" y="1969195"/>
              <a:ext cx="1525071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غُرُوب</a:t>
              </a:r>
            </a:p>
            <a:p>
              <a:pPr algn="ctr"/>
              <a:endParaRPr lang="ar-SA" sz="4000" dirty="0">
                <a:cs typeface="PT Bold Heading" panose="02010400000000000000" pitchFamily="2" charset="-78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 rot="18440103">
              <a:off x="2745582" y="2983190"/>
              <a:ext cx="160836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cs typeface="PT Bold Heading" panose="02010400000000000000" pitchFamily="2" charset="-78"/>
                </a:rPr>
                <a:t>غَزَال</a:t>
              </a:r>
              <a:endParaRPr lang="ar-SA" sz="4000" dirty="0">
                <a:cs typeface="PT Bold Heading" panose="02010400000000000000" pitchFamily="2" charset="-78"/>
              </a:endParaRPr>
            </a:p>
          </p:txBody>
        </p:sp>
        <p:sp>
          <p:nvSpPr>
            <p:cNvPr id="8" name="مربع نص 7"/>
            <p:cNvSpPr txBox="1"/>
            <p:nvPr/>
          </p:nvSpPr>
          <p:spPr>
            <a:xfrm rot="10980894">
              <a:off x="3774567" y="5149432"/>
              <a:ext cx="141195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غَزَال</a:t>
              </a:r>
            </a:p>
          </p:txBody>
        </p:sp>
        <p:sp>
          <p:nvSpPr>
            <p:cNvPr id="9" name="مربع نص 8"/>
            <p:cNvSpPr txBox="1"/>
            <p:nvPr/>
          </p:nvSpPr>
          <p:spPr>
            <a:xfrm rot="15058208">
              <a:off x="2699781" y="4239372"/>
              <a:ext cx="129725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صَغِير</a:t>
              </a:r>
            </a:p>
          </p:txBody>
        </p:sp>
        <p:sp>
          <p:nvSpPr>
            <p:cNvPr id="10" name="مربع نص 9"/>
            <p:cNvSpPr txBox="1"/>
            <p:nvPr/>
          </p:nvSpPr>
          <p:spPr>
            <a:xfrm rot="3997131">
              <a:off x="5193426" y="3066190"/>
              <a:ext cx="1405358" cy="7344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غِرَاء</a:t>
              </a:r>
            </a:p>
          </p:txBody>
        </p:sp>
        <p:sp>
          <p:nvSpPr>
            <p:cNvPr id="11" name="مربع نص 10"/>
            <p:cNvSpPr txBox="1"/>
            <p:nvPr/>
          </p:nvSpPr>
          <p:spPr>
            <a:xfrm rot="7329281">
              <a:off x="4997156" y="4458933"/>
              <a:ext cx="158621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فَرَاغ</a:t>
              </a:r>
            </a:p>
          </p:txBody>
        </p:sp>
      </p:grpSp>
      <p:sp>
        <p:nvSpPr>
          <p:cNvPr id="4" name="سهم للأسفل 3"/>
          <p:cNvSpPr/>
          <p:nvPr/>
        </p:nvSpPr>
        <p:spPr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صورة 11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049BDDCD-8761-4268-A435-414C4AE99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05" y="533834"/>
            <a:ext cx="1181265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 rot="17898984">
            <a:off x="2199938" y="1588779"/>
            <a:ext cx="4930652" cy="4828050"/>
            <a:chOff x="2199938" y="1588779"/>
            <a:chExt cx="4930652" cy="4828050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8909">
                          <a14:foregroundMark x1="55273" y1="14815" x2="55273" y2="14815"/>
                          <a14:foregroundMark x1="27636" y1="28519" x2="27636" y2="28519"/>
                          <a14:foregroundMark x1="19636" y1="56296" x2="19636" y2="56296"/>
                          <a14:foregroundMark x1="24000" y1="73333" x2="24000" y2="73333"/>
                          <a14:foregroundMark x1="59273" y1="74444" x2="59273" y2="74444"/>
                          <a14:foregroundMark x1="74182" y1="53333" x2="74182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 rot="276730">
              <a:off x="4243495" y="1992921"/>
              <a:ext cx="1529224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غُرُوب</a:t>
              </a:r>
            </a:p>
            <a:p>
              <a:pPr algn="ctr"/>
              <a:endParaRPr lang="ar-SA" sz="4000" dirty="0">
                <a:cs typeface="PT Bold Heading" panose="02010400000000000000" pitchFamily="2" charset="-78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 rot="18440103">
              <a:off x="2745581" y="2952413"/>
              <a:ext cx="1608360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غَزَال</a:t>
              </a:r>
              <a:endParaRPr lang="ar-SA" sz="4400" dirty="0">
                <a:cs typeface="PT Bold Heading" panose="02010400000000000000" pitchFamily="2" charset="-78"/>
              </a:endParaRPr>
            </a:p>
          </p:txBody>
        </p:sp>
        <p:sp>
          <p:nvSpPr>
            <p:cNvPr id="8" name="مربع نص 7"/>
            <p:cNvSpPr txBox="1"/>
            <p:nvPr/>
          </p:nvSpPr>
          <p:spPr>
            <a:xfrm rot="10980894">
              <a:off x="3811792" y="5178169"/>
              <a:ext cx="1435767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غَزَال</a:t>
              </a:r>
            </a:p>
          </p:txBody>
        </p:sp>
        <p:sp>
          <p:nvSpPr>
            <p:cNvPr id="9" name="مربع نص 8"/>
            <p:cNvSpPr txBox="1"/>
            <p:nvPr/>
          </p:nvSpPr>
          <p:spPr>
            <a:xfrm rot="15058208">
              <a:off x="2736428" y="4191297"/>
              <a:ext cx="1315348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صَغِير</a:t>
              </a:r>
            </a:p>
          </p:txBody>
        </p:sp>
        <p:sp>
          <p:nvSpPr>
            <p:cNvPr id="10" name="مربع نص 9"/>
            <p:cNvSpPr txBox="1"/>
            <p:nvPr/>
          </p:nvSpPr>
          <p:spPr>
            <a:xfrm rot="3997131">
              <a:off x="5256223" y="2954612"/>
              <a:ext cx="1405358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>
                  <a:cs typeface="PT Bold Heading" panose="02010400000000000000" pitchFamily="2" charset="-78"/>
                </a:rPr>
                <a:t>غِرَاء</a:t>
              </a:r>
              <a:endParaRPr lang="ar-SA" sz="4000" dirty="0">
                <a:cs typeface="PT Bold Heading" panose="02010400000000000000" pitchFamily="2" charset="-78"/>
              </a:endParaRPr>
            </a:p>
          </p:txBody>
        </p:sp>
        <p:sp>
          <p:nvSpPr>
            <p:cNvPr id="11" name="مربع نص 10"/>
            <p:cNvSpPr txBox="1"/>
            <p:nvPr/>
          </p:nvSpPr>
          <p:spPr>
            <a:xfrm rot="7329281">
              <a:off x="4997156" y="4428156"/>
              <a:ext cx="158621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>
                  <a:cs typeface="PT Bold Heading" panose="02010400000000000000" pitchFamily="2" charset="-78"/>
                </a:rPr>
                <a:t>فَرَاغ</a:t>
              </a:r>
            </a:p>
          </p:txBody>
        </p:sp>
      </p:grpSp>
      <p:sp>
        <p:nvSpPr>
          <p:cNvPr id="4" name="سهم للأسفل 3"/>
          <p:cNvSpPr/>
          <p:nvPr/>
        </p:nvSpPr>
        <p:spPr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صورة 11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61C9A87B-2BBE-426A-A57B-828E1DCAF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05" y="533834"/>
            <a:ext cx="1181265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0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C17CD604-95D0-47DF-88EB-B94BA289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" y="977629"/>
            <a:ext cx="8942853" cy="441344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6DDF71E-084D-4C08-A35A-350573182FB4}"/>
              </a:ext>
            </a:extLst>
          </p:cNvPr>
          <p:cNvSpPr txBox="1"/>
          <p:nvPr/>
        </p:nvSpPr>
        <p:spPr>
          <a:xfrm>
            <a:off x="6574850" y="1016317"/>
            <a:ext cx="2016224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FF0000"/>
                </a:solidFill>
              </a:rPr>
              <a:t>فَـ</a:t>
            </a:r>
            <a:endParaRPr lang="ar-SA" sz="96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9422DE48-DB0C-4851-9D97-716E99DC1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89</a:t>
            </a:fld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0DE0526-AD5B-4706-9434-81CAE77FAB1D}"/>
              </a:ext>
            </a:extLst>
          </p:cNvPr>
          <p:cNvSpPr txBox="1"/>
          <p:nvPr/>
        </p:nvSpPr>
        <p:spPr>
          <a:xfrm>
            <a:off x="3150347" y="1016317"/>
            <a:ext cx="3536231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9900" b="1" dirty="0">
                <a:solidFill>
                  <a:srgbClr val="0070C0"/>
                </a:solidFill>
              </a:rPr>
              <a:t>ـرَا</a:t>
            </a:r>
            <a:endParaRPr lang="ar-SA" sz="9600" b="1" dirty="0">
              <a:solidFill>
                <a:srgbClr val="0070C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9529E91-F9E9-450A-855B-F184434EE2F9}"/>
              </a:ext>
            </a:extLst>
          </p:cNvPr>
          <p:cNvSpPr txBox="1"/>
          <p:nvPr/>
        </p:nvSpPr>
        <p:spPr>
          <a:xfrm>
            <a:off x="2541998" y="1016317"/>
            <a:ext cx="2016224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00B050"/>
                </a:solidFill>
              </a:rPr>
              <a:t>غ</a:t>
            </a:r>
            <a:endParaRPr lang="ar-SA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65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محتوى 3">
            <a:extLst>
              <a:ext uri="{FF2B5EF4-FFF2-40B4-BE49-F238E27FC236}">
                <a16:creationId xmlns:a16="http://schemas.microsoft.com/office/drawing/2014/main" id="{DEBA71D8-F0BF-420D-B090-49A1B4CDE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05" y="1448779"/>
            <a:ext cx="3958188" cy="39604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F9F779C-58C3-4C34-883A-7C47E6DC6A6C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7550202-98E0-4237-B221-68C0B270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9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4827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C17CD604-95D0-47DF-88EB-B94BA289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" y="977629"/>
            <a:ext cx="8942853" cy="441344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6DDF71E-084D-4C08-A35A-350573182FB4}"/>
              </a:ext>
            </a:extLst>
          </p:cNvPr>
          <p:cNvSpPr txBox="1"/>
          <p:nvPr/>
        </p:nvSpPr>
        <p:spPr>
          <a:xfrm>
            <a:off x="5605086" y="1016317"/>
            <a:ext cx="2614344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FF0000"/>
                </a:solidFill>
              </a:rPr>
              <a:t>غِـ</a:t>
            </a:r>
            <a:endParaRPr lang="ar-SA" sz="96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9422DE48-DB0C-4851-9D97-716E99DC1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90</a:t>
            </a:fld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0DE0526-AD5B-4706-9434-81CAE77FAB1D}"/>
              </a:ext>
            </a:extLst>
          </p:cNvPr>
          <p:cNvSpPr txBox="1"/>
          <p:nvPr/>
        </p:nvSpPr>
        <p:spPr>
          <a:xfrm>
            <a:off x="2231742" y="1016317"/>
            <a:ext cx="3536231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9900" b="1" dirty="0">
                <a:solidFill>
                  <a:srgbClr val="0070C0"/>
                </a:solidFill>
              </a:rPr>
              <a:t>ـرَا</a:t>
            </a:r>
            <a:endParaRPr lang="ar-SA" sz="9600" b="1" dirty="0">
              <a:solidFill>
                <a:srgbClr val="0070C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9529E91-F9E9-450A-855B-F184434EE2F9}"/>
              </a:ext>
            </a:extLst>
          </p:cNvPr>
          <p:cNvSpPr txBox="1"/>
          <p:nvPr/>
        </p:nvSpPr>
        <p:spPr>
          <a:xfrm>
            <a:off x="1983634" y="1016317"/>
            <a:ext cx="2016224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00B050"/>
                </a:solidFill>
              </a:rPr>
              <a:t>ء</a:t>
            </a:r>
            <a:endParaRPr lang="ar-SA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12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C17CD604-95D0-47DF-88EB-B94BA289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" y="977629"/>
            <a:ext cx="8942853" cy="441344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6DDF71E-084D-4C08-A35A-350573182FB4}"/>
              </a:ext>
            </a:extLst>
          </p:cNvPr>
          <p:cNvSpPr txBox="1"/>
          <p:nvPr/>
        </p:nvSpPr>
        <p:spPr>
          <a:xfrm>
            <a:off x="6580562" y="1028501"/>
            <a:ext cx="2654100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FF0000"/>
                </a:solidFill>
              </a:rPr>
              <a:t>غَـ</a:t>
            </a:r>
            <a:endParaRPr lang="ar-SA" sz="96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9422DE48-DB0C-4851-9D97-716E99DC1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91</a:t>
            </a:fld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0DE0526-AD5B-4706-9434-81CAE77FAB1D}"/>
              </a:ext>
            </a:extLst>
          </p:cNvPr>
          <p:cNvSpPr txBox="1"/>
          <p:nvPr/>
        </p:nvSpPr>
        <p:spPr>
          <a:xfrm>
            <a:off x="3909391" y="1029569"/>
            <a:ext cx="2777187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9900" b="1" dirty="0">
                <a:solidFill>
                  <a:srgbClr val="0070C0"/>
                </a:solidFill>
              </a:rPr>
              <a:t>ـ</a:t>
            </a:r>
            <a:r>
              <a:rPr lang="ar-SA" sz="19900" b="1" dirty="0" err="1">
                <a:solidFill>
                  <a:srgbClr val="0070C0"/>
                </a:solidFill>
              </a:rPr>
              <a:t>زَا</a:t>
            </a:r>
            <a:endParaRPr lang="ar-SA" sz="9600" b="1" dirty="0">
              <a:solidFill>
                <a:srgbClr val="0070C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9529E91-F9E9-450A-855B-F184434EE2F9}"/>
              </a:ext>
            </a:extLst>
          </p:cNvPr>
          <p:cNvSpPr txBox="1"/>
          <p:nvPr/>
        </p:nvSpPr>
        <p:spPr>
          <a:xfrm>
            <a:off x="2603658" y="1028501"/>
            <a:ext cx="2016224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00B050"/>
                </a:solidFill>
              </a:rPr>
              <a:t>ل</a:t>
            </a:r>
            <a:endParaRPr lang="ar-SA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1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C17CD604-95D0-47DF-88EB-B94BA289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" y="977629"/>
            <a:ext cx="8942853" cy="441344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6DDF71E-084D-4C08-A35A-350573182FB4}"/>
              </a:ext>
            </a:extLst>
          </p:cNvPr>
          <p:cNvSpPr txBox="1"/>
          <p:nvPr/>
        </p:nvSpPr>
        <p:spPr>
          <a:xfrm>
            <a:off x="5594189" y="1016317"/>
            <a:ext cx="2016224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FF0000"/>
                </a:solidFill>
              </a:rPr>
              <a:t>صَـ</a:t>
            </a:r>
            <a:endParaRPr lang="ar-SA" sz="96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9422DE48-DB0C-4851-9D97-716E99DC1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92</a:t>
            </a:fld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0DE0526-AD5B-4706-9434-81CAE77FAB1D}"/>
              </a:ext>
            </a:extLst>
          </p:cNvPr>
          <p:cNvSpPr txBox="1"/>
          <p:nvPr/>
        </p:nvSpPr>
        <p:spPr>
          <a:xfrm>
            <a:off x="2169686" y="1016317"/>
            <a:ext cx="3536231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9900" b="1" dirty="0">
                <a:solidFill>
                  <a:srgbClr val="0070C0"/>
                </a:solidFill>
              </a:rPr>
              <a:t>ـغِـيـ</a:t>
            </a:r>
            <a:endParaRPr lang="ar-SA" sz="9600" b="1" dirty="0">
              <a:solidFill>
                <a:srgbClr val="0070C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9529E91-F9E9-450A-855B-F184434EE2F9}"/>
              </a:ext>
            </a:extLst>
          </p:cNvPr>
          <p:cNvSpPr txBox="1"/>
          <p:nvPr/>
        </p:nvSpPr>
        <p:spPr>
          <a:xfrm>
            <a:off x="735707" y="1016317"/>
            <a:ext cx="2016224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00B050"/>
                </a:solidFill>
              </a:rPr>
              <a:t>ـر</a:t>
            </a:r>
            <a:endParaRPr lang="ar-SA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33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C17CD604-95D0-47DF-88EB-B94BA289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" y="977629"/>
            <a:ext cx="8942853" cy="441344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6DDF71E-084D-4C08-A35A-350573182FB4}"/>
              </a:ext>
            </a:extLst>
          </p:cNvPr>
          <p:cNvSpPr txBox="1"/>
          <p:nvPr/>
        </p:nvSpPr>
        <p:spPr>
          <a:xfrm>
            <a:off x="6566346" y="1015788"/>
            <a:ext cx="2517766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FF0000"/>
                </a:solidFill>
              </a:rPr>
              <a:t>غُـ</a:t>
            </a:r>
            <a:endParaRPr lang="ar-SA" sz="96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9422DE48-DB0C-4851-9D97-716E99DC1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93</a:t>
            </a:fld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0DE0526-AD5B-4706-9434-81CAE77FAB1D}"/>
              </a:ext>
            </a:extLst>
          </p:cNvPr>
          <p:cNvSpPr txBox="1"/>
          <p:nvPr/>
        </p:nvSpPr>
        <p:spPr>
          <a:xfrm>
            <a:off x="3137095" y="1016317"/>
            <a:ext cx="3536231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9900" b="1" dirty="0">
                <a:solidFill>
                  <a:srgbClr val="0070C0"/>
                </a:solidFill>
              </a:rPr>
              <a:t>ـرُو</a:t>
            </a:r>
            <a:endParaRPr lang="ar-SA" sz="9600" b="1" dirty="0">
              <a:solidFill>
                <a:srgbClr val="0070C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9529E91-F9E9-450A-855B-F184434EE2F9}"/>
              </a:ext>
            </a:extLst>
          </p:cNvPr>
          <p:cNvSpPr txBox="1"/>
          <p:nvPr/>
        </p:nvSpPr>
        <p:spPr>
          <a:xfrm>
            <a:off x="1561038" y="1015788"/>
            <a:ext cx="2016224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00B050"/>
                </a:solidFill>
              </a:rPr>
              <a:t>ب</a:t>
            </a:r>
            <a:endParaRPr lang="ar-SA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184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جدول 16">
            <a:extLst>
              <a:ext uri="{FF2B5EF4-FFF2-40B4-BE49-F238E27FC236}">
                <a16:creationId xmlns:a16="http://schemas.microsoft.com/office/drawing/2014/main" id="{39280E93-0429-4B96-B9BC-3F1BC0311C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282977"/>
              </p:ext>
            </p:extLst>
          </p:nvPr>
        </p:nvGraphicFramePr>
        <p:xfrm>
          <a:off x="1225620" y="1941764"/>
          <a:ext cx="7136502" cy="4026669"/>
        </p:xfrm>
        <a:graphic>
          <a:graphicData uri="http://schemas.openxmlformats.org/drawingml/2006/table">
            <a:tbl>
              <a:tblPr rtl="1" firstRow="1" bandRow="1">
                <a:tableStyleId>{616DA210-FB5B-4158-B5E0-FEB733F419BA}</a:tableStyleId>
              </a:tblPr>
              <a:tblGrid>
                <a:gridCol w="2349326">
                  <a:extLst>
                    <a:ext uri="{9D8B030D-6E8A-4147-A177-3AD203B41FA5}">
                      <a16:colId xmlns:a16="http://schemas.microsoft.com/office/drawing/2014/main" val="3768927356"/>
                    </a:ext>
                  </a:extLst>
                </a:gridCol>
                <a:gridCol w="2194649">
                  <a:extLst>
                    <a:ext uri="{9D8B030D-6E8A-4147-A177-3AD203B41FA5}">
                      <a16:colId xmlns:a16="http://schemas.microsoft.com/office/drawing/2014/main" val="2187132349"/>
                    </a:ext>
                  </a:extLst>
                </a:gridCol>
                <a:gridCol w="2592527">
                  <a:extLst>
                    <a:ext uri="{9D8B030D-6E8A-4147-A177-3AD203B41FA5}">
                      <a16:colId xmlns:a16="http://schemas.microsoft.com/office/drawing/2014/main" val="2760825612"/>
                    </a:ext>
                  </a:extLst>
                </a:gridCol>
              </a:tblGrid>
              <a:tr h="758730">
                <a:tc gridSpan="3"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  </a:t>
                      </a:r>
                      <a:r>
                        <a:rPr lang="ar-SA" sz="2700" dirty="0">
                          <a:solidFill>
                            <a:srgbClr val="7030A0"/>
                          </a:solidFill>
                        </a:rPr>
                        <a:t>أقرأ الكلمات التي أمامي حسب رقمي في المجموعة .</a:t>
                      </a:r>
                    </a:p>
                    <a:p>
                      <a:pPr rtl="1"/>
                      <a:endParaRPr lang="ar-SA" sz="2400" dirty="0"/>
                    </a:p>
                  </a:txBody>
                  <a:tcPr marL="77413" marR="77413" marT="38684" marB="38684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894505"/>
                  </a:ext>
                </a:extLst>
              </a:tr>
              <a:tr h="1529954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  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 </a:t>
                      </a:r>
                      <a:endParaRPr lang="ar-SA" sz="3600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</a:txBody>
                  <a:tcPr marL="77413" marR="77413" marT="38684" marB="386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dirty="0">
                        <a:solidFill>
                          <a:srgbClr val="FF0000"/>
                        </a:solidFill>
                        <a:cs typeface="AL-Mohanad Bold" pitchFamily="2" charset="-78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solidFill>
                            <a:srgbClr val="FF0000"/>
                          </a:solidFill>
                          <a:cs typeface="+mn-cs"/>
                        </a:rPr>
                        <a:t> </a:t>
                      </a:r>
                      <a:endParaRPr lang="ar-SA" sz="3600" dirty="0"/>
                    </a:p>
                    <a:p>
                      <a:pPr rtl="1"/>
                      <a:r>
                        <a:rPr lang="ar-SA" sz="3400" dirty="0">
                          <a:cs typeface="AL-Mohanad Bold" pitchFamily="2" charset="-78"/>
                        </a:rPr>
                        <a:t>    </a:t>
                      </a:r>
                      <a:r>
                        <a:rPr kumimoji="0" lang="ar-SA" alt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AL-Mohanad Bold" pitchFamily="2" charset="-78"/>
                        </a:rPr>
                        <a:t> </a:t>
                      </a:r>
                      <a:r>
                        <a:rPr lang="ar-SA" sz="3400" dirty="0">
                          <a:cs typeface="AL-Mohanad Bold" pitchFamily="2" charset="-78"/>
                        </a:rPr>
                        <a:t>    </a:t>
                      </a:r>
                      <a:r>
                        <a:rPr lang="ar-SA" sz="3400" dirty="0">
                          <a:solidFill>
                            <a:srgbClr val="00B050"/>
                          </a:solidFill>
                          <a:cs typeface="AL-Mohanad Bold" pitchFamily="2" charset="-78"/>
                        </a:rPr>
                        <a:t> </a:t>
                      </a:r>
                    </a:p>
                  </a:txBody>
                  <a:tcPr marL="77413" marR="77413" marT="38684" marB="386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</a:t>
                      </a:r>
                      <a:r>
                        <a:rPr lang="ar-SA" sz="3400" dirty="0">
                          <a:cs typeface="+mn-cs"/>
                        </a:rPr>
                        <a:t> </a:t>
                      </a:r>
                      <a:r>
                        <a:rPr lang="ar-SA" sz="3400" dirty="0">
                          <a:cs typeface="AL-Mohanad Bold" pitchFamily="2" charset="-78"/>
                        </a:rPr>
                        <a:t> 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</a:t>
                      </a:r>
                      <a:r>
                        <a:rPr lang="ar-SA" sz="3400" dirty="0">
                          <a:cs typeface="AL-Mohanad Bold" pitchFamily="2" charset="-78"/>
                        </a:rPr>
                        <a:t> </a:t>
                      </a:r>
                      <a:r>
                        <a:rPr kumimoji="0" lang="ar-SA" alt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AL-Mohanad Bold" pitchFamily="2" charset="-78"/>
                        </a:rPr>
                        <a:t> </a:t>
                      </a:r>
                      <a:endParaRPr kumimoji="0" lang="ar-SA" altLang="ar-SA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rtl="1"/>
                      <a:r>
                        <a:rPr lang="ar-SA" sz="3400" dirty="0">
                          <a:cs typeface="AL-Mohanad Bold" pitchFamily="2" charset="-78"/>
                        </a:rPr>
                        <a:t>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</a:t>
                      </a:r>
                    </a:p>
                  </a:txBody>
                  <a:tcPr marL="77413" marR="77413" marT="38684" marB="3868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227829"/>
                  </a:ext>
                </a:extLst>
              </a:tr>
              <a:tr h="1448773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 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</a:t>
                      </a:r>
                      <a:endParaRPr lang="ar-SA" sz="3400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</a:txBody>
                  <a:tcPr marL="77413" marR="77413" marT="38684" marB="38684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</a:t>
                      </a:r>
                    </a:p>
                  </a:txBody>
                  <a:tcPr marL="77413" marR="77413" marT="38684" marB="38684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  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</a:t>
                      </a:r>
                      <a:endParaRPr lang="ar-SA" sz="3400" dirty="0">
                        <a:cs typeface="AL-Mohanad Bold" pitchFamily="2" charset="-78"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</a:t>
                      </a:r>
                      <a:endParaRPr lang="ar-SA" sz="3600" dirty="0">
                        <a:solidFill>
                          <a:srgbClr val="FF0000"/>
                        </a:solidFill>
                      </a:endParaRPr>
                    </a:p>
                  </a:txBody>
                  <a:tcPr marL="77413" marR="77413" marT="38684" marB="38684"/>
                </a:tc>
                <a:extLst>
                  <a:ext uri="{0D108BD9-81ED-4DB2-BD59-A6C34878D82A}">
                    <a16:rowId xmlns:a16="http://schemas.microsoft.com/office/drawing/2014/main" val="3923237661"/>
                  </a:ext>
                </a:extLst>
              </a:tr>
            </a:tbl>
          </a:graphicData>
        </a:graphic>
      </p:graphicFrame>
      <p:sp>
        <p:nvSpPr>
          <p:cNvPr id="18" name="مخطط انسيابي: رابط 17">
            <a:extLst>
              <a:ext uri="{FF2B5EF4-FFF2-40B4-BE49-F238E27FC236}">
                <a16:creationId xmlns:a16="http://schemas.microsoft.com/office/drawing/2014/main" id="{A573A2BB-D772-4D9D-A658-576283CCB02B}"/>
              </a:ext>
            </a:extLst>
          </p:cNvPr>
          <p:cNvSpPr/>
          <p:nvPr/>
        </p:nvSpPr>
        <p:spPr>
          <a:xfrm>
            <a:off x="7727880" y="2934350"/>
            <a:ext cx="381000" cy="311150"/>
          </a:xfrm>
          <a:prstGeom prst="flowChartConnector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ea typeface="Calibri" panose="020F0502020204030204" pitchFamily="34" charset="0"/>
              </a:rPr>
              <a:t>1</a:t>
            </a:r>
            <a:endParaRPr lang="en-US" sz="93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مخطط انسيابي: رابط 18">
            <a:extLst>
              <a:ext uri="{FF2B5EF4-FFF2-40B4-BE49-F238E27FC236}">
                <a16:creationId xmlns:a16="http://schemas.microsoft.com/office/drawing/2014/main" id="{FA977DE8-0933-4447-AB45-A3795F7DFA6D}"/>
              </a:ext>
            </a:extLst>
          </p:cNvPr>
          <p:cNvSpPr/>
          <p:nvPr/>
        </p:nvSpPr>
        <p:spPr>
          <a:xfrm>
            <a:off x="5491163" y="2999204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مخطط انسيابي: رابط 19">
            <a:extLst>
              <a:ext uri="{FF2B5EF4-FFF2-40B4-BE49-F238E27FC236}">
                <a16:creationId xmlns:a16="http://schemas.microsoft.com/office/drawing/2014/main" id="{ADB0463E-BF6D-4EAC-928E-29A5123F0293}"/>
              </a:ext>
            </a:extLst>
          </p:cNvPr>
          <p:cNvSpPr/>
          <p:nvPr/>
        </p:nvSpPr>
        <p:spPr>
          <a:xfrm>
            <a:off x="3202940" y="2974415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1" name="مخطط انسيابي: رابط 20">
            <a:extLst>
              <a:ext uri="{FF2B5EF4-FFF2-40B4-BE49-F238E27FC236}">
                <a16:creationId xmlns:a16="http://schemas.microsoft.com/office/drawing/2014/main" id="{E547FA6D-76C7-4624-BDA3-ACEFB698F9A2}"/>
              </a:ext>
            </a:extLst>
          </p:cNvPr>
          <p:cNvSpPr/>
          <p:nvPr/>
        </p:nvSpPr>
        <p:spPr>
          <a:xfrm rot="10800000" flipV="1">
            <a:off x="7805735" y="4653852"/>
            <a:ext cx="347663" cy="38100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مخطط انسيابي: رابط 21">
            <a:extLst>
              <a:ext uri="{FF2B5EF4-FFF2-40B4-BE49-F238E27FC236}">
                <a16:creationId xmlns:a16="http://schemas.microsoft.com/office/drawing/2014/main" id="{2F9364F5-F0C0-4605-92ED-2EE080DE59DF}"/>
              </a:ext>
            </a:extLst>
          </p:cNvPr>
          <p:cNvSpPr/>
          <p:nvPr/>
        </p:nvSpPr>
        <p:spPr>
          <a:xfrm>
            <a:off x="5491163" y="4645758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مخطط انسيابي: رابط 22">
            <a:extLst>
              <a:ext uri="{FF2B5EF4-FFF2-40B4-BE49-F238E27FC236}">
                <a16:creationId xmlns:a16="http://schemas.microsoft.com/office/drawing/2014/main" id="{094799DC-2A06-4FFD-8541-1776F07485FB}"/>
              </a:ext>
            </a:extLst>
          </p:cNvPr>
          <p:cNvSpPr/>
          <p:nvPr/>
        </p:nvSpPr>
        <p:spPr>
          <a:xfrm>
            <a:off x="3202940" y="4838787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6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C15E7C2D-F39B-40BB-B51E-6A2A57051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69" y="287807"/>
            <a:ext cx="756126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14هـ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 (   غ )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</a:t>
            </a:r>
            <a:r>
              <a:rPr lang="ar-SA" sz="1400" b="1" dirty="0">
                <a:ea typeface="Calibri" panose="020F0502020204030204" pitchFamily="34" charset="0"/>
                <a:cs typeface="Akhbar MT" pitchFamily="2" charset="-78"/>
              </a:rPr>
              <a:t>ألاحظ الصور وأقرأ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المساجلة الحلقية  الشفهية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قراءة كلمات تحتوي على الحرف ( غ )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6 </a:t>
            </a:r>
            <a:endParaRPr lang="ar-SA" sz="1050" b="1" dirty="0"/>
          </a:p>
        </p:txBody>
      </p:sp>
      <p:grpSp>
        <p:nvGrpSpPr>
          <p:cNvPr id="64537" name="مجموعة 1">
            <a:extLst>
              <a:ext uri="{FF2B5EF4-FFF2-40B4-BE49-F238E27FC236}">
                <a16:creationId xmlns:a16="http://schemas.microsoft.com/office/drawing/2014/main" id="{2D1EFD0F-75D7-4224-9292-25F86BC040E4}"/>
              </a:ext>
            </a:extLst>
          </p:cNvPr>
          <p:cNvGrpSpPr>
            <a:grpSpLocks/>
          </p:cNvGrpSpPr>
          <p:nvPr/>
        </p:nvGrpSpPr>
        <p:grpSpPr bwMode="auto">
          <a:xfrm>
            <a:off x="4396806" y="321937"/>
            <a:ext cx="928688" cy="1539875"/>
            <a:chOff x="3997325" y="715963"/>
            <a:chExt cx="928688" cy="1539295"/>
          </a:xfrm>
        </p:grpSpPr>
        <p:pic>
          <p:nvPicPr>
            <p:cNvPr id="64544" name="Picture 2" descr="صورة ذات صلة">
              <a:extLst>
                <a:ext uri="{FF2B5EF4-FFF2-40B4-BE49-F238E27FC236}">
                  <a16:creationId xmlns:a16="http://schemas.microsoft.com/office/drawing/2014/main" id="{53D67518-207C-4D7D-A4FD-4326AD70C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368FD717-260B-4DC9-B656-01AE7F1165F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7F1232F8-2FEE-4284-BC24-7BCC1D2DD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51" y="3121162"/>
            <a:ext cx="1902117" cy="160948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4018CBF-F566-4938-91E4-70F500962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099" y="4697471"/>
            <a:ext cx="2280102" cy="160948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816BFF0-4742-41A1-B8D4-F62711D11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595" y="3154779"/>
            <a:ext cx="2402032" cy="160338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25B53F0-7C74-4777-9F9F-4F0E6FE7C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32" y="3085064"/>
            <a:ext cx="2048434" cy="160948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94C83C86-7454-4499-9703-57D07CE7D6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88" y="4547846"/>
            <a:ext cx="2133785" cy="1603387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417025B6-9729-4128-85D5-8407D7F528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098" y="4541750"/>
            <a:ext cx="2048434" cy="1609483"/>
          </a:xfrm>
          <a:prstGeom prst="rect">
            <a:avLst/>
          </a:prstGeom>
        </p:spPr>
      </p:pic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123A8589-3EDC-4278-9F48-599480CD4C56}"/>
              </a:ext>
            </a:extLst>
          </p:cNvPr>
          <p:cNvSpPr/>
          <p:nvPr/>
        </p:nvSpPr>
        <p:spPr>
          <a:xfrm>
            <a:off x="1078998" y="414513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5266292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9C76D3D-AEB0-4E2A-95D6-156BBE47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" y="0"/>
            <a:ext cx="8375374" cy="65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772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DB5216C-E86F-4175-B0B7-27CAF21292F1}"/>
              </a:ext>
            </a:extLst>
          </p:cNvPr>
          <p:cNvGrpSpPr/>
          <p:nvPr/>
        </p:nvGrpSpPr>
        <p:grpSpPr>
          <a:xfrm>
            <a:off x="5122044" y="0"/>
            <a:ext cx="2939650" cy="6923084"/>
            <a:chOff x="5122044" y="0"/>
            <a:chExt cx="2939650" cy="6923084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CB0AE78F-CA82-483A-8922-8067E6A6E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1" t="8741" r="37121" b="23888"/>
            <a:stretch/>
          </p:blipFill>
          <p:spPr>
            <a:xfrm>
              <a:off x="5122044" y="0"/>
              <a:ext cx="2939650" cy="6654019"/>
            </a:xfrm>
            <a:prstGeom prst="rect">
              <a:avLst/>
            </a:prstGeom>
          </p:spPr>
        </p:pic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A9DC8999-9560-461F-972A-6C5B30047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443" y="171703"/>
              <a:ext cx="2048434" cy="1609483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BE865B22-27D4-43D8-A61D-34B8E8FFC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443" y="2758791"/>
              <a:ext cx="1902117" cy="1609483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295E0AE8-E56B-46A6-BE3F-6496D588E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609" y="5313601"/>
              <a:ext cx="2280102" cy="1609483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89925B1C-E6E4-4597-B75F-44415D80A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644" y="1402875"/>
              <a:ext cx="2402032" cy="1603387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BF57CE9A-115E-43C8-AEDD-20744B251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925" y="3983867"/>
              <a:ext cx="2048434" cy="1609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77847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>
            <a:extLst>
              <a:ext uri="{FF2B5EF4-FFF2-40B4-BE49-F238E27FC236}">
                <a16:creationId xmlns:a16="http://schemas.microsoft.com/office/drawing/2014/main" id="{88028C20-EFB5-4AAF-BB16-ED8878BACD55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3" name="صورة 2" descr="صورة تحتوي على نص, خريطة&#10;&#10;تم إنشاء الوصف تلقائياً">
            <a:extLst>
              <a:ext uri="{FF2B5EF4-FFF2-40B4-BE49-F238E27FC236}">
                <a16:creationId xmlns:a16="http://schemas.microsoft.com/office/drawing/2014/main" id="{CA6C274C-AC00-453C-BE5D-D5DBA2C91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87" y="2542935"/>
            <a:ext cx="7902426" cy="1986355"/>
          </a:xfrm>
          <a:prstGeom prst="rect">
            <a:avLst/>
          </a:prstGeom>
        </p:spPr>
      </p:pic>
      <p:pic>
        <p:nvPicPr>
          <p:cNvPr id="6" name="صورة 5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1F23D60C-1E80-4933-9D26-4E83D66EA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95" y="477750"/>
            <a:ext cx="1562318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781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جدول 15">
            <a:extLst>
              <a:ext uri="{FF2B5EF4-FFF2-40B4-BE49-F238E27FC236}">
                <a16:creationId xmlns:a16="http://schemas.microsoft.com/office/drawing/2014/main" id="{15981CDF-3469-4291-AFB0-0A6FD183B3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086469"/>
              </p:ext>
            </p:extLst>
          </p:nvPr>
        </p:nvGraphicFramePr>
        <p:xfrm>
          <a:off x="804365" y="4567158"/>
          <a:ext cx="3334604" cy="170257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041779">
                  <a:extLst>
                    <a:ext uri="{9D8B030D-6E8A-4147-A177-3AD203B41FA5}">
                      <a16:colId xmlns:a16="http://schemas.microsoft.com/office/drawing/2014/main" val="1329446003"/>
                    </a:ext>
                  </a:extLst>
                </a:gridCol>
                <a:gridCol w="1146412">
                  <a:extLst>
                    <a:ext uri="{9D8B030D-6E8A-4147-A177-3AD203B41FA5}">
                      <a16:colId xmlns:a16="http://schemas.microsoft.com/office/drawing/2014/main" val="2585674167"/>
                    </a:ext>
                  </a:extLst>
                </a:gridCol>
                <a:gridCol w="1146413">
                  <a:extLst>
                    <a:ext uri="{9D8B030D-6E8A-4147-A177-3AD203B41FA5}">
                      <a16:colId xmlns:a16="http://schemas.microsoft.com/office/drawing/2014/main" val="3038586394"/>
                    </a:ext>
                  </a:extLst>
                </a:gridCol>
              </a:tblGrid>
              <a:tr h="1001750">
                <a:tc gridSpan="3"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017825"/>
                  </a:ext>
                </a:extLst>
              </a:tr>
              <a:tr h="700829"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589609"/>
                  </a:ext>
                </a:extLst>
              </a:tr>
            </a:tbl>
          </a:graphicData>
        </a:graphic>
      </p:graphicFrame>
      <p:graphicFrame>
        <p:nvGraphicFramePr>
          <p:cNvPr id="14" name="جدول 13">
            <a:extLst>
              <a:ext uri="{FF2B5EF4-FFF2-40B4-BE49-F238E27FC236}">
                <a16:creationId xmlns:a16="http://schemas.microsoft.com/office/drawing/2014/main" id="{76A8BFC1-02C7-4F66-862D-BF89A4C1D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674450"/>
              </p:ext>
            </p:extLst>
          </p:nvPr>
        </p:nvGraphicFramePr>
        <p:xfrm>
          <a:off x="785607" y="2539841"/>
          <a:ext cx="3334604" cy="170257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041779">
                  <a:extLst>
                    <a:ext uri="{9D8B030D-6E8A-4147-A177-3AD203B41FA5}">
                      <a16:colId xmlns:a16="http://schemas.microsoft.com/office/drawing/2014/main" val="1329446003"/>
                    </a:ext>
                  </a:extLst>
                </a:gridCol>
                <a:gridCol w="1146412">
                  <a:extLst>
                    <a:ext uri="{9D8B030D-6E8A-4147-A177-3AD203B41FA5}">
                      <a16:colId xmlns:a16="http://schemas.microsoft.com/office/drawing/2014/main" val="2585674167"/>
                    </a:ext>
                  </a:extLst>
                </a:gridCol>
                <a:gridCol w="1146413">
                  <a:extLst>
                    <a:ext uri="{9D8B030D-6E8A-4147-A177-3AD203B41FA5}">
                      <a16:colId xmlns:a16="http://schemas.microsoft.com/office/drawing/2014/main" val="3038586394"/>
                    </a:ext>
                  </a:extLst>
                </a:gridCol>
              </a:tblGrid>
              <a:tr h="1001750">
                <a:tc gridSpan="3"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017825"/>
                  </a:ext>
                </a:extLst>
              </a:tr>
              <a:tr h="700829"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589609"/>
                  </a:ext>
                </a:extLst>
              </a:tr>
            </a:tbl>
          </a:graphicData>
        </a:graphic>
      </p:graphicFrame>
      <p:graphicFrame>
        <p:nvGraphicFramePr>
          <p:cNvPr id="15" name="جدول 14">
            <a:extLst>
              <a:ext uri="{FF2B5EF4-FFF2-40B4-BE49-F238E27FC236}">
                <a16:creationId xmlns:a16="http://schemas.microsoft.com/office/drawing/2014/main" id="{55B8E981-CF7E-47E6-B532-27CCFC7F9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394576"/>
              </p:ext>
            </p:extLst>
          </p:nvPr>
        </p:nvGraphicFramePr>
        <p:xfrm>
          <a:off x="5336567" y="4617785"/>
          <a:ext cx="3334604" cy="170257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041779">
                  <a:extLst>
                    <a:ext uri="{9D8B030D-6E8A-4147-A177-3AD203B41FA5}">
                      <a16:colId xmlns:a16="http://schemas.microsoft.com/office/drawing/2014/main" val="1329446003"/>
                    </a:ext>
                  </a:extLst>
                </a:gridCol>
                <a:gridCol w="1146412">
                  <a:extLst>
                    <a:ext uri="{9D8B030D-6E8A-4147-A177-3AD203B41FA5}">
                      <a16:colId xmlns:a16="http://schemas.microsoft.com/office/drawing/2014/main" val="2585674167"/>
                    </a:ext>
                  </a:extLst>
                </a:gridCol>
                <a:gridCol w="1146413">
                  <a:extLst>
                    <a:ext uri="{9D8B030D-6E8A-4147-A177-3AD203B41FA5}">
                      <a16:colId xmlns:a16="http://schemas.microsoft.com/office/drawing/2014/main" val="3038586394"/>
                    </a:ext>
                  </a:extLst>
                </a:gridCol>
              </a:tblGrid>
              <a:tr h="1001750">
                <a:tc gridSpan="3"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017825"/>
                  </a:ext>
                </a:extLst>
              </a:tr>
              <a:tr h="700829"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589609"/>
                  </a:ext>
                </a:extLst>
              </a:tr>
            </a:tbl>
          </a:graphicData>
        </a:graphic>
      </p:graphicFrame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D145DC55-86DF-4127-A2B9-0C972F5B4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134144"/>
              </p:ext>
            </p:extLst>
          </p:nvPr>
        </p:nvGraphicFramePr>
        <p:xfrm>
          <a:off x="5336567" y="2641095"/>
          <a:ext cx="3334604" cy="170257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041779">
                  <a:extLst>
                    <a:ext uri="{9D8B030D-6E8A-4147-A177-3AD203B41FA5}">
                      <a16:colId xmlns:a16="http://schemas.microsoft.com/office/drawing/2014/main" val="1329446003"/>
                    </a:ext>
                  </a:extLst>
                </a:gridCol>
                <a:gridCol w="1146412">
                  <a:extLst>
                    <a:ext uri="{9D8B030D-6E8A-4147-A177-3AD203B41FA5}">
                      <a16:colId xmlns:a16="http://schemas.microsoft.com/office/drawing/2014/main" val="2585674167"/>
                    </a:ext>
                  </a:extLst>
                </a:gridCol>
                <a:gridCol w="1146413">
                  <a:extLst>
                    <a:ext uri="{9D8B030D-6E8A-4147-A177-3AD203B41FA5}">
                      <a16:colId xmlns:a16="http://schemas.microsoft.com/office/drawing/2014/main" val="3038586394"/>
                    </a:ext>
                  </a:extLst>
                </a:gridCol>
              </a:tblGrid>
              <a:tr h="1001750">
                <a:tc gridSpan="3"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017825"/>
                  </a:ext>
                </a:extLst>
              </a:tr>
              <a:tr h="700829"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589609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265C3FF3-906A-415A-A403-B179DD152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7" r="11236" b="29043"/>
          <a:stretch/>
        </p:blipFill>
        <p:spPr>
          <a:xfrm>
            <a:off x="1774210" y="4559081"/>
            <a:ext cx="1273860" cy="97794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F7E4FEE-CBD7-42C5-B26E-B90015AAB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9" r="14949" b="30422"/>
          <a:stretch/>
        </p:blipFill>
        <p:spPr>
          <a:xfrm>
            <a:off x="6290482" y="4567158"/>
            <a:ext cx="1426774" cy="96986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3E3332E-029B-4782-BCB3-B61F090187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t="17103" r="9885" b="23528"/>
          <a:stretch/>
        </p:blipFill>
        <p:spPr>
          <a:xfrm>
            <a:off x="1600437" y="2641095"/>
            <a:ext cx="1704943" cy="79454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CE4E0CD-570C-440F-94C5-50A2616B72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0" t="4332" r="10768" b="25421"/>
          <a:stretch/>
        </p:blipFill>
        <p:spPr>
          <a:xfrm>
            <a:off x="6238458" y="2499417"/>
            <a:ext cx="1400249" cy="99296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BCD0C465-E506-4F0D-B01A-460CF5996ACE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32B39AEB-117A-4323-A595-F410632A1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7" y="457001"/>
            <a:ext cx="7882183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الغين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ألاحظ الصور وأقرأ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خريطة معرفية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الهدف : </a:t>
            </a:r>
            <a:r>
              <a:rPr lang="ar-SA" sz="1400" b="1" dirty="0"/>
              <a:t>تحليل الكلمة إلى مقاطع صوتية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جماعي</a:t>
            </a:r>
            <a:endParaRPr lang="ar-SA" sz="1050" b="1" dirty="0"/>
          </a:p>
        </p:txBody>
      </p:sp>
      <p:grpSp>
        <p:nvGrpSpPr>
          <p:cNvPr id="23" name="مجموعة 1">
            <a:extLst>
              <a:ext uri="{FF2B5EF4-FFF2-40B4-BE49-F238E27FC236}">
                <a16:creationId xmlns:a16="http://schemas.microsoft.com/office/drawing/2014/main" id="{B9C5C909-52E4-4BA5-9E93-3EA51421CECC}"/>
              </a:ext>
            </a:extLst>
          </p:cNvPr>
          <p:cNvGrpSpPr>
            <a:grpSpLocks/>
          </p:cNvGrpSpPr>
          <p:nvPr/>
        </p:nvGrpSpPr>
        <p:grpSpPr bwMode="auto">
          <a:xfrm>
            <a:off x="5041573" y="684772"/>
            <a:ext cx="799962" cy="1152594"/>
            <a:chOff x="3997325" y="715963"/>
            <a:chExt cx="928688" cy="1539295"/>
          </a:xfrm>
        </p:grpSpPr>
        <p:pic>
          <p:nvPicPr>
            <p:cNvPr id="24" name="Picture 2" descr="صورة ذات صلة">
              <a:extLst>
                <a:ext uri="{FF2B5EF4-FFF2-40B4-BE49-F238E27FC236}">
                  <a16:creationId xmlns:a16="http://schemas.microsoft.com/office/drawing/2014/main" id="{2BA87BC3-C46C-402C-9B1C-6C410D3B8B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194C6DCC-7D4F-4E28-9A57-1ABE2D150545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D1B30516-202C-4FFE-970D-FE3ACB6CAF36}"/>
              </a:ext>
            </a:extLst>
          </p:cNvPr>
          <p:cNvSpPr/>
          <p:nvPr/>
        </p:nvSpPr>
        <p:spPr>
          <a:xfrm>
            <a:off x="1032446" y="547914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41827C2D-76EC-44F2-A74E-9832DFBDD7D2}"/>
              </a:ext>
            </a:extLst>
          </p:cNvPr>
          <p:cNvSpPr/>
          <p:nvPr/>
        </p:nvSpPr>
        <p:spPr>
          <a:xfrm>
            <a:off x="6290482" y="2154583"/>
            <a:ext cx="2005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أحلل الكلمات التالية :</a:t>
            </a:r>
            <a:endParaRPr lang="ar-SA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1176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C8F7CE31-B2BE-4565-BF36-9C33550F9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4635" y="1539456"/>
            <a:ext cx="3322159" cy="11344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35449" indent="-435449" algn="r" rtl="1" eaLnBrk="1" hangingPunct="1">
              <a:defRPr/>
            </a:pPr>
            <a:r>
              <a:rPr lang="ar-SA" sz="3386" b="1" dirty="0"/>
              <a:t>ماذا تعلمنا في درسنا </a:t>
            </a:r>
          </a:p>
          <a:p>
            <a:pPr marL="435449" indent="-435449" algn="r" rtl="1" eaLnBrk="1" hangingPunct="1">
              <a:defRPr/>
            </a:pPr>
            <a:r>
              <a:rPr lang="ar-SA" sz="3386" b="1" dirty="0"/>
              <a:t>هذا اليوم ؟</a:t>
            </a:r>
          </a:p>
        </p:txBody>
      </p:sp>
      <p:sp>
        <p:nvSpPr>
          <p:cNvPr id="66565" name="WordArt 4">
            <a:extLst>
              <a:ext uri="{FF2B5EF4-FFF2-40B4-BE49-F238E27FC236}">
                <a16:creationId xmlns:a16="http://schemas.microsoft.com/office/drawing/2014/main" id="{D6BF1CA3-9ADA-4633-9778-69700BE3D4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879435">
            <a:off x="3897313" y="3609975"/>
            <a:ext cx="3478212" cy="901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3386" b="1" kern="10" dirty="0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تعلمنا اليوم </a:t>
            </a:r>
          </a:p>
        </p:txBody>
      </p:sp>
      <p:pic>
        <p:nvPicPr>
          <p:cNvPr id="7" name="صورة 6" descr="ماذا تعلمت بدون عنوان.png">
            <a:extLst>
              <a:ext uri="{FF2B5EF4-FFF2-40B4-BE49-F238E27FC236}">
                <a16:creationId xmlns:a16="http://schemas.microsoft.com/office/drawing/2014/main" id="{374482DB-46C9-4BBF-A99A-AE3DAF2188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328" y="868715"/>
            <a:ext cx="2300993" cy="42671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733633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3400</Words>
  <Application>Microsoft Office PowerPoint</Application>
  <PresentationFormat>عرض على الشاشة (4:3)</PresentationFormat>
  <Paragraphs>1203</Paragraphs>
  <Slides>198</Slides>
  <Notes>6</Notes>
  <HiddenSlides>0</HiddenSlides>
  <MMClips>16</MMClips>
  <ScaleCrop>false</ScaleCrop>
  <HeadingPairs>
    <vt:vector size="6" baseType="variant">
      <vt:variant>
        <vt:lpstr>الخطوط المستخدمة</vt:lpstr>
      </vt:variant>
      <vt:variant>
        <vt:i4>17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198</vt:i4>
      </vt:variant>
    </vt:vector>
  </HeadingPairs>
  <TitlesOfParts>
    <vt:vector size="216" baseType="lpstr">
      <vt:lpstr>Adobe Arabic</vt:lpstr>
      <vt:lpstr>Adobe Hebrew</vt:lpstr>
      <vt:lpstr>Adobe نسخ Medium</vt:lpstr>
      <vt:lpstr>AL-Mohanad Bold</vt:lpstr>
      <vt:lpstr>Andalus</vt:lpstr>
      <vt:lpstr>Arabic Typesetting</vt:lpstr>
      <vt:lpstr>Arial</vt:lpstr>
      <vt:lpstr>Calibri</vt:lpstr>
      <vt:lpstr>Calibri Light</vt:lpstr>
      <vt:lpstr>Courier New</vt:lpstr>
      <vt:lpstr>Kristen ITC</vt:lpstr>
      <vt:lpstr>M-Saber</vt:lpstr>
      <vt:lpstr>Sakkal Majalla</vt:lpstr>
      <vt:lpstr>Segoe UI</vt:lpstr>
      <vt:lpstr>Times New Roman</vt:lpstr>
      <vt:lpstr>Traditional Arabic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          أدوات الاستفهام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آلاء</dc:creator>
  <cp:lastModifiedBy>آلاء</cp:lastModifiedBy>
  <cp:revision>36</cp:revision>
  <cp:lastPrinted>2020-02-22T11:01:07Z</cp:lastPrinted>
  <dcterms:created xsi:type="dcterms:W3CDTF">2020-02-21T09:32:45Z</dcterms:created>
  <dcterms:modified xsi:type="dcterms:W3CDTF">2020-02-22T15:21:30Z</dcterms:modified>
</cp:coreProperties>
</file>