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  <Override PartName="/ppt/media/image2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1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lumOff val="-13575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>
              <a:hueOff val="114395"/>
              <a:lumOff val="-24975"/>
            </a:schemeClr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3">
              <a:hueOff val="362282"/>
              <a:satOff val="31803"/>
              <a:lumOff val="-18242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 Light"/>
          <a:ea typeface="Helvetica Neue Light"/>
          <a:cs typeface="Helvetica Neue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FAF7E9"/>
          </a:solidFill>
        </a:fill>
      </a:tcStyle>
    </a:wholeTbl>
    <a:band2H>
      <a:tcTxStyle b="def" i="def"/>
      <a:tcStyle>
        <a:tcBdr/>
        <a:fill>
          <a:solidFill>
            <a:srgbClr val="EDEADD"/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9BA00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FF9400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ADBDA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chemeClr val="accent6">
              <a:hueOff val="-146070"/>
              <a:satOff val="-10048"/>
              <a:lumOff val="-30626"/>
            </a:schemeClr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6AAA9"/>
              </a:solidFill>
              <a:prstDash val="solid"/>
              <a:miter lim="400000"/>
            </a:ln>
          </a:left>
          <a:right>
            <a:ln w="12700" cap="flat">
              <a:solidFill>
                <a:srgbClr val="A6AAA9"/>
              </a:solidFill>
              <a:prstDash val="solid"/>
              <a:miter lim="400000"/>
            </a:ln>
          </a:right>
          <a:top>
            <a:ln w="12700" cap="flat">
              <a:solidFill>
                <a:srgbClr val="A6AAA9"/>
              </a:solidFill>
              <a:prstDash val="solid"/>
              <a:miter lim="400000"/>
            </a:ln>
          </a:top>
          <a:bottom>
            <a:ln w="12700" cap="flat">
              <a:solidFill>
                <a:srgbClr val="A6AAA9"/>
              </a:solidFill>
              <a:prstDash val="solid"/>
              <a:miter lim="400000"/>
            </a:ln>
          </a:bottom>
          <a:insideH>
            <a:ln w="12700" cap="flat">
              <a:solidFill>
                <a:srgbClr val="A6AAA9"/>
              </a:solidFill>
              <a:prstDash val="solid"/>
              <a:miter lim="400000"/>
            </a:ln>
          </a:insideH>
          <a:insideV>
            <a:ln w="12700" cap="flat">
              <a:solidFill>
                <a:srgbClr val="A6AAA9"/>
              </a:solidFill>
              <a:prstDash val="solid"/>
              <a:miter lim="400000"/>
            </a:ln>
          </a:insideV>
        </a:tcBdr>
        <a:fill>
          <a:solidFill>
            <a:srgbClr val="C24785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B5B5C1"/>
          </a:solidFill>
        </a:fill>
      </a:tcStyle>
    </a:wholeTbl>
    <a:band2H>
      <a:tcTxStyle b="def" i="def"/>
      <a:tcStyle>
        <a:tcBdr/>
        <a:fill>
          <a:solidFill>
            <a:srgbClr val="9A9AA5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85F"/>
          </a:solidFill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98089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algn="r" defTabSz="457200" rtl="1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العنوان والعنوان الفرع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270000" y="50419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Neue Thin"/>
                <a:ea typeface="Helvetica Neue Thin"/>
                <a:cs typeface="Helvetica Neue Thin"/>
                <a:sym typeface="Helvetica Neue Thin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قتبا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 باسل أسعد"/>
          <p:cNvSpPr txBox="1"/>
          <p:nvPr>
            <p:ph type="body" sz="quarter" idx="13"/>
          </p:nvPr>
        </p:nvSpPr>
        <p:spPr>
          <a:xfrm>
            <a:off x="1270000" y="6362700"/>
            <a:ext cx="10464800" cy="497309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i="1" sz="2400"/>
            </a:lvl1pPr>
          </a:lstStyle>
          <a:p>
            <a:pPr rtl="0">
              <a:defRPr/>
            </a:pPr>
            <a:r>
              <a:t>– باسل أسعد</a:t>
            </a:r>
          </a:p>
        </p:txBody>
      </p:sp>
      <p:sp>
        <p:nvSpPr>
          <p:cNvPr id="94" name="&quot;قم بكتابة الرقم هنا.&quot;"/>
          <p:cNvSpPr txBox="1"/>
          <p:nvPr>
            <p:ph type="body" sz="quarter" idx="14"/>
          </p:nvPr>
        </p:nvSpPr>
        <p:spPr>
          <a:xfrm>
            <a:off x="1270000" y="4242515"/>
            <a:ext cx="10464800" cy="65897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400"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pPr rtl="0">
              <a:defRPr/>
            </a:pPr>
            <a:r>
              <a:t>"قم بكتابة الرقم هنا."</a:t>
            </a:r>
          </a:p>
        </p:txBody>
      </p:sp>
      <p:sp>
        <p:nvSpPr>
          <p:cNvPr id="9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صورة"/>
          <p:cNvSpPr/>
          <p:nvPr>
            <p:ph type="pic" idx="13"/>
          </p:nvPr>
        </p:nvSpPr>
        <p:spPr>
          <a:xfrm>
            <a:off x="-949853" y="0"/>
            <a:ext cx="14904506" cy="9944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أفق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صورة"/>
          <p:cNvSpPr/>
          <p:nvPr>
            <p:ph type="pic" idx="13"/>
          </p:nvPr>
        </p:nvSpPr>
        <p:spPr>
          <a:xfrm>
            <a:off x="1622088" y="289099"/>
            <a:ext cx="9753603" cy="6505789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نص العنوان"/>
          <p:cNvSpPr txBox="1"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نص العنوان</a:t>
            </a:r>
          </a:p>
        </p:txBody>
      </p:sp>
      <p:sp>
        <p:nvSpPr>
          <p:cNvPr id="22" name="مستوى النص الأول…"/>
          <p:cNvSpPr txBox="1"/>
          <p:nvPr>
            <p:ph type="body" sz="quarter" idx="1"/>
          </p:nvPr>
        </p:nvSpPr>
        <p:spPr>
          <a:xfrm>
            <a:off x="1270000" y="81534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الوس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نص العنوان"/>
          <p:cNvSpPr txBox="1"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رأس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صورة"/>
          <p:cNvSpPr/>
          <p:nvPr>
            <p:ph type="pic" idx="13"/>
          </p:nvPr>
        </p:nvSpPr>
        <p:spPr>
          <a:xfrm>
            <a:off x="2263775" y="613833"/>
            <a:ext cx="12401550" cy="82677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نص العنوان"/>
          <p:cNvSpPr txBox="1"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40" name="مستوى النص الأول…"/>
          <p:cNvSpPr txBox="1"/>
          <p:nvPr>
            <p:ph type="body" sz="quarter" idx="1"/>
          </p:nvPr>
        </p:nvSpPr>
        <p:spPr>
          <a:xfrm>
            <a:off x="952500" y="4724400"/>
            <a:ext cx="5334000" cy="4114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700"/>
            </a:lvl1pPr>
            <a:lvl2pPr marL="0" indent="0" algn="ctr">
              <a:spcBef>
                <a:spcPts val="0"/>
              </a:spcBef>
              <a:buSzTx/>
              <a:buNone/>
              <a:defRPr sz="3700"/>
            </a:lvl2pPr>
            <a:lvl3pPr marL="0" indent="0" algn="ctr">
              <a:spcBef>
                <a:spcPts val="0"/>
              </a:spcBef>
              <a:buSzTx/>
              <a:buNone/>
              <a:defRPr sz="3700"/>
            </a:lvl3pPr>
            <a:lvl4pPr marL="0" indent="0" algn="ctr">
              <a:spcBef>
                <a:spcPts val="0"/>
              </a:spcBef>
              <a:buSzTx/>
              <a:buNone/>
              <a:defRPr sz="3700"/>
            </a:lvl4pPr>
            <a:lvl5pPr marL="0" indent="0" algn="ctr">
              <a:spcBef>
                <a:spcPts val="0"/>
              </a:spcBef>
              <a:buSzTx/>
              <a:buNone/>
              <a:defRPr sz="37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-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9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 والتعداد ال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7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العنوان، التعداد النقطي والصور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صورة"/>
          <p:cNvSpPr/>
          <p:nvPr>
            <p:ph type="pic" idx="13"/>
          </p:nvPr>
        </p:nvSpPr>
        <p:spPr>
          <a:xfrm>
            <a:off x="4086225" y="2586566"/>
            <a:ext cx="9429750" cy="62865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67" name="مستوى النص الأول…"/>
          <p:cNvSpPr txBox="1"/>
          <p:nvPr>
            <p:ph type="body" sz="half" idx="1"/>
          </p:nvPr>
        </p:nvSpPr>
        <p:spPr>
          <a:xfrm>
            <a:off x="952500" y="25908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6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latin typeface="Helvetica Light"/>
                <a:ea typeface="Helvetica Light"/>
                <a:cs typeface="Helvetica Light"/>
                <a:sym typeface="Helvetica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تعداد نقط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مستوى النص الأول…"/>
          <p:cNvSpPr txBox="1"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- ٣ أعل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صورة"/>
          <p:cNvSpPr/>
          <p:nvPr>
            <p:ph type="pic" sz="quarter" idx="13"/>
          </p:nvPr>
        </p:nvSpPr>
        <p:spPr>
          <a:xfrm>
            <a:off x="6680200" y="5029200"/>
            <a:ext cx="6054748" cy="4038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صورة"/>
          <p:cNvSpPr/>
          <p:nvPr>
            <p:ph type="pic" sz="quarter" idx="14"/>
          </p:nvPr>
        </p:nvSpPr>
        <p:spPr>
          <a:xfrm>
            <a:off x="6502400" y="889000"/>
            <a:ext cx="5867400" cy="3911601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صورة"/>
          <p:cNvSpPr/>
          <p:nvPr>
            <p:ph type="pic" idx="15"/>
          </p:nvPr>
        </p:nvSpPr>
        <p:spPr>
          <a:xfrm>
            <a:off x="-2374900" y="889000"/>
            <a:ext cx="11982450" cy="79883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952500" y="2540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952500" y="25908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6335119" y="9296399"/>
            <a:ext cx="327789" cy="340743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b="0" sz="160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5842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solidFill>
            <a:srgbClr val="000000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444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889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333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1778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2222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2667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3111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35560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4000500" marR="0" indent="-444500" algn="r" defTabSz="584200" rtl="1" latinLnBrk="0">
        <a:lnSpc>
          <a:spcPct val="100000"/>
        </a:lnSpc>
        <a:spcBef>
          <a:spcPts val="4200"/>
        </a:spcBef>
        <a:spcAft>
          <a:spcPts val="0"/>
        </a:spcAft>
        <a:buClrTx/>
        <a:buSzPct val="145000"/>
        <a:buFontTx/>
        <a:buChar char="•"/>
        <a:tabLst/>
        <a:defRPr b="0" baseline="0" cap="none" i="0" spc="0" strike="noStrike" sz="3200" u="none">
          <a:solidFill>
            <a:srgbClr val="000000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5842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600" u="none"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استراتيجية ارفع البطاقة الصحيحة"/>
          <p:cNvSpPr txBox="1"/>
          <p:nvPr>
            <p:ph type="ctrTitle"/>
          </p:nvPr>
        </p:nvSpPr>
        <p:spPr>
          <a:xfrm>
            <a:off x="1447877" y="68789"/>
            <a:ext cx="10464801" cy="1622050"/>
          </a:xfrm>
          <a:prstGeom prst="rect">
            <a:avLst/>
          </a:prstGeom>
        </p:spPr>
        <p:txBody>
          <a:bodyPr/>
          <a:lstStyle/>
          <a:p>
            <a:pPr defTabSz="502412" rtl="0">
              <a:defRPr sz="6880">
                <a:latin typeface="Waseem Regular"/>
                <a:ea typeface="Waseem Regular"/>
                <a:cs typeface="Waseem Regular"/>
                <a:sym typeface="Waseem Regular"/>
              </a:defRPr>
            </a:pPr>
            <a:r>
              <a:rPr b="1" u="sng">
                <a:latin typeface="Helvetica"/>
                <a:ea typeface="Helvetica"/>
                <a:cs typeface="Helvetica"/>
                <a:sym typeface="Helvetica"/>
              </a:rPr>
              <a:t>استراتيجية ارفع البطاقة الصحيحة</a:t>
            </a:r>
            <a:r>
              <a:t> </a:t>
            </a:r>
          </a:p>
        </p:txBody>
      </p:sp>
      <p:pic>
        <p:nvPicPr>
          <p:cNvPr id="120" name="3189BA49-C0AA-4DE9-983D-8A4028E295A7-L0-001.jpeg" descr="3189BA49-C0AA-4DE9-983D-8A4028E295A7-L0-001.jpeg"/>
          <p:cNvPicPr>
            <a:picLocks noChangeAspect="1"/>
          </p:cNvPicPr>
          <p:nvPr/>
        </p:nvPicPr>
        <p:blipFill>
          <a:blip r:embed="rId2">
            <a:extLst/>
          </a:blip>
          <a:srcRect l="69644" t="0" r="0" b="0"/>
          <a:stretch>
            <a:fillRect/>
          </a:stretch>
        </p:blipFill>
        <p:spPr>
          <a:xfrm>
            <a:off x="7428580" y="1632341"/>
            <a:ext cx="3593209" cy="80849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1" name="3189BA49-C0AA-4DE9-983D-8A4028E295A7-L0-001.jpeg" descr="3189BA49-C0AA-4DE9-983D-8A4028E295A7-L0-001.jpeg"/>
          <p:cNvPicPr>
            <a:picLocks noChangeAspect="1"/>
          </p:cNvPicPr>
          <p:nvPr/>
        </p:nvPicPr>
        <p:blipFill>
          <a:blip r:embed="rId2">
            <a:extLst/>
          </a:blip>
          <a:srcRect l="0" t="0" r="67401" b="0"/>
          <a:stretch>
            <a:fillRect/>
          </a:stretch>
        </p:blipFill>
        <p:spPr>
          <a:xfrm>
            <a:off x="2752527" y="1637699"/>
            <a:ext cx="3853709" cy="8074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22" name="D5B8FE63-76C9-415F-91CE-AABA1A98ECF7-L0-001.jpeg" descr="D5B8FE63-76C9-415F-91CE-AABA1A98ECF7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5000139" y="8937862"/>
            <a:ext cx="2561150" cy="43044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مستطيل"/>
          <p:cNvSpPr/>
          <p:nvPr/>
        </p:nvSpPr>
        <p:spPr>
          <a:xfrm>
            <a:off x="386520" y="279284"/>
            <a:ext cx="12231760" cy="8918335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rtl="1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25" name="السؤال"/>
          <p:cNvSpPr txBox="1"/>
          <p:nvPr>
            <p:ph type="ctrTitle"/>
          </p:nvPr>
        </p:nvSpPr>
        <p:spPr>
          <a:xfrm>
            <a:off x="5152145" y="116423"/>
            <a:ext cx="2465570" cy="2264384"/>
          </a:xfrm>
          <a:prstGeom prst="rect">
            <a:avLst/>
          </a:prstGeom>
        </p:spPr>
        <p:txBody>
          <a:bodyPr/>
          <a:lstStyle/>
          <a:p>
            <a:pPr rtl="0">
              <a:defRPr sz="5400"/>
            </a:pPr>
            <a:endParaRPr b="1" u="sng">
              <a:latin typeface="Verdana"/>
              <a:ea typeface="Verdana"/>
              <a:cs typeface="Verdana"/>
              <a:sym typeface="Verdana"/>
            </a:endParaRPr>
          </a:p>
          <a:p>
            <a:pPr rtl="0">
              <a:defRPr sz="7200">
                <a:latin typeface="Waseem Regular"/>
                <a:ea typeface="Waseem Regular"/>
                <a:cs typeface="Waseem Regular"/>
                <a:sym typeface="Waseem Regular"/>
              </a:defRPr>
            </a:pPr>
            <a:r>
              <a:rPr b="1" u="sng">
                <a:latin typeface="Helvetica"/>
                <a:ea typeface="Helvetica"/>
                <a:cs typeface="Helvetica"/>
                <a:sym typeface="Helvetica"/>
              </a:rPr>
              <a:t>السؤال</a:t>
            </a:r>
          </a:p>
        </p:txBody>
      </p:sp>
      <p:pic>
        <p:nvPicPr>
          <p:cNvPr id="126" name="3189BA49-C0AA-4DE9-983D-8A4028E295A7-L0-001.jpeg" descr="3189BA49-C0AA-4DE9-983D-8A4028E295A7-L0-001.jpeg"/>
          <p:cNvPicPr>
            <a:picLocks noChangeAspect="1"/>
          </p:cNvPicPr>
          <p:nvPr/>
        </p:nvPicPr>
        <p:blipFill>
          <a:blip r:embed="rId2">
            <a:extLst/>
          </a:blip>
          <a:srcRect l="69644" t="0" r="0" b="0"/>
          <a:stretch>
            <a:fillRect/>
          </a:stretch>
        </p:blipFill>
        <p:spPr>
          <a:xfrm>
            <a:off x="8244723" y="980125"/>
            <a:ext cx="3593209" cy="80849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27" name="3189BA49-C0AA-4DE9-983D-8A4028E295A7-L0-001.jpeg" descr="3189BA49-C0AA-4DE9-983D-8A4028E295A7-L0-001.jpeg"/>
          <p:cNvPicPr>
            <a:picLocks noChangeAspect="1"/>
          </p:cNvPicPr>
          <p:nvPr/>
        </p:nvPicPr>
        <p:blipFill>
          <a:blip r:embed="rId2">
            <a:extLst/>
          </a:blip>
          <a:srcRect l="0" t="0" r="67401" b="0"/>
          <a:stretch>
            <a:fillRect/>
          </a:stretch>
        </p:blipFill>
        <p:spPr>
          <a:xfrm>
            <a:off x="934227" y="985483"/>
            <a:ext cx="3853709" cy="8074263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الاجابة…"/>
          <p:cNvSpPr txBox="1"/>
          <p:nvPr/>
        </p:nvSpPr>
        <p:spPr>
          <a:xfrm>
            <a:off x="1466350" y="1114523"/>
            <a:ext cx="2789411" cy="3153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6900" u="sng">
                <a:latin typeface="+mn-lt"/>
                <a:ea typeface="+mn-ea"/>
                <a:cs typeface="+mn-cs"/>
                <a:sym typeface="Helvetica Neue Medium"/>
              </a:defRPr>
            </a:pPr>
            <a:r>
              <a:t>الاجابة</a:t>
            </a:r>
          </a:p>
          <a:p>
            <a:pPr>
              <a:defRPr b="0" sz="6900" u="sng">
                <a:latin typeface="+mn-lt"/>
                <a:ea typeface="+mn-ea"/>
                <a:cs typeface="+mn-cs"/>
                <a:sym typeface="Helvetica Neue Medium"/>
              </a:defRPr>
            </a:pPr>
            <a:r>
              <a:t>٢</a:t>
            </a:r>
          </a:p>
        </p:txBody>
      </p:sp>
      <p:pic>
        <p:nvPicPr>
          <p:cNvPr id="129" name="D5B8FE63-76C9-415F-91CE-AABA1A98ECF7-L0-001.jpeg" descr="D5B8FE63-76C9-415F-91CE-AABA1A98ECF7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15422" y="8758123"/>
            <a:ext cx="3332661" cy="560112"/>
          </a:xfrm>
          <a:prstGeom prst="rect">
            <a:avLst/>
          </a:prstGeom>
          <a:ln w="12700">
            <a:miter lim="400000"/>
          </a:ln>
        </p:spPr>
      </p:pic>
      <p:sp>
        <p:nvSpPr>
          <p:cNvPr id="130" name="الاجابة…"/>
          <p:cNvSpPr txBox="1"/>
          <p:nvPr/>
        </p:nvSpPr>
        <p:spPr>
          <a:xfrm>
            <a:off x="8928791" y="1114523"/>
            <a:ext cx="2789411" cy="3153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6900" u="sng">
                <a:latin typeface="+mn-lt"/>
                <a:ea typeface="+mn-ea"/>
                <a:cs typeface="+mn-cs"/>
                <a:sym typeface="Helvetica Neue Medium"/>
              </a:defRPr>
            </a:pPr>
            <a:r>
              <a:t>الاجابة</a:t>
            </a:r>
          </a:p>
          <a:p>
            <a:pPr>
              <a:defRPr b="0" sz="6900" u="sng">
                <a:latin typeface="+mn-lt"/>
                <a:ea typeface="+mn-ea"/>
                <a:cs typeface="+mn-cs"/>
                <a:sym typeface="Helvetica Neue Medium"/>
              </a:defRPr>
            </a:pPr>
            <a:r>
              <a:t>١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مستطيل"/>
          <p:cNvSpPr/>
          <p:nvPr/>
        </p:nvSpPr>
        <p:spPr>
          <a:xfrm>
            <a:off x="386520" y="279284"/>
            <a:ext cx="12231760" cy="8918335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</p:spPr>
        <p:txBody>
          <a:bodyPr lIns="50800" tIns="50800" rIns="50800" bIns="50800" anchor="ctr"/>
          <a:lstStyle/>
          <a:p>
            <a:pPr rtl="1">
              <a:defRPr b="0" sz="2200">
                <a:solidFill>
                  <a:srgbClr val="FFFFFF"/>
                </a:solidFill>
                <a:latin typeface="+mn-lt"/>
                <a:ea typeface="+mn-ea"/>
                <a:cs typeface="+mn-cs"/>
                <a:sym typeface="Helvetica Neue Medium"/>
              </a:defRPr>
            </a:pPr>
          </a:p>
        </p:txBody>
      </p:sp>
      <p:sp>
        <p:nvSpPr>
          <p:cNvPr id="133" name="السؤال"/>
          <p:cNvSpPr txBox="1"/>
          <p:nvPr>
            <p:ph type="ctrTitle"/>
          </p:nvPr>
        </p:nvSpPr>
        <p:spPr>
          <a:xfrm>
            <a:off x="5152145" y="116423"/>
            <a:ext cx="2465570" cy="2264384"/>
          </a:xfrm>
          <a:prstGeom prst="rect">
            <a:avLst/>
          </a:prstGeom>
        </p:spPr>
        <p:txBody>
          <a:bodyPr/>
          <a:lstStyle/>
          <a:p>
            <a:pPr rtl="0">
              <a:defRPr sz="5400"/>
            </a:pPr>
            <a:endParaRPr b="1" u="sng">
              <a:latin typeface="Verdana"/>
              <a:ea typeface="Verdana"/>
              <a:cs typeface="Verdana"/>
              <a:sym typeface="Verdana"/>
            </a:endParaRPr>
          </a:p>
          <a:p>
            <a:pPr rtl="0">
              <a:defRPr sz="7200">
                <a:latin typeface="Waseem Regular"/>
                <a:ea typeface="Waseem Regular"/>
                <a:cs typeface="Waseem Regular"/>
                <a:sym typeface="Waseem Regular"/>
              </a:defRPr>
            </a:pPr>
            <a:r>
              <a:rPr b="1" u="sng">
                <a:latin typeface="Helvetica"/>
                <a:ea typeface="Helvetica"/>
                <a:cs typeface="Helvetica"/>
                <a:sym typeface="Helvetica"/>
              </a:rPr>
              <a:t>السؤال</a:t>
            </a:r>
          </a:p>
        </p:txBody>
      </p:sp>
      <p:pic>
        <p:nvPicPr>
          <p:cNvPr id="134" name="3189BA49-C0AA-4DE9-983D-8A4028E295A7-L0-001.jpeg" descr="3189BA49-C0AA-4DE9-983D-8A4028E295A7-L0-001.jpeg"/>
          <p:cNvPicPr>
            <a:picLocks noChangeAspect="1"/>
          </p:cNvPicPr>
          <p:nvPr/>
        </p:nvPicPr>
        <p:blipFill>
          <a:blip r:embed="rId2">
            <a:extLst/>
          </a:blip>
          <a:srcRect l="69644" t="0" r="0" b="0"/>
          <a:stretch>
            <a:fillRect/>
          </a:stretch>
        </p:blipFill>
        <p:spPr>
          <a:xfrm>
            <a:off x="8244723" y="980125"/>
            <a:ext cx="3593209" cy="8084940"/>
          </a:xfrm>
          <a:prstGeom prst="rect">
            <a:avLst/>
          </a:prstGeom>
          <a:ln w="12700">
            <a:miter lim="400000"/>
          </a:ln>
        </p:spPr>
      </p:pic>
      <p:pic>
        <p:nvPicPr>
          <p:cNvPr id="135" name="3189BA49-C0AA-4DE9-983D-8A4028E295A7-L0-001.jpeg" descr="3189BA49-C0AA-4DE9-983D-8A4028E295A7-L0-001.jpeg"/>
          <p:cNvPicPr>
            <a:picLocks noChangeAspect="1"/>
          </p:cNvPicPr>
          <p:nvPr/>
        </p:nvPicPr>
        <p:blipFill>
          <a:blip r:embed="rId2">
            <a:extLst/>
          </a:blip>
          <a:srcRect l="0" t="0" r="67401" b="0"/>
          <a:stretch>
            <a:fillRect/>
          </a:stretch>
        </p:blipFill>
        <p:spPr>
          <a:xfrm>
            <a:off x="934227" y="985483"/>
            <a:ext cx="3853709" cy="8074263"/>
          </a:xfrm>
          <a:prstGeom prst="rect">
            <a:avLst/>
          </a:prstGeom>
          <a:ln w="12700">
            <a:miter lim="400000"/>
          </a:ln>
        </p:spPr>
      </p:pic>
      <p:sp>
        <p:nvSpPr>
          <p:cNvPr id="136" name="الاجابة…"/>
          <p:cNvSpPr txBox="1"/>
          <p:nvPr/>
        </p:nvSpPr>
        <p:spPr>
          <a:xfrm>
            <a:off x="1466350" y="1114523"/>
            <a:ext cx="2789411" cy="3153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6900" u="sng">
                <a:latin typeface="+mn-lt"/>
                <a:ea typeface="+mn-ea"/>
                <a:cs typeface="+mn-cs"/>
                <a:sym typeface="Helvetica Neue Medium"/>
              </a:defRPr>
            </a:pPr>
            <a:r>
              <a:t>الاجابة</a:t>
            </a:r>
          </a:p>
          <a:p>
            <a:pPr>
              <a:defRPr b="0" sz="6900" u="sng">
                <a:latin typeface="+mn-lt"/>
                <a:ea typeface="+mn-ea"/>
                <a:cs typeface="+mn-cs"/>
                <a:sym typeface="Helvetica Neue Medium"/>
              </a:defRPr>
            </a:pPr>
            <a:r>
              <a:t>٢</a:t>
            </a:r>
          </a:p>
        </p:txBody>
      </p:sp>
      <p:pic>
        <p:nvPicPr>
          <p:cNvPr id="137" name="D5B8FE63-76C9-415F-91CE-AABA1A98ECF7-L0-001.jpeg" descr="D5B8FE63-76C9-415F-91CE-AABA1A98ECF7-L0-001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4515422" y="8758123"/>
            <a:ext cx="3332661" cy="560112"/>
          </a:xfrm>
          <a:prstGeom prst="rect">
            <a:avLst/>
          </a:prstGeom>
          <a:ln w="12700">
            <a:miter lim="400000"/>
          </a:ln>
        </p:spPr>
      </p:pic>
      <p:sp>
        <p:nvSpPr>
          <p:cNvPr id="138" name="الاجابة…"/>
          <p:cNvSpPr txBox="1"/>
          <p:nvPr/>
        </p:nvSpPr>
        <p:spPr>
          <a:xfrm>
            <a:off x="8928791" y="1114523"/>
            <a:ext cx="2789411" cy="315374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b">
            <a:normAutofit fontScale="100000" lnSpcReduction="0"/>
          </a:bodyPr>
          <a:lstStyle/>
          <a:p>
            <a:pPr>
              <a:defRPr b="0" sz="6900" u="sng">
                <a:latin typeface="+mn-lt"/>
                <a:ea typeface="+mn-ea"/>
                <a:cs typeface="+mn-cs"/>
                <a:sym typeface="Helvetica Neue Medium"/>
              </a:defRPr>
            </a:pPr>
            <a:r>
              <a:t>الاجابة</a:t>
            </a:r>
          </a:p>
          <a:p>
            <a:pPr>
              <a:defRPr b="0" sz="6900" u="sng">
                <a:latin typeface="+mn-lt"/>
                <a:ea typeface="+mn-ea"/>
                <a:cs typeface="+mn-cs"/>
                <a:sym typeface="Helvetica Neue Medium"/>
              </a:defRPr>
            </a:pPr>
            <a:r>
              <a:t>١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E5E5E"/>
      </a:dk2>
      <a:lt2>
        <a:srgbClr val="D6D5D5"/>
      </a:lt2>
      <a:accent1>
        <a:srgbClr val="00A2FF"/>
      </a:accent1>
      <a:accent2>
        <a:srgbClr val="16E7CF"/>
      </a:accent2>
      <a:accent3>
        <a:srgbClr val="61D836"/>
      </a:accent3>
      <a:accent4>
        <a:srgbClr val="FAE232"/>
      </a:accent4>
      <a:accent5>
        <a:srgbClr val="FF644E"/>
      </a:accent5>
      <a:accent6>
        <a:srgbClr val="EF5FA7"/>
      </a:accent6>
      <a:hlink>
        <a:srgbClr val="0000FF"/>
      </a:hlink>
      <a:folHlink>
        <a:srgbClr val="FF00FF"/>
      </a:folHlink>
    </a:clrScheme>
    <a:fontScheme name="White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1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